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90" r:id="rId3"/>
    <p:sldId id="288" r:id="rId4"/>
    <p:sldId id="291" r:id="rId5"/>
    <p:sldId id="289" r:id="rId6"/>
    <p:sldId id="301" r:id="rId7"/>
    <p:sldId id="292" r:id="rId8"/>
    <p:sldId id="300" r:id="rId9"/>
    <p:sldId id="293" r:id="rId10"/>
    <p:sldId id="294" r:id="rId11"/>
    <p:sldId id="299" r:id="rId12"/>
    <p:sldId id="295" r:id="rId13"/>
    <p:sldId id="296" r:id="rId14"/>
    <p:sldId id="298" r:id="rId15"/>
    <p:sldId id="297" r:id="rId16"/>
    <p:sldId id="302" r:id="rId17"/>
    <p:sldId id="313" r:id="rId18"/>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1B2D"/>
    <a:srgbClr val="F8DC66"/>
    <a:srgbClr val="022DA0"/>
    <a:srgbClr val="E010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57" autoAdjust="0"/>
    <p:restoredTop sz="94660"/>
  </p:normalViewPr>
  <p:slideViewPr>
    <p:cSldViewPr snapToGrid="0">
      <p:cViewPr varScale="1">
        <p:scale>
          <a:sx n="110" d="100"/>
          <a:sy n="110" d="100"/>
        </p:scale>
        <p:origin x="126"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gs" Target="tags/tag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CF070FBB-5E10-402F-9DBF-C1AAF46B1C49}"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7A4FC162-1469-4605-A4E9-73C402342FB9}"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a:lvl2pPr marL="4572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2pPr>
    <a:lvl3pPr marL="9144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3pPr>
    <a:lvl4pPr marL="13716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4pPr>
    <a:lvl5pPr marL="18288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思源黑体 CN Light" panose="020B0300000000000000" pitchFamily="34" charset="-122"/>
                <a:ea typeface="思源黑体 CN Light" panose="020B0300000000000000" pitchFamily="34" charset="-122"/>
              </a:defRPr>
            </a:lvl1p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思源黑体 CN Light" panose="020B0300000000000000" pitchFamily="34" charset="-122"/>
                <a:ea typeface="思源黑体 CN Light" panose="020B0300000000000000" pitchFamily="34"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思源黑体 CN Light" panose="020B0300000000000000" pitchFamily="34" charset="-122"/>
                <a:ea typeface="思源黑体 CN Light" panose="020B0300000000000000" pitchFamily="34" charset="-122"/>
              </a:defRPr>
            </a:lvl1pPr>
          </a:lstStyle>
          <a:p>
            <a:fld id="{565CE74E-AB26-4998-AD42-012C4C1AD076}"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思源黑体 CN Light" panose="020B0300000000000000" pitchFamily="34" charset="-122"/>
          <a:ea typeface="思源黑体 CN Light" panose="020B03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CN Light" panose="020B0300000000000000" pitchFamily="34" charset="-122"/>
          <a:ea typeface="思源黑体 CN Light" panose="020B03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CN Light" panose="020B0300000000000000" pitchFamily="34" charset="-122"/>
          <a:ea typeface="思源黑体 CN Light" panose="020B03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CN Light" panose="020B0300000000000000" pitchFamily="34" charset="-122"/>
          <a:ea typeface="思源黑体 CN Light" panose="020B03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Light" panose="020B0300000000000000" pitchFamily="34" charset="-122"/>
          <a:ea typeface="思源黑体 CN Light" panose="020B03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Light" panose="020B0300000000000000" pitchFamily="34" charset="-122"/>
          <a:ea typeface="思源黑体 CN Light" panose="020B03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image8.wdp"/><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image8.wdp"/><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image8.wdp"/><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image8.wdp"/><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3.xml"/><Relationship Id="rId2" Type="http://schemas.openxmlformats.org/officeDocument/2006/relationships/hyperlink" Target="https://www.pptying.com" TargetMode="External"/><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image8.wdp"/><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image8.wdp"/><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image8.wdp"/><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image8.wdp"/><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0" y="0"/>
            <a:ext cx="12192000" cy="6858000"/>
          </a:xfrm>
          <a:prstGeom prst="rect">
            <a:avLst/>
          </a:prstGeom>
        </p:spPr>
      </p:pic>
      <p:grpSp>
        <p:nvGrpSpPr>
          <p:cNvPr id="15" name="组合 14"/>
          <p:cNvGrpSpPr/>
          <p:nvPr/>
        </p:nvGrpSpPr>
        <p:grpSpPr>
          <a:xfrm>
            <a:off x="3519434" y="-126650"/>
            <a:ext cx="5658014" cy="6858000"/>
            <a:chOff x="3519434" y="-126650"/>
            <a:chExt cx="5658014" cy="6858000"/>
          </a:xfrm>
        </p:grpSpPr>
        <p:sp>
          <p:nvSpPr>
            <p:cNvPr id="12" name="文本框 11"/>
            <p:cNvSpPr txBox="1"/>
            <p:nvPr/>
          </p:nvSpPr>
          <p:spPr>
            <a:xfrm>
              <a:off x="7864268" y="2692197"/>
              <a:ext cx="1313180" cy="1446550"/>
            </a:xfrm>
            <a:prstGeom prst="rect">
              <a:avLst/>
            </a:prstGeom>
            <a:noFill/>
          </p:spPr>
          <p:txBody>
            <a:bodyPr wrap="none" rtlCol="0">
              <a:spAutoFit/>
            </a:bodyPr>
            <a:lstStyle/>
            <a:p>
              <a:r>
                <a:rPr lang="zh-CN" altLang="en-US" sz="8800" dirty="0">
                  <a:solidFill>
                    <a:schemeClr val="tx1">
                      <a:lumMod val="85000"/>
                      <a:lumOff val="15000"/>
                    </a:schemeClr>
                  </a:solidFill>
                  <a:latin typeface="庞门正道粗书体6.0" panose="02010600030101010101" pitchFamily="2" charset="-122"/>
                  <a:ea typeface="庞门正道粗书体6.0" panose="02010600030101010101" pitchFamily="2" charset="-122"/>
                </a:rPr>
                <a:t>会</a:t>
              </a:r>
              <a:endParaRPr lang="zh-CN" altLang="en-US" sz="8800" dirty="0">
                <a:solidFill>
                  <a:schemeClr val="tx1">
                    <a:lumMod val="85000"/>
                    <a:lumOff val="15000"/>
                  </a:schemeClr>
                </a:solidFill>
                <a:latin typeface="庞门正道粗书体6.0" panose="02010600030101010101" pitchFamily="2" charset="-122"/>
                <a:ea typeface="庞门正道粗书体6.0" panose="02010600030101010101" pitchFamily="2" charset="-122"/>
              </a:endParaRPr>
            </a:p>
          </p:txBody>
        </p:sp>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9434" y="-126650"/>
              <a:ext cx="5483067" cy="6858000"/>
            </a:xfrm>
            <a:prstGeom prst="rect">
              <a:avLst/>
            </a:prstGeom>
          </p:spPr>
        </p:pic>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Light" panose="020B0300000000000000" pitchFamily="34" charset="-122"/>
                <a:ea typeface="思源黑体 CN Light" panose="020B0300000000000000" pitchFamily="34" charset="-122"/>
              </a:rPr>
              <a:t>BY YUSHEN</a:t>
            </a:r>
            <a:endParaRPr lang="zh-CN" altLang="en-US" dirty="0">
              <a:noFill/>
              <a:latin typeface="思源黑体 CN Light" panose="020B0300000000000000" pitchFamily="34" charset="-122"/>
              <a:ea typeface="思源黑体 CN Light" panose="020B0300000000000000" pitchFamily="34" charset="-122"/>
            </a:endParaRPr>
          </a:p>
        </p:txBody>
      </p:sp>
      <p:grpSp>
        <p:nvGrpSpPr>
          <p:cNvPr id="13" name="组合 12"/>
          <p:cNvGrpSpPr/>
          <p:nvPr/>
        </p:nvGrpSpPr>
        <p:grpSpPr>
          <a:xfrm>
            <a:off x="2698688" y="887849"/>
            <a:ext cx="5386096" cy="3468904"/>
            <a:chOff x="2698688" y="887849"/>
            <a:chExt cx="5386096" cy="3468904"/>
          </a:xfrm>
        </p:grpSpPr>
        <p:grpSp>
          <p:nvGrpSpPr>
            <p:cNvPr id="14" name="组合 13"/>
            <p:cNvGrpSpPr/>
            <p:nvPr/>
          </p:nvGrpSpPr>
          <p:grpSpPr>
            <a:xfrm>
              <a:off x="2698688" y="887849"/>
              <a:ext cx="4105409" cy="3468904"/>
              <a:chOff x="1770743" y="934035"/>
              <a:chExt cx="4105409" cy="3468904"/>
            </a:xfrm>
          </p:grpSpPr>
          <p:sp>
            <p:nvSpPr>
              <p:cNvPr id="8" name="文本框 7"/>
              <p:cNvSpPr txBox="1"/>
              <p:nvPr/>
            </p:nvSpPr>
            <p:spPr>
              <a:xfrm>
                <a:off x="1770743" y="1248229"/>
                <a:ext cx="2736647" cy="3154710"/>
              </a:xfrm>
              <a:prstGeom prst="rect">
                <a:avLst/>
              </a:prstGeom>
              <a:noFill/>
            </p:spPr>
            <p:txBody>
              <a:bodyPr wrap="none" rtlCol="0">
                <a:spAutoFit/>
              </a:bodyPr>
              <a:lstStyle/>
              <a:p>
                <a:r>
                  <a:rPr lang="zh-CN" altLang="en-US" sz="19900" dirty="0">
                    <a:solidFill>
                      <a:srgbClr val="D91B2D"/>
                    </a:solidFill>
                    <a:latin typeface="庞门正道粗书体6.0" panose="02010600030101010101" pitchFamily="2" charset="-122"/>
                    <a:ea typeface="庞门正道粗书体6.0" panose="02010600030101010101" pitchFamily="2" charset="-122"/>
                  </a:rPr>
                  <a:t>聚</a:t>
                </a:r>
                <a:endParaRPr lang="zh-CN" altLang="en-US" sz="19900" dirty="0">
                  <a:solidFill>
                    <a:srgbClr val="D91B2D"/>
                  </a:solidFill>
                  <a:latin typeface="庞门正道粗书体6.0" panose="02010600030101010101" pitchFamily="2" charset="-122"/>
                  <a:ea typeface="庞门正道粗书体6.0" panose="02010600030101010101" pitchFamily="2" charset="-122"/>
                </a:endParaRPr>
              </a:p>
            </p:txBody>
          </p:sp>
          <p:sp>
            <p:nvSpPr>
              <p:cNvPr id="9" name="文本框 8"/>
              <p:cNvSpPr txBox="1"/>
              <p:nvPr/>
            </p:nvSpPr>
            <p:spPr>
              <a:xfrm>
                <a:off x="3921771" y="934035"/>
                <a:ext cx="1954381" cy="2215991"/>
              </a:xfrm>
              <a:prstGeom prst="rect">
                <a:avLst/>
              </a:prstGeom>
              <a:noFill/>
            </p:spPr>
            <p:txBody>
              <a:bodyPr wrap="none" rtlCol="0">
                <a:spAutoFit/>
              </a:bodyPr>
              <a:lstStyle/>
              <a:p>
                <a:r>
                  <a:rPr lang="zh-CN" altLang="en-US" sz="13800" dirty="0">
                    <a:solidFill>
                      <a:srgbClr val="D91B2D"/>
                    </a:solidFill>
                    <a:latin typeface="庞门正道粗书体6.0" panose="02010600030101010101" pitchFamily="2" charset="-122"/>
                    <a:ea typeface="庞门正道粗书体6.0" panose="02010600030101010101" pitchFamily="2" charset="-122"/>
                  </a:rPr>
                  <a:t>焦</a:t>
                </a:r>
                <a:endParaRPr lang="zh-CN" altLang="en-US" sz="13800" dirty="0">
                  <a:solidFill>
                    <a:srgbClr val="D91B2D"/>
                  </a:solidFill>
                  <a:latin typeface="庞门正道粗书体6.0" panose="02010600030101010101" pitchFamily="2" charset="-122"/>
                  <a:ea typeface="庞门正道粗书体6.0" panose="02010600030101010101" pitchFamily="2" charset="-122"/>
                </a:endParaRPr>
              </a:p>
            </p:txBody>
          </p:sp>
        </p:grpSp>
        <p:sp>
          <p:nvSpPr>
            <p:cNvPr id="10" name="文本框 9"/>
            <p:cNvSpPr txBox="1"/>
            <p:nvPr/>
          </p:nvSpPr>
          <p:spPr>
            <a:xfrm>
              <a:off x="5621790" y="2692197"/>
              <a:ext cx="1313180" cy="1446550"/>
            </a:xfrm>
            <a:prstGeom prst="rect">
              <a:avLst/>
            </a:prstGeom>
            <a:noFill/>
          </p:spPr>
          <p:txBody>
            <a:bodyPr wrap="none" rtlCol="0">
              <a:spAutoFit/>
            </a:bodyPr>
            <a:lstStyle/>
            <a:p>
              <a:r>
                <a:rPr lang="zh-CN" altLang="en-US" sz="8800" dirty="0">
                  <a:solidFill>
                    <a:schemeClr val="tx1">
                      <a:lumMod val="85000"/>
                      <a:lumOff val="15000"/>
                    </a:schemeClr>
                  </a:solidFill>
                  <a:latin typeface="庞门正道粗书体6.0" panose="02010600030101010101" pitchFamily="2" charset="-122"/>
                  <a:ea typeface="庞门正道粗书体6.0" panose="02010600030101010101" pitchFamily="2" charset="-122"/>
                </a:rPr>
                <a:t>新</a:t>
              </a:r>
              <a:endParaRPr lang="zh-CN" altLang="en-US" sz="8800" dirty="0">
                <a:solidFill>
                  <a:schemeClr val="tx1">
                    <a:lumMod val="85000"/>
                    <a:lumOff val="15000"/>
                  </a:schemeClr>
                </a:solidFill>
                <a:latin typeface="庞门正道粗书体6.0" panose="02010600030101010101" pitchFamily="2" charset="-122"/>
                <a:ea typeface="庞门正道粗书体6.0" panose="02010600030101010101" pitchFamily="2" charset="-122"/>
              </a:endParaRPr>
            </a:p>
          </p:txBody>
        </p:sp>
        <p:sp>
          <p:nvSpPr>
            <p:cNvPr id="11" name="文本框 10"/>
            <p:cNvSpPr txBox="1"/>
            <p:nvPr/>
          </p:nvSpPr>
          <p:spPr>
            <a:xfrm>
              <a:off x="6771604" y="2692197"/>
              <a:ext cx="1313180" cy="1446550"/>
            </a:xfrm>
            <a:prstGeom prst="rect">
              <a:avLst/>
            </a:prstGeom>
            <a:noFill/>
          </p:spPr>
          <p:txBody>
            <a:bodyPr wrap="none" rtlCol="0">
              <a:spAutoFit/>
            </a:bodyPr>
            <a:lstStyle/>
            <a:p>
              <a:r>
                <a:rPr lang="zh-CN" altLang="en-US" sz="8800" dirty="0">
                  <a:solidFill>
                    <a:schemeClr val="tx1">
                      <a:lumMod val="85000"/>
                      <a:lumOff val="15000"/>
                    </a:schemeClr>
                  </a:solidFill>
                  <a:latin typeface="庞门正道粗书体6.0" panose="02010600030101010101" pitchFamily="2" charset="-122"/>
                  <a:ea typeface="庞门正道粗书体6.0" panose="02010600030101010101" pitchFamily="2" charset="-122"/>
                </a:rPr>
                <a:t>两</a:t>
              </a:r>
              <a:endParaRPr lang="zh-CN" altLang="en-US" sz="8800" dirty="0">
                <a:solidFill>
                  <a:schemeClr val="tx1">
                    <a:lumMod val="85000"/>
                    <a:lumOff val="15000"/>
                  </a:schemeClr>
                </a:solidFill>
                <a:latin typeface="庞门正道粗书体6.0" panose="02010600030101010101" pitchFamily="2" charset="-122"/>
                <a:ea typeface="庞门正道粗书体6.0" panose="02010600030101010101" pitchFamily="2" charset="-122"/>
              </a:endParaRPr>
            </a:p>
          </p:txBody>
        </p:sp>
      </p:grpSp>
      <p:sp>
        <p:nvSpPr>
          <p:cNvPr id="36" name="文本框 35"/>
          <p:cNvSpPr txBox="1"/>
          <p:nvPr/>
        </p:nvSpPr>
        <p:spPr>
          <a:xfrm>
            <a:off x="7417298" y="1664892"/>
            <a:ext cx="1037119" cy="874598"/>
          </a:xfrm>
          <a:prstGeom prst="rect">
            <a:avLst/>
          </a:prstGeom>
          <a:noFill/>
        </p:spPr>
        <p:txBody>
          <a:bodyPr wrap="square" rtlCol="0">
            <a:spAutoFit/>
          </a:bodyPr>
          <a:lstStyle/>
          <a:p>
            <a:pPr algn="dist">
              <a:lnSpc>
                <a:spcPct val="150000"/>
              </a:lnSpc>
            </a:pPr>
            <a:r>
              <a:rPr lang="en-US" altLang="zh-CN" dirty="0">
                <a:solidFill>
                  <a:schemeClr val="tx1">
                    <a:lumMod val="85000"/>
                    <a:lumOff val="15000"/>
                  </a:schemeClr>
                </a:solidFill>
                <a:latin typeface="思源宋体 CN Heavy" panose="02020900000000000000" pitchFamily="18" charset="-122"/>
                <a:ea typeface="思源宋体 CN Heavy" panose="02020900000000000000" pitchFamily="18" charset="-122"/>
              </a:rPr>
              <a:t>YOUR</a:t>
            </a:r>
            <a:endParaRPr lang="en-US" altLang="zh-CN" dirty="0">
              <a:solidFill>
                <a:schemeClr val="tx1">
                  <a:lumMod val="85000"/>
                  <a:lumOff val="15000"/>
                </a:schemeClr>
              </a:solidFill>
              <a:latin typeface="思源宋体 CN Heavy" panose="02020900000000000000" pitchFamily="18" charset="-122"/>
              <a:ea typeface="思源宋体 CN Heavy" panose="02020900000000000000" pitchFamily="18" charset="-122"/>
            </a:endParaRPr>
          </a:p>
          <a:p>
            <a:pPr algn="dist">
              <a:lnSpc>
                <a:spcPct val="150000"/>
              </a:lnSpc>
            </a:pPr>
            <a:r>
              <a:rPr lang="en-US" altLang="zh-CN" dirty="0">
                <a:solidFill>
                  <a:schemeClr val="tx1">
                    <a:lumMod val="85000"/>
                    <a:lumOff val="15000"/>
                  </a:schemeClr>
                </a:solidFill>
                <a:latin typeface="思源宋体 CN Heavy" panose="02020900000000000000" pitchFamily="18" charset="-122"/>
                <a:ea typeface="思源宋体 CN Heavy" panose="02020900000000000000" pitchFamily="18" charset="-122"/>
              </a:rPr>
              <a:t>LOGO</a:t>
            </a:r>
            <a:endParaRPr lang="zh-CN" altLang="en-US" dirty="0">
              <a:solidFill>
                <a:schemeClr val="tx1">
                  <a:lumMod val="85000"/>
                  <a:lumOff val="15000"/>
                </a:schemeClr>
              </a:solidFill>
              <a:latin typeface="思源宋体 CN Heavy" panose="02020900000000000000" pitchFamily="18" charset="-122"/>
              <a:ea typeface="思源宋体 CN Heavy" panose="02020900000000000000" pitchFamily="18" charset="-122"/>
            </a:endParaRPr>
          </a:p>
        </p:txBody>
      </p:sp>
      <p:grpSp>
        <p:nvGrpSpPr>
          <p:cNvPr id="5" name="组合 4"/>
          <p:cNvGrpSpPr/>
          <p:nvPr/>
        </p:nvGrpSpPr>
        <p:grpSpPr>
          <a:xfrm>
            <a:off x="3051002" y="4162363"/>
            <a:ext cx="6177244" cy="906661"/>
            <a:chOff x="3051002" y="4162363"/>
            <a:chExt cx="6177244" cy="906661"/>
          </a:xfrm>
        </p:grpSpPr>
        <p:sp>
          <p:nvSpPr>
            <p:cNvPr id="33" name="文本框 32"/>
            <p:cNvSpPr txBox="1"/>
            <p:nvPr/>
          </p:nvSpPr>
          <p:spPr>
            <a:xfrm>
              <a:off x="3051002" y="4162363"/>
              <a:ext cx="4035598" cy="400110"/>
            </a:xfrm>
            <a:prstGeom prst="rect">
              <a:avLst/>
            </a:prstGeom>
            <a:noFill/>
          </p:spPr>
          <p:txBody>
            <a:bodyPr wrap="square" rtlCol="0">
              <a:spAutoFit/>
            </a:bodyPr>
            <a:lstStyle/>
            <a:p>
              <a:pPr algn="dist"/>
              <a:r>
                <a:rPr lang="en-US" altLang="zh-CN" sz="2000" dirty="0">
                  <a:solidFill>
                    <a:schemeClr val="tx1">
                      <a:lumMod val="85000"/>
                      <a:lumOff val="15000"/>
                    </a:schemeClr>
                  </a:solidFill>
                  <a:latin typeface="思源宋体 CN Heavy" panose="02020900000000000000" pitchFamily="18" charset="-122"/>
                  <a:ea typeface="思源宋体 CN Heavy" panose="02020900000000000000" pitchFamily="18" charset="-122"/>
                </a:rPr>
                <a:t>20XX</a:t>
              </a:r>
              <a:r>
                <a:rPr lang="zh-CN" altLang="en-US" sz="2000" dirty="0">
                  <a:solidFill>
                    <a:schemeClr val="tx1">
                      <a:lumMod val="85000"/>
                      <a:lumOff val="15000"/>
                    </a:schemeClr>
                  </a:solidFill>
                  <a:latin typeface="思源宋体 CN Heavy" panose="02020900000000000000" pitchFamily="18" charset="-122"/>
                  <a:ea typeface="思源宋体 CN Heavy" panose="02020900000000000000" pitchFamily="18" charset="-122"/>
                </a:rPr>
                <a:t>某省市区县乡党课会议</a:t>
              </a:r>
              <a:endParaRPr lang="zh-CN" altLang="en-US" sz="2000" dirty="0">
                <a:solidFill>
                  <a:schemeClr val="tx1">
                    <a:lumMod val="85000"/>
                    <a:lumOff val="15000"/>
                  </a:schemeClr>
                </a:solidFill>
                <a:latin typeface="思源宋体 CN Heavy" panose="02020900000000000000" pitchFamily="18" charset="-122"/>
                <a:ea typeface="思源宋体 CN Heavy" panose="02020900000000000000" pitchFamily="18" charset="-122"/>
              </a:endParaRPr>
            </a:p>
          </p:txBody>
        </p:sp>
        <p:cxnSp>
          <p:nvCxnSpPr>
            <p:cNvPr id="35" name="直接连接符 34"/>
            <p:cNvCxnSpPr/>
            <p:nvPr/>
          </p:nvCxnSpPr>
          <p:spPr>
            <a:xfrm>
              <a:off x="3165401" y="4677953"/>
              <a:ext cx="599433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6146799" y="4793434"/>
              <a:ext cx="3081447" cy="275590"/>
            </a:xfrm>
            <a:prstGeom prst="rect">
              <a:avLst/>
            </a:prstGeom>
            <a:noFill/>
          </p:spPr>
          <p:txBody>
            <a:bodyPr wrap="square" rtlCol="0">
              <a:spAutoFit/>
            </a:bodyPr>
            <a:lstStyle/>
            <a:p>
              <a:pPr algn="dist"/>
              <a:r>
                <a:rPr lang="zh-CN" altLang="en-US" sz="1200" dirty="0">
                  <a:solidFill>
                    <a:schemeClr val="tx1">
                      <a:lumMod val="85000"/>
                      <a:lumOff val="15000"/>
                    </a:schemeClr>
                  </a:solidFill>
                  <a:latin typeface="思源宋体 CN Heavy" panose="02020900000000000000" pitchFamily="18" charset="-122"/>
                  <a:ea typeface="思源宋体 CN Heavy" panose="02020900000000000000" pitchFamily="18" charset="-122"/>
                </a:rPr>
                <a:t>汇报人：</a:t>
              </a:r>
              <a:r>
                <a:rPr lang="en-US" altLang="zh-CN" sz="1200" dirty="0">
                  <a:solidFill>
                    <a:schemeClr val="tx1">
                      <a:lumMod val="85000"/>
                      <a:lumOff val="15000"/>
                    </a:schemeClr>
                  </a:solidFill>
                  <a:latin typeface="思源宋体 CN Heavy" panose="02020900000000000000" pitchFamily="18" charset="-122"/>
                  <a:ea typeface="思源宋体 CN Heavy" panose="02020900000000000000" pitchFamily="18" charset="-122"/>
                </a:rPr>
                <a:t>PPT</a:t>
              </a:r>
              <a:r>
                <a:rPr lang="zh-CN" altLang="en-US" sz="1200" dirty="0">
                  <a:solidFill>
                    <a:schemeClr val="tx1">
                      <a:lumMod val="85000"/>
                      <a:lumOff val="15000"/>
                    </a:schemeClr>
                  </a:solidFill>
                  <a:latin typeface="思源宋体 CN Heavy" panose="02020900000000000000" pitchFamily="18" charset="-122"/>
                  <a:ea typeface="思源宋体 CN Heavy" panose="02020900000000000000" pitchFamily="18" charset="-122"/>
                </a:rPr>
                <a:t>营   汇报时间：</a:t>
              </a:r>
              <a:r>
                <a:rPr lang="en-US" altLang="zh-CN" sz="1200" dirty="0">
                  <a:solidFill>
                    <a:schemeClr val="tx1">
                      <a:lumMod val="85000"/>
                      <a:lumOff val="15000"/>
                    </a:schemeClr>
                  </a:solidFill>
                  <a:latin typeface="思源宋体 CN Heavy" panose="02020900000000000000" pitchFamily="18" charset="-122"/>
                  <a:ea typeface="思源宋体 CN Heavy" panose="02020900000000000000" pitchFamily="18" charset="-122"/>
                </a:rPr>
                <a:t>20XX</a:t>
              </a:r>
              <a:endParaRPr lang="zh-CN" altLang="en-US" sz="1200" dirty="0">
                <a:solidFill>
                  <a:schemeClr val="tx1">
                    <a:lumMod val="85000"/>
                    <a:lumOff val="15000"/>
                  </a:schemeClr>
                </a:solidFill>
                <a:latin typeface="思源宋体 CN Heavy" panose="02020900000000000000" pitchFamily="18" charset="-122"/>
                <a:ea typeface="思源宋体 CN Heavy" panose="02020900000000000000" pitchFamily="18"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strVal val="#ppt_x"/>
                                          </p:val>
                                        </p:tav>
                                        <p:tav tm="100000">
                                          <p:val>
                                            <p:strVal val="#ppt_x"/>
                                          </p:val>
                                        </p:tav>
                                      </p:tavLst>
                                    </p:anim>
                                    <p:anim calcmode="lin" valueType="num">
                                      <p:cBhvr>
                                        <p:cTn id="15" dur="5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anim calcmode="lin" valueType="num">
                                      <p:cBhvr>
                                        <p:cTn id="26" dur="500" fill="hold"/>
                                        <p:tgtEl>
                                          <p:spTgt spid="36"/>
                                        </p:tgtEl>
                                        <p:attrNameLst>
                                          <p:attrName>ppt_x</p:attrName>
                                        </p:attrNameLst>
                                      </p:cBhvr>
                                      <p:tavLst>
                                        <p:tav tm="0">
                                          <p:val>
                                            <p:strVal val="#ppt_x"/>
                                          </p:val>
                                        </p:tav>
                                        <p:tav tm="100000">
                                          <p:val>
                                            <p:strVal val="#ppt_x"/>
                                          </p:val>
                                        </p:tav>
                                      </p:tavLst>
                                    </p:anim>
                                    <p:anim calcmode="lin" valueType="num">
                                      <p:cBhvr>
                                        <p:cTn id="27"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Light" panose="020B0300000000000000" pitchFamily="34" charset="-122"/>
                <a:ea typeface="思源黑体 CN Light" panose="020B0300000000000000" pitchFamily="34" charset="-122"/>
              </a:rPr>
              <a:t>BY YUSHEN</a:t>
            </a:r>
            <a:endParaRPr lang="zh-CN" altLang="en-US" dirty="0">
              <a:noFill/>
              <a:latin typeface="思源黑体 CN Light" panose="020B0300000000000000" pitchFamily="34" charset="-122"/>
              <a:ea typeface="思源黑体 CN Light" panose="020B0300000000000000" pitchFamily="34" charset="-122"/>
            </a:endParaRPr>
          </a:p>
        </p:txBody>
      </p:sp>
      <p:sp>
        <p:nvSpPr>
          <p:cNvPr id="22" name="矩形 21"/>
          <p:cNvSpPr/>
          <p:nvPr/>
        </p:nvSpPr>
        <p:spPr>
          <a:xfrm>
            <a:off x="-20805" y="-1"/>
            <a:ext cx="12212805" cy="6858001"/>
          </a:xfrm>
          <a:prstGeom prst="rect">
            <a:avLst/>
          </a:prstGeom>
          <a:blipFill dpi="0" rotWithShape="1">
            <a:blip r:embed="rId1">
              <a:alphaModFix amt="73000"/>
              <a:extLst>
                <a:ext uri="{BEBA8EAE-BF5A-486C-A8C5-ECC9F3942E4B}">
                  <a14:imgProps xmlns:a14="http://schemas.microsoft.com/office/drawing/2010/main">
                    <a14:imgLayer r:embed="rId2">
                      <a14:imgEffect>
                        <a14:saturation sat="30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grpSp>
        <p:nvGrpSpPr>
          <p:cNvPr id="24" name="组合 23"/>
          <p:cNvGrpSpPr/>
          <p:nvPr/>
        </p:nvGrpSpPr>
        <p:grpSpPr>
          <a:xfrm>
            <a:off x="395462" y="273410"/>
            <a:ext cx="2879496" cy="634445"/>
            <a:chOff x="1528563" y="1789329"/>
            <a:chExt cx="3127128" cy="689007"/>
          </a:xfrm>
        </p:grpSpPr>
        <p:sp>
          <p:nvSpPr>
            <p:cNvPr id="25" name="椭圆 24"/>
            <p:cNvSpPr/>
            <p:nvPr/>
          </p:nvSpPr>
          <p:spPr>
            <a:xfrm>
              <a:off x="1548798" y="1789329"/>
              <a:ext cx="642904" cy="642904"/>
            </a:xfrm>
            <a:prstGeom prst="ellipse">
              <a:avLst/>
            </a:prstGeom>
            <a:solidFill>
              <a:schemeClr val="bg1"/>
            </a:solidFill>
            <a:ln>
              <a:solidFill>
                <a:srgbClr val="BC00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200" dirty="0">
                <a:solidFill>
                  <a:srgbClr val="BC0002"/>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26" name="文本框 15"/>
            <p:cNvSpPr txBox="1"/>
            <p:nvPr/>
          </p:nvSpPr>
          <p:spPr>
            <a:xfrm>
              <a:off x="1528563" y="1922699"/>
              <a:ext cx="670463"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rPr>
                <a:t>03</a:t>
              </a:r>
              <a:endParaRPr lang="zh-CN" altLang="en-US"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27" name="文本框 16"/>
            <p:cNvSpPr txBox="1"/>
            <p:nvPr/>
          </p:nvSpPr>
          <p:spPr>
            <a:xfrm>
              <a:off x="2485052" y="1800618"/>
              <a:ext cx="1494791" cy="43451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2000"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rPr>
                <a:t>学习提升</a:t>
              </a:r>
              <a:endParaRPr lang="zh-CN" altLang="en-US" sz="2000"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28" name="文本框 17"/>
            <p:cNvSpPr txBox="1"/>
            <p:nvPr/>
          </p:nvSpPr>
          <p:spPr>
            <a:xfrm>
              <a:off x="2501179" y="2224420"/>
              <a:ext cx="2154512" cy="25391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sz="900"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rPr>
                <a:t>Learning improvement</a:t>
              </a:r>
              <a:endParaRPr lang="en-US" altLang="zh-CN" sz="900"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9" name="组合 8"/>
          <p:cNvGrpSpPr/>
          <p:nvPr/>
        </p:nvGrpSpPr>
        <p:grpSpPr>
          <a:xfrm>
            <a:off x="4908007" y="2011893"/>
            <a:ext cx="2960349" cy="3200044"/>
            <a:chOff x="4908007" y="2011893"/>
            <a:chExt cx="2960349" cy="3200044"/>
          </a:xfrm>
        </p:grpSpPr>
        <p:sp>
          <p:nvSpPr>
            <p:cNvPr id="10" name="椭圆 20"/>
            <p:cNvSpPr/>
            <p:nvPr/>
          </p:nvSpPr>
          <p:spPr>
            <a:xfrm>
              <a:off x="4908007" y="2011893"/>
              <a:ext cx="2629441" cy="3135694"/>
            </a:xfrm>
            <a:custGeom>
              <a:avLst/>
              <a:gdLst>
                <a:gd name="connsiteX0" fmla="*/ 0 w 2393950"/>
                <a:gd name="connsiteY0" fmla="*/ 1196975 h 2393950"/>
                <a:gd name="connsiteX1" fmla="*/ 1196975 w 2393950"/>
                <a:gd name="connsiteY1" fmla="*/ 0 h 2393950"/>
                <a:gd name="connsiteX2" fmla="*/ 2393950 w 2393950"/>
                <a:gd name="connsiteY2" fmla="*/ 1196975 h 2393950"/>
                <a:gd name="connsiteX3" fmla="*/ 1196975 w 2393950"/>
                <a:gd name="connsiteY3" fmla="*/ 2393950 h 2393950"/>
                <a:gd name="connsiteX4" fmla="*/ 0 w 2393950"/>
                <a:gd name="connsiteY4" fmla="*/ 1196975 h 2393950"/>
                <a:gd name="connsiteX0-1" fmla="*/ 0 w 2393950"/>
                <a:gd name="connsiteY0-2" fmla="*/ 1196975 h 2393950"/>
                <a:gd name="connsiteX1-3" fmla="*/ 1196975 w 2393950"/>
                <a:gd name="connsiteY1-4" fmla="*/ 0 h 2393950"/>
                <a:gd name="connsiteX2-5" fmla="*/ 2393950 w 2393950"/>
                <a:gd name="connsiteY2-6" fmla="*/ 1196975 h 2393950"/>
                <a:gd name="connsiteX3-7" fmla="*/ 1196975 w 2393950"/>
                <a:gd name="connsiteY3-8" fmla="*/ 2393950 h 2393950"/>
                <a:gd name="connsiteX4-9" fmla="*/ 91440 w 2393950"/>
                <a:gd name="connsiteY4-10" fmla="*/ 1288415 h 2393950"/>
                <a:gd name="connsiteX0-11" fmla="*/ 1115735 w 2312710"/>
                <a:gd name="connsiteY0-12" fmla="*/ 0 h 2393950"/>
                <a:gd name="connsiteX1-13" fmla="*/ 2312710 w 2312710"/>
                <a:gd name="connsiteY1-14" fmla="*/ 1196975 h 2393950"/>
                <a:gd name="connsiteX2-15" fmla="*/ 1115735 w 2312710"/>
                <a:gd name="connsiteY2-16" fmla="*/ 2393950 h 2393950"/>
                <a:gd name="connsiteX3-17" fmla="*/ 10200 w 2312710"/>
                <a:gd name="connsiteY3-18" fmla="*/ 1288415 h 2393950"/>
                <a:gd name="connsiteX0-19" fmla="*/ 1105535 w 2302510"/>
                <a:gd name="connsiteY0-20" fmla="*/ 0 h 2423798"/>
                <a:gd name="connsiteX1-21" fmla="*/ 2302510 w 2302510"/>
                <a:gd name="connsiteY1-22" fmla="*/ 1196975 h 2423798"/>
                <a:gd name="connsiteX2-23" fmla="*/ 1105535 w 2302510"/>
                <a:gd name="connsiteY2-24" fmla="*/ 2393950 h 2423798"/>
                <a:gd name="connsiteX3-25" fmla="*/ 226060 w 2302510"/>
                <a:gd name="connsiteY3-26" fmla="*/ 1997075 h 2423798"/>
                <a:gd name="connsiteX4-27" fmla="*/ 0 w 2302510"/>
                <a:gd name="connsiteY4-28" fmla="*/ 1288415 h 2423798"/>
                <a:gd name="connsiteX0-29" fmla="*/ 1222997 w 2419972"/>
                <a:gd name="connsiteY0-30" fmla="*/ 0 h 2407324"/>
                <a:gd name="connsiteX1-31" fmla="*/ 2419972 w 2419972"/>
                <a:gd name="connsiteY1-32" fmla="*/ 1196975 h 2407324"/>
                <a:gd name="connsiteX2-33" fmla="*/ 1222997 w 2419972"/>
                <a:gd name="connsiteY2-34" fmla="*/ 2393950 h 2407324"/>
                <a:gd name="connsiteX3-35" fmla="*/ 64122 w 2419972"/>
                <a:gd name="connsiteY3-36" fmla="*/ 1806575 h 2407324"/>
                <a:gd name="connsiteX4-37" fmla="*/ 117462 w 2419972"/>
                <a:gd name="connsiteY4-38" fmla="*/ 1288415 h 2407324"/>
                <a:gd name="connsiteX0-39" fmla="*/ 1215702 w 2412677"/>
                <a:gd name="connsiteY0-40" fmla="*/ 0 h 2407324"/>
                <a:gd name="connsiteX1-41" fmla="*/ 2412677 w 2412677"/>
                <a:gd name="connsiteY1-42" fmla="*/ 1196975 h 2407324"/>
                <a:gd name="connsiteX2-43" fmla="*/ 1215702 w 2412677"/>
                <a:gd name="connsiteY2-44" fmla="*/ 2393950 h 2407324"/>
                <a:gd name="connsiteX3-45" fmla="*/ 56827 w 2412677"/>
                <a:gd name="connsiteY3-46" fmla="*/ 1806575 h 2407324"/>
                <a:gd name="connsiteX4-47" fmla="*/ 160967 w 2412677"/>
                <a:gd name="connsiteY4-48" fmla="*/ 869315 h 2407324"/>
                <a:gd name="connsiteX0-49" fmla="*/ 1295175 w 2492150"/>
                <a:gd name="connsiteY0-50" fmla="*/ 0 h 2398364"/>
                <a:gd name="connsiteX1-51" fmla="*/ 2492150 w 2492150"/>
                <a:gd name="connsiteY1-52" fmla="*/ 1196975 h 2398364"/>
                <a:gd name="connsiteX2-53" fmla="*/ 1295175 w 2492150"/>
                <a:gd name="connsiteY2-54" fmla="*/ 2393950 h 2398364"/>
                <a:gd name="connsiteX3-55" fmla="*/ 47400 w 2492150"/>
                <a:gd name="connsiteY3-56" fmla="*/ 1590675 h 2398364"/>
                <a:gd name="connsiteX4-57" fmla="*/ 240440 w 2492150"/>
                <a:gd name="connsiteY4-58" fmla="*/ 869315 h 2398364"/>
                <a:gd name="connsiteX0-59" fmla="*/ 1295175 w 2492150"/>
                <a:gd name="connsiteY0-60" fmla="*/ 0 h 2399999"/>
                <a:gd name="connsiteX1-61" fmla="*/ 2492150 w 2492150"/>
                <a:gd name="connsiteY1-62" fmla="*/ 1196975 h 2399999"/>
                <a:gd name="connsiteX2-63" fmla="*/ 1295175 w 2492150"/>
                <a:gd name="connsiteY2-64" fmla="*/ 2393950 h 2399999"/>
                <a:gd name="connsiteX3-65" fmla="*/ 47400 w 2492150"/>
                <a:gd name="connsiteY3-66" fmla="*/ 1590675 h 2399999"/>
                <a:gd name="connsiteX4-67" fmla="*/ 240440 w 2492150"/>
                <a:gd name="connsiteY4-68" fmla="*/ 869315 h 2399999"/>
                <a:gd name="connsiteX0-69" fmla="*/ 1389227 w 2586202"/>
                <a:gd name="connsiteY0-70" fmla="*/ 0 h 2404201"/>
                <a:gd name="connsiteX1-71" fmla="*/ 2586202 w 2586202"/>
                <a:gd name="connsiteY1-72" fmla="*/ 1196975 h 2404201"/>
                <a:gd name="connsiteX2-73" fmla="*/ 1389227 w 2586202"/>
                <a:gd name="connsiteY2-74" fmla="*/ 2393950 h 2404201"/>
                <a:gd name="connsiteX3-75" fmla="*/ 39852 w 2586202"/>
                <a:gd name="connsiteY3-76" fmla="*/ 1679575 h 2404201"/>
                <a:gd name="connsiteX4-77" fmla="*/ 334492 w 2586202"/>
                <a:gd name="connsiteY4-78" fmla="*/ 869315 h 2404201"/>
                <a:gd name="connsiteX0-79" fmla="*/ 1355133 w 2552108"/>
                <a:gd name="connsiteY0-80" fmla="*/ 0 h 2404201"/>
                <a:gd name="connsiteX1-81" fmla="*/ 2552108 w 2552108"/>
                <a:gd name="connsiteY1-82" fmla="*/ 1196975 h 2404201"/>
                <a:gd name="connsiteX2-83" fmla="*/ 1355133 w 2552108"/>
                <a:gd name="connsiteY2-84" fmla="*/ 2393950 h 2404201"/>
                <a:gd name="connsiteX3-85" fmla="*/ 5758 w 2552108"/>
                <a:gd name="connsiteY3-86" fmla="*/ 1679575 h 2404201"/>
                <a:gd name="connsiteX4-87" fmla="*/ 300398 w 2552108"/>
                <a:gd name="connsiteY4-88" fmla="*/ 869315 h 2404201"/>
                <a:gd name="connsiteX0-89" fmla="*/ 1358154 w 2555129"/>
                <a:gd name="connsiteY0-90" fmla="*/ 0 h 2404201"/>
                <a:gd name="connsiteX1-91" fmla="*/ 2555129 w 2555129"/>
                <a:gd name="connsiteY1-92" fmla="*/ 1196975 h 2404201"/>
                <a:gd name="connsiteX2-93" fmla="*/ 1358154 w 2555129"/>
                <a:gd name="connsiteY2-94" fmla="*/ 2393950 h 2404201"/>
                <a:gd name="connsiteX3-95" fmla="*/ 8779 w 2555129"/>
                <a:gd name="connsiteY3-96" fmla="*/ 1679575 h 2404201"/>
                <a:gd name="connsiteX4-97" fmla="*/ 303419 w 2555129"/>
                <a:gd name="connsiteY4-98" fmla="*/ 869315 h 2404201"/>
                <a:gd name="connsiteX0-99" fmla="*/ 1354768 w 2551743"/>
                <a:gd name="connsiteY0-100" fmla="*/ 0 h 2404201"/>
                <a:gd name="connsiteX1-101" fmla="*/ 2551743 w 2551743"/>
                <a:gd name="connsiteY1-102" fmla="*/ 1196975 h 2404201"/>
                <a:gd name="connsiteX2-103" fmla="*/ 1354768 w 2551743"/>
                <a:gd name="connsiteY2-104" fmla="*/ 2393950 h 2404201"/>
                <a:gd name="connsiteX3-105" fmla="*/ 5393 w 2551743"/>
                <a:gd name="connsiteY3-106" fmla="*/ 1679575 h 2404201"/>
                <a:gd name="connsiteX4-107" fmla="*/ 477833 w 2551743"/>
                <a:gd name="connsiteY4-108" fmla="*/ 805815 h 2404201"/>
                <a:gd name="connsiteX0-109" fmla="*/ 1267162 w 2464137"/>
                <a:gd name="connsiteY0-110" fmla="*/ 0 h 2417909"/>
                <a:gd name="connsiteX1-111" fmla="*/ 2464137 w 2464137"/>
                <a:gd name="connsiteY1-112" fmla="*/ 1196975 h 2417909"/>
                <a:gd name="connsiteX2-113" fmla="*/ 1267162 w 2464137"/>
                <a:gd name="connsiteY2-114" fmla="*/ 2393950 h 2417909"/>
                <a:gd name="connsiteX3-115" fmla="*/ 6687 w 2464137"/>
                <a:gd name="connsiteY3-116" fmla="*/ 1844675 h 2417909"/>
                <a:gd name="connsiteX4-117" fmla="*/ 390227 w 2464137"/>
                <a:gd name="connsiteY4-118" fmla="*/ 805815 h 2417909"/>
                <a:gd name="connsiteX0-119" fmla="*/ 1304011 w 2500986"/>
                <a:gd name="connsiteY0-120" fmla="*/ 0 h 2417909"/>
                <a:gd name="connsiteX1-121" fmla="*/ 2500986 w 2500986"/>
                <a:gd name="connsiteY1-122" fmla="*/ 1196975 h 2417909"/>
                <a:gd name="connsiteX2-123" fmla="*/ 1304011 w 2500986"/>
                <a:gd name="connsiteY2-124" fmla="*/ 2393950 h 2417909"/>
                <a:gd name="connsiteX3-125" fmla="*/ 43536 w 2500986"/>
                <a:gd name="connsiteY3-126" fmla="*/ 1844675 h 2417909"/>
                <a:gd name="connsiteX4-127" fmla="*/ 427076 w 2500986"/>
                <a:gd name="connsiteY4-128" fmla="*/ 805815 h 2417909"/>
                <a:gd name="connsiteX0-129" fmla="*/ 1304011 w 2500986"/>
                <a:gd name="connsiteY0-130" fmla="*/ 0 h 2420301"/>
                <a:gd name="connsiteX1-131" fmla="*/ 2500986 w 2500986"/>
                <a:gd name="connsiteY1-132" fmla="*/ 1196975 h 2420301"/>
                <a:gd name="connsiteX2-133" fmla="*/ 1304011 w 2500986"/>
                <a:gd name="connsiteY2-134" fmla="*/ 2393950 h 2420301"/>
                <a:gd name="connsiteX3-135" fmla="*/ 43536 w 2500986"/>
                <a:gd name="connsiteY3-136" fmla="*/ 1844675 h 2420301"/>
                <a:gd name="connsiteX4-137" fmla="*/ 427076 w 2500986"/>
                <a:gd name="connsiteY4-138" fmla="*/ 805815 h 2420301"/>
                <a:gd name="connsiteX0-139" fmla="*/ 1304011 w 2500986"/>
                <a:gd name="connsiteY0-140" fmla="*/ 0 h 2328425"/>
                <a:gd name="connsiteX1-141" fmla="*/ 2500986 w 2500986"/>
                <a:gd name="connsiteY1-142" fmla="*/ 1196975 h 2328425"/>
                <a:gd name="connsiteX2-143" fmla="*/ 1367511 w 2500986"/>
                <a:gd name="connsiteY2-144" fmla="*/ 2292350 h 2328425"/>
                <a:gd name="connsiteX3-145" fmla="*/ 43536 w 2500986"/>
                <a:gd name="connsiteY3-146" fmla="*/ 1844675 h 2328425"/>
                <a:gd name="connsiteX4-147" fmla="*/ 427076 w 2500986"/>
                <a:gd name="connsiteY4-148" fmla="*/ 805815 h 2328425"/>
                <a:gd name="connsiteX0-149" fmla="*/ 1257264 w 2454239"/>
                <a:gd name="connsiteY0-150" fmla="*/ 0 h 2349433"/>
                <a:gd name="connsiteX1-151" fmla="*/ 2454239 w 2454239"/>
                <a:gd name="connsiteY1-152" fmla="*/ 1196975 h 2349433"/>
                <a:gd name="connsiteX2-153" fmla="*/ 1320764 w 2454239"/>
                <a:gd name="connsiteY2-154" fmla="*/ 2292350 h 2349433"/>
                <a:gd name="connsiteX3-155" fmla="*/ 47589 w 2454239"/>
                <a:gd name="connsiteY3-156" fmla="*/ 1933575 h 2349433"/>
                <a:gd name="connsiteX4-157" fmla="*/ 380329 w 2454239"/>
                <a:gd name="connsiteY4-158" fmla="*/ 805815 h 2349433"/>
                <a:gd name="connsiteX0-159" fmla="*/ 1257264 w 2454239"/>
                <a:gd name="connsiteY0-160" fmla="*/ 0 h 2434400"/>
                <a:gd name="connsiteX1-161" fmla="*/ 2454239 w 2454239"/>
                <a:gd name="connsiteY1-162" fmla="*/ 1196975 h 2434400"/>
                <a:gd name="connsiteX2-163" fmla="*/ 1358864 w 2454239"/>
                <a:gd name="connsiteY2-164" fmla="*/ 2393950 h 2434400"/>
                <a:gd name="connsiteX3-165" fmla="*/ 47589 w 2454239"/>
                <a:gd name="connsiteY3-166" fmla="*/ 1933575 h 2434400"/>
                <a:gd name="connsiteX4-167" fmla="*/ 380329 w 2454239"/>
                <a:gd name="connsiteY4-168" fmla="*/ 805815 h 2434400"/>
                <a:gd name="connsiteX0-169" fmla="*/ 1257264 w 2454239"/>
                <a:gd name="connsiteY0-170" fmla="*/ 0 h 2424341"/>
                <a:gd name="connsiteX1-171" fmla="*/ 2454239 w 2454239"/>
                <a:gd name="connsiteY1-172" fmla="*/ 1196975 h 2424341"/>
                <a:gd name="connsiteX2-173" fmla="*/ 1358864 w 2454239"/>
                <a:gd name="connsiteY2-174" fmla="*/ 2393950 h 2424341"/>
                <a:gd name="connsiteX3-175" fmla="*/ 47589 w 2454239"/>
                <a:gd name="connsiteY3-176" fmla="*/ 1933575 h 2424341"/>
                <a:gd name="connsiteX4-177" fmla="*/ 380329 w 2454239"/>
                <a:gd name="connsiteY4-178" fmla="*/ 805815 h 2424341"/>
                <a:gd name="connsiteX0-179" fmla="*/ 1142964 w 2454239"/>
                <a:gd name="connsiteY0-180" fmla="*/ 0 h 2716441"/>
                <a:gd name="connsiteX1-181" fmla="*/ 2454239 w 2454239"/>
                <a:gd name="connsiteY1-182" fmla="*/ 1489075 h 2716441"/>
                <a:gd name="connsiteX2-183" fmla="*/ 1358864 w 2454239"/>
                <a:gd name="connsiteY2-184" fmla="*/ 2686050 h 2716441"/>
                <a:gd name="connsiteX3-185" fmla="*/ 47589 w 2454239"/>
                <a:gd name="connsiteY3-186" fmla="*/ 2225675 h 2716441"/>
                <a:gd name="connsiteX4-187" fmla="*/ 380329 w 2454239"/>
                <a:gd name="connsiteY4-188" fmla="*/ 1097915 h 2716441"/>
                <a:gd name="connsiteX0-189" fmla="*/ 1142964 w 2454239"/>
                <a:gd name="connsiteY0-190" fmla="*/ 0 h 2716441"/>
                <a:gd name="connsiteX1-191" fmla="*/ 2454239 w 2454239"/>
                <a:gd name="connsiteY1-192" fmla="*/ 1489075 h 2716441"/>
                <a:gd name="connsiteX2-193" fmla="*/ 1358864 w 2454239"/>
                <a:gd name="connsiteY2-194" fmla="*/ 2686050 h 2716441"/>
                <a:gd name="connsiteX3-195" fmla="*/ 47589 w 2454239"/>
                <a:gd name="connsiteY3-196" fmla="*/ 2225675 h 2716441"/>
                <a:gd name="connsiteX4-197" fmla="*/ 380329 w 2454239"/>
                <a:gd name="connsiteY4-198" fmla="*/ 1097915 h 2716441"/>
                <a:gd name="connsiteX0-199" fmla="*/ 838164 w 2454239"/>
                <a:gd name="connsiteY0-200" fmla="*/ 0 h 2881541"/>
                <a:gd name="connsiteX1-201" fmla="*/ 2454239 w 2454239"/>
                <a:gd name="connsiteY1-202" fmla="*/ 1654175 h 2881541"/>
                <a:gd name="connsiteX2-203" fmla="*/ 1358864 w 2454239"/>
                <a:gd name="connsiteY2-204" fmla="*/ 2851150 h 2881541"/>
                <a:gd name="connsiteX3-205" fmla="*/ 47589 w 2454239"/>
                <a:gd name="connsiteY3-206" fmla="*/ 2390775 h 2881541"/>
                <a:gd name="connsiteX4-207" fmla="*/ 380329 w 2454239"/>
                <a:gd name="connsiteY4-208" fmla="*/ 1263015 h 2881541"/>
                <a:gd name="connsiteX0-209" fmla="*/ 838164 w 2454239"/>
                <a:gd name="connsiteY0-210" fmla="*/ 0 h 3034800"/>
                <a:gd name="connsiteX1-211" fmla="*/ 2454239 w 2454239"/>
                <a:gd name="connsiteY1-212" fmla="*/ 1654175 h 3034800"/>
                <a:gd name="connsiteX2-213" fmla="*/ 1765264 w 2454239"/>
                <a:gd name="connsiteY2-214" fmla="*/ 3016250 h 3034800"/>
                <a:gd name="connsiteX3-215" fmla="*/ 47589 w 2454239"/>
                <a:gd name="connsiteY3-216" fmla="*/ 2390775 h 3034800"/>
                <a:gd name="connsiteX4-217" fmla="*/ 380329 w 2454239"/>
                <a:gd name="connsiteY4-218" fmla="*/ 1263015 h 3034800"/>
                <a:gd name="connsiteX0-219" fmla="*/ 838164 w 2822539"/>
                <a:gd name="connsiteY0-220" fmla="*/ 0 h 3031763"/>
                <a:gd name="connsiteX1-221" fmla="*/ 2822539 w 2822539"/>
                <a:gd name="connsiteY1-222" fmla="*/ 1870075 h 3031763"/>
                <a:gd name="connsiteX2-223" fmla="*/ 1765264 w 2822539"/>
                <a:gd name="connsiteY2-224" fmla="*/ 3016250 h 3031763"/>
                <a:gd name="connsiteX3-225" fmla="*/ 47589 w 2822539"/>
                <a:gd name="connsiteY3-226" fmla="*/ 2390775 h 3031763"/>
                <a:gd name="connsiteX4-227" fmla="*/ 380329 w 2822539"/>
                <a:gd name="connsiteY4-228" fmla="*/ 1263015 h 3031763"/>
                <a:gd name="connsiteX0-229" fmla="*/ 714589 w 2698964"/>
                <a:gd name="connsiteY0-230" fmla="*/ 0 h 3036745"/>
                <a:gd name="connsiteX1-231" fmla="*/ 2698964 w 2698964"/>
                <a:gd name="connsiteY1-232" fmla="*/ 1870075 h 3036745"/>
                <a:gd name="connsiteX2-233" fmla="*/ 1641689 w 2698964"/>
                <a:gd name="connsiteY2-234" fmla="*/ 3016250 h 3036745"/>
                <a:gd name="connsiteX3-235" fmla="*/ 63714 w 2698964"/>
                <a:gd name="connsiteY3-236" fmla="*/ 2441575 h 3036745"/>
                <a:gd name="connsiteX4-237" fmla="*/ 256754 w 2698964"/>
                <a:gd name="connsiteY4-238" fmla="*/ 1263015 h 3036745"/>
                <a:gd name="connsiteX0-239" fmla="*/ 838163 w 2822538"/>
                <a:gd name="connsiteY0-240" fmla="*/ 0 h 3036745"/>
                <a:gd name="connsiteX1-241" fmla="*/ 2822538 w 2822538"/>
                <a:gd name="connsiteY1-242" fmla="*/ 1870075 h 3036745"/>
                <a:gd name="connsiteX2-243" fmla="*/ 1765263 w 2822538"/>
                <a:gd name="connsiteY2-244" fmla="*/ 3016250 h 3036745"/>
                <a:gd name="connsiteX3-245" fmla="*/ 47588 w 2822538"/>
                <a:gd name="connsiteY3-246" fmla="*/ 2441575 h 3036745"/>
                <a:gd name="connsiteX4-247" fmla="*/ 380328 w 2822538"/>
                <a:gd name="connsiteY4-248" fmla="*/ 1263015 h 3036745"/>
                <a:gd name="connsiteX0-249" fmla="*/ 847579 w 2831954"/>
                <a:gd name="connsiteY0-250" fmla="*/ 0 h 3036745"/>
                <a:gd name="connsiteX1-251" fmla="*/ 2831954 w 2831954"/>
                <a:gd name="connsiteY1-252" fmla="*/ 1870075 h 3036745"/>
                <a:gd name="connsiteX2-253" fmla="*/ 1774679 w 2831954"/>
                <a:gd name="connsiteY2-254" fmla="*/ 3016250 h 3036745"/>
                <a:gd name="connsiteX3-255" fmla="*/ 57004 w 2831954"/>
                <a:gd name="connsiteY3-256" fmla="*/ 2441575 h 3036745"/>
                <a:gd name="connsiteX4-257" fmla="*/ 389744 w 2831954"/>
                <a:gd name="connsiteY4-258" fmla="*/ 1263015 h 3036745"/>
                <a:gd name="connsiteX0-259" fmla="*/ 847579 w 2831954"/>
                <a:gd name="connsiteY0-260" fmla="*/ 0 h 3047394"/>
                <a:gd name="connsiteX1-261" fmla="*/ 2831954 w 2831954"/>
                <a:gd name="connsiteY1-262" fmla="*/ 1870075 h 3047394"/>
                <a:gd name="connsiteX2-263" fmla="*/ 1774679 w 2831954"/>
                <a:gd name="connsiteY2-264" fmla="*/ 3016250 h 3047394"/>
                <a:gd name="connsiteX3-265" fmla="*/ 57004 w 2831954"/>
                <a:gd name="connsiteY3-266" fmla="*/ 2441575 h 3047394"/>
                <a:gd name="connsiteX4-267" fmla="*/ 389744 w 2831954"/>
                <a:gd name="connsiteY4-268" fmla="*/ 1263015 h 3047394"/>
                <a:gd name="connsiteX0-269" fmla="*/ 847579 w 2831954"/>
                <a:gd name="connsiteY0-270" fmla="*/ 0 h 3052329"/>
                <a:gd name="connsiteX1-271" fmla="*/ 2831954 w 2831954"/>
                <a:gd name="connsiteY1-272" fmla="*/ 1870075 h 3052329"/>
                <a:gd name="connsiteX2-273" fmla="*/ 1774679 w 2831954"/>
                <a:gd name="connsiteY2-274" fmla="*/ 3016250 h 3052329"/>
                <a:gd name="connsiteX3-275" fmla="*/ 57004 w 2831954"/>
                <a:gd name="connsiteY3-276" fmla="*/ 2441575 h 3052329"/>
                <a:gd name="connsiteX4-277" fmla="*/ 389744 w 2831954"/>
                <a:gd name="connsiteY4-278" fmla="*/ 1263015 h 3052329"/>
                <a:gd name="connsiteX0-279" fmla="*/ 860310 w 2844685"/>
                <a:gd name="connsiteY0-280" fmla="*/ 0 h 3052329"/>
                <a:gd name="connsiteX1-281" fmla="*/ 2844685 w 2844685"/>
                <a:gd name="connsiteY1-282" fmla="*/ 1870075 h 3052329"/>
                <a:gd name="connsiteX2-283" fmla="*/ 1787410 w 2844685"/>
                <a:gd name="connsiteY2-284" fmla="*/ 3016250 h 3052329"/>
                <a:gd name="connsiteX3-285" fmla="*/ 69735 w 2844685"/>
                <a:gd name="connsiteY3-286" fmla="*/ 2441575 h 3052329"/>
                <a:gd name="connsiteX4-287" fmla="*/ 402475 w 2844685"/>
                <a:gd name="connsiteY4-288" fmla="*/ 1263015 h 3052329"/>
                <a:gd name="connsiteX0-289" fmla="*/ 860310 w 2844685"/>
                <a:gd name="connsiteY0-290" fmla="*/ 0 h 3048933"/>
                <a:gd name="connsiteX1-291" fmla="*/ 2844685 w 2844685"/>
                <a:gd name="connsiteY1-292" fmla="*/ 1870075 h 3048933"/>
                <a:gd name="connsiteX2-293" fmla="*/ 1787410 w 2844685"/>
                <a:gd name="connsiteY2-294" fmla="*/ 3016250 h 3048933"/>
                <a:gd name="connsiteX3-295" fmla="*/ 69735 w 2844685"/>
                <a:gd name="connsiteY3-296" fmla="*/ 2441575 h 3048933"/>
                <a:gd name="connsiteX4-297" fmla="*/ 402475 w 2844685"/>
                <a:gd name="connsiteY4-298" fmla="*/ 1263015 h 3048933"/>
                <a:gd name="connsiteX0-299" fmla="*/ 837537 w 2821912"/>
                <a:gd name="connsiteY0-300" fmla="*/ 0 h 3048933"/>
                <a:gd name="connsiteX1-301" fmla="*/ 2821912 w 2821912"/>
                <a:gd name="connsiteY1-302" fmla="*/ 1870075 h 3048933"/>
                <a:gd name="connsiteX2-303" fmla="*/ 1764637 w 2821912"/>
                <a:gd name="connsiteY2-304" fmla="*/ 3016250 h 3048933"/>
                <a:gd name="connsiteX3-305" fmla="*/ 46962 w 2821912"/>
                <a:gd name="connsiteY3-306" fmla="*/ 2441575 h 3048933"/>
                <a:gd name="connsiteX4-307" fmla="*/ 692122 w 2821912"/>
                <a:gd name="connsiteY4-308" fmla="*/ 1415415 h 3048933"/>
                <a:gd name="connsiteX0-309" fmla="*/ 843530 w 2827905"/>
                <a:gd name="connsiteY0-310" fmla="*/ 0 h 3048933"/>
                <a:gd name="connsiteX1-311" fmla="*/ 2827905 w 2827905"/>
                <a:gd name="connsiteY1-312" fmla="*/ 1870075 h 3048933"/>
                <a:gd name="connsiteX2-313" fmla="*/ 1770630 w 2827905"/>
                <a:gd name="connsiteY2-314" fmla="*/ 3016250 h 3048933"/>
                <a:gd name="connsiteX3-315" fmla="*/ 52955 w 2827905"/>
                <a:gd name="connsiteY3-316" fmla="*/ 2441575 h 3048933"/>
                <a:gd name="connsiteX4-317" fmla="*/ 698115 w 2827905"/>
                <a:gd name="connsiteY4-318" fmla="*/ 1415415 h 3048933"/>
                <a:gd name="connsiteX0-319" fmla="*/ 800804 w 2785179"/>
                <a:gd name="connsiteY0-320" fmla="*/ 0 h 3047524"/>
                <a:gd name="connsiteX1-321" fmla="*/ 2785179 w 2785179"/>
                <a:gd name="connsiteY1-322" fmla="*/ 1870075 h 3047524"/>
                <a:gd name="connsiteX2-323" fmla="*/ 1727904 w 2785179"/>
                <a:gd name="connsiteY2-324" fmla="*/ 3016250 h 3047524"/>
                <a:gd name="connsiteX3-325" fmla="*/ 55949 w 2785179"/>
                <a:gd name="connsiteY3-326" fmla="*/ 2433955 h 3047524"/>
                <a:gd name="connsiteX4-327" fmla="*/ 655389 w 2785179"/>
                <a:gd name="connsiteY4-328" fmla="*/ 1415415 h 3047524"/>
                <a:gd name="connsiteX0-329" fmla="*/ 944315 w 2928690"/>
                <a:gd name="connsiteY0-330" fmla="*/ 0 h 3030224"/>
                <a:gd name="connsiteX1-331" fmla="*/ 2928690 w 2928690"/>
                <a:gd name="connsiteY1-332" fmla="*/ 1870075 h 3030224"/>
                <a:gd name="connsiteX2-333" fmla="*/ 1871415 w 2928690"/>
                <a:gd name="connsiteY2-334" fmla="*/ 3016250 h 3030224"/>
                <a:gd name="connsiteX3-335" fmla="*/ 47060 w 2928690"/>
                <a:gd name="connsiteY3-336" fmla="*/ 2304415 h 3030224"/>
                <a:gd name="connsiteX4-337" fmla="*/ 798900 w 2928690"/>
                <a:gd name="connsiteY4-338" fmla="*/ 1415415 h 3030224"/>
                <a:gd name="connsiteX0-339" fmla="*/ 897255 w 2881630"/>
                <a:gd name="connsiteY0-340" fmla="*/ 0 h 3030224"/>
                <a:gd name="connsiteX1-341" fmla="*/ 2881630 w 2881630"/>
                <a:gd name="connsiteY1-342" fmla="*/ 1870075 h 3030224"/>
                <a:gd name="connsiteX2-343" fmla="*/ 1824355 w 2881630"/>
                <a:gd name="connsiteY2-344" fmla="*/ 3016250 h 3030224"/>
                <a:gd name="connsiteX3-345" fmla="*/ 0 w 2881630"/>
                <a:gd name="connsiteY3-346" fmla="*/ 2304415 h 3030224"/>
                <a:gd name="connsiteX4-347" fmla="*/ 751840 w 2881630"/>
                <a:gd name="connsiteY4-348" fmla="*/ 1415415 h 3030224"/>
                <a:gd name="connsiteX0-349" fmla="*/ 898552 w 2882927"/>
                <a:gd name="connsiteY0-350" fmla="*/ 0 h 3025319"/>
                <a:gd name="connsiteX1-351" fmla="*/ 2882927 w 2882927"/>
                <a:gd name="connsiteY1-352" fmla="*/ 1870075 h 3025319"/>
                <a:gd name="connsiteX2-353" fmla="*/ 1825652 w 2882927"/>
                <a:gd name="connsiteY2-354" fmla="*/ 3016250 h 3025319"/>
                <a:gd name="connsiteX3-355" fmla="*/ 1297 w 2882927"/>
                <a:gd name="connsiteY3-356" fmla="*/ 2304415 h 3025319"/>
                <a:gd name="connsiteX4-357" fmla="*/ 753137 w 2882927"/>
                <a:gd name="connsiteY4-358" fmla="*/ 1415415 h 3025319"/>
                <a:gd name="connsiteX0-359" fmla="*/ 746280 w 2730655"/>
                <a:gd name="connsiteY0-360" fmla="*/ 0 h 3025319"/>
                <a:gd name="connsiteX1-361" fmla="*/ 2730655 w 2730655"/>
                <a:gd name="connsiteY1-362" fmla="*/ 1870075 h 3025319"/>
                <a:gd name="connsiteX2-363" fmla="*/ 1673380 w 2730655"/>
                <a:gd name="connsiteY2-364" fmla="*/ 3016250 h 3025319"/>
                <a:gd name="connsiteX3-365" fmla="*/ 1425 w 2730655"/>
                <a:gd name="connsiteY3-366" fmla="*/ 2304415 h 3025319"/>
                <a:gd name="connsiteX4-367" fmla="*/ 600865 w 2730655"/>
                <a:gd name="connsiteY4-368" fmla="*/ 1415415 h 3025319"/>
                <a:gd name="connsiteX0-369" fmla="*/ 746280 w 2730655"/>
                <a:gd name="connsiteY0-370" fmla="*/ 0 h 3025319"/>
                <a:gd name="connsiteX1-371" fmla="*/ 2730655 w 2730655"/>
                <a:gd name="connsiteY1-372" fmla="*/ 1870075 h 3025319"/>
                <a:gd name="connsiteX2-373" fmla="*/ 1673380 w 2730655"/>
                <a:gd name="connsiteY2-374" fmla="*/ 3016250 h 3025319"/>
                <a:gd name="connsiteX3-375" fmla="*/ 1425 w 2730655"/>
                <a:gd name="connsiteY3-376" fmla="*/ 2304415 h 3025319"/>
                <a:gd name="connsiteX4-377" fmla="*/ 600865 w 2730655"/>
                <a:gd name="connsiteY4-378" fmla="*/ 1415415 h 3025319"/>
                <a:gd name="connsiteX0-379" fmla="*/ 747237 w 2731612"/>
                <a:gd name="connsiteY0-380" fmla="*/ 0 h 3024754"/>
                <a:gd name="connsiteX1-381" fmla="*/ 2731612 w 2731612"/>
                <a:gd name="connsiteY1-382" fmla="*/ 1870075 h 3024754"/>
                <a:gd name="connsiteX2-383" fmla="*/ 1674337 w 2731612"/>
                <a:gd name="connsiteY2-384" fmla="*/ 3016250 h 3024754"/>
                <a:gd name="connsiteX3-385" fmla="*/ 2382 w 2731612"/>
                <a:gd name="connsiteY3-386" fmla="*/ 2304415 h 3024754"/>
                <a:gd name="connsiteX4-387" fmla="*/ 601822 w 2731612"/>
                <a:gd name="connsiteY4-388" fmla="*/ 1415415 h 3024754"/>
                <a:gd name="connsiteX0-389" fmla="*/ 747237 w 2731612"/>
                <a:gd name="connsiteY0-390" fmla="*/ 0 h 3024754"/>
                <a:gd name="connsiteX1-391" fmla="*/ 2731612 w 2731612"/>
                <a:gd name="connsiteY1-392" fmla="*/ 1870075 h 3024754"/>
                <a:gd name="connsiteX2-393" fmla="*/ 1674337 w 2731612"/>
                <a:gd name="connsiteY2-394" fmla="*/ 3016250 h 3024754"/>
                <a:gd name="connsiteX3-395" fmla="*/ 2382 w 2731612"/>
                <a:gd name="connsiteY3-396" fmla="*/ 2304415 h 3024754"/>
                <a:gd name="connsiteX4-397" fmla="*/ 601822 w 2731612"/>
                <a:gd name="connsiteY4-398" fmla="*/ 1415415 h 3024754"/>
                <a:gd name="connsiteX0-399" fmla="*/ 744855 w 2729230"/>
                <a:gd name="connsiteY0-400" fmla="*/ 0 h 3025319"/>
                <a:gd name="connsiteX1-401" fmla="*/ 2729230 w 2729230"/>
                <a:gd name="connsiteY1-402" fmla="*/ 1870075 h 3025319"/>
                <a:gd name="connsiteX2-403" fmla="*/ 1671955 w 2729230"/>
                <a:gd name="connsiteY2-404" fmla="*/ 3016250 h 3025319"/>
                <a:gd name="connsiteX3-405" fmla="*/ 0 w 2729230"/>
                <a:gd name="connsiteY3-406" fmla="*/ 2304415 h 3025319"/>
                <a:gd name="connsiteX4-407" fmla="*/ 599440 w 2729230"/>
                <a:gd name="connsiteY4-408" fmla="*/ 1415415 h 3025319"/>
                <a:gd name="connsiteX0-409" fmla="*/ 750549 w 2734924"/>
                <a:gd name="connsiteY0-410" fmla="*/ 0 h 3025319"/>
                <a:gd name="connsiteX1-411" fmla="*/ 2734924 w 2734924"/>
                <a:gd name="connsiteY1-412" fmla="*/ 1870075 h 3025319"/>
                <a:gd name="connsiteX2-413" fmla="*/ 1677649 w 2734924"/>
                <a:gd name="connsiteY2-414" fmla="*/ 3016250 h 3025319"/>
                <a:gd name="connsiteX3-415" fmla="*/ 5694 w 2734924"/>
                <a:gd name="connsiteY3-416" fmla="*/ 2304415 h 3025319"/>
                <a:gd name="connsiteX4-417" fmla="*/ 605134 w 2734924"/>
                <a:gd name="connsiteY4-418" fmla="*/ 1415415 h 3025319"/>
                <a:gd name="connsiteX0-419" fmla="*/ 645482 w 2629857"/>
                <a:gd name="connsiteY0-420" fmla="*/ 0 h 3033031"/>
                <a:gd name="connsiteX1-421" fmla="*/ 2629857 w 2629857"/>
                <a:gd name="connsiteY1-422" fmla="*/ 1870075 h 3033031"/>
                <a:gd name="connsiteX2-423" fmla="*/ 1572582 w 2629857"/>
                <a:gd name="connsiteY2-424" fmla="*/ 3016250 h 3033031"/>
                <a:gd name="connsiteX3-425" fmla="*/ 7307 w 2629857"/>
                <a:gd name="connsiteY3-426" fmla="*/ 2411095 h 3033031"/>
                <a:gd name="connsiteX4-427" fmla="*/ 500067 w 2629857"/>
                <a:gd name="connsiteY4-428" fmla="*/ 1415415 h 3033031"/>
                <a:gd name="connsiteX0-429" fmla="*/ 647128 w 2631503"/>
                <a:gd name="connsiteY0-430" fmla="*/ 0 h 3033031"/>
                <a:gd name="connsiteX1-431" fmla="*/ 2631503 w 2631503"/>
                <a:gd name="connsiteY1-432" fmla="*/ 1870075 h 3033031"/>
                <a:gd name="connsiteX2-433" fmla="*/ 1574228 w 2631503"/>
                <a:gd name="connsiteY2-434" fmla="*/ 3016250 h 3033031"/>
                <a:gd name="connsiteX3-435" fmla="*/ 8953 w 2631503"/>
                <a:gd name="connsiteY3-436" fmla="*/ 2411095 h 3033031"/>
                <a:gd name="connsiteX4-437" fmla="*/ 501713 w 2631503"/>
                <a:gd name="connsiteY4-438" fmla="*/ 1415415 h 3033031"/>
                <a:gd name="connsiteX0-439" fmla="*/ 646636 w 2631011"/>
                <a:gd name="connsiteY0-440" fmla="*/ 0 h 3033031"/>
                <a:gd name="connsiteX1-441" fmla="*/ 2631011 w 2631011"/>
                <a:gd name="connsiteY1-442" fmla="*/ 1870075 h 3033031"/>
                <a:gd name="connsiteX2-443" fmla="*/ 1573736 w 2631011"/>
                <a:gd name="connsiteY2-444" fmla="*/ 3016250 h 3033031"/>
                <a:gd name="connsiteX3-445" fmla="*/ 8461 w 2631011"/>
                <a:gd name="connsiteY3-446" fmla="*/ 2411095 h 3033031"/>
                <a:gd name="connsiteX4-447" fmla="*/ 524081 w 2631011"/>
                <a:gd name="connsiteY4-448" fmla="*/ 1583055 h 3033031"/>
                <a:gd name="connsiteX0-449" fmla="*/ 645066 w 2629441"/>
                <a:gd name="connsiteY0-450" fmla="*/ 0 h 3033031"/>
                <a:gd name="connsiteX1-451" fmla="*/ 2629441 w 2629441"/>
                <a:gd name="connsiteY1-452" fmla="*/ 1870075 h 3033031"/>
                <a:gd name="connsiteX2-453" fmla="*/ 1572166 w 2629441"/>
                <a:gd name="connsiteY2-454" fmla="*/ 3016250 h 3033031"/>
                <a:gd name="connsiteX3-455" fmla="*/ 6891 w 2629441"/>
                <a:gd name="connsiteY3-456" fmla="*/ 2411095 h 3033031"/>
                <a:gd name="connsiteX4-457" fmla="*/ 522511 w 2629441"/>
                <a:gd name="connsiteY4-458" fmla="*/ 1583055 h 3033031"/>
                <a:gd name="connsiteX0-459" fmla="*/ 645066 w 2629441"/>
                <a:gd name="connsiteY0-460" fmla="*/ 0 h 3033031"/>
                <a:gd name="connsiteX1-461" fmla="*/ 2629441 w 2629441"/>
                <a:gd name="connsiteY1-462" fmla="*/ 1870075 h 3033031"/>
                <a:gd name="connsiteX2-463" fmla="*/ 1572166 w 2629441"/>
                <a:gd name="connsiteY2-464" fmla="*/ 3016250 h 3033031"/>
                <a:gd name="connsiteX3-465" fmla="*/ 6891 w 2629441"/>
                <a:gd name="connsiteY3-466" fmla="*/ 2411095 h 3033031"/>
                <a:gd name="connsiteX4-467" fmla="*/ 522511 w 2629441"/>
                <a:gd name="connsiteY4-468" fmla="*/ 1583055 h 3033031"/>
                <a:gd name="connsiteX0-469" fmla="*/ 645066 w 2629441"/>
                <a:gd name="connsiteY0-470" fmla="*/ 0 h 3023178"/>
                <a:gd name="connsiteX1-471" fmla="*/ 2629441 w 2629441"/>
                <a:gd name="connsiteY1-472" fmla="*/ 1870075 h 3023178"/>
                <a:gd name="connsiteX2-473" fmla="*/ 1572166 w 2629441"/>
                <a:gd name="connsiteY2-474" fmla="*/ 3016250 h 3023178"/>
                <a:gd name="connsiteX3-475" fmla="*/ 6891 w 2629441"/>
                <a:gd name="connsiteY3-476" fmla="*/ 2411095 h 3023178"/>
                <a:gd name="connsiteX4-477" fmla="*/ 522511 w 2629441"/>
                <a:gd name="connsiteY4-478" fmla="*/ 1583055 h 3023178"/>
                <a:gd name="connsiteX0-479" fmla="*/ 645066 w 2629441"/>
                <a:gd name="connsiteY0-480" fmla="*/ 0 h 3075488"/>
                <a:gd name="connsiteX1-481" fmla="*/ 2629441 w 2629441"/>
                <a:gd name="connsiteY1-482" fmla="*/ 1870075 h 3075488"/>
                <a:gd name="connsiteX2-483" fmla="*/ 1587406 w 2629441"/>
                <a:gd name="connsiteY2-484" fmla="*/ 3069590 h 3075488"/>
                <a:gd name="connsiteX3-485" fmla="*/ 6891 w 2629441"/>
                <a:gd name="connsiteY3-486" fmla="*/ 2411095 h 3075488"/>
                <a:gd name="connsiteX4-487" fmla="*/ 522511 w 2629441"/>
                <a:gd name="connsiteY4-488" fmla="*/ 1583055 h 3075488"/>
                <a:gd name="connsiteX0-489" fmla="*/ 645066 w 2629441"/>
                <a:gd name="connsiteY0-490" fmla="*/ 0 h 3095178"/>
                <a:gd name="connsiteX1-491" fmla="*/ 2629441 w 2629441"/>
                <a:gd name="connsiteY1-492" fmla="*/ 1870075 h 3095178"/>
                <a:gd name="connsiteX2-493" fmla="*/ 1587406 w 2629441"/>
                <a:gd name="connsiteY2-494" fmla="*/ 3069590 h 3095178"/>
                <a:gd name="connsiteX3-495" fmla="*/ 6891 w 2629441"/>
                <a:gd name="connsiteY3-496" fmla="*/ 2411095 h 3095178"/>
                <a:gd name="connsiteX4-497" fmla="*/ 522511 w 2629441"/>
                <a:gd name="connsiteY4-498" fmla="*/ 1583055 h 3095178"/>
                <a:gd name="connsiteX0-499" fmla="*/ 645066 w 2629441"/>
                <a:gd name="connsiteY0-500" fmla="*/ 0 h 3116932"/>
                <a:gd name="connsiteX1-501" fmla="*/ 2629441 w 2629441"/>
                <a:gd name="connsiteY1-502" fmla="*/ 1870075 h 3116932"/>
                <a:gd name="connsiteX2-503" fmla="*/ 1473106 w 2629441"/>
                <a:gd name="connsiteY2-504" fmla="*/ 3092450 h 3116932"/>
                <a:gd name="connsiteX3-505" fmla="*/ 6891 w 2629441"/>
                <a:gd name="connsiteY3-506" fmla="*/ 2411095 h 3116932"/>
                <a:gd name="connsiteX4-507" fmla="*/ 522511 w 2629441"/>
                <a:gd name="connsiteY4-508" fmla="*/ 1583055 h 3116932"/>
                <a:gd name="connsiteX0-509" fmla="*/ 645066 w 2629441"/>
                <a:gd name="connsiteY0-510" fmla="*/ 0 h 3106436"/>
                <a:gd name="connsiteX1-511" fmla="*/ 2629441 w 2629441"/>
                <a:gd name="connsiteY1-512" fmla="*/ 1870075 h 3106436"/>
                <a:gd name="connsiteX2-513" fmla="*/ 1473106 w 2629441"/>
                <a:gd name="connsiteY2-514" fmla="*/ 3092450 h 3106436"/>
                <a:gd name="connsiteX3-515" fmla="*/ 6891 w 2629441"/>
                <a:gd name="connsiteY3-516" fmla="*/ 2411095 h 3106436"/>
                <a:gd name="connsiteX4-517" fmla="*/ 522511 w 2629441"/>
                <a:gd name="connsiteY4-518" fmla="*/ 1583055 h 3106436"/>
                <a:gd name="connsiteX0-519" fmla="*/ 645066 w 2629441"/>
                <a:gd name="connsiteY0-520" fmla="*/ 0 h 3129551"/>
                <a:gd name="connsiteX1-521" fmla="*/ 2629441 w 2629441"/>
                <a:gd name="connsiteY1-522" fmla="*/ 1870075 h 3129551"/>
                <a:gd name="connsiteX2-523" fmla="*/ 1296894 w 2629441"/>
                <a:gd name="connsiteY2-524" fmla="*/ 3116263 h 3129551"/>
                <a:gd name="connsiteX3-525" fmla="*/ 6891 w 2629441"/>
                <a:gd name="connsiteY3-526" fmla="*/ 2411095 h 3129551"/>
                <a:gd name="connsiteX4-527" fmla="*/ 522511 w 2629441"/>
                <a:gd name="connsiteY4-528" fmla="*/ 1583055 h 3129551"/>
                <a:gd name="connsiteX0-529" fmla="*/ 645066 w 2629441"/>
                <a:gd name="connsiteY0-530" fmla="*/ 0 h 3135694"/>
                <a:gd name="connsiteX1-531" fmla="*/ 2629441 w 2629441"/>
                <a:gd name="connsiteY1-532" fmla="*/ 1870075 h 3135694"/>
                <a:gd name="connsiteX2-533" fmla="*/ 1296894 w 2629441"/>
                <a:gd name="connsiteY2-534" fmla="*/ 3116263 h 3135694"/>
                <a:gd name="connsiteX3-535" fmla="*/ 6891 w 2629441"/>
                <a:gd name="connsiteY3-536" fmla="*/ 2411095 h 3135694"/>
                <a:gd name="connsiteX4-537" fmla="*/ 522511 w 2629441"/>
                <a:gd name="connsiteY4-538" fmla="*/ 1583055 h 31356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29441" h="3135694">
                  <a:moveTo>
                    <a:pt x="645066" y="0"/>
                  </a:moveTo>
                  <a:cubicBezTo>
                    <a:pt x="1356937" y="381000"/>
                    <a:pt x="2629441" y="1209004"/>
                    <a:pt x="2629441" y="1870075"/>
                  </a:cubicBezTo>
                  <a:cubicBezTo>
                    <a:pt x="2629441" y="2531146"/>
                    <a:pt x="1945441" y="3002280"/>
                    <a:pt x="1296894" y="3116263"/>
                  </a:cubicBezTo>
                  <a:cubicBezTo>
                    <a:pt x="648347" y="3230246"/>
                    <a:pt x="101929" y="2822999"/>
                    <a:pt x="6891" y="2411095"/>
                  </a:cubicBezTo>
                  <a:cubicBezTo>
                    <a:pt x="-53223" y="2072216"/>
                    <a:pt x="293488" y="1706245"/>
                    <a:pt x="522511" y="1583055"/>
                  </a:cubicBezTo>
                </a:path>
              </a:pathLst>
            </a:custGeom>
            <a:noFill/>
            <a:ln w="15875">
              <a:solidFill>
                <a:schemeClr val="bg1">
                  <a:lumMod val="50000"/>
                </a:schemeClr>
              </a:solidFill>
              <a:prstDash val="dash"/>
              <a:headEnd type="stealth" w="lg" len="lg"/>
              <a:tailEnd type="none" w="lg" len="lg"/>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11" name="椭圆 10"/>
            <p:cNvSpPr/>
            <p:nvPr/>
          </p:nvSpPr>
          <p:spPr>
            <a:xfrm>
              <a:off x="6937614" y="3970867"/>
              <a:ext cx="930742" cy="930742"/>
            </a:xfrm>
            <a:prstGeom prst="ellipse">
              <a:avLst/>
            </a:prstGeom>
            <a:solidFill>
              <a:schemeClr val="tx1">
                <a:lumMod val="75000"/>
                <a:lumOff val="25000"/>
              </a:schemeClr>
            </a:solidFill>
            <a:ln>
              <a:noFill/>
            </a:ln>
          </p:spPr>
          <p:txBody>
            <a:bodyPr rot="0" spcFirstLastPara="0" vertOverflow="overflow" horzOverflow="overflow" vert="horz" wrap="square" lIns="91440" tIns="45720" rIns="91440" bIns="45720" numCol="1" spcCol="0" rtlCol="0" fromWordArt="0" anchor="ctr" anchorCtr="0" forceAA="0" compatLnSpc="1">
              <a:noAutofit/>
            </a:bodyPr>
            <a:lstStyle/>
            <a:p>
              <a:pPr algn="just">
                <a:lnSpc>
                  <a:spcPct val="120000"/>
                </a:lnSpc>
              </a:pPr>
              <a:endParaRPr lang="zh-CN" altLang="en-US" dirty="0">
                <a:latin typeface="思源黑体 CN Light" panose="020B0300000000000000" pitchFamily="34" charset="-122"/>
                <a:ea typeface="思源黑体 CN Light" panose="020B0300000000000000" pitchFamily="34" charset="-122"/>
              </a:endParaRPr>
            </a:p>
          </p:txBody>
        </p:sp>
        <p:sp>
          <p:nvSpPr>
            <p:cNvPr id="12" name="KSO_Shape"/>
            <p:cNvSpPr/>
            <p:nvPr/>
          </p:nvSpPr>
          <p:spPr bwMode="auto">
            <a:xfrm>
              <a:off x="7194728" y="4106542"/>
              <a:ext cx="416515" cy="659392"/>
            </a:xfrm>
            <a:custGeom>
              <a:avLst/>
              <a:gdLst>
                <a:gd name="T0" fmla="*/ 2147483646 w 3864"/>
                <a:gd name="T1" fmla="*/ 1817606605 h 6111"/>
                <a:gd name="T2" fmla="*/ 2147483646 w 3864"/>
                <a:gd name="T3" fmla="*/ 2147483646 h 6111"/>
                <a:gd name="T4" fmla="*/ 2147483646 w 3864"/>
                <a:gd name="T5" fmla="*/ 2147483646 h 6111"/>
                <a:gd name="T6" fmla="*/ 2147483646 w 3864"/>
                <a:gd name="T7" fmla="*/ 2147483646 h 6111"/>
                <a:gd name="T8" fmla="*/ 2147483646 w 3864"/>
                <a:gd name="T9" fmla="*/ 2147483646 h 6111"/>
                <a:gd name="T10" fmla="*/ 2147483646 w 3864"/>
                <a:gd name="T11" fmla="*/ 2147483646 h 6111"/>
                <a:gd name="T12" fmla="*/ 2147483646 w 3864"/>
                <a:gd name="T13" fmla="*/ 2147483646 h 6111"/>
                <a:gd name="T14" fmla="*/ 2147483646 w 3864"/>
                <a:gd name="T15" fmla="*/ 2147483646 h 6111"/>
                <a:gd name="T16" fmla="*/ 2147483646 w 3864"/>
                <a:gd name="T17" fmla="*/ 2147483646 h 6111"/>
                <a:gd name="T18" fmla="*/ 2147483646 w 3864"/>
                <a:gd name="T19" fmla="*/ 2147483646 h 6111"/>
                <a:gd name="T20" fmla="*/ 2147483646 w 3864"/>
                <a:gd name="T21" fmla="*/ 2147483646 h 6111"/>
                <a:gd name="T22" fmla="*/ 2147483646 w 3864"/>
                <a:gd name="T23" fmla="*/ 2147483646 h 6111"/>
                <a:gd name="T24" fmla="*/ 2147483646 w 3864"/>
                <a:gd name="T25" fmla="*/ 2147483646 h 6111"/>
                <a:gd name="T26" fmla="*/ 2147483646 w 3864"/>
                <a:gd name="T27" fmla="*/ 2147483646 h 6111"/>
                <a:gd name="T28" fmla="*/ 2147483646 w 3864"/>
                <a:gd name="T29" fmla="*/ 2147483646 h 6111"/>
                <a:gd name="T30" fmla="*/ 2147483646 w 3864"/>
                <a:gd name="T31" fmla="*/ 2147483646 h 6111"/>
                <a:gd name="T32" fmla="*/ 2147483646 w 3864"/>
                <a:gd name="T33" fmla="*/ 2147483646 h 6111"/>
                <a:gd name="T34" fmla="*/ 2147483646 w 3864"/>
                <a:gd name="T35" fmla="*/ 2147483646 h 6111"/>
                <a:gd name="T36" fmla="*/ 574134261 w 3864"/>
                <a:gd name="T37" fmla="*/ 2147483646 h 6111"/>
                <a:gd name="T38" fmla="*/ 906491754 w 3864"/>
                <a:gd name="T39" fmla="*/ 2147483646 h 6111"/>
                <a:gd name="T40" fmla="*/ 2147483646 w 3864"/>
                <a:gd name="T41" fmla="*/ 2147483646 h 6111"/>
                <a:gd name="T42" fmla="*/ 2147483646 w 3864"/>
                <a:gd name="T43" fmla="*/ 2147483646 h 6111"/>
                <a:gd name="T44" fmla="*/ 2147483646 w 3864"/>
                <a:gd name="T45" fmla="*/ 2147483646 h 6111"/>
                <a:gd name="T46" fmla="*/ 2147483646 w 3864"/>
                <a:gd name="T47" fmla="*/ 1817606605 h 6111"/>
                <a:gd name="T48" fmla="*/ 2147483646 w 3864"/>
                <a:gd name="T49" fmla="*/ 2147483646 h 6111"/>
                <a:gd name="T50" fmla="*/ 2147483646 w 3864"/>
                <a:gd name="T51" fmla="*/ 2147483646 h 6111"/>
                <a:gd name="T52" fmla="*/ 2147483646 w 3864"/>
                <a:gd name="T53" fmla="*/ 2147483646 h 6111"/>
                <a:gd name="T54" fmla="*/ 2147483646 w 3864"/>
                <a:gd name="T55" fmla="*/ 2147483646 h 6111"/>
                <a:gd name="T56" fmla="*/ 2147483646 w 3864"/>
                <a:gd name="T57" fmla="*/ 2147483646 h 6111"/>
                <a:gd name="T58" fmla="*/ 2147483646 w 3864"/>
                <a:gd name="T59" fmla="*/ 2147483646 h 6111"/>
                <a:gd name="T60" fmla="*/ 2147483646 w 3864"/>
                <a:gd name="T61" fmla="*/ 2147483646 h 6111"/>
                <a:gd name="T62" fmla="*/ 2147483646 w 3864"/>
                <a:gd name="T63" fmla="*/ 2147483646 h 6111"/>
                <a:gd name="T64" fmla="*/ 2147483646 w 3864"/>
                <a:gd name="T65" fmla="*/ 2147483646 h 6111"/>
                <a:gd name="T66" fmla="*/ 2147483646 w 3864"/>
                <a:gd name="T67" fmla="*/ 2147483646 h 6111"/>
                <a:gd name="T68" fmla="*/ 2147483646 w 3864"/>
                <a:gd name="T69" fmla="*/ 2147483646 h 6111"/>
                <a:gd name="T70" fmla="*/ 2147483646 w 3864"/>
                <a:gd name="T71" fmla="*/ 2147483646 h 6111"/>
                <a:gd name="T72" fmla="*/ 2147483646 w 3864"/>
                <a:gd name="T73" fmla="*/ 2147483646 h 6111"/>
                <a:gd name="T74" fmla="*/ 2147483646 w 3864"/>
                <a:gd name="T75" fmla="*/ 2147483646 h 6111"/>
                <a:gd name="T76" fmla="*/ 2147483646 w 3864"/>
                <a:gd name="T77" fmla="*/ 2147483646 h 6111"/>
                <a:gd name="T78" fmla="*/ 2147483646 w 3864"/>
                <a:gd name="T79" fmla="*/ 2147483646 h 6111"/>
                <a:gd name="T80" fmla="*/ 2147483646 w 3864"/>
                <a:gd name="T81" fmla="*/ 2147483646 h 6111"/>
                <a:gd name="T82" fmla="*/ 2147483646 w 3864"/>
                <a:gd name="T83" fmla="*/ 2147483646 h 6111"/>
                <a:gd name="T84" fmla="*/ 2147483646 w 3864"/>
                <a:gd name="T85" fmla="*/ 2147483646 h 6111"/>
                <a:gd name="T86" fmla="*/ 2147483646 w 3864"/>
                <a:gd name="T87" fmla="*/ 2147483646 h 6111"/>
                <a:gd name="T88" fmla="*/ 2147483646 w 3864"/>
                <a:gd name="T89" fmla="*/ 2147483646 h 6111"/>
                <a:gd name="T90" fmla="*/ 2147483646 w 3864"/>
                <a:gd name="T91" fmla="*/ 2147483646 h 6111"/>
                <a:gd name="T92" fmla="*/ 2147483646 w 3864"/>
                <a:gd name="T93" fmla="*/ 2147483646 h 6111"/>
                <a:gd name="T94" fmla="*/ 2147483646 w 3864"/>
                <a:gd name="T95" fmla="*/ 2147483646 h 6111"/>
                <a:gd name="T96" fmla="*/ 2147483646 w 3864"/>
                <a:gd name="T97" fmla="*/ 2147483646 h 6111"/>
                <a:gd name="T98" fmla="*/ 2147483646 w 3864"/>
                <a:gd name="T99" fmla="*/ 2147483646 h 6111"/>
                <a:gd name="T100" fmla="*/ 2147483646 w 3864"/>
                <a:gd name="T101" fmla="*/ 2147483646 h 6111"/>
                <a:gd name="T102" fmla="*/ 2147483646 w 3864"/>
                <a:gd name="T103" fmla="*/ 2147483646 h 6111"/>
                <a:gd name="T104" fmla="*/ 2147483646 w 3864"/>
                <a:gd name="T105" fmla="*/ 2147483646 h 6111"/>
                <a:gd name="T106" fmla="*/ 2147483646 w 3864"/>
                <a:gd name="T107" fmla="*/ 2147483646 h 6111"/>
                <a:gd name="T108" fmla="*/ 2147483646 w 3864"/>
                <a:gd name="T109" fmla="*/ 2147483646 h 6111"/>
                <a:gd name="T110" fmla="*/ 2147483646 w 3864"/>
                <a:gd name="T111" fmla="*/ 2147483646 h 6111"/>
                <a:gd name="T112" fmla="*/ 2147483646 w 3864"/>
                <a:gd name="T113" fmla="*/ 2147483646 h 6111"/>
                <a:gd name="T114" fmla="*/ 2147483646 w 3864"/>
                <a:gd name="T115" fmla="*/ 2147483646 h 6111"/>
                <a:gd name="T116" fmla="*/ 2147483646 w 3864"/>
                <a:gd name="T117" fmla="*/ 2147483646 h 6111"/>
                <a:gd name="T118" fmla="*/ 2147483646 w 3864"/>
                <a:gd name="T119" fmla="*/ 2147483646 h 61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864" h="6111">
                  <a:moveTo>
                    <a:pt x="1932" y="0"/>
                  </a:moveTo>
                  <a:lnTo>
                    <a:pt x="1932" y="0"/>
                  </a:lnTo>
                  <a:lnTo>
                    <a:pt x="1982" y="0"/>
                  </a:lnTo>
                  <a:lnTo>
                    <a:pt x="2031" y="2"/>
                  </a:lnTo>
                  <a:lnTo>
                    <a:pt x="2081" y="5"/>
                  </a:lnTo>
                  <a:lnTo>
                    <a:pt x="2129" y="9"/>
                  </a:lnTo>
                  <a:lnTo>
                    <a:pt x="2178" y="15"/>
                  </a:lnTo>
                  <a:lnTo>
                    <a:pt x="2226" y="22"/>
                  </a:lnTo>
                  <a:lnTo>
                    <a:pt x="2273" y="30"/>
                  </a:lnTo>
                  <a:lnTo>
                    <a:pt x="2321" y="39"/>
                  </a:lnTo>
                  <a:lnTo>
                    <a:pt x="2367" y="48"/>
                  </a:lnTo>
                  <a:lnTo>
                    <a:pt x="2415" y="60"/>
                  </a:lnTo>
                  <a:lnTo>
                    <a:pt x="2460" y="73"/>
                  </a:lnTo>
                  <a:lnTo>
                    <a:pt x="2507" y="87"/>
                  </a:lnTo>
                  <a:lnTo>
                    <a:pt x="2551" y="101"/>
                  </a:lnTo>
                  <a:lnTo>
                    <a:pt x="2596" y="117"/>
                  </a:lnTo>
                  <a:lnTo>
                    <a:pt x="2640" y="133"/>
                  </a:lnTo>
                  <a:lnTo>
                    <a:pt x="2683" y="152"/>
                  </a:lnTo>
                  <a:lnTo>
                    <a:pt x="2727" y="170"/>
                  </a:lnTo>
                  <a:lnTo>
                    <a:pt x="2769" y="190"/>
                  </a:lnTo>
                  <a:lnTo>
                    <a:pt x="2811" y="211"/>
                  </a:lnTo>
                  <a:lnTo>
                    <a:pt x="2853" y="233"/>
                  </a:lnTo>
                  <a:lnTo>
                    <a:pt x="2893" y="255"/>
                  </a:lnTo>
                  <a:lnTo>
                    <a:pt x="2934" y="279"/>
                  </a:lnTo>
                  <a:lnTo>
                    <a:pt x="2973" y="304"/>
                  </a:lnTo>
                  <a:lnTo>
                    <a:pt x="3012" y="329"/>
                  </a:lnTo>
                  <a:lnTo>
                    <a:pt x="3050" y="356"/>
                  </a:lnTo>
                  <a:lnTo>
                    <a:pt x="3087" y="383"/>
                  </a:lnTo>
                  <a:lnTo>
                    <a:pt x="3124" y="412"/>
                  </a:lnTo>
                  <a:lnTo>
                    <a:pt x="3160" y="441"/>
                  </a:lnTo>
                  <a:lnTo>
                    <a:pt x="3196" y="471"/>
                  </a:lnTo>
                  <a:lnTo>
                    <a:pt x="3231" y="501"/>
                  </a:lnTo>
                  <a:lnTo>
                    <a:pt x="3265" y="532"/>
                  </a:lnTo>
                  <a:lnTo>
                    <a:pt x="3297" y="565"/>
                  </a:lnTo>
                  <a:lnTo>
                    <a:pt x="3330" y="599"/>
                  </a:lnTo>
                  <a:lnTo>
                    <a:pt x="3362" y="632"/>
                  </a:lnTo>
                  <a:lnTo>
                    <a:pt x="3393" y="667"/>
                  </a:lnTo>
                  <a:lnTo>
                    <a:pt x="3423" y="702"/>
                  </a:lnTo>
                  <a:lnTo>
                    <a:pt x="3452" y="739"/>
                  </a:lnTo>
                  <a:lnTo>
                    <a:pt x="3480" y="775"/>
                  </a:lnTo>
                  <a:lnTo>
                    <a:pt x="3507" y="813"/>
                  </a:lnTo>
                  <a:lnTo>
                    <a:pt x="3534" y="852"/>
                  </a:lnTo>
                  <a:lnTo>
                    <a:pt x="3560" y="890"/>
                  </a:lnTo>
                  <a:lnTo>
                    <a:pt x="3584" y="930"/>
                  </a:lnTo>
                  <a:lnTo>
                    <a:pt x="3607" y="970"/>
                  </a:lnTo>
                  <a:lnTo>
                    <a:pt x="3631" y="1011"/>
                  </a:lnTo>
                  <a:lnTo>
                    <a:pt x="3653" y="1051"/>
                  </a:lnTo>
                  <a:lnTo>
                    <a:pt x="3674" y="1094"/>
                  </a:lnTo>
                  <a:lnTo>
                    <a:pt x="3693" y="1136"/>
                  </a:lnTo>
                  <a:lnTo>
                    <a:pt x="3712" y="1179"/>
                  </a:lnTo>
                  <a:lnTo>
                    <a:pt x="3729" y="1223"/>
                  </a:lnTo>
                  <a:lnTo>
                    <a:pt x="3747" y="1267"/>
                  </a:lnTo>
                  <a:lnTo>
                    <a:pt x="3762" y="1312"/>
                  </a:lnTo>
                  <a:lnTo>
                    <a:pt x="3777" y="1357"/>
                  </a:lnTo>
                  <a:lnTo>
                    <a:pt x="3791" y="1402"/>
                  </a:lnTo>
                  <a:lnTo>
                    <a:pt x="3802" y="1449"/>
                  </a:lnTo>
                  <a:lnTo>
                    <a:pt x="3814" y="1495"/>
                  </a:lnTo>
                  <a:lnTo>
                    <a:pt x="3824" y="1543"/>
                  </a:lnTo>
                  <a:lnTo>
                    <a:pt x="3834" y="1589"/>
                  </a:lnTo>
                  <a:lnTo>
                    <a:pt x="3842" y="1638"/>
                  </a:lnTo>
                  <a:lnTo>
                    <a:pt x="3848" y="1685"/>
                  </a:lnTo>
                  <a:lnTo>
                    <a:pt x="3853" y="1734"/>
                  </a:lnTo>
                  <a:lnTo>
                    <a:pt x="3858" y="1783"/>
                  </a:lnTo>
                  <a:lnTo>
                    <a:pt x="3862" y="1832"/>
                  </a:lnTo>
                  <a:lnTo>
                    <a:pt x="3863" y="1882"/>
                  </a:lnTo>
                  <a:lnTo>
                    <a:pt x="3864" y="1932"/>
                  </a:lnTo>
                  <a:lnTo>
                    <a:pt x="3863" y="1999"/>
                  </a:lnTo>
                  <a:lnTo>
                    <a:pt x="3859" y="2065"/>
                  </a:lnTo>
                  <a:lnTo>
                    <a:pt x="3853" y="2130"/>
                  </a:lnTo>
                  <a:lnTo>
                    <a:pt x="3845" y="2195"/>
                  </a:lnTo>
                  <a:lnTo>
                    <a:pt x="3836" y="2260"/>
                  </a:lnTo>
                  <a:lnTo>
                    <a:pt x="3823" y="2324"/>
                  </a:lnTo>
                  <a:lnTo>
                    <a:pt x="3809" y="2387"/>
                  </a:lnTo>
                  <a:lnTo>
                    <a:pt x="3793" y="2449"/>
                  </a:lnTo>
                  <a:lnTo>
                    <a:pt x="3776" y="2511"/>
                  </a:lnTo>
                  <a:lnTo>
                    <a:pt x="3755" y="2571"/>
                  </a:lnTo>
                  <a:lnTo>
                    <a:pt x="3733" y="2631"/>
                  </a:lnTo>
                  <a:lnTo>
                    <a:pt x="3709" y="2690"/>
                  </a:lnTo>
                  <a:lnTo>
                    <a:pt x="3683" y="2747"/>
                  </a:lnTo>
                  <a:lnTo>
                    <a:pt x="3656" y="2804"/>
                  </a:lnTo>
                  <a:lnTo>
                    <a:pt x="3626" y="2859"/>
                  </a:lnTo>
                  <a:lnTo>
                    <a:pt x="3596" y="2914"/>
                  </a:lnTo>
                  <a:lnTo>
                    <a:pt x="3566" y="2963"/>
                  </a:lnTo>
                  <a:lnTo>
                    <a:pt x="3534" y="3011"/>
                  </a:lnTo>
                  <a:lnTo>
                    <a:pt x="3502" y="3058"/>
                  </a:lnTo>
                  <a:lnTo>
                    <a:pt x="3467" y="3103"/>
                  </a:lnTo>
                  <a:lnTo>
                    <a:pt x="3432" y="3148"/>
                  </a:lnTo>
                  <a:lnTo>
                    <a:pt x="3395" y="3193"/>
                  </a:lnTo>
                  <a:lnTo>
                    <a:pt x="3358" y="3234"/>
                  </a:lnTo>
                  <a:lnTo>
                    <a:pt x="3318" y="3276"/>
                  </a:lnTo>
                  <a:lnTo>
                    <a:pt x="3278" y="3317"/>
                  </a:lnTo>
                  <a:lnTo>
                    <a:pt x="3237" y="3356"/>
                  </a:lnTo>
                  <a:lnTo>
                    <a:pt x="3194" y="3393"/>
                  </a:lnTo>
                  <a:lnTo>
                    <a:pt x="3150" y="3431"/>
                  </a:lnTo>
                  <a:lnTo>
                    <a:pt x="3106" y="3465"/>
                  </a:lnTo>
                  <a:lnTo>
                    <a:pt x="3059" y="3500"/>
                  </a:lnTo>
                  <a:lnTo>
                    <a:pt x="3013" y="3533"/>
                  </a:lnTo>
                  <a:lnTo>
                    <a:pt x="2965" y="3564"/>
                  </a:lnTo>
                  <a:lnTo>
                    <a:pt x="2965" y="3763"/>
                  </a:lnTo>
                  <a:lnTo>
                    <a:pt x="3040" y="3756"/>
                  </a:lnTo>
                  <a:lnTo>
                    <a:pt x="3184" y="3744"/>
                  </a:lnTo>
                  <a:lnTo>
                    <a:pt x="3240" y="3879"/>
                  </a:lnTo>
                  <a:lnTo>
                    <a:pt x="3257" y="3921"/>
                  </a:lnTo>
                  <a:lnTo>
                    <a:pt x="3272" y="3961"/>
                  </a:lnTo>
                  <a:lnTo>
                    <a:pt x="3283" y="4003"/>
                  </a:lnTo>
                  <a:lnTo>
                    <a:pt x="3293" y="4044"/>
                  </a:lnTo>
                  <a:lnTo>
                    <a:pt x="3301" y="4084"/>
                  </a:lnTo>
                  <a:lnTo>
                    <a:pt x="3305" y="4125"/>
                  </a:lnTo>
                  <a:lnTo>
                    <a:pt x="3309" y="4166"/>
                  </a:lnTo>
                  <a:lnTo>
                    <a:pt x="3310" y="4206"/>
                  </a:lnTo>
                  <a:lnTo>
                    <a:pt x="3309" y="4248"/>
                  </a:lnTo>
                  <a:lnTo>
                    <a:pt x="3305" y="4289"/>
                  </a:lnTo>
                  <a:lnTo>
                    <a:pt x="3300" y="4329"/>
                  </a:lnTo>
                  <a:lnTo>
                    <a:pt x="3292" y="4370"/>
                  </a:lnTo>
                  <a:lnTo>
                    <a:pt x="3282" y="4409"/>
                  </a:lnTo>
                  <a:lnTo>
                    <a:pt x="3269" y="4449"/>
                  </a:lnTo>
                  <a:lnTo>
                    <a:pt x="3256" y="4487"/>
                  </a:lnTo>
                  <a:lnTo>
                    <a:pt x="3239" y="4527"/>
                  </a:lnTo>
                  <a:lnTo>
                    <a:pt x="3224" y="4560"/>
                  </a:lnTo>
                  <a:lnTo>
                    <a:pt x="3240" y="4600"/>
                  </a:lnTo>
                  <a:lnTo>
                    <a:pt x="3257" y="4642"/>
                  </a:lnTo>
                  <a:lnTo>
                    <a:pt x="3272" y="4682"/>
                  </a:lnTo>
                  <a:lnTo>
                    <a:pt x="3283" y="4724"/>
                  </a:lnTo>
                  <a:lnTo>
                    <a:pt x="3293" y="4765"/>
                  </a:lnTo>
                  <a:lnTo>
                    <a:pt x="3301" y="4805"/>
                  </a:lnTo>
                  <a:lnTo>
                    <a:pt x="3305" y="4846"/>
                  </a:lnTo>
                  <a:lnTo>
                    <a:pt x="3309" y="4888"/>
                  </a:lnTo>
                  <a:lnTo>
                    <a:pt x="3310" y="4927"/>
                  </a:lnTo>
                  <a:lnTo>
                    <a:pt x="3309" y="4969"/>
                  </a:lnTo>
                  <a:lnTo>
                    <a:pt x="3305" y="5010"/>
                  </a:lnTo>
                  <a:lnTo>
                    <a:pt x="3300" y="5050"/>
                  </a:lnTo>
                  <a:lnTo>
                    <a:pt x="3292" y="5091"/>
                  </a:lnTo>
                  <a:lnTo>
                    <a:pt x="3282" y="5130"/>
                  </a:lnTo>
                  <a:lnTo>
                    <a:pt x="3269" y="5170"/>
                  </a:lnTo>
                  <a:lnTo>
                    <a:pt x="3256" y="5209"/>
                  </a:lnTo>
                  <a:lnTo>
                    <a:pt x="3239" y="5248"/>
                  </a:lnTo>
                  <a:lnTo>
                    <a:pt x="3191" y="5356"/>
                  </a:lnTo>
                  <a:lnTo>
                    <a:pt x="3073" y="5366"/>
                  </a:lnTo>
                  <a:lnTo>
                    <a:pt x="886" y="5559"/>
                  </a:lnTo>
                  <a:lnTo>
                    <a:pt x="735" y="5573"/>
                  </a:lnTo>
                  <a:lnTo>
                    <a:pt x="681" y="5430"/>
                  </a:lnTo>
                  <a:lnTo>
                    <a:pt x="668" y="5395"/>
                  </a:lnTo>
                  <a:lnTo>
                    <a:pt x="656" y="5359"/>
                  </a:lnTo>
                  <a:lnTo>
                    <a:pt x="646" y="5323"/>
                  </a:lnTo>
                  <a:lnTo>
                    <a:pt x="636" y="5286"/>
                  </a:lnTo>
                  <a:lnTo>
                    <a:pt x="628" y="5249"/>
                  </a:lnTo>
                  <a:lnTo>
                    <a:pt x="623" y="5210"/>
                  </a:lnTo>
                  <a:lnTo>
                    <a:pt x="618" y="5172"/>
                  </a:lnTo>
                  <a:lnTo>
                    <a:pt x="616" y="5133"/>
                  </a:lnTo>
                  <a:lnTo>
                    <a:pt x="614" y="5091"/>
                  </a:lnTo>
                  <a:lnTo>
                    <a:pt x="617" y="5049"/>
                  </a:lnTo>
                  <a:lnTo>
                    <a:pt x="621" y="5006"/>
                  </a:lnTo>
                  <a:lnTo>
                    <a:pt x="628" y="4963"/>
                  </a:lnTo>
                  <a:lnTo>
                    <a:pt x="633" y="4941"/>
                  </a:lnTo>
                  <a:lnTo>
                    <a:pt x="638" y="4919"/>
                  </a:lnTo>
                  <a:lnTo>
                    <a:pt x="645" y="4897"/>
                  </a:lnTo>
                  <a:lnTo>
                    <a:pt x="652" y="4875"/>
                  </a:lnTo>
                  <a:lnTo>
                    <a:pt x="659" y="4853"/>
                  </a:lnTo>
                  <a:lnTo>
                    <a:pt x="668" y="4831"/>
                  </a:lnTo>
                  <a:lnTo>
                    <a:pt x="677" y="4808"/>
                  </a:lnTo>
                  <a:lnTo>
                    <a:pt x="688" y="4786"/>
                  </a:lnTo>
                  <a:lnTo>
                    <a:pt x="700" y="4759"/>
                  </a:lnTo>
                  <a:lnTo>
                    <a:pt x="681" y="4709"/>
                  </a:lnTo>
                  <a:lnTo>
                    <a:pt x="668" y="4674"/>
                  </a:lnTo>
                  <a:lnTo>
                    <a:pt x="656" y="4638"/>
                  </a:lnTo>
                  <a:lnTo>
                    <a:pt x="646" y="4602"/>
                  </a:lnTo>
                  <a:lnTo>
                    <a:pt x="636" y="4565"/>
                  </a:lnTo>
                  <a:lnTo>
                    <a:pt x="628" y="4528"/>
                  </a:lnTo>
                  <a:lnTo>
                    <a:pt x="623" y="4489"/>
                  </a:lnTo>
                  <a:lnTo>
                    <a:pt x="618" y="4451"/>
                  </a:lnTo>
                  <a:lnTo>
                    <a:pt x="616" y="4412"/>
                  </a:lnTo>
                  <a:lnTo>
                    <a:pt x="614" y="4370"/>
                  </a:lnTo>
                  <a:lnTo>
                    <a:pt x="617" y="4327"/>
                  </a:lnTo>
                  <a:lnTo>
                    <a:pt x="621" y="4285"/>
                  </a:lnTo>
                  <a:lnTo>
                    <a:pt x="628" y="4242"/>
                  </a:lnTo>
                  <a:lnTo>
                    <a:pt x="633" y="4220"/>
                  </a:lnTo>
                  <a:lnTo>
                    <a:pt x="638" y="4198"/>
                  </a:lnTo>
                  <a:lnTo>
                    <a:pt x="645" y="4176"/>
                  </a:lnTo>
                  <a:lnTo>
                    <a:pt x="652" y="4154"/>
                  </a:lnTo>
                  <a:lnTo>
                    <a:pt x="659" y="4132"/>
                  </a:lnTo>
                  <a:lnTo>
                    <a:pt x="668" y="4110"/>
                  </a:lnTo>
                  <a:lnTo>
                    <a:pt x="677" y="4087"/>
                  </a:lnTo>
                  <a:lnTo>
                    <a:pt x="688" y="4064"/>
                  </a:lnTo>
                  <a:lnTo>
                    <a:pt x="736" y="3960"/>
                  </a:lnTo>
                  <a:lnTo>
                    <a:pt x="851" y="3950"/>
                  </a:lnTo>
                  <a:lnTo>
                    <a:pt x="934" y="3943"/>
                  </a:lnTo>
                  <a:lnTo>
                    <a:pt x="934" y="3586"/>
                  </a:lnTo>
                  <a:lnTo>
                    <a:pt x="885" y="3555"/>
                  </a:lnTo>
                  <a:lnTo>
                    <a:pt x="836" y="3522"/>
                  </a:lnTo>
                  <a:lnTo>
                    <a:pt x="789" y="3489"/>
                  </a:lnTo>
                  <a:lnTo>
                    <a:pt x="742" y="3454"/>
                  </a:lnTo>
                  <a:lnTo>
                    <a:pt x="697" y="3417"/>
                  </a:lnTo>
                  <a:lnTo>
                    <a:pt x="653" y="3378"/>
                  </a:lnTo>
                  <a:lnTo>
                    <a:pt x="610" y="3340"/>
                  </a:lnTo>
                  <a:lnTo>
                    <a:pt x="568" y="3299"/>
                  </a:lnTo>
                  <a:lnTo>
                    <a:pt x="527" y="3258"/>
                  </a:lnTo>
                  <a:lnTo>
                    <a:pt x="488" y="3215"/>
                  </a:lnTo>
                  <a:lnTo>
                    <a:pt x="450" y="3170"/>
                  </a:lnTo>
                  <a:lnTo>
                    <a:pt x="414" y="3125"/>
                  </a:lnTo>
                  <a:lnTo>
                    <a:pt x="378" y="3079"/>
                  </a:lnTo>
                  <a:lnTo>
                    <a:pt x="344" y="3031"/>
                  </a:lnTo>
                  <a:lnTo>
                    <a:pt x="311" y="2982"/>
                  </a:lnTo>
                  <a:lnTo>
                    <a:pt x="280" y="2934"/>
                  </a:lnTo>
                  <a:lnTo>
                    <a:pt x="248" y="2878"/>
                  </a:lnTo>
                  <a:lnTo>
                    <a:pt x="217" y="2821"/>
                  </a:lnTo>
                  <a:lnTo>
                    <a:pt x="188" y="2763"/>
                  </a:lnTo>
                  <a:lnTo>
                    <a:pt x="162" y="2705"/>
                  </a:lnTo>
                  <a:lnTo>
                    <a:pt x="136" y="2644"/>
                  </a:lnTo>
                  <a:lnTo>
                    <a:pt x="113" y="2584"/>
                  </a:lnTo>
                  <a:lnTo>
                    <a:pt x="92" y="2523"/>
                  </a:lnTo>
                  <a:lnTo>
                    <a:pt x="73" y="2460"/>
                  </a:lnTo>
                  <a:lnTo>
                    <a:pt x="56" y="2396"/>
                  </a:lnTo>
                  <a:lnTo>
                    <a:pt x="42" y="2332"/>
                  </a:lnTo>
                  <a:lnTo>
                    <a:pt x="29" y="2267"/>
                  </a:lnTo>
                  <a:lnTo>
                    <a:pt x="19" y="2201"/>
                  </a:lnTo>
                  <a:lnTo>
                    <a:pt x="11" y="2135"/>
                  </a:lnTo>
                  <a:lnTo>
                    <a:pt x="5" y="2067"/>
                  </a:lnTo>
                  <a:lnTo>
                    <a:pt x="1" y="2000"/>
                  </a:lnTo>
                  <a:lnTo>
                    <a:pt x="0" y="1932"/>
                  </a:lnTo>
                  <a:lnTo>
                    <a:pt x="0" y="1882"/>
                  </a:lnTo>
                  <a:lnTo>
                    <a:pt x="3" y="1832"/>
                  </a:lnTo>
                  <a:lnTo>
                    <a:pt x="5" y="1783"/>
                  </a:lnTo>
                  <a:lnTo>
                    <a:pt x="10" y="1734"/>
                  </a:lnTo>
                  <a:lnTo>
                    <a:pt x="15" y="1685"/>
                  </a:lnTo>
                  <a:lnTo>
                    <a:pt x="22" y="1638"/>
                  </a:lnTo>
                  <a:lnTo>
                    <a:pt x="30" y="1589"/>
                  </a:lnTo>
                  <a:lnTo>
                    <a:pt x="39" y="1543"/>
                  </a:lnTo>
                  <a:lnTo>
                    <a:pt x="49" y="1495"/>
                  </a:lnTo>
                  <a:lnTo>
                    <a:pt x="61" y="1449"/>
                  </a:lnTo>
                  <a:lnTo>
                    <a:pt x="73" y="1402"/>
                  </a:lnTo>
                  <a:lnTo>
                    <a:pt x="86" y="1357"/>
                  </a:lnTo>
                  <a:lnTo>
                    <a:pt x="101" y="1312"/>
                  </a:lnTo>
                  <a:lnTo>
                    <a:pt x="118" y="1267"/>
                  </a:lnTo>
                  <a:lnTo>
                    <a:pt x="134" y="1223"/>
                  </a:lnTo>
                  <a:lnTo>
                    <a:pt x="151" y="1179"/>
                  </a:lnTo>
                  <a:lnTo>
                    <a:pt x="171" y="1136"/>
                  </a:lnTo>
                  <a:lnTo>
                    <a:pt x="191" y="1094"/>
                  </a:lnTo>
                  <a:lnTo>
                    <a:pt x="212" y="1051"/>
                  </a:lnTo>
                  <a:lnTo>
                    <a:pt x="232" y="1011"/>
                  </a:lnTo>
                  <a:lnTo>
                    <a:pt x="256" y="970"/>
                  </a:lnTo>
                  <a:lnTo>
                    <a:pt x="279" y="930"/>
                  </a:lnTo>
                  <a:lnTo>
                    <a:pt x="304" y="890"/>
                  </a:lnTo>
                  <a:lnTo>
                    <a:pt x="330" y="852"/>
                  </a:lnTo>
                  <a:lnTo>
                    <a:pt x="357" y="813"/>
                  </a:lnTo>
                  <a:lnTo>
                    <a:pt x="383" y="775"/>
                  </a:lnTo>
                  <a:lnTo>
                    <a:pt x="411" y="739"/>
                  </a:lnTo>
                  <a:lnTo>
                    <a:pt x="441" y="702"/>
                  </a:lnTo>
                  <a:lnTo>
                    <a:pt x="470" y="667"/>
                  </a:lnTo>
                  <a:lnTo>
                    <a:pt x="502" y="632"/>
                  </a:lnTo>
                  <a:lnTo>
                    <a:pt x="533" y="599"/>
                  </a:lnTo>
                  <a:lnTo>
                    <a:pt x="566" y="565"/>
                  </a:lnTo>
                  <a:lnTo>
                    <a:pt x="599" y="532"/>
                  </a:lnTo>
                  <a:lnTo>
                    <a:pt x="633" y="501"/>
                  </a:lnTo>
                  <a:lnTo>
                    <a:pt x="668" y="471"/>
                  </a:lnTo>
                  <a:lnTo>
                    <a:pt x="703" y="441"/>
                  </a:lnTo>
                  <a:lnTo>
                    <a:pt x="739" y="412"/>
                  </a:lnTo>
                  <a:lnTo>
                    <a:pt x="776" y="383"/>
                  </a:lnTo>
                  <a:lnTo>
                    <a:pt x="813" y="356"/>
                  </a:lnTo>
                  <a:lnTo>
                    <a:pt x="851" y="329"/>
                  </a:lnTo>
                  <a:lnTo>
                    <a:pt x="891" y="304"/>
                  </a:lnTo>
                  <a:lnTo>
                    <a:pt x="930" y="279"/>
                  </a:lnTo>
                  <a:lnTo>
                    <a:pt x="970" y="255"/>
                  </a:lnTo>
                  <a:lnTo>
                    <a:pt x="1010" y="233"/>
                  </a:lnTo>
                  <a:lnTo>
                    <a:pt x="1052" y="211"/>
                  </a:lnTo>
                  <a:lnTo>
                    <a:pt x="1094" y="190"/>
                  </a:lnTo>
                  <a:lnTo>
                    <a:pt x="1137" y="170"/>
                  </a:lnTo>
                  <a:lnTo>
                    <a:pt x="1180" y="152"/>
                  </a:lnTo>
                  <a:lnTo>
                    <a:pt x="1224" y="133"/>
                  </a:lnTo>
                  <a:lnTo>
                    <a:pt x="1268" y="117"/>
                  </a:lnTo>
                  <a:lnTo>
                    <a:pt x="1312" y="101"/>
                  </a:lnTo>
                  <a:lnTo>
                    <a:pt x="1357" y="87"/>
                  </a:lnTo>
                  <a:lnTo>
                    <a:pt x="1403" y="73"/>
                  </a:lnTo>
                  <a:lnTo>
                    <a:pt x="1449" y="60"/>
                  </a:lnTo>
                  <a:lnTo>
                    <a:pt x="1496" y="48"/>
                  </a:lnTo>
                  <a:lnTo>
                    <a:pt x="1542" y="39"/>
                  </a:lnTo>
                  <a:lnTo>
                    <a:pt x="1590" y="30"/>
                  </a:lnTo>
                  <a:lnTo>
                    <a:pt x="1637" y="22"/>
                  </a:lnTo>
                  <a:lnTo>
                    <a:pt x="1686" y="15"/>
                  </a:lnTo>
                  <a:lnTo>
                    <a:pt x="1735" y="9"/>
                  </a:lnTo>
                  <a:lnTo>
                    <a:pt x="1783" y="5"/>
                  </a:lnTo>
                  <a:lnTo>
                    <a:pt x="1832" y="2"/>
                  </a:lnTo>
                  <a:lnTo>
                    <a:pt x="1882" y="0"/>
                  </a:lnTo>
                  <a:lnTo>
                    <a:pt x="1932" y="0"/>
                  </a:lnTo>
                  <a:close/>
                  <a:moveTo>
                    <a:pt x="1507" y="2300"/>
                  </a:moveTo>
                  <a:lnTo>
                    <a:pt x="1507" y="2300"/>
                  </a:lnTo>
                  <a:lnTo>
                    <a:pt x="1533" y="2310"/>
                  </a:lnTo>
                  <a:lnTo>
                    <a:pt x="1557" y="2318"/>
                  </a:lnTo>
                  <a:lnTo>
                    <a:pt x="1569" y="2321"/>
                  </a:lnTo>
                  <a:lnTo>
                    <a:pt x="1580" y="2323"/>
                  </a:lnTo>
                  <a:lnTo>
                    <a:pt x="1592" y="2324"/>
                  </a:lnTo>
                  <a:lnTo>
                    <a:pt x="1604" y="2324"/>
                  </a:lnTo>
                  <a:lnTo>
                    <a:pt x="1619" y="2324"/>
                  </a:lnTo>
                  <a:lnTo>
                    <a:pt x="1633" y="2322"/>
                  </a:lnTo>
                  <a:lnTo>
                    <a:pt x="1648" y="2318"/>
                  </a:lnTo>
                  <a:lnTo>
                    <a:pt x="1663" y="2314"/>
                  </a:lnTo>
                  <a:lnTo>
                    <a:pt x="1677" y="2308"/>
                  </a:lnTo>
                  <a:lnTo>
                    <a:pt x="1691" y="2300"/>
                  </a:lnTo>
                  <a:lnTo>
                    <a:pt x="1705" y="2289"/>
                  </a:lnTo>
                  <a:lnTo>
                    <a:pt x="1718" y="2279"/>
                  </a:lnTo>
                  <a:lnTo>
                    <a:pt x="1750" y="2251"/>
                  </a:lnTo>
                  <a:lnTo>
                    <a:pt x="1782" y="2276"/>
                  </a:lnTo>
                  <a:lnTo>
                    <a:pt x="1801" y="2290"/>
                  </a:lnTo>
                  <a:lnTo>
                    <a:pt x="1819" y="2303"/>
                  </a:lnTo>
                  <a:lnTo>
                    <a:pt x="1838" y="2314"/>
                  </a:lnTo>
                  <a:lnTo>
                    <a:pt x="1855" y="2323"/>
                  </a:lnTo>
                  <a:lnTo>
                    <a:pt x="1873" y="2330"/>
                  </a:lnTo>
                  <a:lnTo>
                    <a:pt x="1890" y="2336"/>
                  </a:lnTo>
                  <a:lnTo>
                    <a:pt x="1908" y="2339"/>
                  </a:lnTo>
                  <a:lnTo>
                    <a:pt x="1924" y="2340"/>
                  </a:lnTo>
                  <a:lnTo>
                    <a:pt x="1939" y="2340"/>
                  </a:lnTo>
                  <a:lnTo>
                    <a:pt x="1954" y="2338"/>
                  </a:lnTo>
                  <a:lnTo>
                    <a:pt x="1969" y="2333"/>
                  </a:lnTo>
                  <a:lnTo>
                    <a:pt x="1984" y="2328"/>
                  </a:lnTo>
                  <a:lnTo>
                    <a:pt x="1999" y="2319"/>
                  </a:lnTo>
                  <a:lnTo>
                    <a:pt x="2013" y="2309"/>
                  </a:lnTo>
                  <a:lnTo>
                    <a:pt x="2028" y="2296"/>
                  </a:lnTo>
                  <a:lnTo>
                    <a:pt x="2044" y="2282"/>
                  </a:lnTo>
                  <a:lnTo>
                    <a:pt x="2077" y="2246"/>
                  </a:lnTo>
                  <a:lnTo>
                    <a:pt x="2113" y="2279"/>
                  </a:lnTo>
                  <a:lnTo>
                    <a:pt x="2134" y="2295"/>
                  </a:lnTo>
                  <a:lnTo>
                    <a:pt x="2154" y="2308"/>
                  </a:lnTo>
                  <a:lnTo>
                    <a:pt x="2175" y="2319"/>
                  </a:lnTo>
                  <a:lnTo>
                    <a:pt x="2194" y="2326"/>
                  </a:lnTo>
                  <a:lnTo>
                    <a:pt x="2215" y="2332"/>
                  </a:lnTo>
                  <a:lnTo>
                    <a:pt x="2235" y="2336"/>
                  </a:lnTo>
                  <a:lnTo>
                    <a:pt x="2255" y="2337"/>
                  </a:lnTo>
                  <a:lnTo>
                    <a:pt x="2275" y="2336"/>
                  </a:lnTo>
                  <a:lnTo>
                    <a:pt x="2291" y="2333"/>
                  </a:lnTo>
                  <a:lnTo>
                    <a:pt x="2308" y="2330"/>
                  </a:lnTo>
                  <a:lnTo>
                    <a:pt x="2324" y="2325"/>
                  </a:lnTo>
                  <a:lnTo>
                    <a:pt x="2342" y="2319"/>
                  </a:lnTo>
                  <a:lnTo>
                    <a:pt x="2359" y="2314"/>
                  </a:lnTo>
                  <a:lnTo>
                    <a:pt x="2377" y="2307"/>
                  </a:lnTo>
                  <a:lnTo>
                    <a:pt x="2412" y="2290"/>
                  </a:lnTo>
                  <a:lnTo>
                    <a:pt x="2484" y="2175"/>
                  </a:lnTo>
                  <a:lnTo>
                    <a:pt x="2653" y="2281"/>
                  </a:lnTo>
                  <a:lnTo>
                    <a:pt x="2239" y="2948"/>
                  </a:lnTo>
                  <a:lnTo>
                    <a:pt x="2239" y="3826"/>
                  </a:lnTo>
                  <a:lnTo>
                    <a:pt x="2564" y="3799"/>
                  </a:lnTo>
                  <a:lnTo>
                    <a:pt x="2564" y="3450"/>
                  </a:lnTo>
                  <a:lnTo>
                    <a:pt x="2564" y="3332"/>
                  </a:lnTo>
                  <a:lnTo>
                    <a:pt x="2668" y="3274"/>
                  </a:lnTo>
                  <a:lnTo>
                    <a:pt x="2712" y="3248"/>
                  </a:lnTo>
                  <a:lnTo>
                    <a:pt x="2756" y="3222"/>
                  </a:lnTo>
                  <a:lnTo>
                    <a:pt x="2799" y="3194"/>
                  </a:lnTo>
                  <a:lnTo>
                    <a:pt x="2841" y="3163"/>
                  </a:lnTo>
                  <a:lnTo>
                    <a:pt x="2882" y="3132"/>
                  </a:lnTo>
                  <a:lnTo>
                    <a:pt x="2921" y="3100"/>
                  </a:lnTo>
                  <a:lnTo>
                    <a:pt x="2960" y="3066"/>
                  </a:lnTo>
                  <a:lnTo>
                    <a:pt x="2997" y="3031"/>
                  </a:lnTo>
                  <a:lnTo>
                    <a:pt x="3033" y="2995"/>
                  </a:lnTo>
                  <a:lnTo>
                    <a:pt x="3067" y="2958"/>
                  </a:lnTo>
                  <a:lnTo>
                    <a:pt x="3101" y="2918"/>
                  </a:lnTo>
                  <a:lnTo>
                    <a:pt x="3134" y="2879"/>
                  </a:lnTo>
                  <a:lnTo>
                    <a:pt x="3165" y="2838"/>
                  </a:lnTo>
                  <a:lnTo>
                    <a:pt x="3195" y="2797"/>
                  </a:lnTo>
                  <a:lnTo>
                    <a:pt x="3223" y="2754"/>
                  </a:lnTo>
                  <a:lnTo>
                    <a:pt x="3250" y="2711"/>
                  </a:lnTo>
                  <a:lnTo>
                    <a:pt x="3275" y="2667"/>
                  </a:lnTo>
                  <a:lnTo>
                    <a:pt x="3299" y="2624"/>
                  </a:lnTo>
                  <a:lnTo>
                    <a:pt x="3319" y="2578"/>
                  </a:lnTo>
                  <a:lnTo>
                    <a:pt x="3340" y="2533"/>
                  </a:lnTo>
                  <a:lnTo>
                    <a:pt x="3359" y="2487"/>
                  </a:lnTo>
                  <a:lnTo>
                    <a:pt x="3376" y="2439"/>
                  </a:lnTo>
                  <a:lnTo>
                    <a:pt x="3393" y="2391"/>
                  </a:lnTo>
                  <a:lnTo>
                    <a:pt x="3406" y="2343"/>
                  </a:lnTo>
                  <a:lnTo>
                    <a:pt x="3419" y="2293"/>
                  </a:lnTo>
                  <a:lnTo>
                    <a:pt x="3431" y="2243"/>
                  </a:lnTo>
                  <a:lnTo>
                    <a:pt x="3440" y="2193"/>
                  </a:lnTo>
                  <a:lnTo>
                    <a:pt x="3448" y="2142"/>
                  </a:lnTo>
                  <a:lnTo>
                    <a:pt x="3454" y="2089"/>
                  </a:lnTo>
                  <a:lnTo>
                    <a:pt x="3459" y="2037"/>
                  </a:lnTo>
                  <a:lnTo>
                    <a:pt x="3461" y="1985"/>
                  </a:lnTo>
                  <a:lnTo>
                    <a:pt x="3462" y="1932"/>
                  </a:lnTo>
                  <a:lnTo>
                    <a:pt x="3462" y="1892"/>
                  </a:lnTo>
                  <a:lnTo>
                    <a:pt x="3460" y="1853"/>
                  </a:lnTo>
                  <a:lnTo>
                    <a:pt x="3458" y="1814"/>
                  </a:lnTo>
                  <a:lnTo>
                    <a:pt x="3454" y="1775"/>
                  </a:lnTo>
                  <a:lnTo>
                    <a:pt x="3449" y="1737"/>
                  </a:lnTo>
                  <a:lnTo>
                    <a:pt x="3445" y="1698"/>
                  </a:lnTo>
                  <a:lnTo>
                    <a:pt x="3438" y="1661"/>
                  </a:lnTo>
                  <a:lnTo>
                    <a:pt x="3431" y="1623"/>
                  </a:lnTo>
                  <a:lnTo>
                    <a:pt x="3423" y="1586"/>
                  </a:lnTo>
                  <a:lnTo>
                    <a:pt x="3415" y="1548"/>
                  </a:lnTo>
                  <a:lnTo>
                    <a:pt x="3404" y="1512"/>
                  </a:lnTo>
                  <a:lnTo>
                    <a:pt x="3394" y="1476"/>
                  </a:lnTo>
                  <a:lnTo>
                    <a:pt x="3382" y="1440"/>
                  </a:lnTo>
                  <a:lnTo>
                    <a:pt x="3369" y="1406"/>
                  </a:lnTo>
                  <a:lnTo>
                    <a:pt x="3357" y="1371"/>
                  </a:lnTo>
                  <a:lnTo>
                    <a:pt x="3341" y="1336"/>
                  </a:lnTo>
                  <a:lnTo>
                    <a:pt x="3328" y="1301"/>
                  </a:lnTo>
                  <a:lnTo>
                    <a:pt x="3311" y="1267"/>
                  </a:lnTo>
                  <a:lnTo>
                    <a:pt x="3295" y="1235"/>
                  </a:lnTo>
                  <a:lnTo>
                    <a:pt x="3278" y="1202"/>
                  </a:lnTo>
                  <a:lnTo>
                    <a:pt x="3259" y="1170"/>
                  </a:lnTo>
                  <a:lnTo>
                    <a:pt x="3240" y="1137"/>
                  </a:lnTo>
                  <a:lnTo>
                    <a:pt x="3221" y="1106"/>
                  </a:lnTo>
                  <a:lnTo>
                    <a:pt x="3201" y="1076"/>
                  </a:lnTo>
                  <a:lnTo>
                    <a:pt x="3180" y="1046"/>
                  </a:lnTo>
                  <a:lnTo>
                    <a:pt x="3158" y="1015"/>
                  </a:lnTo>
                  <a:lnTo>
                    <a:pt x="3136" y="986"/>
                  </a:lnTo>
                  <a:lnTo>
                    <a:pt x="3113" y="957"/>
                  </a:lnTo>
                  <a:lnTo>
                    <a:pt x="3090" y="930"/>
                  </a:lnTo>
                  <a:lnTo>
                    <a:pt x="3065" y="902"/>
                  </a:lnTo>
                  <a:lnTo>
                    <a:pt x="3040" y="875"/>
                  </a:lnTo>
                  <a:lnTo>
                    <a:pt x="3014" y="849"/>
                  </a:lnTo>
                  <a:lnTo>
                    <a:pt x="2987" y="824"/>
                  </a:lnTo>
                  <a:lnTo>
                    <a:pt x="2961" y="798"/>
                  </a:lnTo>
                  <a:lnTo>
                    <a:pt x="2934" y="774"/>
                  </a:lnTo>
                  <a:lnTo>
                    <a:pt x="2905" y="751"/>
                  </a:lnTo>
                  <a:lnTo>
                    <a:pt x="2877" y="728"/>
                  </a:lnTo>
                  <a:lnTo>
                    <a:pt x="2848" y="704"/>
                  </a:lnTo>
                  <a:lnTo>
                    <a:pt x="2818" y="683"/>
                  </a:lnTo>
                  <a:lnTo>
                    <a:pt x="2788" y="663"/>
                  </a:lnTo>
                  <a:lnTo>
                    <a:pt x="2756" y="642"/>
                  </a:lnTo>
                  <a:lnTo>
                    <a:pt x="2725" y="622"/>
                  </a:lnTo>
                  <a:lnTo>
                    <a:pt x="2694" y="603"/>
                  </a:lnTo>
                  <a:lnTo>
                    <a:pt x="2661" y="586"/>
                  </a:lnTo>
                  <a:lnTo>
                    <a:pt x="2629" y="568"/>
                  </a:lnTo>
                  <a:lnTo>
                    <a:pt x="2595" y="552"/>
                  </a:lnTo>
                  <a:lnTo>
                    <a:pt x="2561" y="536"/>
                  </a:lnTo>
                  <a:lnTo>
                    <a:pt x="2528" y="521"/>
                  </a:lnTo>
                  <a:lnTo>
                    <a:pt x="2493" y="507"/>
                  </a:lnTo>
                  <a:lnTo>
                    <a:pt x="2458" y="494"/>
                  </a:lnTo>
                  <a:lnTo>
                    <a:pt x="2423" y="481"/>
                  </a:lnTo>
                  <a:lnTo>
                    <a:pt x="2387" y="470"/>
                  </a:lnTo>
                  <a:lnTo>
                    <a:pt x="2351" y="459"/>
                  </a:lnTo>
                  <a:lnTo>
                    <a:pt x="2314" y="449"/>
                  </a:lnTo>
                  <a:lnTo>
                    <a:pt x="2277" y="440"/>
                  </a:lnTo>
                  <a:lnTo>
                    <a:pt x="2240" y="431"/>
                  </a:lnTo>
                  <a:lnTo>
                    <a:pt x="2203" y="424"/>
                  </a:lnTo>
                  <a:lnTo>
                    <a:pt x="2164" y="419"/>
                  </a:lnTo>
                  <a:lnTo>
                    <a:pt x="2127" y="413"/>
                  </a:lnTo>
                  <a:lnTo>
                    <a:pt x="2088" y="408"/>
                  </a:lnTo>
                  <a:lnTo>
                    <a:pt x="2049" y="405"/>
                  </a:lnTo>
                  <a:lnTo>
                    <a:pt x="2011" y="402"/>
                  </a:lnTo>
                  <a:lnTo>
                    <a:pt x="1972" y="401"/>
                  </a:lnTo>
                  <a:lnTo>
                    <a:pt x="1932" y="401"/>
                  </a:lnTo>
                  <a:lnTo>
                    <a:pt x="1893" y="401"/>
                  </a:lnTo>
                  <a:lnTo>
                    <a:pt x="1853" y="402"/>
                  </a:lnTo>
                  <a:lnTo>
                    <a:pt x="1814" y="405"/>
                  </a:lnTo>
                  <a:lnTo>
                    <a:pt x="1775" y="408"/>
                  </a:lnTo>
                  <a:lnTo>
                    <a:pt x="1737" y="413"/>
                  </a:lnTo>
                  <a:lnTo>
                    <a:pt x="1699" y="419"/>
                  </a:lnTo>
                  <a:lnTo>
                    <a:pt x="1660" y="424"/>
                  </a:lnTo>
                  <a:lnTo>
                    <a:pt x="1623" y="431"/>
                  </a:lnTo>
                  <a:lnTo>
                    <a:pt x="1586" y="440"/>
                  </a:lnTo>
                  <a:lnTo>
                    <a:pt x="1549" y="449"/>
                  </a:lnTo>
                  <a:lnTo>
                    <a:pt x="1513" y="459"/>
                  </a:lnTo>
                  <a:lnTo>
                    <a:pt x="1477" y="470"/>
                  </a:lnTo>
                  <a:lnTo>
                    <a:pt x="1441" y="481"/>
                  </a:lnTo>
                  <a:lnTo>
                    <a:pt x="1405" y="494"/>
                  </a:lnTo>
                  <a:lnTo>
                    <a:pt x="1370" y="507"/>
                  </a:lnTo>
                  <a:lnTo>
                    <a:pt x="1335" y="521"/>
                  </a:lnTo>
                  <a:lnTo>
                    <a:pt x="1302" y="536"/>
                  </a:lnTo>
                  <a:lnTo>
                    <a:pt x="1268" y="552"/>
                  </a:lnTo>
                  <a:lnTo>
                    <a:pt x="1234" y="568"/>
                  </a:lnTo>
                  <a:lnTo>
                    <a:pt x="1202" y="586"/>
                  </a:lnTo>
                  <a:lnTo>
                    <a:pt x="1169" y="603"/>
                  </a:lnTo>
                  <a:lnTo>
                    <a:pt x="1138" y="622"/>
                  </a:lnTo>
                  <a:lnTo>
                    <a:pt x="1107" y="642"/>
                  </a:lnTo>
                  <a:lnTo>
                    <a:pt x="1076" y="663"/>
                  </a:lnTo>
                  <a:lnTo>
                    <a:pt x="1045" y="683"/>
                  </a:lnTo>
                  <a:lnTo>
                    <a:pt x="1016" y="704"/>
                  </a:lnTo>
                  <a:lnTo>
                    <a:pt x="987" y="728"/>
                  </a:lnTo>
                  <a:lnTo>
                    <a:pt x="958" y="751"/>
                  </a:lnTo>
                  <a:lnTo>
                    <a:pt x="930" y="774"/>
                  </a:lnTo>
                  <a:lnTo>
                    <a:pt x="902" y="798"/>
                  </a:lnTo>
                  <a:lnTo>
                    <a:pt x="876" y="824"/>
                  </a:lnTo>
                  <a:lnTo>
                    <a:pt x="849" y="849"/>
                  </a:lnTo>
                  <a:lnTo>
                    <a:pt x="823" y="875"/>
                  </a:lnTo>
                  <a:lnTo>
                    <a:pt x="799" y="902"/>
                  </a:lnTo>
                  <a:lnTo>
                    <a:pt x="775" y="930"/>
                  </a:lnTo>
                  <a:lnTo>
                    <a:pt x="750" y="957"/>
                  </a:lnTo>
                  <a:lnTo>
                    <a:pt x="728" y="986"/>
                  </a:lnTo>
                  <a:lnTo>
                    <a:pt x="705" y="1015"/>
                  </a:lnTo>
                  <a:lnTo>
                    <a:pt x="684" y="1046"/>
                  </a:lnTo>
                  <a:lnTo>
                    <a:pt x="662" y="1076"/>
                  </a:lnTo>
                  <a:lnTo>
                    <a:pt x="642" y="1106"/>
                  </a:lnTo>
                  <a:lnTo>
                    <a:pt x="623" y="1137"/>
                  </a:lnTo>
                  <a:lnTo>
                    <a:pt x="604" y="1170"/>
                  </a:lnTo>
                  <a:lnTo>
                    <a:pt x="585" y="1202"/>
                  </a:lnTo>
                  <a:lnTo>
                    <a:pt x="569" y="1235"/>
                  </a:lnTo>
                  <a:lnTo>
                    <a:pt x="552" y="1267"/>
                  </a:lnTo>
                  <a:lnTo>
                    <a:pt x="537" y="1301"/>
                  </a:lnTo>
                  <a:lnTo>
                    <a:pt x="522" y="1336"/>
                  </a:lnTo>
                  <a:lnTo>
                    <a:pt x="508" y="1371"/>
                  </a:lnTo>
                  <a:lnTo>
                    <a:pt x="494" y="1406"/>
                  </a:lnTo>
                  <a:lnTo>
                    <a:pt x="482" y="1440"/>
                  </a:lnTo>
                  <a:lnTo>
                    <a:pt x="470" y="1476"/>
                  </a:lnTo>
                  <a:lnTo>
                    <a:pt x="459" y="1512"/>
                  </a:lnTo>
                  <a:lnTo>
                    <a:pt x="450" y="1548"/>
                  </a:lnTo>
                  <a:lnTo>
                    <a:pt x="440" y="1586"/>
                  </a:lnTo>
                  <a:lnTo>
                    <a:pt x="432" y="1623"/>
                  </a:lnTo>
                  <a:lnTo>
                    <a:pt x="425" y="1661"/>
                  </a:lnTo>
                  <a:lnTo>
                    <a:pt x="418" y="1698"/>
                  </a:lnTo>
                  <a:lnTo>
                    <a:pt x="414" y="1737"/>
                  </a:lnTo>
                  <a:lnTo>
                    <a:pt x="409" y="1775"/>
                  </a:lnTo>
                  <a:lnTo>
                    <a:pt x="405" y="1814"/>
                  </a:lnTo>
                  <a:lnTo>
                    <a:pt x="403" y="1853"/>
                  </a:lnTo>
                  <a:lnTo>
                    <a:pt x="402" y="1892"/>
                  </a:lnTo>
                  <a:lnTo>
                    <a:pt x="401" y="1932"/>
                  </a:lnTo>
                  <a:lnTo>
                    <a:pt x="402" y="1986"/>
                  </a:lnTo>
                  <a:lnTo>
                    <a:pt x="405" y="2040"/>
                  </a:lnTo>
                  <a:lnTo>
                    <a:pt x="410" y="2093"/>
                  </a:lnTo>
                  <a:lnTo>
                    <a:pt x="416" y="2146"/>
                  </a:lnTo>
                  <a:lnTo>
                    <a:pt x="424" y="2199"/>
                  </a:lnTo>
                  <a:lnTo>
                    <a:pt x="434" y="2251"/>
                  </a:lnTo>
                  <a:lnTo>
                    <a:pt x="446" y="2301"/>
                  </a:lnTo>
                  <a:lnTo>
                    <a:pt x="459" y="2352"/>
                  </a:lnTo>
                  <a:lnTo>
                    <a:pt x="474" y="2402"/>
                  </a:lnTo>
                  <a:lnTo>
                    <a:pt x="490" y="2451"/>
                  </a:lnTo>
                  <a:lnTo>
                    <a:pt x="509" y="2498"/>
                  </a:lnTo>
                  <a:lnTo>
                    <a:pt x="529" y="2546"/>
                  </a:lnTo>
                  <a:lnTo>
                    <a:pt x="549" y="2592"/>
                  </a:lnTo>
                  <a:lnTo>
                    <a:pt x="573" y="2638"/>
                  </a:lnTo>
                  <a:lnTo>
                    <a:pt x="597" y="2682"/>
                  </a:lnTo>
                  <a:lnTo>
                    <a:pt x="623" y="2726"/>
                  </a:lnTo>
                  <a:lnTo>
                    <a:pt x="650" y="2770"/>
                  </a:lnTo>
                  <a:lnTo>
                    <a:pt x="679" y="2814"/>
                  </a:lnTo>
                  <a:lnTo>
                    <a:pt x="711" y="2856"/>
                  </a:lnTo>
                  <a:lnTo>
                    <a:pt x="743" y="2896"/>
                  </a:lnTo>
                  <a:lnTo>
                    <a:pt x="777" y="2937"/>
                  </a:lnTo>
                  <a:lnTo>
                    <a:pt x="812" y="2975"/>
                  </a:lnTo>
                  <a:lnTo>
                    <a:pt x="848" y="3014"/>
                  </a:lnTo>
                  <a:lnTo>
                    <a:pt x="885" y="3050"/>
                  </a:lnTo>
                  <a:lnTo>
                    <a:pt x="924" y="3085"/>
                  </a:lnTo>
                  <a:lnTo>
                    <a:pt x="964" y="3118"/>
                  </a:lnTo>
                  <a:lnTo>
                    <a:pt x="1004" y="3151"/>
                  </a:lnTo>
                  <a:lnTo>
                    <a:pt x="1047" y="3182"/>
                  </a:lnTo>
                  <a:lnTo>
                    <a:pt x="1090" y="3211"/>
                  </a:lnTo>
                  <a:lnTo>
                    <a:pt x="1135" y="3239"/>
                  </a:lnTo>
                  <a:lnTo>
                    <a:pt x="1180" y="3266"/>
                  </a:lnTo>
                  <a:lnTo>
                    <a:pt x="1226" y="3291"/>
                  </a:lnTo>
                  <a:lnTo>
                    <a:pt x="1335" y="3348"/>
                  </a:lnTo>
                  <a:lnTo>
                    <a:pt x="1335" y="3469"/>
                  </a:lnTo>
                  <a:lnTo>
                    <a:pt x="1335" y="3838"/>
                  </a:lnTo>
                  <a:lnTo>
                    <a:pt x="1674" y="3838"/>
                  </a:lnTo>
                  <a:lnTo>
                    <a:pt x="1674" y="2948"/>
                  </a:lnTo>
                  <a:lnTo>
                    <a:pt x="1260" y="2281"/>
                  </a:lnTo>
                  <a:lnTo>
                    <a:pt x="1431" y="2175"/>
                  </a:lnTo>
                  <a:lnTo>
                    <a:pt x="1507" y="2300"/>
                  </a:lnTo>
                  <a:close/>
                  <a:moveTo>
                    <a:pt x="2326" y="2429"/>
                  </a:moveTo>
                  <a:lnTo>
                    <a:pt x="2326" y="2429"/>
                  </a:lnTo>
                  <a:lnTo>
                    <a:pt x="2305" y="2432"/>
                  </a:lnTo>
                  <a:lnTo>
                    <a:pt x="2284" y="2435"/>
                  </a:lnTo>
                  <a:lnTo>
                    <a:pt x="2258" y="2437"/>
                  </a:lnTo>
                  <a:lnTo>
                    <a:pt x="2234" y="2437"/>
                  </a:lnTo>
                  <a:lnTo>
                    <a:pt x="2208" y="2433"/>
                  </a:lnTo>
                  <a:lnTo>
                    <a:pt x="2184" y="2429"/>
                  </a:lnTo>
                  <a:lnTo>
                    <a:pt x="2158" y="2420"/>
                  </a:lnTo>
                  <a:lnTo>
                    <a:pt x="2134" y="2411"/>
                  </a:lnTo>
                  <a:lnTo>
                    <a:pt x="2109" y="2397"/>
                  </a:lnTo>
                  <a:lnTo>
                    <a:pt x="2083" y="2382"/>
                  </a:lnTo>
                  <a:lnTo>
                    <a:pt x="2063" y="2396"/>
                  </a:lnTo>
                  <a:lnTo>
                    <a:pt x="2045" y="2409"/>
                  </a:lnTo>
                  <a:lnTo>
                    <a:pt x="2024" y="2419"/>
                  </a:lnTo>
                  <a:lnTo>
                    <a:pt x="2004" y="2427"/>
                  </a:lnTo>
                  <a:lnTo>
                    <a:pt x="1983" y="2434"/>
                  </a:lnTo>
                  <a:lnTo>
                    <a:pt x="1962" y="2438"/>
                  </a:lnTo>
                  <a:lnTo>
                    <a:pt x="1941" y="2440"/>
                  </a:lnTo>
                  <a:lnTo>
                    <a:pt x="1920" y="2440"/>
                  </a:lnTo>
                  <a:lnTo>
                    <a:pt x="1900" y="2439"/>
                  </a:lnTo>
                  <a:lnTo>
                    <a:pt x="1879" y="2435"/>
                  </a:lnTo>
                  <a:lnTo>
                    <a:pt x="1858" y="2430"/>
                  </a:lnTo>
                  <a:lnTo>
                    <a:pt x="1837" y="2423"/>
                  </a:lnTo>
                  <a:lnTo>
                    <a:pt x="1816" y="2415"/>
                  </a:lnTo>
                  <a:lnTo>
                    <a:pt x="1794" y="2404"/>
                  </a:lnTo>
                  <a:lnTo>
                    <a:pt x="1773" y="2393"/>
                  </a:lnTo>
                  <a:lnTo>
                    <a:pt x="1752" y="2379"/>
                  </a:lnTo>
                  <a:lnTo>
                    <a:pt x="1735" y="2390"/>
                  </a:lnTo>
                  <a:lnTo>
                    <a:pt x="1716" y="2399"/>
                  </a:lnTo>
                  <a:lnTo>
                    <a:pt x="1699" y="2408"/>
                  </a:lnTo>
                  <a:lnTo>
                    <a:pt x="1679" y="2413"/>
                  </a:lnTo>
                  <a:lnTo>
                    <a:pt x="1660" y="2418"/>
                  </a:lnTo>
                  <a:lnTo>
                    <a:pt x="1642" y="2422"/>
                  </a:lnTo>
                  <a:lnTo>
                    <a:pt x="1622" y="2424"/>
                  </a:lnTo>
                  <a:lnTo>
                    <a:pt x="1602" y="2424"/>
                  </a:lnTo>
                  <a:lnTo>
                    <a:pt x="1585" y="2424"/>
                  </a:lnTo>
                  <a:lnTo>
                    <a:pt x="1860" y="2866"/>
                  </a:lnTo>
                  <a:lnTo>
                    <a:pt x="1875" y="2891"/>
                  </a:lnTo>
                  <a:lnTo>
                    <a:pt x="1875" y="2918"/>
                  </a:lnTo>
                  <a:lnTo>
                    <a:pt x="1875" y="3838"/>
                  </a:lnTo>
                  <a:lnTo>
                    <a:pt x="2038" y="3838"/>
                  </a:lnTo>
                  <a:lnTo>
                    <a:pt x="2038" y="2918"/>
                  </a:lnTo>
                  <a:lnTo>
                    <a:pt x="2038" y="2891"/>
                  </a:lnTo>
                  <a:lnTo>
                    <a:pt x="2053" y="2866"/>
                  </a:lnTo>
                  <a:lnTo>
                    <a:pt x="2326" y="2429"/>
                  </a:lnTo>
                  <a:close/>
                  <a:moveTo>
                    <a:pt x="2506" y="5533"/>
                  </a:moveTo>
                  <a:lnTo>
                    <a:pt x="1402" y="5631"/>
                  </a:lnTo>
                  <a:lnTo>
                    <a:pt x="1405" y="5656"/>
                  </a:lnTo>
                  <a:lnTo>
                    <a:pt x="1410" y="5681"/>
                  </a:lnTo>
                  <a:lnTo>
                    <a:pt x="1417" y="5705"/>
                  </a:lnTo>
                  <a:lnTo>
                    <a:pt x="1424" y="5729"/>
                  </a:lnTo>
                  <a:lnTo>
                    <a:pt x="1432" y="5753"/>
                  </a:lnTo>
                  <a:lnTo>
                    <a:pt x="1441" y="5776"/>
                  </a:lnTo>
                  <a:lnTo>
                    <a:pt x="1451" y="5798"/>
                  </a:lnTo>
                  <a:lnTo>
                    <a:pt x="1463" y="5820"/>
                  </a:lnTo>
                  <a:lnTo>
                    <a:pt x="1475" y="5842"/>
                  </a:lnTo>
                  <a:lnTo>
                    <a:pt x="1489" y="5862"/>
                  </a:lnTo>
                  <a:lnTo>
                    <a:pt x="1503" y="5883"/>
                  </a:lnTo>
                  <a:lnTo>
                    <a:pt x="1516" y="5902"/>
                  </a:lnTo>
                  <a:lnTo>
                    <a:pt x="1533" y="5921"/>
                  </a:lnTo>
                  <a:lnTo>
                    <a:pt x="1549" y="5938"/>
                  </a:lnTo>
                  <a:lnTo>
                    <a:pt x="1566" y="5956"/>
                  </a:lnTo>
                  <a:lnTo>
                    <a:pt x="1584" y="5973"/>
                  </a:lnTo>
                  <a:lnTo>
                    <a:pt x="1602" y="5988"/>
                  </a:lnTo>
                  <a:lnTo>
                    <a:pt x="1622" y="6003"/>
                  </a:lnTo>
                  <a:lnTo>
                    <a:pt x="1642" y="6017"/>
                  </a:lnTo>
                  <a:lnTo>
                    <a:pt x="1663" y="6031"/>
                  </a:lnTo>
                  <a:lnTo>
                    <a:pt x="1685" y="6043"/>
                  </a:lnTo>
                  <a:lnTo>
                    <a:pt x="1706" y="6055"/>
                  </a:lnTo>
                  <a:lnTo>
                    <a:pt x="1729" y="6065"/>
                  </a:lnTo>
                  <a:lnTo>
                    <a:pt x="1752" y="6074"/>
                  </a:lnTo>
                  <a:lnTo>
                    <a:pt x="1775" y="6082"/>
                  </a:lnTo>
                  <a:lnTo>
                    <a:pt x="1799" y="6091"/>
                  </a:lnTo>
                  <a:lnTo>
                    <a:pt x="1823" y="6096"/>
                  </a:lnTo>
                  <a:lnTo>
                    <a:pt x="1849" y="6102"/>
                  </a:lnTo>
                  <a:lnTo>
                    <a:pt x="1873" y="6106"/>
                  </a:lnTo>
                  <a:lnTo>
                    <a:pt x="1900" y="6109"/>
                  </a:lnTo>
                  <a:lnTo>
                    <a:pt x="1925" y="6110"/>
                  </a:lnTo>
                  <a:lnTo>
                    <a:pt x="1951" y="6111"/>
                  </a:lnTo>
                  <a:lnTo>
                    <a:pt x="1980" y="6110"/>
                  </a:lnTo>
                  <a:lnTo>
                    <a:pt x="2008" y="6109"/>
                  </a:lnTo>
                  <a:lnTo>
                    <a:pt x="2035" y="6106"/>
                  </a:lnTo>
                  <a:lnTo>
                    <a:pt x="2063" y="6100"/>
                  </a:lnTo>
                  <a:lnTo>
                    <a:pt x="2090" y="6094"/>
                  </a:lnTo>
                  <a:lnTo>
                    <a:pt x="2117" y="6087"/>
                  </a:lnTo>
                  <a:lnTo>
                    <a:pt x="2142" y="6078"/>
                  </a:lnTo>
                  <a:lnTo>
                    <a:pt x="2168" y="6067"/>
                  </a:lnTo>
                  <a:lnTo>
                    <a:pt x="2192" y="6057"/>
                  </a:lnTo>
                  <a:lnTo>
                    <a:pt x="2215" y="6044"/>
                  </a:lnTo>
                  <a:lnTo>
                    <a:pt x="2239" y="6031"/>
                  </a:lnTo>
                  <a:lnTo>
                    <a:pt x="2262" y="6016"/>
                  </a:lnTo>
                  <a:lnTo>
                    <a:pt x="2284" y="6001"/>
                  </a:lnTo>
                  <a:lnTo>
                    <a:pt x="2305" y="5985"/>
                  </a:lnTo>
                  <a:lnTo>
                    <a:pt x="2324" y="5968"/>
                  </a:lnTo>
                  <a:lnTo>
                    <a:pt x="2344" y="5949"/>
                  </a:lnTo>
                  <a:lnTo>
                    <a:pt x="2362" y="5929"/>
                  </a:lnTo>
                  <a:lnTo>
                    <a:pt x="2379" y="5909"/>
                  </a:lnTo>
                  <a:lnTo>
                    <a:pt x="2396" y="5889"/>
                  </a:lnTo>
                  <a:lnTo>
                    <a:pt x="2412" y="5866"/>
                  </a:lnTo>
                  <a:lnTo>
                    <a:pt x="2425" y="5844"/>
                  </a:lnTo>
                  <a:lnTo>
                    <a:pt x="2439" y="5821"/>
                  </a:lnTo>
                  <a:lnTo>
                    <a:pt x="2451" y="5797"/>
                  </a:lnTo>
                  <a:lnTo>
                    <a:pt x="2463" y="5772"/>
                  </a:lnTo>
                  <a:lnTo>
                    <a:pt x="2473" y="5747"/>
                  </a:lnTo>
                  <a:lnTo>
                    <a:pt x="2481" y="5721"/>
                  </a:lnTo>
                  <a:lnTo>
                    <a:pt x="2489" y="5695"/>
                  </a:lnTo>
                  <a:lnTo>
                    <a:pt x="2495" y="5668"/>
                  </a:lnTo>
                  <a:lnTo>
                    <a:pt x="2500" y="5641"/>
                  </a:lnTo>
                  <a:lnTo>
                    <a:pt x="2503" y="5613"/>
                  </a:lnTo>
                  <a:lnTo>
                    <a:pt x="2506" y="5584"/>
                  </a:lnTo>
                  <a:lnTo>
                    <a:pt x="2507" y="5556"/>
                  </a:lnTo>
                  <a:lnTo>
                    <a:pt x="2506" y="5533"/>
                  </a:lnTo>
                  <a:close/>
                  <a:moveTo>
                    <a:pt x="2908" y="4892"/>
                  </a:moveTo>
                  <a:lnTo>
                    <a:pt x="1018" y="5060"/>
                  </a:lnTo>
                  <a:lnTo>
                    <a:pt x="1015" y="5089"/>
                  </a:lnTo>
                  <a:lnTo>
                    <a:pt x="1015" y="5118"/>
                  </a:lnTo>
                  <a:lnTo>
                    <a:pt x="1017" y="5144"/>
                  </a:lnTo>
                  <a:lnTo>
                    <a:pt x="2906" y="4978"/>
                  </a:lnTo>
                  <a:lnTo>
                    <a:pt x="2908" y="4953"/>
                  </a:lnTo>
                  <a:lnTo>
                    <a:pt x="2910" y="4927"/>
                  </a:lnTo>
                  <a:lnTo>
                    <a:pt x="2910" y="4910"/>
                  </a:lnTo>
                  <a:lnTo>
                    <a:pt x="2908" y="4892"/>
                  </a:lnTo>
                  <a:close/>
                  <a:moveTo>
                    <a:pt x="2908" y="4171"/>
                  </a:moveTo>
                  <a:lnTo>
                    <a:pt x="1018" y="4337"/>
                  </a:lnTo>
                  <a:lnTo>
                    <a:pt x="1015" y="4368"/>
                  </a:lnTo>
                  <a:lnTo>
                    <a:pt x="1015" y="4397"/>
                  </a:lnTo>
                  <a:lnTo>
                    <a:pt x="1017" y="4423"/>
                  </a:lnTo>
                  <a:lnTo>
                    <a:pt x="2906" y="4257"/>
                  </a:lnTo>
                  <a:lnTo>
                    <a:pt x="2908" y="4232"/>
                  </a:lnTo>
                  <a:lnTo>
                    <a:pt x="2910" y="4206"/>
                  </a:lnTo>
                  <a:lnTo>
                    <a:pt x="2910" y="4189"/>
                  </a:lnTo>
                  <a:lnTo>
                    <a:pt x="2908" y="417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dirty="0">
                <a:solidFill>
                  <a:srgbClr val="FFFFFF"/>
                </a:solidFill>
                <a:latin typeface="思源黑体 CN Light" panose="020B0300000000000000" pitchFamily="34" charset="-122"/>
              </a:endParaRPr>
            </a:p>
          </p:txBody>
        </p:sp>
        <p:sp>
          <p:nvSpPr>
            <p:cNvPr id="13" name="椭圆 12"/>
            <p:cNvSpPr/>
            <p:nvPr/>
          </p:nvSpPr>
          <p:spPr>
            <a:xfrm>
              <a:off x="5251803" y="3426264"/>
              <a:ext cx="393700" cy="393700"/>
            </a:xfrm>
            <a:prstGeom prst="ellipse">
              <a:avLst/>
            </a:prstGeom>
            <a:solidFill>
              <a:schemeClr val="tx1">
                <a:lumMod val="50000"/>
                <a:lumOff val="50000"/>
              </a:schemeClr>
            </a:solidFill>
            <a:ln>
              <a:noFill/>
            </a:ln>
          </p:spPr>
          <p:txBody>
            <a:bodyPr rot="0" spcFirstLastPara="0" vertOverflow="overflow" horzOverflow="overflow" vert="horz" wrap="square" lIns="91440" tIns="45720" rIns="91440" bIns="45720" numCol="1" spcCol="0" rtlCol="0" fromWordArt="0" anchor="ctr" anchorCtr="0" forceAA="0" compatLnSpc="1">
              <a:noAutofit/>
            </a:bodyPr>
            <a:lstStyle/>
            <a:p>
              <a:pPr algn="just">
                <a:lnSpc>
                  <a:spcPct val="120000"/>
                </a:lnSpc>
              </a:pPr>
              <a:endParaRPr lang="zh-CN" altLang="en-US" dirty="0">
                <a:latin typeface="思源黑体 CN Light" panose="020B0300000000000000" pitchFamily="34" charset="-122"/>
                <a:ea typeface="思源黑体 CN Light" panose="020B0300000000000000" pitchFamily="34" charset="-122"/>
              </a:endParaRPr>
            </a:p>
          </p:txBody>
        </p:sp>
        <p:sp>
          <p:nvSpPr>
            <p:cNvPr id="14" name="KSO_Shape"/>
            <p:cNvSpPr/>
            <p:nvPr/>
          </p:nvSpPr>
          <p:spPr bwMode="auto">
            <a:xfrm>
              <a:off x="5315511" y="3502177"/>
              <a:ext cx="266285" cy="241875"/>
            </a:xfrm>
            <a:custGeom>
              <a:avLst/>
              <a:gdLst>
                <a:gd name="T0" fmla="*/ 1905000 w 2301875"/>
                <a:gd name="T1" fmla="*/ 1125992 h 2090738"/>
                <a:gd name="T2" fmla="*/ 748124 w 2301875"/>
                <a:gd name="T3" fmla="*/ 979328 h 2090738"/>
                <a:gd name="T4" fmla="*/ 705549 w 2301875"/>
                <a:gd name="T5" fmla="*/ 1045945 h 2090738"/>
                <a:gd name="T6" fmla="*/ 646680 w 2301875"/>
                <a:gd name="T7" fmla="*/ 1080176 h 2090738"/>
                <a:gd name="T8" fmla="*/ 589913 w 2301875"/>
                <a:gd name="T9" fmla="*/ 1077017 h 2090738"/>
                <a:gd name="T10" fmla="*/ 523423 w 2301875"/>
                <a:gd name="T11" fmla="*/ 1023828 h 2090738"/>
                <a:gd name="T12" fmla="*/ 483214 w 2301875"/>
                <a:gd name="T13" fmla="*/ 928772 h 2090738"/>
                <a:gd name="T14" fmla="*/ 481375 w 2301875"/>
                <a:gd name="T15" fmla="*/ 811862 h 2090738"/>
                <a:gd name="T16" fmla="*/ 518430 w 2301875"/>
                <a:gd name="T17" fmla="*/ 713910 h 2090738"/>
                <a:gd name="T18" fmla="*/ 582818 w 2301875"/>
                <a:gd name="T19" fmla="*/ 655981 h 2090738"/>
                <a:gd name="T20" fmla="*/ 640898 w 2301875"/>
                <a:gd name="T21" fmla="*/ 648872 h 2090738"/>
                <a:gd name="T22" fmla="*/ 700555 w 2301875"/>
                <a:gd name="T23" fmla="*/ 680206 h 2090738"/>
                <a:gd name="T24" fmla="*/ 745232 w 2301875"/>
                <a:gd name="T25" fmla="*/ 744191 h 2090738"/>
                <a:gd name="T26" fmla="*/ 1479516 w 2301875"/>
                <a:gd name="T27" fmla="*/ 609638 h 2090738"/>
                <a:gd name="T28" fmla="*/ 757270 w 2301875"/>
                <a:gd name="T29" fmla="*/ 19191 h 2090738"/>
                <a:gd name="T30" fmla="*/ 892066 w 2301875"/>
                <a:gd name="T31" fmla="*/ 82023 h 2090738"/>
                <a:gd name="T32" fmla="*/ 1010307 w 2301875"/>
                <a:gd name="T33" fmla="*/ 182975 h 2090738"/>
                <a:gd name="T34" fmla="*/ 1108579 w 2301875"/>
                <a:gd name="T35" fmla="*/ 317314 h 2090738"/>
                <a:gd name="T36" fmla="*/ 1182939 w 2301875"/>
                <a:gd name="T37" fmla="*/ 479784 h 2090738"/>
                <a:gd name="T38" fmla="*/ 1024759 w 2301875"/>
                <a:gd name="T39" fmla="*/ 648037 h 2090738"/>
                <a:gd name="T40" fmla="*/ 931217 w 2301875"/>
                <a:gd name="T41" fmla="*/ 409853 h 2090738"/>
                <a:gd name="T42" fmla="*/ 850025 w 2301875"/>
                <a:gd name="T43" fmla="*/ 303906 h 2090738"/>
                <a:gd name="T44" fmla="*/ 770146 w 2301875"/>
                <a:gd name="T45" fmla="*/ 240286 h 2090738"/>
                <a:gd name="T46" fmla="*/ 682385 w 2301875"/>
                <a:gd name="T47" fmla="*/ 204269 h 2090738"/>
                <a:gd name="T48" fmla="*/ 580434 w 2301875"/>
                <a:gd name="T49" fmla="*/ 200851 h 2090738"/>
                <a:gd name="T50" fmla="*/ 469024 w 2301875"/>
                <a:gd name="T51" fmla="*/ 244755 h 2090738"/>
                <a:gd name="T52" fmla="*/ 370226 w 2301875"/>
                <a:gd name="T53" fmla="*/ 332299 h 2090738"/>
                <a:gd name="T54" fmla="*/ 289560 w 2301875"/>
                <a:gd name="T55" fmla="*/ 455860 h 2090738"/>
                <a:gd name="T56" fmla="*/ 231228 w 2301875"/>
                <a:gd name="T57" fmla="*/ 608339 h 2090738"/>
                <a:gd name="T58" fmla="*/ 200748 w 2301875"/>
                <a:gd name="T59" fmla="*/ 781324 h 2090738"/>
                <a:gd name="T60" fmla="*/ 202324 w 2301875"/>
                <a:gd name="T61" fmla="*/ 965351 h 2090738"/>
                <a:gd name="T62" fmla="*/ 235694 w 2301875"/>
                <a:gd name="T63" fmla="*/ 1137021 h 2090738"/>
                <a:gd name="T64" fmla="*/ 296129 w 2301875"/>
                <a:gd name="T65" fmla="*/ 1287134 h 2090738"/>
                <a:gd name="T66" fmla="*/ 378635 w 2301875"/>
                <a:gd name="T67" fmla="*/ 1407540 h 2090738"/>
                <a:gd name="T68" fmla="*/ 478484 w 2301875"/>
                <a:gd name="T69" fmla="*/ 1491667 h 2090738"/>
                <a:gd name="T70" fmla="*/ 591207 w 2301875"/>
                <a:gd name="T71" fmla="*/ 1530575 h 2090738"/>
                <a:gd name="T72" fmla="*/ 690530 w 2301875"/>
                <a:gd name="T73" fmla="*/ 1524003 h 2090738"/>
                <a:gd name="T74" fmla="*/ 777766 w 2301875"/>
                <a:gd name="T75" fmla="*/ 1485620 h 2090738"/>
                <a:gd name="T76" fmla="*/ 857119 w 2301875"/>
                <a:gd name="T77" fmla="*/ 1419370 h 2090738"/>
                <a:gd name="T78" fmla="*/ 942252 w 2301875"/>
                <a:gd name="T79" fmla="*/ 1301594 h 2090738"/>
                <a:gd name="T80" fmla="*/ 1227083 w 2301875"/>
                <a:gd name="T81" fmla="*/ 1082339 h 2090738"/>
                <a:gd name="T82" fmla="*/ 1177159 w 2301875"/>
                <a:gd name="T83" fmla="*/ 1266365 h 2090738"/>
                <a:gd name="T84" fmla="*/ 1100433 w 2301875"/>
                <a:gd name="T85" fmla="*/ 1426469 h 2090738"/>
                <a:gd name="T86" fmla="*/ 1000322 w 2301875"/>
                <a:gd name="T87" fmla="*/ 1558179 h 2090738"/>
                <a:gd name="T88" fmla="*/ 880241 w 2301875"/>
                <a:gd name="T89" fmla="*/ 1655976 h 2090738"/>
                <a:gd name="T90" fmla="*/ 744132 w 2301875"/>
                <a:gd name="T91" fmla="*/ 1714602 h 2090738"/>
                <a:gd name="T92" fmla="*/ 590681 w 2301875"/>
                <a:gd name="T93" fmla="*/ 1729061 h 2090738"/>
                <a:gd name="T94" fmla="*/ 421465 w 2301875"/>
                <a:gd name="T95" fmla="*/ 1685420 h 2090738"/>
                <a:gd name="T96" fmla="*/ 272480 w 2301875"/>
                <a:gd name="T97" fmla="*/ 1584468 h 2090738"/>
                <a:gd name="T98" fmla="*/ 150035 w 2301875"/>
                <a:gd name="T99" fmla="*/ 1434093 h 2090738"/>
                <a:gd name="T100" fmla="*/ 60434 w 2301875"/>
                <a:gd name="T101" fmla="*/ 1243494 h 2090738"/>
                <a:gd name="T102" fmla="*/ 9459 w 2301875"/>
                <a:gd name="T103" fmla="*/ 1020296 h 2090738"/>
                <a:gd name="T104" fmla="*/ 3153 w 2301875"/>
                <a:gd name="T105" fmla="*/ 775540 h 2090738"/>
                <a:gd name="T106" fmla="*/ 42567 w 2301875"/>
                <a:gd name="T107" fmla="*/ 544981 h 2090738"/>
                <a:gd name="T108" fmla="*/ 122182 w 2301875"/>
                <a:gd name="T109" fmla="*/ 344393 h 2090738"/>
                <a:gd name="T110" fmla="*/ 236220 w 2301875"/>
                <a:gd name="T111" fmla="*/ 182449 h 2090738"/>
                <a:gd name="T112" fmla="*/ 378372 w 2301875"/>
                <a:gd name="T113" fmla="*/ 67038 h 2090738"/>
                <a:gd name="T114" fmla="*/ 542859 w 2301875"/>
                <a:gd name="T115" fmla="*/ 6835 h 20907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301875" h="2090738">
                  <a:moveTo>
                    <a:pt x="1992037" y="1047013"/>
                  </a:moveTo>
                  <a:lnTo>
                    <a:pt x="1990668" y="1048385"/>
                  </a:lnTo>
                  <a:lnTo>
                    <a:pt x="1990772" y="1048489"/>
                  </a:lnTo>
                  <a:lnTo>
                    <a:pt x="1992037" y="1047013"/>
                  </a:lnTo>
                  <a:close/>
                  <a:moveTo>
                    <a:pt x="1787748" y="736600"/>
                  </a:moveTo>
                  <a:lnTo>
                    <a:pt x="2301875" y="736600"/>
                  </a:lnTo>
                  <a:lnTo>
                    <a:pt x="1995749" y="1043295"/>
                  </a:lnTo>
                  <a:lnTo>
                    <a:pt x="1995488" y="1043556"/>
                  </a:lnTo>
                  <a:lnTo>
                    <a:pt x="1995488" y="1053214"/>
                  </a:lnTo>
                  <a:lnTo>
                    <a:pt x="1995749" y="1053475"/>
                  </a:lnTo>
                  <a:lnTo>
                    <a:pt x="2301875" y="1360488"/>
                  </a:lnTo>
                  <a:lnTo>
                    <a:pt x="1787748" y="1360488"/>
                  </a:lnTo>
                  <a:lnTo>
                    <a:pt x="1735668" y="1308312"/>
                  </a:lnTo>
                  <a:lnTo>
                    <a:pt x="1543545" y="1117423"/>
                  </a:lnTo>
                  <a:lnTo>
                    <a:pt x="923671" y="1117423"/>
                  </a:lnTo>
                  <a:lnTo>
                    <a:pt x="921766" y="1127286"/>
                  </a:lnTo>
                  <a:lnTo>
                    <a:pt x="919225" y="1137148"/>
                  </a:lnTo>
                  <a:lnTo>
                    <a:pt x="917002" y="1146693"/>
                  </a:lnTo>
                  <a:lnTo>
                    <a:pt x="914144" y="1156237"/>
                  </a:lnTo>
                  <a:lnTo>
                    <a:pt x="910969" y="1165463"/>
                  </a:lnTo>
                  <a:lnTo>
                    <a:pt x="907793" y="1174372"/>
                  </a:lnTo>
                  <a:lnTo>
                    <a:pt x="903983" y="1183280"/>
                  </a:lnTo>
                  <a:lnTo>
                    <a:pt x="900489" y="1192188"/>
                  </a:lnTo>
                  <a:lnTo>
                    <a:pt x="896679" y="1200142"/>
                  </a:lnTo>
                  <a:lnTo>
                    <a:pt x="892233" y="1208413"/>
                  </a:lnTo>
                  <a:lnTo>
                    <a:pt x="888105" y="1216367"/>
                  </a:lnTo>
                  <a:lnTo>
                    <a:pt x="883341" y="1224003"/>
                  </a:lnTo>
                  <a:lnTo>
                    <a:pt x="878578" y="1231320"/>
                  </a:lnTo>
                  <a:lnTo>
                    <a:pt x="873814" y="1238319"/>
                  </a:lnTo>
                  <a:lnTo>
                    <a:pt x="868734" y="1245319"/>
                  </a:lnTo>
                  <a:lnTo>
                    <a:pt x="863653" y="1251682"/>
                  </a:lnTo>
                  <a:lnTo>
                    <a:pt x="857937" y="1257726"/>
                  </a:lnTo>
                  <a:lnTo>
                    <a:pt x="852538" y="1263771"/>
                  </a:lnTo>
                  <a:lnTo>
                    <a:pt x="846504" y="1269180"/>
                  </a:lnTo>
                  <a:lnTo>
                    <a:pt x="840788" y="1274588"/>
                  </a:lnTo>
                  <a:lnTo>
                    <a:pt x="834437" y="1279360"/>
                  </a:lnTo>
                  <a:lnTo>
                    <a:pt x="828404" y="1284133"/>
                  </a:lnTo>
                  <a:lnTo>
                    <a:pt x="821735" y="1288269"/>
                  </a:lnTo>
                  <a:lnTo>
                    <a:pt x="815701" y="1291768"/>
                  </a:lnTo>
                  <a:lnTo>
                    <a:pt x="809033" y="1295586"/>
                  </a:lnTo>
                  <a:lnTo>
                    <a:pt x="802364" y="1298449"/>
                  </a:lnTo>
                  <a:lnTo>
                    <a:pt x="795378" y="1300995"/>
                  </a:lnTo>
                  <a:lnTo>
                    <a:pt x="788391" y="1303222"/>
                  </a:lnTo>
                  <a:lnTo>
                    <a:pt x="781405" y="1305130"/>
                  </a:lnTo>
                  <a:lnTo>
                    <a:pt x="774419" y="1306721"/>
                  </a:lnTo>
                  <a:lnTo>
                    <a:pt x="766797" y="1307676"/>
                  </a:lnTo>
                  <a:lnTo>
                    <a:pt x="759493" y="1308312"/>
                  </a:lnTo>
                  <a:lnTo>
                    <a:pt x="756635" y="1308948"/>
                  </a:lnTo>
                  <a:lnTo>
                    <a:pt x="753777" y="1308948"/>
                  </a:lnTo>
                  <a:lnTo>
                    <a:pt x="750284" y="1308948"/>
                  </a:lnTo>
                  <a:lnTo>
                    <a:pt x="747426" y="1308312"/>
                  </a:lnTo>
                  <a:lnTo>
                    <a:pt x="738535" y="1307676"/>
                  </a:lnTo>
                  <a:lnTo>
                    <a:pt x="729643" y="1306403"/>
                  </a:lnTo>
                  <a:lnTo>
                    <a:pt x="721069" y="1304176"/>
                  </a:lnTo>
                  <a:lnTo>
                    <a:pt x="712812" y="1301313"/>
                  </a:lnTo>
                  <a:lnTo>
                    <a:pt x="704238" y="1298131"/>
                  </a:lnTo>
                  <a:lnTo>
                    <a:pt x="695982" y="1294313"/>
                  </a:lnTo>
                  <a:lnTo>
                    <a:pt x="688360" y="1289859"/>
                  </a:lnTo>
                  <a:lnTo>
                    <a:pt x="680739" y="1285087"/>
                  </a:lnTo>
                  <a:lnTo>
                    <a:pt x="672800" y="1279997"/>
                  </a:lnTo>
                  <a:lnTo>
                    <a:pt x="665496" y="1273634"/>
                  </a:lnTo>
                  <a:lnTo>
                    <a:pt x="658510" y="1267589"/>
                  </a:lnTo>
                  <a:lnTo>
                    <a:pt x="651523" y="1260590"/>
                  </a:lnTo>
                  <a:lnTo>
                    <a:pt x="644855" y="1252954"/>
                  </a:lnTo>
                  <a:lnTo>
                    <a:pt x="638186" y="1245319"/>
                  </a:lnTo>
                  <a:lnTo>
                    <a:pt x="632470" y="1237047"/>
                  </a:lnTo>
                  <a:lnTo>
                    <a:pt x="626436" y="1228775"/>
                  </a:lnTo>
                  <a:lnTo>
                    <a:pt x="620403" y="1219549"/>
                  </a:lnTo>
                  <a:lnTo>
                    <a:pt x="615322" y="1209686"/>
                  </a:lnTo>
                  <a:lnTo>
                    <a:pt x="610241" y="1200142"/>
                  </a:lnTo>
                  <a:lnTo>
                    <a:pt x="605478" y="1189961"/>
                  </a:lnTo>
                  <a:lnTo>
                    <a:pt x="601032" y="1179462"/>
                  </a:lnTo>
                  <a:lnTo>
                    <a:pt x="596903" y="1168327"/>
                  </a:lnTo>
                  <a:lnTo>
                    <a:pt x="593093" y="1157192"/>
                  </a:lnTo>
                  <a:lnTo>
                    <a:pt x="589917" y="1145738"/>
                  </a:lnTo>
                  <a:lnTo>
                    <a:pt x="586742" y="1133967"/>
                  </a:lnTo>
                  <a:lnTo>
                    <a:pt x="583884" y="1122195"/>
                  </a:lnTo>
                  <a:lnTo>
                    <a:pt x="581661" y="1110106"/>
                  </a:lnTo>
                  <a:lnTo>
                    <a:pt x="580073" y="1097380"/>
                  </a:lnTo>
                  <a:lnTo>
                    <a:pt x="578485" y="1084972"/>
                  </a:lnTo>
                  <a:lnTo>
                    <a:pt x="577532" y="1071928"/>
                  </a:lnTo>
                  <a:lnTo>
                    <a:pt x="576580" y="1058566"/>
                  </a:lnTo>
                  <a:lnTo>
                    <a:pt x="576262" y="1045840"/>
                  </a:lnTo>
                  <a:lnTo>
                    <a:pt x="576580" y="1032478"/>
                  </a:lnTo>
                  <a:lnTo>
                    <a:pt x="577532" y="1019115"/>
                  </a:lnTo>
                  <a:lnTo>
                    <a:pt x="578485" y="1006071"/>
                  </a:lnTo>
                  <a:lnTo>
                    <a:pt x="580073" y="993664"/>
                  </a:lnTo>
                  <a:lnTo>
                    <a:pt x="581661" y="980938"/>
                  </a:lnTo>
                  <a:lnTo>
                    <a:pt x="583884" y="968848"/>
                  </a:lnTo>
                  <a:lnTo>
                    <a:pt x="586742" y="956758"/>
                  </a:lnTo>
                  <a:lnTo>
                    <a:pt x="589917" y="945305"/>
                  </a:lnTo>
                  <a:lnTo>
                    <a:pt x="593093" y="933852"/>
                  </a:lnTo>
                  <a:lnTo>
                    <a:pt x="596903" y="922398"/>
                  </a:lnTo>
                  <a:lnTo>
                    <a:pt x="601032" y="911581"/>
                  </a:lnTo>
                  <a:lnTo>
                    <a:pt x="605478" y="901401"/>
                  </a:lnTo>
                  <a:lnTo>
                    <a:pt x="610241" y="890902"/>
                  </a:lnTo>
                  <a:lnTo>
                    <a:pt x="615322" y="881039"/>
                  </a:lnTo>
                  <a:lnTo>
                    <a:pt x="620403" y="871813"/>
                  </a:lnTo>
                  <a:lnTo>
                    <a:pt x="626436" y="862587"/>
                  </a:lnTo>
                  <a:lnTo>
                    <a:pt x="632470" y="853997"/>
                  </a:lnTo>
                  <a:lnTo>
                    <a:pt x="638186" y="845407"/>
                  </a:lnTo>
                  <a:lnTo>
                    <a:pt x="644855" y="837771"/>
                  </a:lnTo>
                  <a:lnTo>
                    <a:pt x="651523" y="830454"/>
                  </a:lnTo>
                  <a:lnTo>
                    <a:pt x="658510" y="823773"/>
                  </a:lnTo>
                  <a:lnTo>
                    <a:pt x="665496" y="817092"/>
                  </a:lnTo>
                  <a:lnTo>
                    <a:pt x="672800" y="811047"/>
                  </a:lnTo>
                  <a:lnTo>
                    <a:pt x="680739" y="805956"/>
                  </a:lnTo>
                  <a:lnTo>
                    <a:pt x="688360" y="800866"/>
                  </a:lnTo>
                  <a:lnTo>
                    <a:pt x="695982" y="796730"/>
                  </a:lnTo>
                  <a:lnTo>
                    <a:pt x="704238" y="792594"/>
                  </a:lnTo>
                  <a:lnTo>
                    <a:pt x="712812" y="789731"/>
                  </a:lnTo>
                  <a:lnTo>
                    <a:pt x="721069" y="786867"/>
                  </a:lnTo>
                  <a:lnTo>
                    <a:pt x="729643" y="784959"/>
                  </a:lnTo>
                  <a:lnTo>
                    <a:pt x="738535" y="783368"/>
                  </a:lnTo>
                  <a:lnTo>
                    <a:pt x="747426" y="782732"/>
                  </a:lnTo>
                  <a:lnTo>
                    <a:pt x="750284" y="782413"/>
                  </a:lnTo>
                  <a:lnTo>
                    <a:pt x="753777" y="782413"/>
                  </a:lnTo>
                  <a:lnTo>
                    <a:pt x="756635" y="782413"/>
                  </a:lnTo>
                  <a:lnTo>
                    <a:pt x="759493" y="782732"/>
                  </a:lnTo>
                  <a:lnTo>
                    <a:pt x="766797" y="783368"/>
                  </a:lnTo>
                  <a:lnTo>
                    <a:pt x="774419" y="784004"/>
                  </a:lnTo>
                  <a:lnTo>
                    <a:pt x="781405" y="785595"/>
                  </a:lnTo>
                  <a:lnTo>
                    <a:pt x="788391" y="787504"/>
                  </a:lnTo>
                  <a:lnTo>
                    <a:pt x="795378" y="790049"/>
                  </a:lnTo>
                  <a:lnTo>
                    <a:pt x="802364" y="792594"/>
                  </a:lnTo>
                  <a:lnTo>
                    <a:pt x="809033" y="795457"/>
                  </a:lnTo>
                  <a:lnTo>
                    <a:pt x="815701" y="799275"/>
                  </a:lnTo>
                  <a:lnTo>
                    <a:pt x="821735" y="803093"/>
                  </a:lnTo>
                  <a:lnTo>
                    <a:pt x="828404" y="806911"/>
                  </a:lnTo>
                  <a:lnTo>
                    <a:pt x="834437" y="811365"/>
                  </a:lnTo>
                  <a:lnTo>
                    <a:pt x="840788" y="816773"/>
                  </a:lnTo>
                  <a:lnTo>
                    <a:pt x="846504" y="821864"/>
                  </a:lnTo>
                  <a:lnTo>
                    <a:pt x="852538" y="827272"/>
                  </a:lnTo>
                  <a:lnTo>
                    <a:pt x="857937" y="833317"/>
                  </a:lnTo>
                  <a:lnTo>
                    <a:pt x="863653" y="839680"/>
                  </a:lnTo>
                  <a:lnTo>
                    <a:pt x="868734" y="845725"/>
                  </a:lnTo>
                  <a:lnTo>
                    <a:pt x="873814" y="852724"/>
                  </a:lnTo>
                  <a:lnTo>
                    <a:pt x="878578" y="860042"/>
                  </a:lnTo>
                  <a:lnTo>
                    <a:pt x="883341" y="867359"/>
                  </a:lnTo>
                  <a:lnTo>
                    <a:pt x="888105" y="874676"/>
                  </a:lnTo>
                  <a:lnTo>
                    <a:pt x="892233" y="882948"/>
                  </a:lnTo>
                  <a:lnTo>
                    <a:pt x="896679" y="890902"/>
                  </a:lnTo>
                  <a:lnTo>
                    <a:pt x="900489" y="899174"/>
                  </a:lnTo>
                  <a:lnTo>
                    <a:pt x="903983" y="908082"/>
                  </a:lnTo>
                  <a:lnTo>
                    <a:pt x="907793" y="916354"/>
                  </a:lnTo>
                  <a:lnTo>
                    <a:pt x="910969" y="925580"/>
                  </a:lnTo>
                  <a:lnTo>
                    <a:pt x="914144" y="934806"/>
                  </a:lnTo>
                  <a:lnTo>
                    <a:pt x="917002" y="944351"/>
                  </a:lnTo>
                  <a:lnTo>
                    <a:pt x="919225" y="954213"/>
                  </a:lnTo>
                  <a:lnTo>
                    <a:pt x="921766" y="963758"/>
                  </a:lnTo>
                  <a:lnTo>
                    <a:pt x="923671" y="973938"/>
                  </a:lnTo>
                  <a:lnTo>
                    <a:pt x="1549579" y="973938"/>
                  </a:lnTo>
                  <a:lnTo>
                    <a:pt x="1741384" y="782732"/>
                  </a:lnTo>
                  <a:lnTo>
                    <a:pt x="1787748" y="736600"/>
                  </a:lnTo>
                  <a:close/>
                  <a:moveTo>
                    <a:pt x="753428" y="0"/>
                  </a:moveTo>
                  <a:lnTo>
                    <a:pt x="769938" y="318"/>
                  </a:lnTo>
                  <a:lnTo>
                    <a:pt x="786448" y="1270"/>
                  </a:lnTo>
                  <a:lnTo>
                    <a:pt x="802958" y="2223"/>
                  </a:lnTo>
                  <a:lnTo>
                    <a:pt x="819150" y="3812"/>
                  </a:lnTo>
                  <a:lnTo>
                    <a:pt x="835660" y="6035"/>
                  </a:lnTo>
                  <a:lnTo>
                    <a:pt x="851853" y="8576"/>
                  </a:lnTo>
                  <a:lnTo>
                    <a:pt x="867728" y="11435"/>
                  </a:lnTo>
                  <a:lnTo>
                    <a:pt x="883603" y="15247"/>
                  </a:lnTo>
                  <a:lnTo>
                    <a:pt x="899160" y="19059"/>
                  </a:lnTo>
                  <a:lnTo>
                    <a:pt x="915035" y="23188"/>
                  </a:lnTo>
                  <a:lnTo>
                    <a:pt x="930593" y="28270"/>
                  </a:lnTo>
                  <a:lnTo>
                    <a:pt x="945833" y="33353"/>
                  </a:lnTo>
                  <a:lnTo>
                    <a:pt x="961390" y="38753"/>
                  </a:lnTo>
                  <a:lnTo>
                    <a:pt x="976313" y="45105"/>
                  </a:lnTo>
                  <a:lnTo>
                    <a:pt x="991235" y="51458"/>
                  </a:lnTo>
                  <a:lnTo>
                    <a:pt x="1006158" y="58447"/>
                  </a:lnTo>
                  <a:lnTo>
                    <a:pt x="1020763" y="65752"/>
                  </a:lnTo>
                  <a:lnTo>
                    <a:pt x="1035368" y="73376"/>
                  </a:lnTo>
                  <a:lnTo>
                    <a:pt x="1049655" y="81635"/>
                  </a:lnTo>
                  <a:lnTo>
                    <a:pt x="1063625" y="90211"/>
                  </a:lnTo>
                  <a:lnTo>
                    <a:pt x="1077913" y="99105"/>
                  </a:lnTo>
                  <a:lnTo>
                    <a:pt x="1091883" y="108317"/>
                  </a:lnTo>
                  <a:lnTo>
                    <a:pt x="1105535" y="117846"/>
                  </a:lnTo>
                  <a:lnTo>
                    <a:pt x="1119188" y="127693"/>
                  </a:lnTo>
                  <a:lnTo>
                    <a:pt x="1132205" y="138175"/>
                  </a:lnTo>
                  <a:lnTo>
                    <a:pt x="1145540" y="148975"/>
                  </a:lnTo>
                  <a:lnTo>
                    <a:pt x="1158558" y="160093"/>
                  </a:lnTo>
                  <a:lnTo>
                    <a:pt x="1171575" y="171528"/>
                  </a:lnTo>
                  <a:lnTo>
                    <a:pt x="1183958" y="183281"/>
                  </a:lnTo>
                  <a:lnTo>
                    <a:pt x="1196340" y="195669"/>
                  </a:lnTo>
                  <a:lnTo>
                    <a:pt x="1208723" y="208057"/>
                  </a:lnTo>
                  <a:lnTo>
                    <a:pt x="1220788" y="221081"/>
                  </a:lnTo>
                  <a:lnTo>
                    <a:pt x="1232535" y="234104"/>
                  </a:lnTo>
                  <a:lnTo>
                    <a:pt x="1244283" y="247763"/>
                  </a:lnTo>
                  <a:lnTo>
                    <a:pt x="1255713" y="261422"/>
                  </a:lnTo>
                  <a:lnTo>
                    <a:pt x="1266825" y="275716"/>
                  </a:lnTo>
                  <a:lnTo>
                    <a:pt x="1277938" y="290010"/>
                  </a:lnTo>
                  <a:lnTo>
                    <a:pt x="1288733" y="304939"/>
                  </a:lnTo>
                  <a:lnTo>
                    <a:pt x="1299210" y="319868"/>
                  </a:lnTo>
                  <a:lnTo>
                    <a:pt x="1309688" y="335433"/>
                  </a:lnTo>
                  <a:lnTo>
                    <a:pt x="1320165" y="350997"/>
                  </a:lnTo>
                  <a:lnTo>
                    <a:pt x="1329690" y="367197"/>
                  </a:lnTo>
                  <a:lnTo>
                    <a:pt x="1339533" y="383397"/>
                  </a:lnTo>
                  <a:lnTo>
                    <a:pt x="1348740" y="399597"/>
                  </a:lnTo>
                  <a:lnTo>
                    <a:pt x="1357948" y="416750"/>
                  </a:lnTo>
                  <a:lnTo>
                    <a:pt x="1366838" y="433585"/>
                  </a:lnTo>
                  <a:lnTo>
                    <a:pt x="1375728" y="451055"/>
                  </a:lnTo>
                  <a:lnTo>
                    <a:pt x="1384300" y="468526"/>
                  </a:lnTo>
                  <a:lnTo>
                    <a:pt x="1392238" y="486632"/>
                  </a:lnTo>
                  <a:lnTo>
                    <a:pt x="1400493" y="504737"/>
                  </a:lnTo>
                  <a:lnTo>
                    <a:pt x="1407795" y="523161"/>
                  </a:lnTo>
                  <a:lnTo>
                    <a:pt x="1415415" y="541584"/>
                  </a:lnTo>
                  <a:lnTo>
                    <a:pt x="1422400" y="560325"/>
                  </a:lnTo>
                  <a:lnTo>
                    <a:pt x="1429385" y="579702"/>
                  </a:lnTo>
                  <a:lnTo>
                    <a:pt x="1435735" y="599078"/>
                  </a:lnTo>
                  <a:lnTo>
                    <a:pt x="1442403" y="618772"/>
                  </a:lnTo>
                  <a:lnTo>
                    <a:pt x="1448435" y="638466"/>
                  </a:lnTo>
                  <a:lnTo>
                    <a:pt x="1454150" y="658477"/>
                  </a:lnTo>
                  <a:lnTo>
                    <a:pt x="1459230" y="678807"/>
                  </a:lnTo>
                  <a:lnTo>
                    <a:pt x="1464945" y="699136"/>
                  </a:lnTo>
                  <a:lnTo>
                    <a:pt x="1469708" y="719783"/>
                  </a:lnTo>
                  <a:lnTo>
                    <a:pt x="1474153" y="740430"/>
                  </a:lnTo>
                  <a:lnTo>
                    <a:pt x="1478598" y="761395"/>
                  </a:lnTo>
                  <a:lnTo>
                    <a:pt x="1482725" y="782995"/>
                  </a:lnTo>
                  <a:lnTo>
                    <a:pt x="1238250" y="782995"/>
                  </a:lnTo>
                  <a:lnTo>
                    <a:pt x="1231265" y="753771"/>
                  </a:lnTo>
                  <a:lnTo>
                    <a:pt x="1223328" y="725501"/>
                  </a:lnTo>
                  <a:lnTo>
                    <a:pt x="1215073" y="697230"/>
                  </a:lnTo>
                  <a:lnTo>
                    <a:pt x="1206183" y="669595"/>
                  </a:lnTo>
                  <a:lnTo>
                    <a:pt x="1196023" y="642595"/>
                  </a:lnTo>
                  <a:lnTo>
                    <a:pt x="1185863" y="616548"/>
                  </a:lnTo>
                  <a:lnTo>
                    <a:pt x="1175068" y="590819"/>
                  </a:lnTo>
                  <a:lnTo>
                    <a:pt x="1163320" y="566043"/>
                  </a:lnTo>
                  <a:lnTo>
                    <a:pt x="1151255" y="541584"/>
                  </a:lnTo>
                  <a:lnTo>
                    <a:pt x="1138555" y="518079"/>
                  </a:lnTo>
                  <a:lnTo>
                    <a:pt x="1125220" y="495208"/>
                  </a:lnTo>
                  <a:lnTo>
                    <a:pt x="1111568" y="472973"/>
                  </a:lnTo>
                  <a:lnTo>
                    <a:pt x="1097280" y="452008"/>
                  </a:lnTo>
                  <a:lnTo>
                    <a:pt x="1089978" y="441526"/>
                  </a:lnTo>
                  <a:lnTo>
                    <a:pt x="1082675" y="431679"/>
                  </a:lnTo>
                  <a:lnTo>
                    <a:pt x="1075055" y="421832"/>
                  </a:lnTo>
                  <a:lnTo>
                    <a:pt x="1067435" y="412303"/>
                  </a:lnTo>
                  <a:lnTo>
                    <a:pt x="1059815" y="402456"/>
                  </a:lnTo>
                  <a:lnTo>
                    <a:pt x="1051560" y="393244"/>
                  </a:lnTo>
                  <a:lnTo>
                    <a:pt x="1043940" y="384350"/>
                  </a:lnTo>
                  <a:lnTo>
                    <a:pt x="1035685" y="375774"/>
                  </a:lnTo>
                  <a:lnTo>
                    <a:pt x="1027113" y="367197"/>
                  </a:lnTo>
                  <a:lnTo>
                    <a:pt x="1019175" y="358938"/>
                  </a:lnTo>
                  <a:lnTo>
                    <a:pt x="1010603" y="350997"/>
                  </a:lnTo>
                  <a:lnTo>
                    <a:pt x="1002030" y="343056"/>
                  </a:lnTo>
                  <a:lnTo>
                    <a:pt x="993775" y="335750"/>
                  </a:lnTo>
                  <a:lnTo>
                    <a:pt x="984885" y="328445"/>
                  </a:lnTo>
                  <a:lnTo>
                    <a:pt x="975995" y="321456"/>
                  </a:lnTo>
                  <a:lnTo>
                    <a:pt x="967105" y="314786"/>
                  </a:lnTo>
                  <a:lnTo>
                    <a:pt x="958215" y="308115"/>
                  </a:lnTo>
                  <a:lnTo>
                    <a:pt x="949008" y="301762"/>
                  </a:lnTo>
                  <a:lnTo>
                    <a:pt x="939800" y="296045"/>
                  </a:lnTo>
                  <a:lnTo>
                    <a:pt x="930593" y="290327"/>
                  </a:lnTo>
                  <a:lnTo>
                    <a:pt x="921385" y="284927"/>
                  </a:lnTo>
                  <a:lnTo>
                    <a:pt x="912178" y="279845"/>
                  </a:lnTo>
                  <a:lnTo>
                    <a:pt x="902653" y="275080"/>
                  </a:lnTo>
                  <a:lnTo>
                    <a:pt x="893128" y="270633"/>
                  </a:lnTo>
                  <a:lnTo>
                    <a:pt x="883603" y="266186"/>
                  </a:lnTo>
                  <a:lnTo>
                    <a:pt x="873760" y="262057"/>
                  </a:lnTo>
                  <a:lnTo>
                    <a:pt x="863918" y="258245"/>
                  </a:lnTo>
                  <a:lnTo>
                    <a:pt x="854393" y="255069"/>
                  </a:lnTo>
                  <a:lnTo>
                    <a:pt x="844233" y="252210"/>
                  </a:lnTo>
                  <a:lnTo>
                    <a:pt x="834390" y="249033"/>
                  </a:lnTo>
                  <a:lnTo>
                    <a:pt x="824548" y="246810"/>
                  </a:lnTo>
                  <a:lnTo>
                    <a:pt x="814388" y="244586"/>
                  </a:lnTo>
                  <a:lnTo>
                    <a:pt x="804545" y="242680"/>
                  </a:lnTo>
                  <a:lnTo>
                    <a:pt x="794385" y="241410"/>
                  </a:lnTo>
                  <a:lnTo>
                    <a:pt x="783908" y="240139"/>
                  </a:lnTo>
                  <a:lnTo>
                    <a:pt x="774065" y="239504"/>
                  </a:lnTo>
                  <a:lnTo>
                    <a:pt x="763588" y="238869"/>
                  </a:lnTo>
                  <a:lnTo>
                    <a:pt x="753428" y="238869"/>
                  </a:lnTo>
                  <a:lnTo>
                    <a:pt x="740093" y="239186"/>
                  </a:lnTo>
                  <a:lnTo>
                    <a:pt x="727075" y="239822"/>
                  </a:lnTo>
                  <a:lnTo>
                    <a:pt x="714375" y="241092"/>
                  </a:lnTo>
                  <a:lnTo>
                    <a:pt x="701358" y="242680"/>
                  </a:lnTo>
                  <a:lnTo>
                    <a:pt x="688658" y="245539"/>
                  </a:lnTo>
                  <a:lnTo>
                    <a:pt x="675958" y="248398"/>
                  </a:lnTo>
                  <a:lnTo>
                    <a:pt x="663258" y="251575"/>
                  </a:lnTo>
                  <a:lnTo>
                    <a:pt x="650875" y="255386"/>
                  </a:lnTo>
                  <a:lnTo>
                    <a:pt x="638493" y="259833"/>
                  </a:lnTo>
                  <a:lnTo>
                    <a:pt x="626428" y="264598"/>
                  </a:lnTo>
                  <a:lnTo>
                    <a:pt x="614363" y="269680"/>
                  </a:lnTo>
                  <a:lnTo>
                    <a:pt x="602298" y="275716"/>
                  </a:lnTo>
                  <a:lnTo>
                    <a:pt x="589915" y="282068"/>
                  </a:lnTo>
                  <a:lnTo>
                    <a:pt x="578168" y="288421"/>
                  </a:lnTo>
                  <a:lnTo>
                    <a:pt x="566737" y="295727"/>
                  </a:lnTo>
                  <a:lnTo>
                    <a:pt x="554990" y="303351"/>
                  </a:lnTo>
                  <a:lnTo>
                    <a:pt x="543560" y="310974"/>
                  </a:lnTo>
                  <a:lnTo>
                    <a:pt x="532447" y="319551"/>
                  </a:lnTo>
                  <a:lnTo>
                    <a:pt x="521017" y="328445"/>
                  </a:lnTo>
                  <a:lnTo>
                    <a:pt x="510222" y="337656"/>
                  </a:lnTo>
                  <a:lnTo>
                    <a:pt x="499427" y="347186"/>
                  </a:lnTo>
                  <a:lnTo>
                    <a:pt x="488632" y="357668"/>
                  </a:lnTo>
                  <a:lnTo>
                    <a:pt x="477837" y="367833"/>
                  </a:lnTo>
                  <a:lnTo>
                    <a:pt x="467677" y="378632"/>
                  </a:lnTo>
                  <a:lnTo>
                    <a:pt x="457517" y="390068"/>
                  </a:lnTo>
                  <a:lnTo>
                    <a:pt x="447357" y="401503"/>
                  </a:lnTo>
                  <a:lnTo>
                    <a:pt x="437832" y="413256"/>
                  </a:lnTo>
                  <a:lnTo>
                    <a:pt x="427672" y="425326"/>
                  </a:lnTo>
                  <a:lnTo>
                    <a:pt x="418465" y="438350"/>
                  </a:lnTo>
                  <a:lnTo>
                    <a:pt x="409257" y="451373"/>
                  </a:lnTo>
                  <a:lnTo>
                    <a:pt x="400050" y="464397"/>
                  </a:lnTo>
                  <a:lnTo>
                    <a:pt x="391160" y="478055"/>
                  </a:lnTo>
                  <a:lnTo>
                    <a:pt x="382270" y="491714"/>
                  </a:lnTo>
                  <a:lnTo>
                    <a:pt x="374015" y="506326"/>
                  </a:lnTo>
                  <a:lnTo>
                    <a:pt x="365760" y="520937"/>
                  </a:lnTo>
                  <a:lnTo>
                    <a:pt x="357822" y="535867"/>
                  </a:lnTo>
                  <a:lnTo>
                    <a:pt x="349885" y="550796"/>
                  </a:lnTo>
                  <a:lnTo>
                    <a:pt x="342265" y="566361"/>
                  </a:lnTo>
                  <a:lnTo>
                    <a:pt x="334962" y="581925"/>
                  </a:lnTo>
                  <a:lnTo>
                    <a:pt x="327977" y="598125"/>
                  </a:lnTo>
                  <a:lnTo>
                    <a:pt x="320675" y="614325"/>
                  </a:lnTo>
                  <a:lnTo>
                    <a:pt x="314325" y="630842"/>
                  </a:lnTo>
                  <a:lnTo>
                    <a:pt x="307657" y="647678"/>
                  </a:lnTo>
                  <a:lnTo>
                    <a:pt x="301625" y="664513"/>
                  </a:lnTo>
                  <a:lnTo>
                    <a:pt x="295592" y="681983"/>
                  </a:lnTo>
                  <a:lnTo>
                    <a:pt x="290195" y="699136"/>
                  </a:lnTo>
                  <a:lnTo>
                    <a:pt x="284797" y="716924"/>
                  </a:lnTo>
                  <a:lnTo>
                    <a:pt x="279400" y="735030"/>
                  </a:lnTo>
                  <a:lnTo>
                    <a:pt x="274637" y="753136"/>
                  </a:lnTo>
                  <a:lnTo>
                    <a:pt x="270192" y="771559"/>
                  </a:lnTo>
                  <a:lnTo>
                    <a:pt x="265747" y="789983"/>
                  </a:lnTo>
                  <a:lnTo>
                    <a:pt x="261937" y="808724"/>
                  </a:lnTo>
                  <a:lnTo>
                    <a:pt x="258127" y="827465"/>
                  </a:lnTo>
                  <a:lnTo>
                    <a:pt x="254952" y="846841"/>
                  </a:lnTo>
                  <a:lnTo>
                    <a:pt x="251777" y="865900"/>
                  </a:lnTo>
                  <a:lnTo>
                    <a:pt x="248920" y="885276"/>
                  </a:lnTo>
                  <a:lnTo>
                    <a:pt x="246697" y="904653"/>
                  </a:lnTo>
                  <a:lnTo>
                    <a:pt x="244475" y="924664"/>
                  </a:lnTo>
                  <a:lnTo>
                    <a:pt x="242570" y="944040"/>
                  </a:lnTo>
                  <a:lnTo>
                    <a:pt x="241300" y="964370"/>
                  </a:lnTo>
                  <a:lnTo>
                    <a:pt x="240030" y="984381"/>
                  </a:lnTo>
                  <a:lnTo>
                    <a:pt x="239077" y="1004711"/>
                  </a:lnTo>
                  <a:lnTo>
                    <a:pt x="238442" y="1025040"/>
                  </a:lnTo>
                  <a:lnTo>
                    <a:pt x="238125" y="1045687"/>
                  </a:lnTo>
                  <a:lnTo>
                    <a:pt x="238442" y="1066016"/>
                  </a:lnTo>
                  <a:lnTo>
                    <a:pt x="239077" y="1086028"/>
                  </a:lnTo>
                  <a:lnTo>
                    <a:pt x="240030" y="1106357"/>
                  </a:lnTo>
                  <a:lnTo>
                    <a:pt x="241300" y="1126369"/>
                  </a:lnTo>
                  <a:lnTo>
                    <a:pt x="242570" y="1146698"/>
                  </a:lnTo>
                  <a:lnTo>
                    <a:pt x="244475" y="1166392"/>
                  </a:lnTo>
                  <a:lnTo>
                    <a:pt x="246697" y="1186086"/>
                  </a:lnTo>
                  <a:lnTo>
                    <a:pt x="248920" y="1205780"/>
                  </a:lnTo>
                  <a:lnTo>
                    <a:pt x="251777" y="1224838"/>
                  </a:lnTo>
                  <a:lnTo>
                    <a:pt x="254952" y="1244215"/>
                  </a:lnTo>
                  <a:lnTo>
                    <a:pt x="258127" y="1263274"/>
                  </a:lnTo>
                  <a:lnTo>
                    <a:pt x="261937" y="1282015"/>
                  </a:lnTo>
                  <a:lnTo>
                    <a:pt x="265747" y="1300756"/>
                  </a:lnTo>
                  <a:lnTo>
                    <a:pt x="270192" y="1319179"/>
                  </a:lnTo>
                  <a:lnTo>
                    <a:pt x="274637" y="1337920"/>
                  </a:lnTo>
                  <a:lnTo>
                    <a:pt x="279400" y="1355708"/>
                  </a:lnTo>
                  <a:lnTo>
                    <a:pt x="284797" y="1373814"/>
                  </a:lnTo>
                  <a:lnTo>
                    <a:pt x="290195" y="1391602"/>
                  </a:lnTo>
                  <a:lnTo>
                    <a:pt x="295592" y="1409072"/>
                  </a:lnTo>
                  <a:lnTo>
                    <a:pt x="301625" y="1426225"/>
                  </a:lnTo>
                  <a:lnTo>
                    <a:pt x="307657" y="1443378"/>
                  </a:lnTo>
                  <a:lnTo>
                    <a:pt x="314325" y="1459896"/>
                  </a:lnTo>
                  <a:lnTo>
                    <a:pt x="320675" y="1476413"/>
                  </a:lnTo>
                  <a:lnTo>
                    <a:pt x="327977" y="1492613"/>
                  </a:lnTo>
                  <a:lnTo>
                    <a:pt x="334962" y="1508495"/>
                  </a:lnTo>
                  <a:lnTo>
                    <a:pt x="342265" y="1524378"/>
                  </a:lnTo>
                  <a:lnTo>
                    <a:pt x="349885" y="1539942"/>
                  </a:lnTo>
                  <a:lnTo>
                    <a:pt x="357822" y="1555189"/>
                  </a:lnTo>
                  <a:lnTo>
                    <a:pt x="365760" y="1569801"/>
                  </a:lnTo>
                  <a:lnTo>
                    <a:pt x="374015" y="1584730"/>
                  </a:lnTo>
                  <a:lnTo>
                    <a:pt x="382270" y="1598706"/>
                  </a:lnTo>
                  <a:lnTo>
                    <a:pt x="391160" y="1612683"/>
                  </a:lnTo>
                  <a:lnTo>
                    <a:pt x="400050" y="1626342"/>
                  </a:lnTo>
                  <a:lnTo>
                    <a:pt x="409257" y="1639683"/>
                  </a:lnTo>
                  <a:lnTo>
                    <a:pt x="418465" y="1652388"/>
                  </a:lnTo>
                  <a:lnTo>
                    <a:pt x="427672" y="1665094"/>
                  </a:lnTo>
                  <a:lnTo>
                    <a:pt x="437832" y="1677482"/>
                  </a:lnTo>
                  <a:lnTo>
                    <a:pt x="447357" y="1689235"/>
                  </a:lnTo>
                  <a:lnTo>
                    <a:pt x="457517" y="1700670"/>
                  </a:lnTo>
                  <a:lnTo>
                    <a:pt x="467677" y="1712106"/>
                  </a:lnTo>
                  <a:lnTo>
                    <a:pt x="477837" y="1722906"/>
                  </a:lnTo>
                  <a:lnTo>
                    <a:pt x="488632" y="1733388"/>
                  </a:lnTo>
                  <a:lnTo>
                    <a:pt x="499427" y="1743235"/>
                  </a:lnTo>
                  <a:lnTo>
                    <a:pt x="510222" y="1752764"/>
                  </a:lnTo>
                  <a:lnTo>
                    <a:pt x="521017" y="1762293"/>
                  </a:lnTo>
                  <a:lnTo>
                    <a:pt x="532447" y="1770870"/>
                  </a:lnTo>
                  <a:lnTo>
                    <a:pt x="543560" y="1779446"/>
                  </a:lnTo>
                  <a:lnTo>
                    <a:pt x="554990" y="1787387"/>
                  </a:lnTo>
                  <a:lnTo>
                    <a:pt x="566737" y="1795011"/>
                  </a:lnTo>
                  <a:lnTo>
                    <a:pt x="578168" y="1802317"/>
                  </a:lnTo>
                  <a:lnTo>
                    <a:pt x="589915" y="1808987"/>
                  </a:lnTo>
                  <a:lnTo>
                    <a:pt x="602298" y="1815023"/>
                  </a:lnTo>
                  <a:lnTo>
                    <a:pt x="614363" y="1820740"/>
                  </a:lnTo>
                  <a:lnTo>
                    <a:pt x="626428" y="1826140"/>
                  </a:lnTo>
                  <a:lnTo>
                    <a:pt x="638493" y="1830905"/>
                  </a:lnTo>
                  <a:lnTo>
                    <a:pt x="650875" y="1835352"/>
                  </a:lnTo>
                  <a:lnTo>
                    <a:pt x="663258" y="1839164"/>
                  </a:lnTo>
                  <a:lnTo>
                    <a:pt x="675958" y="1842340"/>
                  </a:lnTo>
                  <a:lnTo>
                    <a:pt x="688658" y="1845516"/>
                  </a:lnTo>
                  <a:lnTo>
                    <a:pt x="701358" y="1847740"/>
                  </a:lnTo>
                  <a:lnTo>
                    <a:pt x="714375" y="1849328"/>
                  </a:lnTo>
                  <a:lnTo>
                    <a:pt x="727075" y="1850916"/>
                  </a:lnTo>
                  <a:lnTo>
                    <a:pt x="740093" y="1851552"/>
                  </a:lnTo>
                  <a:lnTo>
                    <a:pt x="753428" y="1852187"/>
                  </a:lnTo>
                  <a:lnTo>
                    <a:pt x="763588" y="1851552"/>
                  </a:lnTo>
                  <a:lnTo>
                    <a:pt x="774065" y="1851234"/>
                  </a:lnTo>
                  <a:lnTo>
                    <a:pt x="783908" y="1850599"/>
                  </a:lnTo>
                  <a:lnTo>
                    <a:pt x="794385" y="1849328"/>
                  </a:lnTo>
                  <a:lnTo>
                    <a:pt x="804545" y="1848058"/>
                  </a:lnTo>
                  <a:lnTo>
                    <a:pt x="814388" y="1846152"/>
                  </a:lnTo>
                  <a:lnTo>
                    <a:pt x="824548" y="1843928"/>
                  </a:lnTo>
                  <a:lnTo>
                    <a:pt x="834390" y="1841387"/>
                  </a:lnTo>
                  <a:lnTo>
                    <a:pt x="844233" y="1838846"/>
                  </a:lnTo>
                  <a:lnTo>
                    <a:pt x="854393" y="1835669"/>
                  </a:lnTo>
                  <a:lnTo>
                    <a:pt x="863918" y="1832175"/>
                  </a:lnTo>
                  <a:lnTo>
                    <a:pt x="873760" y="1828364"/>
                  </a:lnTo>
                  <a:lnTo>
                    <a:pt x="883603" y="1824869"/>
                  </a:lnTo>
                  <a:lnTo>
                    <a:pt x="893128" y="1820422"/>
                  </a:lnTo>
                  <a:lnTo>
                    <a:pt x="902653" y="1815975"/>
                  </a:lnTo>
                  <a:lnTo>
                    <a:pt x="912178" y="1811211"/>
                  </a:lnTo>
                  <a:lnTo>
                    <a:pt x="921385" y="1805811"/>
                  </a:lnTo>
                  <a:lnTo>
                    <a:pt x="930593" y="1800411"/>
                  </a:lnTo>
                  <a:lnTo>
                    <a:pt x="939800" y="1795011"/>
                  </a:lnTo>
                  <a:lnTo>
                    <a:pt x="949008" y="1788976"/>
                  </a:lnTo>
                  <a:lnTo>
                    <a:pt x="958215" y="1782623"/>
                  </a:lnTo>
                  <a:lnTo>
                    <a:pt x="967105" y="1775952"/>
                  </a:lnTo>
                  <a:lnTo>
                    <a:pt x="975995" y="1769282"/>
                  </a:lnTo>
                  <a:lnTo>
                    <a:pt x="984885" y="1762293"/>
                  </a:lnTo>
                  <a:lnTo>
                    <a:pt x="993775" y="1754988"/>
                  </a:lnTo>
                  <a:lnTo>
                    <a:pt x="1002030" y="1747682"/>
                  </a:lnTo>
                  <a:lnTo>
                    <a:pt x="1010603" y="1740058"/>
                  </a:lnTo>
                  <a:lnTo>
                    <a:pt x="1019175" y="1731800"/>
                  </a:lnTo>
                  <a:lnTo>
                    <a:pt x="1027113" y="1723223"/>
                  </a:lnTo>
                  <a:lnTo>
                    <a:pt x="1035685" y="1714964"/>
                  </a:lnTo>
                  <a:lnTo>
                    <a:pt x="1043940" y="1706388"/>
                  </a:lnTo>
                  <a:lnTo>
                    <a:pt x="1051560" y="1697176"/>
                  </a:lnTo>
                  <a:lnTo>
                    <a:pt x="1059815" y="1687965"/>
                  </a:lnTo>
                  <a:lnTo>
                    <a:pt x="1067435" y="1678753"/>
                  </a:lnTo>
                  <a:lnTo>
                    <a:pt x="1075055" y="1669224"/>
                  </a:lnTo>
                  <a:lnTo>
                    <a:pt x="1082675" y="1659059"/>
                  </a:lnTo>
                  <a:lnTo>
                    <a:pt x="1089978" y="1649212"/>
                  </a:lnTo>
                  <a:lnTo>
                    <a:pt x="1097280" y="1638730"/>
                  </a:lnTo>
                  <a:lnTo>
                    <a:pt x="1111568" y="1617447"/>
                  </a:lnTo>
                  <a:lnTo>
                    <a:pt x="1125220" y="1595530"/>
                  </a:lnTo>
                  <a:lnTo>
                    <a:pt x="1138555" y="1572660"/>
                  </a:lnTo>
                  <a:lnTo>
                    <a:pt x="1151255" y="1549154"/>
                  </a:lnTo>
                  <a:lnTo>
                    <a:pt x="1163320" y="1524695"/>
                  </a:lnTo>
                  <a:lnTo>
                    <a:pt x="1175068" y="1499601"/>
                  </a:lnTo>
                  <a:lnTo>
                    <a:pt x="1185863" y="1474190"/>
                  </a:lnTo>
                  <a:lnTo>
                    <a:pt x="1196023" y="1448143"/>
                  </a:lnTo>
                  <a:lnTo>
                    <a:pt x="1206183" y="1421143"/>
                  </a:lnTo>
                  <a:lnTo>
                    <a:pt x="1215073" y="1393508"/>
                  </a:lnTo>
                  <a:lnTo>
                    <a:pt x="1223328" y="1365555"/>
                  </a:lnTo>
                  <a:lnTo>
                    <a:pt x="1231265" y="1336967"/>
                  </a:lnTo>
                  <a:lnTo>
                    <a:pt x="1238250" y="1307744"/>
                  </a:lnTo>
                  <a:lnTo>
                    <a:pt x="1482725" y="1307744"/>
                  </a:lnTo>
                  <a:lnTo>
                    <a:pt x="1478598" y="1329026"/>
                  </a:lnTo>
                  <a:lnTo>
                    <a:pt x="1474153" y="1349991"/>
                  </a:lnTo>
                  <a:lnTo>
                    <a:pt x="1469708" y="1370955"/>
                  </a:lnTo>
                  <a:lnTo>
                    <a:pt x="1464945" y="1391602"/>
                  </a:lnTo>
                  <a:lnTo>
                    <a:pt x="1459230" y="1411931"/>
                  </a:lnTo>
                  <a:lnTo>
                    <a:pt x="1454150" y="1432261"/>
                  </a:lnTo>
                  <a:lnTo>
                    <a:pt x="1448435" y="1452272"/>
                  </a:lnTo>
                  <a:lnTo>
                    <a:pt x="1442403" y="1471966"/>
                  </a:lnTo>
                  <a:lnTo>
                    <a:pt x="1435735" y="1491660"/>
                  </a:lnTo>
                  <a:lnTo>
                    <a:pt x="1429385" y="1510719"/>
                  </a:lnTo>
                  <a:lnTo>
                    <a:pt x="1422400" y="1530095"/>
                  </a:lnTo>
                  <a:lnTo>
                    <a:pt x="1415415" y="1548836"/>
                  </a:lnTo>
                  <a:lnTo>
                    <a:pt x="1407795" y="1567577"/>
                  </a:lnTo>
                  <a:lnTo>
                    <a:pt x="1400493" y="1586001"/>
                  </a:lnTo>
                  <a:lnTo>
                    <a:pt x="1392238" y="1604106"/>
                  </a:lnTo>
                  <a:lnTo>
                    <a:pt x="1384300" y="1622212"/>
                  </a:lnTo>
                  <a:lnTo>
                    <a:pt x="1375728" y="1639683"/>
                  </a:lnTo>
                  <a:lnTo>
                    <a:pt x="1366838" y="1656835"/>
                  </a:lnTo>
                  <a:lnTo>
                    <a:pt x="1357948" y="1674306"/>
                  </a:lnTo>
                  <a:lnTo>
                    <a:pt x="1348740" y="1690823"/>
                  </a:lnTo>
                  <a:lnTo>
                    <a:pt x="1339533" y="1707341"/>
                  </a:lnTo>
                  <a:lnTo>
                    <a:pt x="1329690" y="1723541"/>
                  </a:lnTo>
                  <a:lnTo>
                    <a:pt x="1320165" y="1740058"/>
                  </a:lnTo>
                  <a:lnTo>
                    <a:pt x="1309688" y="1755305"/>
                  </a:lnTo>
                  <a:lnTo>
                    <a:pt x="1299210" y="1770870"/>
                  </a:lnTo>
                  <a:lnTo>
                    <a:pt x="1288733" y="1786117"/>
                  </a:lnTo>
                  <a:lnTo>
                    <a:pt x="1277938" y="1800728"/>
                  </a:lnTo>
                  <a:lnTo>
                    <a:pt x="1266825" y="1815023"/>
                  </a:lnTo>
                  <a:lnTo>
                    <a:pt x="1255713" y="1829317"/>
                  </a:lnTo>
                  <a:lnTo>
                    <a:pt x="1244283" y="1843293"/>
                  </a:lnTo>
                  <a:lnTo>
                    <a:pt x="1232535" y="1856634"/>
                  </a:lnTo>
                  <a:lnTo>
                    <a:pt x="1220788" y="1869657"/>
                  </a:lnTo>
                  <a:lnTo>
                    <a:pt x="1208723" y="1882681"/>
                  </a:lnTo>
                  <a:lnTo>
                    <a:pt x="1196340" y="1895069"/>
                  </a:lnTo>
                  <a:lnTo>
                    <a:pt x="1183958" y="1907457"/>
                  </a:lnTo>
                  <a:lnTo>
                    <a:pt x="1171575" y="1919210"/>
                  </a:lnTo>
                  <a:lnTo>
                    <a:pt x="1158558" y="1930645"/>
                  </a:lnTo>
                  <a:lnTo>
                    <a:pt x="1145540" y="1941763"/>
                  </a:lnTo>
                  <a:lnTo>
                    <a:pt x="1132205" y="1952245"/>
                  </a:lnTo>
                  <a:lnTo>
                    <a:pt x="1119188" y="1962727"/>
                  </a:lnTo>
                  <a:lnTo>
                    <a:pt x="1105535" y="1973210"/>
                  </a:lnTo>
                  <a:lnTo>
                    <a:pt x="1091883" y="1982739"/>
                  </a:lnTo>
                  <a:lnTo>
                    <a:pt x="1077913" y="1991951"/>
                  </a:lnTo>
                  <a:lnTo>
                    <a:pt x="1063625" y="2000845"/>
                  </a:lnTo>
                  <a:lnTo>
                    <a:pt x="1049655" y="2009103"/>
                  </a:lnTo>
                  <a:lnTo>
                    <a:pt x="1035368" y="2017362"/>
                  </a:lnTo>
                  <a:lnTo>
                    <a:pt x="1020763" y="2024986"/>
                  </a:lnTo>
                  <a:lnTo>
                    <a:pt x="1006158" y="2032609"/>
                  </a:lnTo>
                  <a:lnTo>
                    <a:pt x="991235" y="2038962"/>
                  </a:lnTo>
                  <a:lnTo>
                    <a:pt x="976313" y="2045633"/>
                  </a:lnTo>
                  <a:lnTo>
                    <a:pt x="961390" y="2051668"/>
                  </a:lnTo>
                  <a:lnTo>
                    <a:pt x="945833" y="2057385"/>
                  </a:lnTo>
                  <a:lnTo>
                    <a:pt x="930593" y="2062785"/>
                  </a:lnTo>
                  <a:lnTo>
                    <a:pt x="915035" y="2067550"/>
                  </a:lnTo>
                  <a:lnTo>
                    <a:pt x="899160" y="2071680"/>
                  </a:lnTo>
                  <a:lnTo>
                    <a:pt x="883603" y="2075491"/>
                  </a:lnTo>
                  <a:lnTo>
                    <a:pt x="867728" y="2079303"/>
                  </a:lnTo>
                  <a:lnTo>
                    <a:pt x="851853" y="2082162"/>
                  </a:lnTo>
                  <a:lnTo>
                    <a:pt x="835660" y="2084703"/>
                  </a:lnTo>
                  <a:lnTo>
                    <a:pt x="819150" y="2086609"/>
                  </a:lnTo>
                  <a:lnTo>
                    <a:pt x="802958" y="2088515"/>
                  </a:lnTo>
                  <a:lnTo>
                    <a:pt x="786448" y="2089785"/>
                  </a:lnTo>
                  <a:lnTo>
                    <a:pt x="769938" y="2090421"/>
                  </a:lnTo>
                  <a:lnTo>
                    <a:pt x="753428" y="2090738"/>
                  </a:lnTo>
                  <a:lnTo>
                    <a:pt x="733425" y="2090421"/>
                  </a:lnTo>
                  <a:lnTo>
                    <a:pt x="713740" y="2089150"/>
                  </a:lnTo>
                  <a:lnTo>
                    <a:pt x="694373" y="2087879"/>
                  </a:lnTo>
                  <a:lnTo>
                    <a:pt x="675005" y="2085338"/>
                  </a:lnTo>
                  <a:lnTo>
                    <a:pt x="655955" y="2082162"/>
                  </a:lnTo>
                  <a:lnTo>
                    <a:pt x="637223" y="2078985"/>
                  </a:lnTo>
                  <a:lnTo>
                    <a:pt x="618490" y="2074538"/>
                  </a:lnTo>
                  <a:lnTo>
                    <a:pt x="599440" y="2069774"/>
                  </a:lnTo>
                  <a:lnTo>
                    <a:pt x="581025" y="2064056"/>
                  </a:lnTo>
                  <a:lnTo>
                    <a:pt x="562610" y="2058338"/>
                  </a:lnTo>
                  <a:lnTo>
                    <a:pt x="544512" y="2051668"/>
                  </a:lnTo>
                  <a:lnTo>
                    <a:pt x="527050" y="2044362"/>
                  </a:lnTo>
                  <a:lnTo>
                    <a:pt x="509270" y="2036421"/>
                  </a:lnTo>
                  <a:lnTo>
                    <a:pt x="491490" y="2028162"/>
                  </a:lnTo>
                  <a:lnTo>
                    <a:pt x="474662" y="2019268"/>
                  </a:lnTo>
                  <a:lnTo>
                    <a:pt x="457200" y="2009421"/>
                  </a:lnTo>
                  <a:lnTo>
                    <a:pt x="440690" y="1999574"/>
                  </a:lnTo>
                  <a:lnTo>
                    <a:pt x="423545" y="1988774"/>
                  </a:lnTo>
                  <a:lnTo>
                    <a:pt x="407352" y="1977974"/>
                  </a:lnTo>
                  <a:lnTo>
                    <a:pt x="391160" y="1966539"/>
                  </a:lnTo>
                  <a:lnTo>
                    <a:pt x="375285" y="1954151"/>
                  </a:lnTo>
                  <a:lnTo>
                    <a:pt x="360045" y="1941445"/>
                  </a:lnTo>
                  <a:lnTo>
                    <a:pt x="344487" y="1928104"/>
                  </a:lnTo>
                  <a:lnTo>
                    <a:pt x="329247" y="1914445"/>
                  </a:lnTo>
                  <a:lnTo>
                    <a:pt x="314642" y="1900469"/>
                  </a:lnTo>
                  <a:lnTo>
                    <a:pt x="299720" y="1885540"/>
                  </a:lnTo>
                  <a:lnTo>
                    <a:pt x="285432" y="1870610"/>
                  </a:lnTo>
                  <a:lnTo>
                    <a:pt x="271462" y="1854728"/>
                  </a:lnTo>
                  <a:lnTo>
                    <a:pt x="257810" y="1838846"/>
                  </a:lnTo>
                  <a:lnTo>
                    <a:pt x="244157" y="1822011"/>
                  </a:lnTo>
                  <a:lnTo>
                    <a:pt x="230822" y="1805176"/>
                  </a:lnTo>
                  <a:lnTo>
                    <a:pt x="218440" y="1787705"/>
                  </a:lnTo>
                  <a:lnTo>
                    <a:pt x="205740" y="1770235"/>
                  </a:lnTo>
                  <a:lnTo>
                    <a:pt x="193357" y="1751811"/>
                  </a:lnTo>
                  <a:lnTo>
                    <a:pt x="181292" y="1732753"/>
                  </a:lnTo>
                  <a:lnTo>
                    <a:pt x="169862" y="1714011"/>
                  </a:lnTo>
                  <a:lnTo>
                    <a:pt x="158432" y="1694635"/>
                  </a:lnTo>
                  <a:lnTo>
                    <a:pt x="147637" y="1674624"/>
                  </a:lnTo>
                  <a:lnTo>
                    <a:pt x="137160" y="1654294"/>
                  </a:lnTo>
                  <a:lnTo>
                    <a:pt x="127000" y="1633647"/>
                  </a:lnTo>
                  <a:lnTo>
                    <a:pt x="116840" y="1612683"/>
                  </a:lnTo>
                  <a:lnTo>
                    <a:pt x="107315" y="1591083"/>
                  </a:lnTo>
                  <a:lnTo>
                    <a:pt x="98425" y="1569483"/>
                  </a:lnTo>
                  <a:lnTo>
                    <a:pt x="89535" y="1547566"/>
                  </a:lnTo>
                  <a:lnTo>
                    <a:pt x="81280" y="1525330"/>
                  </a:lnTo>
                  <a:lnTo>
                    <a:pt x="73025" y="1502460"/>
                  </a:lnTo>
                  <a:lnTo>
                    <a:pt x="65405" y="1479590"/>
                  </a:lnTo>
                  <a:lnTo>
                    <a:pt x="58420" y="1455766"/>
                  </a:lnTo>
                  <a:lnTo>
                    <a:pt x="51435" y="1432261"/>
                  </a:lnTo>
                  <a:lnTo>
                    <a:pt x="45085" y="1408120"/>
                  </a:lnTo>
                  <a:lnTo>
                    <a:pt x="38735" y="1383979"/>
                  </a:lnTo>
                  <a:lnTo>
                    <a:pt x="33337" y="1359520"/>
                  </a:lnTo>
                  <a:lnTo>
                    <a:pt x="27940" y="1334744"/>
                  </a:lnTo>
                  <a:lnTo>
                    <a:pt x="23177" y="1309650"/>
                  </a:lnTo>
                  <a:lnTo>
                    <a:pt x="18732" y="1284238"/>
                  </a:lnTo>
                  <a:lnTo>
                    <a:pt x="14922" y="1258509"/>
                  </a:lnTo>
                  <a:lnTo>
                    <a:pt x="11430" y="1232780"/>
                  </a:lnTo>
                  <a:lnTo>
                    <a:pt x="8572" y="1206733"/>
                  </a:lnTo>
                  <a:lnTo>
                    <a:pt x="6032" y="1180368"/>
                  </a:lnTo>
                  <a:lnTo>
                    <a:pt x="3810" y="1153686"/>
                  </a:lnTo>
                  <a:lnTo>
                    <a:pt x="1905" y="1127004"/>
                  </a:lnTo>
                  <a:lnTo>
                    <a:pt x="635" y="1099686"/>
                  </a:lnTo>
                  <a:lnTo>
                    <a:pt x="0" y="1073004"/>
                  </a:lnTo>
                  <a:lnTo>
                    <a:pt x="0" y="1045687"/>
                  </a:lnTo>
                  <a:lnTo>
                    <a:pt x="0" y="1018052"/>
                  </a:lnTo>
                  <a:lnTo>
                    <a:pt x="635" y="991052"/>
                  </a:lnTo>
                  <a:lnTo>
                    <a:pt x="1905" y="963734"/>
                  </a:lnTo>
                  <a:lnTo>
                    <a:pt x="3810" y="937052"/>
                  </a:lnTo>
                  <a:lnTo>
                    <a:pt x="6032" y="910688"/>
                  </a:lnTo>
                  <a:lnTo>
                    <a:pt x="8572" y="884006"/>
                  </a:lnTo>
                  <a:lnTo>
                    <a:pt x="11430" y="858276"/>
                  </a:lnTo>
                  <a:lnTo>
                    <a:pt x="14922" y="832230"/>
                  </a:lnTo>
                  <a:lnTo>
                    <a:pt x="18732" y="806500"/>
                  </a:lnTo>
                  <a:lnTo>
                    <a:pt x="23177" y="781089"/>
                  </a:lnTo>
                  <a:lnTo>
                    <a:pt x="27940" y="755995"/>
                  </a:lnTo>
                  <a:lnTo>
                    <a:pt x="33337" y="731218"/>
                  </a:lnTo>
                  <a:lnTo>
                    <a:pt x="38735" y="706442"/>
                  </a:lnTo>
                  <a:lnTo>
                    <a:pt x="45085" y="682618"/>
                  </a:lnTo>
                  <a:lnTo>
                    <a:pt x="51435" y="658477"/>
                  </a:lnTo>
                  <a:lnTo>
                    <a:pt x="58420" y="634654"/>
                  </a:lnTo>
                  <a:lnTo>
                    <a:pt x="65405" y="611466"/>
                  </a:lnTo>
                  <a:lnTo>
                    <a:pt x="73025" y="588596"/>
                  </a:lnTo>
                  <a:lnTo>
                    <a:pt x="81280" y="565725"/>
                  </a:lnTo>
                  <a:lnTo>
                    <a:pt x="89535" y="543172"/>
                  </a:lnTo>
                  <a:lnTo>
                    <a:pt x="98425" y="520937"/>
                  </a:lnTo>
                  <a:lnTo>
                    <a:pt x="107315" y="499655"/>
                  </a:lnTo>
                  <a:lnTo>
                    <a:pt x="116840" y="478055"/>
                  </a:lnTo>
                  <a:lnTo>
                    <a:pt x="127000" y="457091"/>
                  </a:lnTo>
                  <a:lnTo>
                    <a:pt x="137160" y="436444"/>
                  </a:lnTo>
                  <a:lnTo>
                    <a:pt x="147637" y="416115"/>
                  </a:lnTo>
                  <a:lnTo>
                    <a:pt x="158432" y="396421"/>
                  </a:lnTo>
                  <a:lnTo>
                    <a:pt x="169862" y="376727"/>
                  </a:lnTo>
                  <a:lnTo>
                    <a:pt x="181292" y="357668"/>
                  </a:lnTo>
                  <a:lnTo>
                    <a:pt x="193357" y="339244"/>
                  </a:lnTo>
                  <a:lnTo>
                    <a:pt x="205740" y="320821"/>
                  </a:lnTo>
                  <a:lnTo>
                    <a:pt x="218440" y="303033"/>
                  </a:lnTo>
                  <a:lnTo>
                    <a:pt x="230822" y="285563"/>
                  </a:lnTo>
                  <a:lnTo>
                    <a:pt x="244157" y="268727"/>
                  </a:lnTo>
                  <a:lnTo>
                    <a:pt x="257810" y="252210"/>
                  </a:lnTo>
                  <a:lnTo>
                    <a:pt x="271462" y="235692"/>
                  </a:lnTo>
                  <a:lnTo>
                    <a:pt x="285432" y="220445"/>
                  </a:lnTo>
                  <a:lnTo>
                    <a:pt x="299720" y="205198"/>
                  </a:lnTo>
                  <a:lnTo>
                    <a:pt x="314642" y="190587"/>
                  </a:lnTo>
                  <a:lnTo>
                    <a:pt x="329247" y="176293"/>
                  </a:lnTo>
                  <a:lnTo>
                    <a:pt x="344487" y="162316"/>
                  </a:lnTo>
                  <a:lnTo>
                    <a:pt x="360045" y="149611"/>
                  </a:lnTo>
                  <a:lnTo>
                    <a:pt x="375285" y="136587"/>
                  </a:lnTo>
                  <a:lnTo>
                    <a:pt x="391160" y="124517"/>
                  </a:lnTo>
                  <a:lnTo>
                    <a:pt x="407352" y="113081"/>
                  </a:lnTo>
                  <a:lnTo>
                    <a:pt x="423545" y="101646"/>
                  </a:lnTo>
                  <a:lnTo>
                    <a:pt x="440690" y="91164"/>
                  </a:lnTo>
                  <a:lnTo>
                    <a:pt x="457200" y="80999"/>
                  </a:lnTo>
                  <a:lnTo>
                    <a:pt x="474662" y="71788"/>
                  </a:lnTo>
                  <a:lnTo>
                    <a:pt x="491490" y="62576"/>
                  </a:lnTo>
                  <a:lnTo>
                    <a:pt x="509270" y="54317"/>
                  </a:lnTo>
                  <a:lnTo>
                    <a:pt x="527050" y="46058"/>
                  </a:lnTo>
                  <a:lnTo>
                    <a:pt x="544512" y="39070"/>
                  </a:lnTo>
                  <a:lnTo>
                    <a:pt x="562610" y="32400"/>
                  </a:lnTo>
                  <a:lnTo>
                    <a:pt x="581025" y="26364"/>
                  </a:lnTo>
                  <a:lnTo>
                    <a:pt x="599440" y="20964"/>
                  </a:lnTo>
                  <a:lnTo>
                    <a:pt x="618490" y="16200"/>
                  </a:lnTo>
                  <a:lnTo>
                    <a:pt x="637223" y="11753"/>
                  </a:lnTo>
                  <a:lnTo>
                    <a:pt x="655955" y="8259"/>
                  </a:lnTo>
                  <a:lnTo>
                    <a:pt x="675005" y="5400"/>
                  </a:lnTo>
                  <a:lnTo>
                    <a:pt x="694373" y="3176"/>
                  </a:lnTo>
                  <a:lnTo>
                    <a:pt x="713740" y="1588"/>
                  </a:lnTo>
                  <a:lnTo>
                    <a:pt x="733425" y="318"/>
                  </a:lnTo>
                  <a:lnTo>
                    <a:pt x="75342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dirty="0">
                <a:solidFill>
                  <a:srgbClr val="FFFFFF"/>
                </a:solidFill>
                <a:latin typeface="思源黑体 CN Light" panose="020B0300000000000000" pitchFamily="34" charset="-122"/>
              </a:endParaRPr>
            </a:p>
          </p:txBody>
        </p:sp>
        <p:sp>
          <p:nvSpPr>
            <p:cNvPr id="15" name="椭圆 14"/>
            <p:cNvSpPr/>
            <p:nvPr/>
          </p:nvSpPr>
          <p:spPr>
            <a:xfrm>
              <a:off x="5955480" y="2048820"/>
              <a:ext cx="1093839" cy="1093839"/>
            </a:xfrm>
            <a:prstGeom prst="ellipse">
              <a:avLst/>
            </a:prstGeom>
            <a:solidFill>
              <a:srgbClr val="D91B2D"/>
            </a:solidFill>
            <a:ln>
              <a:noFill/>
            </a:ln>
          </p:spPr>
          <p:txBody>
            <a:bodyPr rot="0" spcFirstLastPara="0" vertOverflow="overflow" horzOverflow="overflow" vert="horz" wrap="square" lIns="91440" tIns="45720" rIns="91440" bIns="45720" numCol="1" spcCol="0" rtlCol="0" fromWordArt="0" anchor="ctr" anchorCtr="0" forceAA="0" compatLnSpc="1">
              <a:noAutofit/>
            </a:bodyPr>
            <a:lstStyle/>
            <a:p>
              <a:pPr algn="just">
                <a:lnSpc>
                  <a:spcPct val="120000"/>
                </a:lnSpc>
              </a:pPr>
              <a:endParaRPr lang="zh-CN" altLang="en-US" dirty="0">
                <a:latin typeface="思源黑体 CN Light" panose="020B0300000000000000" pitchFamily="34" charset="-122"/>
                <a:ea typeface="思源黑体 CN Light" panose="020B0300000000000000" pitchFamily="34" charset="-122"/>
              </a:endParaRPr>
            </a:p>
          </p:txBody>
        </p:sp>
        <p:sp>
          <p:nvSpPr>
            <p:cNvPr id="16" name="KSO_Shape"/>
            <p:cNvSpPr/>
            <p:nvPr/>
          </p:nvSpPr>
          <p:spPr bwMode="auto">
            <a:xfrm>
              <a:off x="6157231" y="2249349"/>
              <a:ext cx="690336" cy="692781"/>
            </a:xfrm>
            <a:custGeom>
              <a:avLst/>
              <a:gdLst>
                <a:gd name="T0" fmla="*/ 696608 w 3289"/>
                <a:gd name="T1" fmla="*/ 1738183 h 3299"/>
                <a:gd name="T2" fmla="*/ 814437 w 3289"/>
                <a:gd name="T3" fmla="*/ 1470770 h 3299"/>
                <a:gd name="T4" fmla="*/ 1376852 w 3289"/>
                <a:gd name="T5" fmla="*/ 1105670 h 3299"/>
                <a:gd name="T6" fmla="*/ 1338666 w 3289"/>
                <a:gd name="T7" fmla="*/ 1499694 h 3299"/>
                <a:gd name="T8" fmla="*/ 696608 w 3289"/>
                <a:gd name="T9" fmla="*/ 1738183 h 3299"/>
                <a:gd name="T10" fmla="*/ 312028 w 3289"/>
                <a:gd name="T11" fmla="*/ 1141689 h 3299"/>
                <a:gd name="T12" fmla="*/ 733703 w 3289"/>
                <a:gd name="T13" fmla="*/ 481343 h 3299"/>
                <a:gd name="T14" fmla="*/ 946995 w 3289"/>
                <a:gd name="T15" fmla="*/ 309435 h 3299"/>
                <a:gd name="T16" fmla="*/ 1489225 w 3289"/>
                <a:gd name="T17" fmla="*/ 852446 h 3299"/>
                <a:gd name="T18" fmla="*/ 1317392 w 3289"/>
                <a:gd name="T19" fmla="*/ 1065831 h 3299"/>
                <a:gd name="T20" fmla="*/ 657878 w 3289"/>
                <a:gd name="T21" fmla="*/ 1488234 h 3299"/>
                <a:gd name="T22" fmla="*/ 312028 w 3289"/>
                <a:gd name="T23" fmla="*/ 1141689 h 3299"/>
                <a:gd name="T24" fmla="*/ 1130284 w 3289"/>
                <a:gd name="T25" fmla="*/ 668532 h 3299"/>
                <a:gd name="T26" fmla="*/ 909355 w 3289"/>
                <a:gd name="T27" fmla="*/ 668532 h 3299"/>
                <a:gd name="T28" fmla="*/ 909355 w 3289"/>
                <a:gd name="T29" fmla="*/ 889557 h 3299"/>
                <a:gd name="T30" fmla="*/ 1130284 w 3289"/>
                <a:gd name="T31" fmla="*/ 889557 h 3299"/>
                <a:gd name="T32" fmla="*/ 1130284 w 3289"/>
                <a:gd name="T33" fmla="*/ 668532 h 3299"/>
                <a:gd name="T34" fmla="*/ 1600508 w 3289"/>
                <a:gd name="T35" fmla="*/ 150624 h 3299"/>
                <a:gd name="T36" fmla="*/ 1751067 w 3289"/>
                <a:gd name="T37" fmla="*/ 0 h 3299"/>
                <a:gd name="T38" fmla="*/ 1794162 w 3289"/>
                <a:gd name="T39" fmla="*/ 43113 h 3299"/>
                <a:gd name="T40" fmla="*/ 1647421 w 3289"/>
                <a:gd name="T41" fmla="*/ 189918 h 3299"/>
                <a:gd name="T42" fmla="*/ 1520865 w 3289"/>
                <a:gd name="T43" fmla="*/ 801692 h 3299"/>
                <a:gd name="T44" fmla="*/ 997726 w 3289"/>
                <a:gd name="T45" fmla="*/ 278328 h 3299"/>
                <a:gd name="T46" fmla="*/ 1600508 w 3289"/>
                <a:gd name="T47" fmla="*/ 150624 h 3299"/>
                <a:gd name="T48" fmla="*/ 62187 w 3289"/>
                <a:gd name="T49" fmla="*/ 1102941 h 3299"/>
                <a:gd name="T50" fmla="*/ 300027 w 3289"/>
                <a:gd name="T51" fmla="*/ 461150 h 3299"/>
                <a:gd name="T52" fmla="*/ 694426 w 3289"/>
                <a:gd name="T53" fmla="*/ 422403 h 3299"/>
                <a:gd name="T54" fmla="*/ 328939 w 3289"/>
                <a:gd name="T55" fmla="*/ 985061 h 3299"/>
                <a:gd name="T56" fmla="*/ 62187 w 3289"/>
                <a:gd name="T57" fmla="*/ 1102941 h 3299"/>
                <a:gd name="T58" fmla="*/ 429857 w 3289"/>
                <a:gd name="T59" fmla="*/ 1515521 h 3299"/>
                <a:gd name="T60" fmla="*/ 429857 w 3289"/>
                <a:gd name="T61" fmla="*/ 1443483 h 3299"/>
                <a:gd name="T62" fmla="*/ 271115 w 3289"/>
                <a:gd name="T63" fmla="*/ 1525344 h 3299"/>
                <a:gd name="T64" fmla="*/ 345849 w 3289"/>
                <a:gd name="T65" fmla="*/ 1359439 h 3299"/>
                <a:gd name="T66" fmla="*/ 252023 w 3289"/>
                <a:gd name="T67" fmla="*/ 1390546 h 3299"/>
                <a:gd name="T68" fmla="*/ 319665 w 3289"/>
                <a:gd name="T69" fmla="*/ 1231736 h 3299"/>
                <a:gd name="T70" fmla="*/ 566778 w 3289"/>
                <a:gd name="T71" fmla="*/ 1479502 h 3299"/>
                <a:gd name="T72" fmla="*/ 429857 w 3289"/>
                <a:gd name="T73" fmla="*/ 1515521 h 32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289" h="3299">
                  <a:moveTo>
                    <a:pt x="1277" y="3185"/>
                  </a:moveTo>
                  <a:cubicBezTo>
                    <a:pt x="1277" y="3185"/>
                    <a:pt x="1462" y="3052"/>
                    <a:pt x="1493" y="2695"/>
                  </a:cubicBezTo>
                  <a:cubicBezTo>
                    <a:pt x="2097" y="2409"/>
                    <a:pt x="2524" y="2026"/>
                    <a:pt x="2524" y="2026"/>
                  </a:cubicBezTo>
                  <a:cubicBezTo>
                    <a:pt x="2524" y="2026"/>
                    <a:pt x="2775" y="2427"/>
                    <a:pt x="2454" y="2748"/>
                  </a:cubicBezTo>
                  <a:cubicBezTo>
                    <a:pt x="1903" y="3299"/>
                    <a:pt x="1277" y="3185"/>
                    <a:pt x="1277" y="3185"/>
                  </a:cubicBezTo>
                  <a:close/>
                  <a:moveTo>
                    <a:pt x="572" y="2092"/>
                  </a:moveTo>
                  <a:cubicBezTo>
                    <a:pt x="572" y="2092"/>
                    <a:pt x="1054" y="1173"/>
                    <a:pt x="1345" y="882"/>
                  </a:cubicBezTo>
                  <a:cubicBezTo>
                    <a:pt x="1476" y="752"/>
                    <a:pt x="1607" y="650"/>
                    <a:pt x="1736" y="567"/>
                  </a:cubicBezTo>
                  <a:cubicBezTo>
                    <a:pt x="2730" y="1562"/>
                    <a:pt x="2730" y="1562"/>
                    <a:pt x="2730" y="1562"/>
                  </a:cubicBezTo>
                  <a:cubicBezTo>
                    <a:pt x="2648" y="1691"/>
                    <a:pt x="2546" y="1823"/>
                    <a:pt x="2415" y="1953"/>
                  </a:cubicBezTo>
                  <a:cubicBezTo>
                    <a:pt x="2129" y="2239"/>
                    <a:pt x="1206" y="2727"/>
                    <a:pt x="1206" y="2727"/>
                  </a:cubicBezTo>
                  <a:lnTo>
                    <a:pt x="572" y="2092"/>
                  </a:lnTo>
                  <a:close/>
                  <a:moveTo>
                    <a:pt x="2072" y="1225"/>
                  </a:moveTo>
                  <a:cubicBezTo>
                    <a:pt x="1961" y="1113"/>
                    <a:pt x="1779" y="1113"/>
                    <a:pt x="1667" y="1225"/>
                  </a:cubicBezTo>
                  <a:cubicBezTo>
                    <a:pt x="1555" y="1337"/>
                    <a:pt x="1555" y="1518"/>
                    <a:pt x="1667" y="1630"/>
                  </a:cubicBezTo>
                  <a:cubicBezTo>
                    <a:pt x="1779" y="1742"/>
                    <a:pt x="1961" y="1742"/>
                    <a:pt x="2072" y="1630"/>
                  </a:cubicBezTo>
                  <a:cubicBezTo>
                    <a:pt x="2184" y="1518"/>
                    <a:pt x="2184" y="1337"/>
                    <a:pt x="2072" y="1225"/>
                  </a:cubicBezTo>
                  <a:close/>
                  <a:moveTo>
                    <a:pt x="2934" y="276"/>
                  </a:moveTo>
                  <a:cubicBezTo>
                    <a:pt x="3210" y="0"/>
                    <a:pt x="3210" y="0"/>
                    <a:pt x="3210" y="0"/>
                  </a:cubicBezTo>
                  <a:cubicBezTo>
                    <a:pt x="3289" y="79"/>
                    <a:pt x="3289" y="79"/>
                    <a:pt x="3289" y="79"/>
                  </a:cubicBezTo>
                  <a:cubicBezTo>
                    <a:pt x="3020" y="348"/>
                    <a:pt x="3020" y="348"/>
                    <a:pt x="3020" y="348"/>
                  </a:cubicBezTo>
                  <a:cubicBezTo>
                    <a:pt x="3044" y="503"/>
                    <a:pt x="3080" y="956"/>
                    <a:pt x="2788" y="1469"/>
                  </a:cubicBezTo>
                  <a:cubicBezTo>
                    <a:pt x="1829" y="510"/>
                    <a:pt x="1829" y="510"/>
                    <a:pt x="1829" y="510"/>
                  </a:cubicBezTo>
                  <a:cubicBezTo>
                    <a:pt x="2326" y="225"/>
                    <a:pt x="2765" y="251"/>
                    <a:pt x="2934" y="276"/>
                  </a:cubicBezTo>
                  <a:close/>
                  <a:moveTo>
                    <a:pt x="114" y="2021"/>
                  </a:moveTo>
                  <a:cubicBezTo>
                    <a:pt x="114" y="2021"/>
                    <a:pt x="0" y="1396"/>
                    <a:pt x="550" y="845"/>
                  </a:cubicBezTo>
                  <a:cubicBezTo>
                    <a:pt x="872" y="523"/>
                    <a:pt x="1273" y="774"/>
                    <a:pt x="1273" y="774"/>
                  </a:cubicBezTo>
                  <a:cubicBezTo>
                    <a:pt x="1273" y="774"/>
                    <a:pt x="890" y="1202"/>
                    <a:pt x="603" y="1805"/>
                  </a:cubicBezTo>
                  <a:cubicBezTo>
                    <a:pt x="246" y="1836"/>
                    <a:pt x="114" y="2021"/>
                    <a:pt x="114" y="2021"/>
                  </a:cubicBezTo>
                  <a:close/>
                  <a:moveTo>
                    <a:pt x="788" y="2777"/>
                  </a:moveTo>
                  <a:cubicBezTo>
                    <a:pt x="788" y="2645"/>
                    <a:pt x="788" y="2645"/>
                    <a:pt x="788" y="2645"/>
                  </a:cubicBezTo>
                  <a:cubicBezTo>
                    <a:pt x="497" y="2795"/>
                    <a:pt x="497" y="2795"/>
                    <a:pt x="497" y="2795"/>
                  </a:cubicBezTo>
                  <a:cubicBezTo>
                    <a:pt x="634" y="2491"/>
                    <a:pt x="634" y="2491"/>
                    <a:pt x="634" y="2491"/>
                  </a:cubicBezTo>
                  <a:cubicBezTo>
                    <a:pt x="462" y="2548"/>
                    <a:pt x="462" y="2548"/>
                    <a:pt x="462" y="2548"/>
                  </a:cubicBezTo>
                  <a:cubicBezTo>
                    <a:pt x="586" y="2257"/>
                    <a:pt x="586" y="2257"/>
                    <a:pt x="586" y="2257"/>
                  </a:cubicBezTo>
                  <a:cubicBezTo>
                    <a:pt x="1039" y="2711"/>
                    <a:pt x="1039" y="2711"/>
                    <a:pt x="1039" y="2711"/>
                  </a:cubicBezTo>
                  <a:lnTo>
                    <a:pt x="788" y="2777"/>
                  </a:ln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dirty="0">
                <a:latin typeface="思源黑体 CN Light" panose="020B0300000000000000" pitchFamily="34" charset="-122"/>
              </a:endParaRPr>
            </a:p>
          </p:txBody>
        </p:sp>
        <p:sp>
          <p:nvSpPr>
            <p:cNvPr id="17" name="椭圆 16"/>
            <p:cNvSpPr/>
            <p:nvPr/>
          </p:nvSpPr>
          <p:spPr>
            <a:xfrm>
              <a:off x="4921956" y="4552243"/>
              <a:ext cx="659694" cy="659694"/>
            </a:xfrm>
            <a:prstGeom prst="ellipse">
              <a:avLst/>
            </a:prstGeom>
            <a:solidFill>
              <a:schemeClr val="tx1">
                <a:lumMod val="75000"/>
                <a:lumOff val="25000"/>
              </a:schemeClr>
            </a:solidFill>
            <a:ln>
              <a:noFill/>
            </a:ln>
          </p:spPr>
          <p:txBody>
            <a:bodyPr rot="0" spcFirstLastPara="0" vertOverflow="overflow" horzOverflow="overflow" vert="horz" wrap="square" lIns="91440" tIns="45720" rIns="91440" bIns="45720" numCol="1" spcCol="0" rtlCol="0" fromWordArt="0" anchor="ctr" anchorCtr="0" forceAA="0" compatLnSpc="1">
              <a:noAutofit/>
            </a:bodyPr>
            <a:lstStyle/>
            <a:p>
              <a:pPr algn="just">
                <a:lnSpc>
                  <a:spcPct val="120000"/>
                </a:lnSpc>
              </a:pPr>
              <a:endParaRPr lang="zh-CN" altLang="en-US" dirty="0">
                <a:latin typeface="思源黑体 CN Light" panose="020B0300000000000000" pitchFamily="34" charset="-122"/>
                <a:ea typeface="思源黑体 CN Light" panose="020B0300000000000000" pitchFamily="34" charset="-122"/>
              </a:endParaRPr>
            </a:p>
          </p:txBody>
        </p:sp>
        <p:sp>
          <p:nvSpPr>
            <p:cNvPr id="18" name="KSO_Shape"/>
            <p:cNvSpPr/>
            <p:nvPr/>
          </p:nvSpPr>
          <p:spPr bwMode="auto">
            <a:xfrm>
              <a:off x="5061878" y="4662767"/>
              <a:ext cx="379851" cy="438647"/>
            </a:xfrm>
            <a:custGeom>
              <a:avLst/>
              <a:gdLst>
                <a:gd name="T0" fmla="*/ 722049 w 6597698"/>
                <a:gd name="T1" fmla="*/ 874343 h 7617115"/>
                <a:gd name="T2" fmla="*/ 750323 w 6597698"/>
                <a:gd name="T3" fmla="*/ 885440 h 7617115"/>
                <a:gd name="T4" fmla="*/ 758665 w 6597698"/>
                <a:gd name="T5" fmla="*/ 959007 h 7617115"/>
                <a:gd name="T6" fmla="*/ 703528 w 6597698"/>
                <a:gd name="T7" fmla="*/ 976176 h 7617115"/>
                <a:gd name="T8" fmla="*/ 694514 w 6597698"/>
                <a:gd name="T9" fmla="*/ 971594 h 7617115"/>
                <a:gd name="T10" fmla="*/ 699028 w 6597698"/>
                <a:gd name="T11" fmla="*/ 976062 h 7617115"/>
                <a:gd name="T12" fmla="*/ 699648 w 6597698"/>
                <a:gd name="T13" fmla="*/ 1081054 h 7617115"/>
                <a:gd name="T14" fmla="*/ 147042 w 6597698"/>
                <a:gd name="T15" fmla="*/ 1769133 h 7617115"/>
                <a:gd name="T16" fmla="*/ 30787 w 6597698"/>
                <a:gd name="T17" fmla="*/ 1782165 h 7617115"/>
                <a:gd name="T18" fmla="*/ 18275 w 6597698"/>
                <a:gd name="T19" fmla="*/ 1665921 h 7617115"/>
                <a:gd name="T20" fmla="*/ 570880 w 6597698"/>
                <a:gd name="T21" fmla="*/ 977321 h 7617115"/>
                <a:gd name="T22" fmla="*/ 672989 w 6597698"/>
                <a:gd name="T23" fmla="*/ 955142 h 7617115"/>
                <a:gd name="T24" fmla="*/ 676204 w 6597698"/>
                <a:gd name="T25" fmla="*/ 957221 h 7617115"/>
                <a:gd name="T26" fmla="*/ 671902 w 6597698"/>
                <a:gd name="T27" fmla="*/ 950789 h 7617115"/>
                <a:gd name="T28" fmla="*/ 677328 w 6597698"/>
                <a:gd name="T29" fmla="*/ 893266 h 7617115"/>
                <a:gd name="T30" fmla="*/ 722049 w 6597698"/>
                <a:gd name="T31" fmla="*/ 874343 h 7617115"/>
                <a:gd name="T32" fmla="*/ 1267033 w 6597698"/>
                <a:gd name="T33" fmla="*/ 241665 h 7617115"/>
                <a:gd name="T34" fmla="*/ 1317603 w 6597698"/>
                <a:gd name="T35" fmla="*/ 700993 h 7617115"/>
                <a:gd name="T36" fmla="*/ 1057709 w 6597698"/>
                <a:gd name="T37" fmla="*/ 100974 h 7617115"/>
                <a:gd name="T38" fmla="*/ 754500 w 6597698"/>
                <a:gd name="T39" fmla="*/ 248946 h 7617115"/>
                <a:gd name="T40" fmla="*/ 814969 w 6597698"/>
                <a:gd name="T41" fmla="*/ 804684 h 7617115"/>
                <a:gd name="T42" fmla="*/ 1371177 w 6597698"/>
                <a:gd name="T43" fmla="*/ 743688 h 7617115"/>
                <a:gd name="T44" fmla="*/ 1310187 w 6597698"/>
                <a:gd name="T45" fmla="*/ 187951 h 7617115"/>
                <a:gd name="T46" fmla="*/ 1057709 w 6597698"/>
                <a:gd name="T47" fmla="*/ 100974 h 7617115"/>
                <a:gd name="T48" fmla="*/ 1056412 w 6597698"/>
                <a:gd name="T49" fmla="*/ 45 h 7617115"/>
                <a:gd name="T50" fmla="*/ 1373958 w 6597698"/>
                <a:gd name="T51" fmla="*/ 109301 h 7617115"/>
                <a:gd name="T52" fmla="*/ 1450081 w 6597698"/>
                <a:gd name="T53" fmla="*/ 807305 h 7617115"/>
                <a:gd name="T54" fmla="*/ 751940 w 6597698"/>
                <a:gd name="T55" fmla="*/ 883413 h 7617115"/>
                <a:gd name="T56" fmla="*/ 675817 w 6597698"/>
                <a:gd name="T57" fmla="*/ 185931 h 7617115"/>
                <a:gd name="T58" fmla="*/ 1056412 w 6597698"/>
                <a:gd name="T59" fmla="*/ 45 h 76171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597698" h="7617115">
                  <a:moveTo>
                    <a:pt x="3054842" y="3699168"/>
                  </a:moveTo>
                  <a:cubicBezTo>
                    <a:pt x="3097120" y="3702556"/>
                    <a:pt x="3138894" y="3717974"/>
                    <a:pt x="3174464" y="3746118"/>
                  </a:cubicBezTo>
                  <a:cubicBezTo>
                    <a:pt x="3269318" y="3823378"/>
                    <a:pt x="3284759" y="3960238"/>
                    <a:pt x="3209759" y="4057364"/>
                  </a:cubicBezTo>
                  <a:cubicBezTo>
                    <a:pt x="3151854" y="4126897"/>
                    <a:pt x="3059206" y="4152972"/>
                    <a:pt x="2976485" y="4130002"/>
                  </a:cubicBezTo>
                  <a:lnTo>
                    <a:pt x="2938349" y="4110616"/>
                  </a:lnTo>
                  <a:lnTo>
                    <a:pt x="2957445" y="4129522"/>
                  </a:lnTo>
                  <a:cubicBezTo>
                    <a:pt x="3060906" y="4255074"/>
                    <a:pt x="3066214" y="4440569"/>
                    <a:pt x="2960068" y="4573720"/>
                  </a:cubicBezTo>
                  <a:cubicBezTo>
                    <a:pt x="2960068" y="4573720"/>
                    <a:pt x="2960068" y="4573720"/>
                    <a:pt x="622107" y="7484843"/>
                  </a:cubicBezTo>
                  <a:cubicBezTo>
                    <a:pt x="500798" y="7637016"/>
                    <a:pt x="280235" y="7661275"/>
                    <a:pt x="130253" y="7539978"/>
                  </a:cubicBezTo>
                  <a:cubicBezTo>
                    <a:pt x="-19729" y="7418681"/>
                    <a:pt x="-43991" y="7198142"/>
                    <a:pt x="77318" y="7048175"/>
                  </a:cubicBezTo>
                  <a:cubicBezTo>
                    <a:pt x="77318" y="7048175"/>
                    <a:pt x="77318" y="7048175"/>
                    <a:pt x="2415279" y="4134846"/>
                  </a:cubicBezTo>
                  <a:cubicBezTo>
                    <a:pt x="2521424" y="4001695"/>
                    <a:pt x="2701872" y="3966478"/>
                    <a:pt x="2847280" y="4041013"/>
                  </a:cubicBezTo>
                  <a:lnTo>
                    <a:pt x="2860883" y="4049808"/>
                  </a:lnTo>
                  <a:lnTo>
                    <a:pt x="2842684" y="4022597"/>
                  </a:lnTo>
                  <a:cubicBezTo>
                    <a:pt x="2801944" y="3946441"/>
                    <a:pt x="2807734" y="3850419"/>
                    <a:pt x="2865639" y="3779229"/>
                  </a:cubicBezTo>
                  <a:cubicBezTo>
                    <a:pt x="2912514" y="3721285"/>
                    <a:pt x="2984378" y="3693520"/>
                    <a:pt x="3054842" y="3699168"/>
                  </a:cubicBezTo>
                  <a:close/>
                  <a:moveTo>
                    <a:pt x="5360563" y="1022434"/>
                  </a:moveTo>
                  <a:cubicBezTo>
                    <a:pt x="5956099" y="1501097"/>
                    <a:pt x="6050943" y="2370189"/>
                    <a:pt x="5574515" y="2965760"/>
                  </a:cubicBezTo>
                  <a:lnTo>
                    <a:pt x="5360563" y="1022434"/>
                  </a:lnTo>
                  <a:close/>
                  <a:moveTo>
                    <a:pt x="4474955" y="427200"/>
                  </a:moveTo>
                  <a:cubicBezTo>
                    <a:pt x="3992919" y="433757"/>
                    <a:pt x="3517164" y="647541"/>
                    <a:pt x="3192137" y="1053241"/>
                  </a:cubicBezTo>
                  <a:cubicBezTo>
                    <a:pt x="2612105" y="1772280"/>
                    <a:pt x="2728993" y="2826575"/>
                    <a:pt x="3447968" y="3404453"/>
                  </a:cubicBezTo>
                  <a:cubicBezTo>
                    <a:pt x="4169147" y="3984537"/>
                    <a:pt x="5223349" y="3867638"/>
                    <a:pt x="5801174" y="3146394"/>
                  </a:cubicBezTo>
                  <a:cubicBezTo>
                    <a:pt x="6381205" y="2427354"/>
                    <a:pt x="6264317" y="1373059"/>
                    <a:pt x="5543138" y="795181"/>
                  </a:cubicBezTo>
                  <a:cubicBezTo>
                    <a:pt x="5228587" y="542359"/>
                    <a:pt x="4849871" y="422100"/>
                    <a:pt x="4474955" y="427200"/>
                  </a:cubicBezTo>
                  <a:close/>
                  <a:moveTo>
                    <a:pt x="4469466" y="190"/>
                  </a:moveTo>
                  <a:cubicBezTo>
                    <a:pt x="4940266" y="-6142"/>
                    <a:pt x="5416292" y="144984"/>
                    <a:pt x="5812939" y="462432"/>
                  </a:cubicBezTo>
                  <a:cubicBezTo>
                    <a:pt x="6717357" y="1188029"/>
                    <a:pt x="6860740" y="2511305"/>
                    <a:pt x="6135000" y="3415545"/>
                  </a:cubicBezTo>
                  <a:cubicBezTo>
                    <a:pt x="5409261" y="4319783"/>
                    <a:pt x="4085723" y="4463138"/>
                    <a:pt x="3181306" y="3737542"/>
                  </a:cubicBezTo>
                  <a:cubicBezTo>
                    <a:pt x="2276888" y="3011945"/>
                    <a:pt x="2133505" y="1690874"/>
                    <a:pt x="2859245" y="786635"/>
                  </a:cubicBezTo>
                  <a:cubicBezTo>
                    <a:pt x="3267474" y="276760"/>
                    <a:pt x="3864151" y="8331"/>
                    <a:pt x="4469466" y="190"/>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dirty="0">
                <a:latin typeface="思源黑体 CN Light" panose="020B0300000000000000" pitchFamily="34" charset="-122"/>
              </a:endParaRPr>
            </a:p>
          </p:txBody>
        </p:sp>
      </p:grpSp>
      <p:grpSp>
        <p:nvGrpSpPr>
          <p:cNvPr id="19" name="组合 18"/>
          <p:cNvGrpSpPr/>
          <p:nvPr/>
        </p:nvGrpSpPr>
        <p:grpSpPr>
          <a:xfrm flipH="1">
            <a:off x="1516474" y="4552243"/>
            <a:ext cx="3060625" cy="892497"/>
            <a:chOff x="7664525" y="1688525"/>
            <a:chExt cx="3060625" cy="892497"/>
          </a:xfrm>
        </p:grpSpPr>
        <p:sp>
          <p:nvSpPr>
            <p:cNvPr id="20" name="文本框 19"/>
            <p:cNvSpPr txBox="1"/>
            <p:nvPr/>
          </p:nvSpPr>
          <p:spPr>
            <a:xfrm>
              <a:off x="7678440" y="2031961"/>
              <a:ext cx="3046710" cy="549061"/>
            </a:xfrm>
            <a:prstGeom prst="rect">
              <a:avLst/>
            </a:prstGeom>
            <a:noFill/>
          </p:spPr>
          <p:txBody>
            <a:bodyPr wrap="square" rtlCol="0">
              <a:spAutoFit/>
            </a:bodyPr>
            <a:lstStyle/>
            <a:p>
              <a:pPr algn="r" defTabSz="457200">
                <a:lnSpc>
                  <a:spcPct val="130000"/>
                </a:lnSpc>
              </a:pPr>
              <a:r>
                <a:rPr lang="zh-CN" altLang="en-US" sz="1200" dirty="0">
                  <a:solidFill>
                    <a:srgbClr val="595959"/>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a:t>
              </a:r>
              <a:endParaRPr lang="zh-CN" altLang="zh-CN" sz="1200" dirty="0">
                <a:solidFill>
                  <a:srgbClr val="595959"/>
                </a:solidFill>
                <a:latin typeface="思源黑体 CN Light" panose="020B0300000000000000" pitchFamily="34" charset="-122"/>
                <a:ea typeface="思源黑体 CN Light" panose="020B0300000000000000" pitchFamily="34" charset="-122"/>
              </a:endParaRPr>
            </a:p>
          </p:txBody>
        </p:sp>
        <p:sp>
          <p:nvSpPr>
            <p:cNvPr id="21" name="文本框 20"/>
            <p:cNvSpPr txBox="1"/>
            <p:nvPr/>
          </p:nvSpPr>
          <p:spPr>
            <a:xfrm>
              <a:off x="7664525" y="1688525"/>
              <a:ext cx="2245150" cy="400110"/>
            </a:xfrm>
            <a:prstGeom prst="rect">
              <a:avLst/>
            </a:prstGeom>
            <a:noFill/>
          </p:spPr>
          <p:txBody>
            <a:bodyPr wrap="square" rtlCol="0">
              <a:spAutoFit/>
            </a:bodyPr>
            <a:lstStyle/>
            <a:p>
              <a:pPr algn="r" defTabSz="457200"/>
              <a:r>
                <a:rPr kumimoji="1"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kumimoji="1"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nvGrpSpPr>
          <p:cNvPr id="23" name="组合 22"/>
          <p:cNvGrpSpPr/>
          <p:nvPr/>
        </p:nvGrpSpPr>
        <p:grpSpPr>
          <a:xfrm flipH="1">
            <a:off x="2080805" y="2705901"/>
            <a:ext cx="3060625" cy="892497"/>
            <a:chOff x="7664525" y="1688525"/>
            <a:chExt cx="3060625" cy="892497"/>
          </a:xfrm>
        </p:grpSpPr>
        <p:sp>
          <p:nvSpPr>
            <p:cNvPr id="29" name="文本框 28"/>
            <p:cNvSpPr txBox="1"/>
            <p:nvPr/>
          </p:nvSpPr>
          <p:spPr>
            <a:xfrm>
              <a:off x="7678440" y="2031961"/>
              <a:ext cx="3046710" cy="549061"/>
            </a:xfrm>
            <a:prstGeom prst="rect">
              <a:avLst/>
            </a:prstGeom>
            <a:noFill/>
          </p:spPr>
          <p:txBody>
            <a:bodyPr wrap="square" rtlCol="0">
              <a:spAutoFit/>
            </a:bodyPr>
            <a:lstStyle/>
            <a:p>
              <a:pPr algn="r" defTabSz="457200">
                <a:lnSpc>
                  <a:spcPct val="130000"/>
                </a:lnSpc>
              </a:pPr>
              <a:r>
                <a:rPr lang="zh-CN" altLang="en-US" sz="1200" dirty="0">
                  <a:solidFill>
                    <a:srgbClr val="595959"/>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a:t>
              </a:r>
              <a:endParaRPr lang="zh-CN" altLang="zh-CN" sz="1200" dirty="0">
                <a:solidFill>
                  <a:srgbClr val="595959"/>
                </a:solidFill>
                <a:latin typeface="思源黑体 CN Light" panose="020B0300000000000000" pitchFamily="34" charset="-122"/>
                <a:ea typeface="思源黑体 CN Light" panose="020B0300000000000000" pitchFamily="34" charset="-122"/>
              </a:endParaRPr>
            </a:p>
          </p:txBody>
        </p:sp>
        <p:sp>
          <p:nvSpPr>
            <p:cNvPr id="30" name="文本框 29"/>
            <p:cNvSpPr txBox="1"/>
            <p:nvPr/>
          </p:nvSpPr>
          <p:spPr>
            <a:xfrm>
              <a:off x="7664525" y="1688525"/>
              <a:ext cx="2245150" cy="400110"/>
            </a:xfrm>
            <a:prstGeom prst="rect">
              <a:avLst/>
            </a:prstGeom>
            <a:noFill/>
          </p:spPr>
          <p:txBody>
            <a:bodyPr wrap="square" rtlCol="0">
              <a:spAutoFit/>
            </a:bodyPr>
            <a:lstStyle/>
            <a:p>
              <a:pPr algn="r" defTabSz="457200"/>
              <a:r>
                <a:rPr kumimoji="1"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kumimoji="1"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nvGrpSpPr>
          <p:cNvPr id="31" name="组合 30"/>
          <p:cNvGrpSpPr/>
          <p:nvPr/>
        </p:nvGrpSpPr>
        <p:grpSpPr>
          <a:xfrm>
            <a:off x="8036742" y="4653944"/>
            <a:ext cx="3060625" cy="892497"/>
            <a:chOff x="7664525" y="1688525"/>
            <a:chExt cx="3060625" cy="892497"/>
          </a:xfrm>
        </p:grpSpPr>
        <p:sp>
          <p:nvSpPr>
            <p:cNvPr id="32" name="文本框 31"/>
            <p:cNvSpPr txBox="1"/>
            <p:nvPr/>
          </p:nvSpPr>
          <p:spPr>
            <a:xfrm>
              <a:off x="7678440" y="2031961"/>
              <a:ext cx="3046710" cy="549061"/>
            </a:xfrm>
            <a:prstGeom prst="rect">
              <a:avLst/>
            </a:prstGeom>
            <a:noFill/>
          </p:spPr>
          <p:txBody>
            <a:bodyPr wrap="square" rtlCol="0">
              <a:spAutoFit/>
            </a:bodyPr>
            <a:lstStyle/>
            <a:p>
              <a:pPr defTabSz="457200">
                <a:lnSpc>
                  <a:spcPct val="130000"/>
                </a:lnSpc>
              </a:pPr>
              <a:r>
                <a:rPr lang="zh-CN" altLang="en-US" sz="1200" dirty="0">
                  <a:solidFill>
                    <a:srgbClr val="595959"/>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a:t>
              </a:r>
              <a:endParaRPr lang="zh-CN" altLang="zh-CN" sz="1200" dirty="0">
                <a:solidFill>
                  <a:srgbClr val="595959"/>
                </a:solidFill>
                <a:latin typeface="思源黑体 CN Light" panose="020B0300000000000000" pitchFamily="34" charset="-122"/>
                <a:ea typeface="思源黑体 CN Light" panose="020B0300000000000000" pitchFamily="34" charset="-122"/>
              </a:endParaRPr>
            </a:p>
          </p:txBody>
        </p:sp>
        <p:sp>
          <p:nvSpPr>
            <p:cNvPr id="33" name="文本框 32"/>
            <p:cNvSpPr txBox="1"/>
            <p:nvPr/>
          </p:nvSpPr>
          <p:spPr>
            <a:xfrm>
              <a:off x="7664525" y="1688525"/>
              <a:ext cx="2245150" cy="400110"/>
            </a:xfrm>
            <a:prstGeom prst="rect">
              <a:avLst/>
            </a:prstGeom>
            <a:noFill/>
          </p:spPr>
          <p:txBody>
            <a:bodyPr wrap="square" rtlCol="0">
              <a:spAutoFit/>
            </a:bodyPr>
            <a:lstStyle/>
            <a:p>
              <a:pPr defTabSz="457200"/>
              <a:r>
                <a:rPr kumimoji="1"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kumimoji="1"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nvGrpSpPr>
          <p:cNvPr id="34" name="组合 33"/>
          <p:cNvGrpSpPr/>
          <p:nvPr/>
        </p:nvGrpSpPr>
        <p:grpSpPr>
          <a:xfrm>
            <a:off x="7304025" y="1813404"/>
            <a:ext cx="3060625" cy="892497"/>
            <a:chOff x="7664525" y="1688525"/>
            <a:chExt cx="3060625" cy="892497"/>
          </a:xfrm>
        </p:grpSpPr>
        <p:sp>
          <p:nvSpPr>
            <p:cNvPr id="35" name="文本框 34"/>
            <p:cNvSpPr txBox="1"/>
            <p:nvPr/>
          </p:nvSpPr>
          <p:spPr>
            <a:xfrm>
              <a:off x="7678440" y="2031961"/>
              <a:ext cx="3046710" cy="549061"/>
            </a:xfrm>
            <a:prstGeom prst="rect">
              <a:avLst/>
            </a:prstGeom>
            <a:noFill/>
          </p:spPr>
          <p:txBody>
            <a:bodyPr wrap="square" rtlCol="0">
              <a:spAutoFit/>
            </a:bodyPr>
            <a:lstStyle/>
            <a:p>
              <a:pPr defTabSz="457200">
                <a:lnSpc>
                  <a:spcPct val="130000"/>
                </a:lnSpc>
              </a:pPr>
              <a:r>
                <a:rPr lang="zh-CN" altLang="en-US" sz="1200" dirty="0">
                  <a:solidFill>
                    <a:srgbClr val="595959"/>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a:t>
              </a:r>
              <a:endParaRPr lang="zh-CN" altLang="zh-CN" sz="1200" dirty="0">
                <a:solidFill>
                  <a:srgbClr val="595959"/>
                </a:solidFill>
                <a:latin typeface="思源黑体 CN Light" panose="020B0300000000000000" pitchFamily="34" charset="-122"/>
                <a:ea typeface="思源黑体 CN Light" panose="020B0300000000000000" pitchFamily="34" charset="-122"/>
              </a:endParaRPr>
            </a:p>
          </p:txBody>
        </p:sp>
        <p:sp>
          <p:nvSpPr>
            <p:cNvPr id="36" name="文本框 35"/>
            <p:cNvSpPr txBox="1"/>
            <p:nvPr/>
          </p:nvSpPr>
          <p:spPr>
            <a:xfrm>
              <a:off x="7664525" y="1688525"/>
              <a:ext cx="2245150" cy="400110"/>
            </a:xfrm>
            <a:prstGeom prst="rect">
              <a:avLst/>
            </a:prstGeom>
            <a:noFill/>
          </p:spPr>
          <p:txBody>
            <a:bodyPr wrap="square" rtlCol="0">
              <a:spAutoFit/>
            </a:bodyPr>
            <a:lstStyle/>
            <a:p>
              <a:pPr defTabSz="457200"/>
              <a:r>
                <a:rPr kumimoji="1" lang="zh-CN" altLang="en-US" sz="2000" dirty="0">
                  <a:solidFill>
                    <a:srgbClr val="D91B2D"/>
                  </a:solidFill>
                  <a:latin typeface="思源黑体 CN Bold" panose="020B0800000000000000" pitchFamily="34" charset="-122"/>
                  <a:ea typeface="思源黑体 CN Bold" panose="020B0800000000000000" pitchFamily="34" charset="-122"/>
                </a:rPr>
                <a:t>标题文字添加</a:t>
              </a:r>
              <a:endParaRPr kumimoji="1" lang="zh-CN" altLang="en-US" sz="2000" dirty="0">
                <a:solidFill>
                  <a:srgbClr val="D91B2D"/>
                </a:solidFill>
                <a:latin typeface="思源黑体 CN Bold" panose="020B0800000000000000" pitchFamily="34" charset="-122"/>
                <a:ea typeface="思源黑体 CN Bold" panose="020B0800000000000000" pitchFamily="34"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anim calcmode="lin" valueType="num">
                                      <p:cBhvr>
                                        <p:cTn id="20" dur="500" fill="hold"/>
                                        <p:tgtEl>
                                          <p:spTgt spid="34"/>
                                        </p:tgtEl>
                                        <p:attrNameLst>
                                          <p:attrName>ppt_x</p:attrName>
                                        </p:attrNameLst>
                                      </p:cBhvr>
                                      <p:tavLst>
                                        <p:tav tm="0">
                                          <p:val>
                                            <p:strVal val="#ppt_x"/>
                                          </p:val>
                                        </p:tav>
                                        <p:tav tm="100000">
                                          <p:val>
                                            <p:strVal val="#ppt_x"/>
                                          </p:val>
                                        </p:tav>
                                      </p:tavLst>
                                    </p:anim>
                                    <p:anim calcmode="lin" valueType="num">
                                      <p:cBhvr>
                                        <p:cTn id="21" dur="500" fill="hold"/>
                                        <p:tgtEl>
                                          <p:spTgt spid="3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anim calcmode="lin" valueType="num">
                                      <p:cBhvr>
                                        <p:cTn id="26" dur="500" fill="hold"/>
                                        <p:tgtEl>
                                          <p:spTgt spid="31"/>
                                        </p:tgtEl>
                                        <p:attrNameLst>
                                          <p:attrName>ppt_x</p:attrName>
                                        </p:attrNameLst>
                                      </p:cBhvr>
                                      <p:tavLst>
                                        <p:tav tm="0">
                                          <p:val>
                                            <p:strVal val="#ppt_x"/>
                                          </p:val>
                                        </p:tav>
                                        <p:tav tm="100000">
                                          <p:val>
                                            <p:strVal val="#ppt_x"/>
                                          </p:val>
                                        </p:tav>
                                      </p:tavLst>
                                    </p:anim>
                                    <p:anim calcmode="lin" valueType="num">
                                      <p:cBhvr>
                                        <p:cTn id="27" dur="5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anim calcmode="lin" valueType="num">
                                      <p:cBhvr>
                                        <p:cTn id="32" dur="500" fill="hold"/>
                                        <p:tgtEl>
                                          <p:spTgt spid="19"/>
                                        </p:tgtEl>
                                        <p:attrNameLst>
                                          <p:attrName>ppt_x</p:attrName>
                                        </p:attrNameLst>
                                      </p:cBhvr>
                                      <p:tavLst>
                                        <p:tav tm="0">
                                          <p:val>
                                            <p:strVal val="#ppt_x"/>
                                          </p:val>
                                        </p:tav>
                                        <p:tav tm="100000">
                                          <p:val>
                                            <p:strVal val="#ppt_x"/>
                                          </p:val>
                                        </p:tav>
                                      </p:tavLst>
                                    </p:anim>
                                    <p:anim calcmode="lin" valueType="num">
                                      <p:cBhvr>
                                        <p:cTn id="33" dur="500" fill="hold"/>
                                        <p:tgtEl>
                                          <p:spTgt spid="19"/>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anim calcmode="lin" valueType="num">
                                      <p:cBhvr>
                                        <p:cTn id="38" dur="500" fill="hold"/>
                                        <p:tgtEl>
                                          <p:spTgt spid="23"/>
                                        </p:tgtEl>
                                        <p:attrNameLst>
                                          <p:attrName>ppt_x</p:attrName>
                                        </p:attrNameLst>
                                      </p:cBhvr>
                                      <p:tavLst>
                                        <p:tav tm="0">
                                          <p:val>
                                            <p:strVal val="#ppt_x"/>
                                          </p:val>
                                        </p:tav>
                                        <p:tav tm="100000">
                                          <p:val>
                                            <p:strVal val="#ppt_x"/>
                                          </p:val>
                                        </p:tav>
                                      </p:tavLst>
                                    </p:anim>
                                    <p:anim calcmode="lin" valueType="num">
                                      <p:cBhvr>
                                        <p:cTn id="3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Light" panose="020B0300000000000000" pitchFamily="34" charset="-122"/>
                <a:ea typeface="思源黑体 CN Light" panose="020B0300000000000000" pitchFamily="34" charset="-122"/>
              </a:rPr>
              <a:t>BY YUSHEN</a:t>
            </a:r>
            <a:endParaRPr lang="zh-CN" altLang="en-US" dirty="0">
              <a:noFill/>
              <a:latin typeface="思源黑体 CN Light" panose="020B0300000000000000" pitchFamily="34" charset="-122"/>
              <a:ea typeface="思源黑体 CN Light" panose="020B0300000000000000" pitchFamily="34" charset="-122"/>
            </a:endParaRPr>
          </a:p>
        </p:txBody>
      </p:sp>
      <p:sp>
        <p:nvSpPr>
          <p:cNvPr id="22" name="矩形 21"/>
          <p:cNvSpPr/>
          <p:nvPr/>
        </p:nvSpPr>
        <p:spPr>
          <a:xfrm>
            <a:off x="-20805" y="-1"/>
            <a:ext cx="12212805" cy="6858001"/>
          </a:xfrm>
          <a:prstGeom prst="rect">
            <a:avLst/>
          </a:prstGeom>
          <a:blipFill dpi="0" rotWithShape="1">
            <a:blip r:embed="rId1">
              <a:alphaModFix amt="73000"/>
              <a:extLst>
                <a:ext uri="{BEBA8EAE-BF5A-486C-A8C5-ECC9F3942E4B}">
                  <a14:imgProps xmlns:a14="http://schemas.microsoft.com/office/drawing/2010/main">
                    <a14:imgLayer r:embed="rId2">
                      <a14:imgEffect>
                        <a14:saturation sat="30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grpSp>
        <p:nvGrpSpPr>
          <p:cNvPr id="24" name="组合 23"/>
          <p:cNvGrpSpPr/>
          <p:nvPr/>
        </p:nvGrpSpPr>
        <p:grpSpPr>
          <a:xfrm>
            <a:off x="395462" y="273410"/>
            <a:ext cx="2879496" cy="634445"/>
            <a:chOff x="1528563" y="1789329"/>
            <a:chExt cx="3127128" cy="689007"/>
          </a:xfrm>
        </p:grpSpPr>
        <p:sp>
          <p:nvSpPr>
            <p:cNvPr id="25" name="椭圆 24"/>
            <p:cNvSpPr/>
            <p:nvPr/>
          </p:nvSpPr>
          <p:spPr>
            <a:xfrm>
              <a:off x="1548798" y="1789329"/>
              <a:ext cx="642904" cy="642904"/>
            </a:xfrm>
            <a:prstGeom prst="ellipse">
              <a:avLst/>
            </a:prstGeom>
            <a:solidFill>
              <a:schemeClr val="bg1"/>
            </a:solidFill>
            <a:ln>
              <a:solidFill>
                <a:srgbClr val="BC00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200" dirty="0">
                <a:solidFill>
                  <a:srgbClr val="BC0002"/>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26" name="文本框 15"/>
            <p:cNvSpPr txBox="1"/>
            <p:nvPr/>
          </p:nvSpPr>
          <p:spPr>
            <a:xfrm>
              <a:off x="1528563" y="1922699"/>
              <a:ext cx="670463"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rPr>
                <a:t>03</a:t>
              </a:r>
              <a:endParaRPr lang="zh-CN" altLang="en-US"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27" name="文本框 16"/>
            <p:cNvSpPr txBox="1"/>
            <p:nvPr/>
          </p:nvSpPr>
          <p:spPr>
            <a:xfrm>
              <a:off x="2485052" y="1800618"/>
              <a:ext cx="1494791" cy="43451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2000"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rPr>
                <a:t>学习提升</a:t>
              </a:r>
              <a:endParaRPr lang="zh-CN" altLang="en-US" sz="2000"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28" name="文本框 17"/>
            <p:cNvSpPr txBox="1"/>
            <p:nvPr/>
          </p:nvSpPr>
          <p:spPr>
            <a:xfrm>
              <a:off x="2501179" y="2224420"/>
              <a:ext cx="2154512" cy="25391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sz="900"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rPr>
                <a:t>Learning improvement</a:t>
              </a:r>
              <a:endParaRPr lang="en-US" altLang="zh-CN" sz="900"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cxnSp>
        <p:nvCxnSpPr>
          <p:cNvPr id="9" name="直接连接符 8"/>
          <p:cNvCxnSpPr/>
          <p:nvPr/>
        </p:nvCxnSpPr>
        <p:spPr>
          <a:xfrm>
            <a:off x="0" y="3976688"/>
            <a:ext cx="12192000" cy="0"/>
          </a:xfrm>
          <a:prstGeom prst="line">
            <a:avLst/>
          </a:prstGeom>
          <a:ln w="12700">
            <a:solidFill>
              <a:schemeClr val="tx1">
                <a:lumMod val="75000"/>
                <a:lumOff val="2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811594" y="3859213"/>
            <a:ext cx="3397094" cy="1865312"/>
            <a:chOff x="811594" y="3859213"/>
            <a:chExt cx="3397094" cy="1865312"/>
          </a:xfrm>
        </p:grpSpPr>
        <p:grpSp>
          <p:nvGrpSpPr>
            <p:cNvPr id="11" name="组合 10"/>
            <p:cNvGrpSpPr/>
            <p:nvPr/>
          </p:nvGrpSpPr>
          <p:grpSpPr>
            <a:xfrm>
              <a:off x="3446688" y="3859213"/>
              <a:ext cx="762000" cy="1865312"/>
              <a:chOff x="3446688" y="3859213"/>
              <a:chExt cx="762000" cy="1865312"/>
            </a:xfrm>
          </p:grpSpPr>
          <p:sp>
            <p:nvSpPr>
              <p:cNvPr id="15" name="椭圆 14"/>
              <p:cNvSpPr/>
              <p:nvPr/>
            </p:nvSpPr>
            <p:spPr>
              <a:xfrm flipV="1">
                <a:off x="3711800" y="3859213"/>
                <a:ext cx="233363" cy="234950"/>
              </a:xfrm>
              <a:prstGeom prst="ellipse">
                <a:avLst/>
              </a:prstGeom>
              <a:solidFill>
                <a:schemeClr val="tx1">
                  <a:lumMod val="75000"/>
                  <a:lumOff val="25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latin typeface="思源黑体 CN Light" panose="020B0300000000000000" pitchFamily="34" charset="-122"/>
                  <a:ea typeface="思源黑体 CN Light" panose="020B0300000000000000" pitchFamily="34" charset="-122"/>
                  <a:cs typeface="阿里巴巴普惠体 M" panose="00020600040101010101" pitchFamily="18" charset="-122"/>
                  <a:sym typeface="+mn-lt"/>
                </a:endParaRPr>
              </a:p>
            </p:txBody>
          </p:sp>
          <p:sp>
            <p:nvSpPr>
              <p:cNvPr id="16" name="椭圆 15"/>
              <p:cNvSpPr/>
              <p:nvPr/>
            </p:nvSpPr>
            <p:spPr>
              <a:xfrm flipV="1">
                <a:off x="3446688" y="4962525"/>
                <a:ext cx="762000" cy="762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latin typeface="思源黑体 CN Light" panose="020B0300000000000000" pitchFamily="34" charset="-122"/>
                  <a:ea typeface="思源黑体 CN Light" panose="020B0300000000000000" pitchFamily="34" charset="-122"/>
                  <a:cs typeface="阿里巴巴普惠体 M" panose="00020600040101010101" pitchFamily="18" charset="-122"/>
                  <a:sym typeface="+mn-lt"/>
                </a:endParaRPr>
              </a:p>
            </p:txBody>
          </p:sp>
          <p:cxnSp>
            <p:nvCxnSpPr>
              <p:cNvPr id="17" name="直接连接符 16"/>
              <p:cNvCxnSpPr>
                <a:stCxn id="16" idx="4"/>
              </p:cNvCxnSpPr>
              <p:nvPr/>
            </p:nvCxnSpPr>
            <p:spPr>
              <a:xfrm flipV="1">
                <a:off x="3827688" y="4098925"/>
                <a:ext cx="0" cy="8636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KSO_Shape"/>
              <p:cNvSpPr>
                <a:spLocks noChangeAspect="1"/>
              </p:cNvSpPr>
              <p:nvPr/>
            </p:nvSpPr>
            <p:spPr bwMode="auto">
              <a:xfrm>
                <a:off x="3557813" y="5184775"/>
                <a:ext cx="541337" cy="315913"/>
              </a:xfrm>
              <a:custGeom>
                <a:avLst/>
                <a:gdLst>
                  <a:gd name="T0" fmla="*/ 2147483646 w 317"/>
                  <a:gd name="T1" fmla="*/ 2147483646 h 185"/>
                  <a:gd name="T2" fmla="*/ 2147483646 w 317"/>
                  <a:gd name="T3" fmla="*/ 2147483646 h 185"/>
                  <a:gd name="T4" fmla="*/ 2147483646 w 317"/>
                  <a:gd name="T5" fmla="*/ 2147483646 h 185"/>
                  <a:gd name="T6" fmla="*/ 2147483646 w 317"/>
                  <a:gd name="T7" fmla="*/ 2147483646 h 185"/>
                  <a:gd name="T8" fmla="*/ 2147483646 w 317"/>
                  <a:gd name="T9" fmla="*/ 0 h 185"/>
                  <a:gd name="T10" fmla="*/ 2147483646 w 317"/>
                  <a:gd name="T11" fmla="*/ 0 h 185"/>
                  <a:gd name="T12" fmla="*/ 2147483646 w 317"/>
                  <a:gd name="T13" fmla="*/ 0 h 185"/>
                  <a:gd name="T14" fmla="*/ 2147483646 w 317"/>
                  <a:gd name="T15" fmla="*/ 0 h 185"/>
                  <a:gd name="T16" fmla="*/ 2147483646 w 317"/>
                  <a:gd name="T17" fmla="*/ 2147483646 h 185"/>
                  <a:gd name="T18" fmla="*/ 2147483646 w 317"/>
                  <a:gd name="T19" fmla="*/ 2147483646 h 185"/>
                  <a:gd name="T20" fmla="*/ 2147483646 w 317"/>
                  <a:gd name="T21" fmla="*/ 2147483646 h 185"/>
                  <a:gd name="T22" fmla="*/ 2147483646 w 317"/>
                  <a:gd name="T23" fmla="*/ 2147483646 h 185"/>
                  <a:gd name="T24" fmla="*/ 2147483646 w 317"/>
                  <a:gd name="T25" fmla="*/ 2147483646 h 185"/>
                  <a:gd name="T26" fmla="*/ 2147483646 w 317"/>
                  <a:gd name="T27" fmla="*/ 2147483646 h 185"/>
                  <a:gd name="T28" fmla="*/ 2147483646 w 317"/>
                  <a:gd name="T29" fmla="*/ 2147483646 h 185"/>
                  <a:gd name="T30" fmla="*/ 2147483646 w 317"/>
                  <a:gd name="T31" fmla="*/ 2147483646 h 185"/>
                  <a:gd name="T32" fmla="*/ 2147483646 w 317"/>
                  <a:gd name="T33" fmla="*/ 2147483646 h 185"/>
                  <a:gd name="T34" fmla="*/ 2147483646 w 317"/>
                  <a:gd name="T35" fmla="*/ 2147483646 h 185"/>
                  <a:gd name="T36" fmla="*/ 2147483646 w 317"/>
                  <a:gd name="T37" fmla="*/ 2147483646 h 185"/>
                  <a:gd name="T38" fmla="*/ 2147483646 w 317"/>
                  <a:gd name="T39" fmla="*/ 2147483646 h 185"/>
                  <a:gd name="T40" fmla="*/ 2147483646 w 317"/>
                  <a:gd name="T41" fmla="*/ 2147483646 h 185"/>
                  <a:gd name="T42" fmla="*/ 2147483646 w 317"/>
                  <a:gd name="T43" fmla="*/ 2147483646 h 185"/>
                  <a:gd name="T44" fmla="*/ 2147483646 w 317"/>
                  <a:gd name="T45" fmla="*/ 2147483646 h 185"/>
                  <a:gd name="T46" fmla="*/ 2147483646 w 317"/>
                  <a:gd name="T47" fmla="*/ 2147483646 h 185"/>
                  <a:gd name="T48" fmla="*/ 2147483646 w 317"/>
                  <a:gd name="T49" fmla="*/ 2147483646 h 185"/>
                  <a:gd name="T50" fmla="*/ 2147483646 w 317"/>
                  <a:gd name="T51" fmla="*/ 2147483646 h 185"/>
                  <a:gd name="T52" fmla="*/ 2147483646 w 317"/>
                  <a:gd name="T53" fmla="*/ 2147483646 h 185"/>
                  <a:gd name="T54" fmla="*/ 2147483646 w 317"/>
                  <a:gd name="T55" fmla="*/ 2147483646 h 185"/>
                  <a:gd name="T56" fmla="*/ 2147483646 w 317"/>
                  <a:gd name="T57" fmla="*/ 2147483646 h 185"/>
                  <a:gd name="T58" fmla="*/ 2147483646 w 317"/>
                  <a:gd name="T59" fmla="*/ 2147483646 h 185"/>
                  <a:gd name="T60" fmla="*/ 2147483646 w 317"/>
                  <a:gd name="T61" fmla="*/ 2147483646 h 185"/>
                  <a:gd name="T62" fmla="*/ 2147483646 w 317"/>
                  <a:gd name="T63" fmla="*/ 2147483646 h 185"/>
                  <a:gd name="T64" fmla="*/ 2147483646 w 317"/>
                  <a:gd name="T65" fmla="*/ 2147483646 h 185"/>
                  <a:gd name="T66" fmla="*/ 2147483646 w 317"/>
                  <a:gd name="T67" fmla="*/ 2147483646 h 185"/>
                  <a:gd name="T68" fmla="*/ 2147483646 w 317"/>
                  <a:gd name="T69" fmla="*/ 0 h 185"/>
                  <a:gd name="T70" fmla="*/ 2147483646 w 317"/>
                  <a:gd name="T71" fmla="*/ 2147483646 h 185"/>
                  <a:gd name="T72" fmla="*/ 2147483646 w 317"/>
                  <a:gd name="T73" fmla="*/ 2147483646 h 1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7"/>
                  <a:gd name="T112" fmla="*/ 0 h 185"/>
                  <a:gd name="T113" fmla="*/ 317 w 317"/>
                  <a:gd name="T114" fmla="*/ 185 h 1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7" h="185">
                    <a:moveTo>
                      <a:pt x="256" y="62"/>
                    </a:moveTo>
                    <a:cubicBezTo>
                      <a:pt x="247" y="62"/>
                      <a:pt x="239" y="64"/>
                      <a:pt x="231" y="67"/>
                    </a:cubicBezTo>
                    <a:cubicBezTo>
                      <a:pt x="195" y="3"/>
                      <a:pt x="195" y="3"/>
                      <a:pt x="195" y="3"/>
                    </a:cubicBezTo>
                    <a:cubicBezTo>
                      <a:pt x="195" y="3"/>
                      <a:pt x="195" y="3"/>
                      <a:pt x="195" y="3"/>
                    </a:cubicBezTo>
                    <a:cubicBezTo>
                      <a:pt x="195" y="3"/>
                      <a:pt x="195" y="3"/>
                      <a:pt x="194" y="2"/>
                    </a:cubicBezTo>
                    <a:cubicBezTo>
                      <a:pt x="194" y="2"/>
                      <a:pt x="194" y="2"/>
                      <a:pt x="194" y="2"/>
                    </a:cubicBezTo>
                    <a:cubicBezTo>
                      <a:pt x="194" y="2"/>
                      <a:pt x="194" y="2"/>
                      <a:pt x="194" y="1"/>
                    </a:cubicBezTo>
                    <a:cubicBezTo>
                      <a:pt x="193" y="1"/>
                      <a:pt x="193" y="1"/>
                      <a:pt x="193" y="1"/>
                    </a:cubicBezTo>
                    <a:cubicBezTo>
                      <a:pt x="193" y="1"/>
                      <a:pt x="193" y="1"/>
                      <a:pt x="193" y="1"/>
                    </a:cubicBezTo>
                    <a:cubicBezTo>
                      <a:pt x="192" y="1"/>
                      <a:pt x="192" y="0"/>
                      <a:pt x="192" y="0"/>
                    </a:cubicBezTo>
                    <a:cubicBezTo>
                      <a:pt x="192" y="0"/>
                      <a:pt x="192" y="0"/>
                      <a:pt x="191" y="0"/>
                    </a:cubicBezTo>
                    <a:cubicBezTo>
                      <a:pt x="191" y="0"/>
                      <a:pt x="191" y="0"/>
                      <a:pt x="191" y="0"/>
                    </a:cubicBezTo>
                    <a:cubicBezTo>
                      <a:pt x="191" y="0"/>
                      <a:pt x="190" y="0"/>
                      <a:pt x="190" y="0"/>
                    </a:cubicBezTo>
                    <a:cubicBezTo>
                      <a:pt x="190" y="0"/>
                      <a:pt x="190" y="0"/>
                      <a:pt x="189" y="0"/>
                    </a:cubicBezTo>
                    <a:cubicBezTo>
                      <a:pt x="189" y="0"/>
                      <a:pt x="189" y="0"/>
                      <a:pt x="189" y="0"/>
                    </a:cubicBezTo>
                    <a:cubicBezTo>
                      <a:pt x="169" y="0"/>
                      <a:pt x="169" y="0"/>
                      <a:pt x="169" y="0"/>
                    </a:cubicBezTo>
                    <a:cubicBezTo>
                      <a:pt x="165" y="0"/>
                      <a:pt x="162" y="3"/>
                      <a:pt x="162" y="6"/>
                    </a:cubicBezTo>
                    <a:cubicBezTo>
                      <a:pt x="162" y="10"/>
                      <a:pt x="165" y="13"/>
                      <a:pt x="169" y="13"/>
                    </a:cubicBezTo>
                    <a:cubicBezTo>
                      <a:pt x="185" y="13"/>
                      <a:pt x="185" y="13"/>
                      <a:pt x="185" y="13"/>
                    </a:cubicBezTo>
                    <a:cubicBezTo>
                      <a:pt x="195" y="30"/>
                      <a:pt x="195" y="30"/>
                      <a:pt x="195" y="30"/>
                    </a:cubicBezTo>
                    <a:cubicBezTo>
                      <a:pt x="106" y="30"/>
                      <a:pt x="106" y="30"/>
                      <a:pt x="106" y="30"/>
                    </a:cubicBezTo>
                    <a:cubicBezTo>
                      <a:pt x="99" y="18"/>
                      <a:pt x="99" y="18"/>
                      <a:pt x="99" y="18"/>
                    </a:cubicBezTo>
                    <a:cubicBezTo>
                      <a:pt x="83" y="18"/>
                      <a:pt x="83" y="18"/>
                      <a:pt x="83" y="18"/>
                    </a:cubicBezTo>
                    <a:cubicBezTo>
                      <a:pt x="117" y="72"/>
                      <a:pt x="117" y="72"/>
                      <a:pt x="117" y="72"/>
                    </a:cubicBezTo>
                    <a:cubicBezTo>
                      <a:pt x="119" y="74"/>
                      <a:pt x="121" y="75"/>
                      <a:pt x="123" y="75"/>
                    </a:cubicBezTo>
                    <a:cubicBezTo>
                      <a:pt x="124" y="75"/>
                      <a:pt x="125" y="74"/>
                      <a:pt x="126" y="74"/>
                    </a:cubicBezTo>
                    <a:cubicBezTo>
                      <a:pt x="129" y="72"/>
                      <a:pt x="130" y="68"/>
                      <a:pt x="128" y="65"/>
                    </a:cubicBezTo>
                    <a:cubicBezTo>
                      <a:pt x="114" y="43"/>
                      <a:pt x="114" y="43"/>
                      <a:pt x="114" y="43"/>
                    </a:cubicBezTo>
                    <a:cubicBezTo>
                      <a:pt x="194" y="43"/>
                      <a:pt x="194" y="43"/>
                      <a:pt x="194" y="43"/>
                    </a:cubicBezTo>
                    <a:cubicBezTo>
                      <a:pt x="151" y="117"/>
                      <a:pt x="151" y="117"/>
                      <a:pt x="151" y="117"/>
                    </a:cubicBezTo>
                    <a:cubicBezTo>
                      <a:pt x="123" y="117"/>
                      <a:pt x="123" y="117"/>
                      <a:pt x="123" y="117"/>
                    </a:cubicBezTo>
                    <a:cubicBezTo>
                      <a:pt x="119" y="86"/>
                      <a:pt x="93" y="62"/>
                      <a:pt x="61" y="62"/>
                    </a:cubicBezTo>
                    <a:cubicBezTo>
                      <a:pt x="27" y="62"/>
                      <a:pt x="0" y="90"/>
                      <a:pt x="0" y="123"/>
                    </a:cubicBezTo>
                    <a:cubicBezTo>
                      <a:pt x="0" y="157"/>
                      <a:pt x="27" y="185"/>
                      <a:pt x="61" y="185"/>
                    </a:cubicBezTo>
                    <a:cubicBezTo>
                      <a:pt x="93" y="185"/>
                      <a:pt x="119" y="161"/>
                      <a:pt x="123" y="130"/>
                    </a:cubicBezTo>
                    <a:cubicBezTo>
                      <a:pt x="123" y="130"/>
                      <a:pt x="151" y="130"/>
                      <a:pt x="155" y="130"/>
                    </a:cubicBezTo>
                    <a:cubicBezTo>
                      <a:pt x="158" y="130"/>
                      <a:pt x="159" y="129"/>
                      <a:pt x="161" y="127"/>
                    </a:cubicBezTo>
                    <a:cubicBezTo>
                      <a:pt x="206" y="49"/>
                      <a:pt x="206" y="49"/>
                      <a:pt x="206" y="49"/>
                    </a:cubicBezTo>
                    <a:cubicBezTo>
                      <a:pt x="220" y="74"/>
                      <a:pt x="220" y="74"/>
                      <a:pt x="220" y="74"/>
                    </a:cubicBezTo>
                    <a:cubicBezTo>
                      <a:pt x="204" y="85"/>
                      <a:pt x="194" y="103"/>
                      <a:pt x="194" y="123"/>
                    </a:cubicBezTo>
                    <a:cubicBezTo>
                      <a:pt x="194" y="157"/>
                      <a:pt x="222" y="185"/>
                      <a:pt x="256" y="185"/>
                    </a:cubicBezTo>
                    <a:cubicBezTo>
                      <a:pt x="290" y="185"/>
                      <a:pt x="317" y="157"/>
                      <a:pt x="317" y="123"/>
                    </a:cubicBezTo>
                    <a:cubicBezTo>
                      <a:pt x="317" y="90"/>
                      <a:pt x="290" y="62"/>
                      <a:pt x="256" y="62"/>
                    </a:cubicBezTo>
                    <a:close/>
                    <a:moveTo>
                      <a:pt x="61" y="101"/>
                    </a:moveTo>
                    <a:cubicBezTo>
                      <a:pt x="49" y="101"/>
                      <a:pt x="38" y="111"/>
                      <a:pt x="38" y="124"/>
                    </a:cubicBezTo>
                    <a:cubicBezTo>
                      <a:pt x="38" y="136"/>
                      <a:pt x="49" y="146"/>
                      <a:pt x="61" y="146"/>
                    </a:cubicBezTo>
                    <a:cubicBezTo>
                      <a:pt x="72" y="146"/>
                      <a:pt x="81" y="139"/>
                      <a:pt x="83" y="130"/>
                    </a:cubicBezTo>
                    <a:cubicBezTo>
                      <a:pt x="111" y="130"/>
                      <a:pt x="111" y="130"/>
                      <a:pt x="111" y="130"/>
                    </a:cubicBezTo>
                    <a:cubicBezTo>
                      <a:pt x="108" y="155"/>
                      <a:pt x="87" y="174"/>
                      <a:pt x="61" y="174"/>
                    </a:cubicBezTo>
                    <a:cubicBezTo>
                      <a:pt x="34" y="174"/>
                      <a:pt x="11" y="151"/>
                      <a:pt x="11" y="123"/>
                    </a:cubicBezTo>
                    <a:cubicBezTo>
                      <a:pt x="11" y="96"/>
                      <a:pt x="34" y="73"/>
                      <a:pt x="61" y="73"/>
                    </a:cubicBezTo>
                    <a:cubicBezTo>
                      <a:pt x="87" y="73"/>
                      <a:pt x="108" y="92"/>
                      <a:pt x="111" y="117"/>
                    </a:cubicBezTo>
                    <a:cubicBezTo>
                      <a:pt x="83" y="117"/>
                      <a:pt x="83" y="117"/>
                      <a:pt x="83" y="117"/>
                    </a:cubicBezTo>
                    <a:cubicBezTo>
                      <a:pt x="81" y="108"/>
                      <a:pt x="72" y="101"/>
                      <a:pt x="61" y="101"/>
                    </a:cubicBezTo>
                    <a:close/>
                    <a:moveTo>
                      <a:pt x="256" y="174"/>
                    </a:moveTo>
                    <a:cubicBezTo>
                      <a:pt x="228" y="174"/>
                      <a:pt x="206" y="151"/>
                      <a:pt x="206" y="123"/>
                    </a:cubicBezTo>
                    <a:cubicBezTo>
                      <a:pt x="206" y="107"/>
                      <a:pt x="213" y="93"/>
                      <a:pt x="226" y="84"/>
                    </a:cubicBezTo>
                    <a:cubicBezTo>
                      <a:pt x="239" y="108"/>
                      <a:pt x="239" y="108"/>
                      <a:pt x="239" y="108"/>
                    </a:cubicBezTo>
                    <a:cubicBezTo>
                      <a:pt x="235" y="112"/>
                      <a:pt x="233" y="117"/>
                      <a:pt x="233" y="124"/>
                    </a:cubicBezTo>
                    <a:cubicBezTo>
                      <a:pt x="233" y="136"/>
                      <a:pt x="243" y="146"/>
                      <a:pt x="256" y="146"/>
                    </a:cubicBezTo>
                    <a:cubicBezTo>
                      <a:pt x="268" y="146"/>
                      <a:pt x="279" y="136"/>
                      <a:pt x="279" y="124"/>
                    </a:cubicBezTo>
                    <a:cubicBezTo>
                      <a:pt x="279" y="111"/>
                      <a:pt x="268" y="101"/>
                      <a:pt x="256" y="101"/>
                    </a:cubicBezTo>
                    <a:cubicBezTo>
                      <a:pt x="254" y="101"/>
                      <a:pt x="252" y="101"/>
                      <a:pt x="251" y="101"/>
                    </a:cubicBezTo>
                    <a:cubicBezTo>
                      <a:pt x="237" y="77"/>
                      <a:pt x="237" y="77"/>
                      <a:pt x="237" y="77"/>
                    </a:cubicBezTo>
                    <a:cubicBezTo>
                      <a:pt x="243" y="75"/>
                      <a:pt x="249" y="73"/>
                      <a:pt x="256" y="73"/>
                    </a:cubicBezTo>
                    <a:cubicBezTo>
                      <a:pt x="283" y="73"/>
                      <a:pt x="306" y="96"/>
                      <a:pt x="306" y="123"/>
                    </a:cubicBezTo>
                    <a:cubicBezTo>
                      <a:pt x="306" y="151"/>
                      <a:pt x="283" y="174"/>
                      <a:pt x="256" y="174"/>
                    </a:cubicBezTo>
                    <a:close/>
                    <a:moveTo>
                      <a:pt x="63" y="6"/>
                    </a:moveTo>
                    <a:cubicBezTo>
                      <a:pt x="63" y="3"/>
                      <a:pt x="66" y="0"/>
                      <a:pt x="69" y="0"/>
                    </a:cubicBezTo>
                    <a:cubicBezTo>
                      <a:pt x="110" y="0"/>
                      <a:pt x="110" y="0"/>
                      <a:pt x="110" y="0"/>
                    </a:cubicBezTo>
                    <a:cubicBezTo>
                      <a:pt x="114" y="0"/>
                      <a:pt x="117" y="3"/>
                      <a:pt x="117" y="6"/>
                    </a:cubicBezTo>
                    <a:cubicBezTo>
                      <a:pt x="117" y="10"/>
                      <a:pt x="114" y="13"/>
                      <a:pt x="110" y="13"/>
                    </a:cubicBezTo>
                    <a:cubicBezTo>
                      <a:pt x="69" y="13"/>
                      <a:pt x="69" y="13"/>
                      <a:pt x="69" y="13"/>
                    </a:cubicBezTo>
                    <a:cubicBezTo>
                      <a:pt x="66" y="13"/>
                      <a:pt x="63" y="10"/>
                      <a:pt x="63" y="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latin typeface="思源黑体 CN Light" panose="020B0300000000000000" pitchFamily="34" charset="-122"/>
                  <a:ea typeface="思源黑体 CN Light" panose="020B0300000000000000" pitchFamily="34" charset="-122"/>
                  <a:cs typeface="阿里巴巴普惠体 M" panose="00020600040101010101" pitchFamily="18" charset="-122"/>
                  <a:sym typeface="+mn-lt"/>
                </a:endParaRPr>
              </a:p>
            </p:txBody>
          </p:sp>
        </p:grpSp>
        <p:grpSp>
          <p:nvGrpSpPr>
            <p:cNvPr id="12" name="组合 11"/>
            <p:cNvGrpSpPr/>
            <p:nvPr/>
          </p:nvGrpSpPr>
          <p:grpSpPr>
            <a:xfrm>
              <a:off x="811594" y="4538984"/>
              <a:ext cx="2312839" cy="1078857"/>
              <a:chOff x="2671645" y="1815049"/>
              <a:chExt cx="2312839" cy="1078857"/>
            </a:xfrm>
          </p:grpSpPr>
          <p:sp>
            <p:nvSpPr>
              <p:cNvPr id="13" name="Rectangle 16"/>
              <p:cNvSpPr/>
              <p:nvPr/>
            </p:nvSpPr>
            <p:spPr>
              <a:xfrm>
                <a:off x="2690698" y="2133057"/>
                <a:ext cx="2293786" cy="760849"/>
              </a:xfrm>
              <a:prstGeom prst="rect">
                <a:avLst/>
              </a:prstGeom>
            </p:spPr>
            <p:txBody>
              <a:bodyPr wrap="square">
                <a:spAutoFit/>
              </a:bodyPr>
              <a:lstStyle/>
              <a:p>
                <a:pPr algn="just">
                  <a:lnSpc>
                    <a:spcPct val="150000"/>
                  </a:lnSpc>
                  <a:buClr>
                    <a:srgbClr val="E24848"/>
                  </a:buClr>
                  <a:defRPr/>
                </a:pPr>
                <a:r>
                  <a:rPr lang="zh-CN" altLang="en-US"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a:t>
                </a:r>
                <a:endParaRPr lang="en-US" altLang="zh-CN"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14" name="Title 11"/>
              <p:cNvSpPr txBox="1"/>
              <p:nvPr/>
            </p:nvSpPr>
            <p:spPr>
              <a:xfrm>
                <a:off x="2671645" y="1815049"/>
                <a:ext cx="1607155"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18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18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grpSp>
        <p:nvGrpSpPr>
          <p:cNvPr id="19" name="组合 18"/>
          <p:cNvGrpSpPr/>
          <p:nvPr/>
        </p:nvGrpSpPr>
        <p:grpSpPr>
          <a:xfrm>
            <a:off x="2108425" y="1890871"/>
            <a:ext cx="3214239" cy="2203292"/>
            <a:chOff x="2108425" y="1890871"/>
            <a:chExt cx="3214239" cy="2203292"/>
          </a:xfrm>
        </p:grpSpPr>
        <p:grpSp>
          <p:nvGrpSpPr>
            <p:cNvPr id="20" name="组合 19"/>
            <p:cNvGrpSpPr/>
            <p:nvPr/>
          </p:nvGrpSpPr>
          <p:grpSpPr>
            <a:xfrm>
              <a:off x="2108425" y="2244725"/>
              <a:ext cx="762000" cy="1849438"/>
              <a:chOff x="2108425" y="2244725"/>
              <a:chExt cx="762000" cy="1849438"/>
            </a:xfrm>
          </p:grpSpPr>
          <p:cxnSp>
            <p:nvCxnSpPr>
              <p:cNvPr id="32" name="直接连接符 31"/>
              <p:cNvCxnSpPr>
                <a:stCxn id="31" idx="4"/>
              </p:cNvCxnSpPr>
              <p:nvPr/>
            </p:nvCxnSpPr>
            <p:spPr>
              <a:xfrm>
                <a:off x="2489425" y="3006725"/>
                <a:ext cx="0" cy="86201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flipV="1">
                <a:off x="2371950" y="3859213"/>
                <a:ext cx="234950" cy="234950"/>
              </a:xfrm>
              <a:prstGeom prst="ellipse">
                <a:avLst/>
              </a:prstGeom>
              <a:solidFill>
                <a:srgbClr val="D91B2D"/>
              </a:solidFill>
              <a:ln w="38100">
                <a:solidFill>
                  <a:srgbClr val="D927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latin typeface="思源黑体 CN Light" panose="020B0300000000000000" pitchFamily="34" charset="-122"/>
                  <a:ea typeface="思源黑体 CN Light" panose="020B0300000000000000" pitchFamily="34" charset="-122"/>
                  <a:cs typeface="阿里巴巴普惠体 M" panose="00020600040101010101" pitchFamily="18" charset="-122"/>
                  <a:sym typeface="+mn-lt"/>
                </a:endParaRPr>
              </a:p>
            </p:txBody>
          </p:sp>
          <p:sp>
            <p:nvSpPr>
              <p:cNvPr id="31" name="椭圆 30"/>
              <p:cNvSpPr/>
              <p:nvPr/>
            </p:nvSpPr>
            <p:spPr>
              <a:xfrm>
                <a:off x="2108425" y="2244725"/>
                <a:ext cx="762000" cy="762000"/>
              </a:xfrm>
              <a:prstGeom prst="ellipse">
                <a:avLst/>
              </a:prstGeom>
              <a:solidFill>
                <a:srgbClr val="D91B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latin typeface="思源黑体 CN Light" panose="020B0300000000000000" pitchFamily="34" charset="-122"/>
                  <a:ea typeface="思源黑体 CN Light" panose="020B0300000000000000" pitchFamily="34" charset="-122"/>
                  <a:cs typeface="阿里巴巴普惠体 M" panose="00020600040101010101" pitchFamily="18" charset="-122"/>
                  <a:sym typeface="+mn-lt"/>
                </a:endParaRPr>
              </a:p>
            </p:txBody>
          </p:sp>
          <p:sp>
            <p:nvSpPr>
              <p:cNvPr id="33" name="KSO_Shape"/>
              <p:cNvSpPr>
                <a:spLocks noChangeAspect="1"/>
              </p:cNvSpPr>
              <p:nvPr/>
            </p:nvSpPr>
            <p:spPr bwMode="auto">
              <a:xfrm>
                <a:off x="2219550" y="2492375"/>
                <a:ext cx="539750" cy="265113"/>
              </a:xfrm>
              <a:custGeom>
                <a:avLst/>
                <a:gdLst>
                  <a:gd name="T0" fmla="*/ 2147483646 w 368"/>
                  <a:gd name="T1" fmla="*/ 2147483646 h 181"/>
                  <a:gd name="T2" fmla="*/ 2147483646 w 368"/>
                  <a:gd name="T3" fmla="*/ 2147483646 h 181"/>
                  <a:gd name="T4" fmla="*/ 2147483646 w 368"/>
                  <a:gd name="T5" fmla="*/ 2147483646 h 181"/>
                  <a:gd name="T6" fmla="*/ 2147483646 w 368"/>
                  <a:gd name="T7" fmla="*/ 2147483646 h 181"/>
                  <a:gd name="T8" fmla="*/ 2147483646 w 368"/>
                  <a:gd name="T9" fmla="*/ 2147483646 h 181"/>
                  <a:gd name="T10" fmla="*/ 2147483646 w 368"/>
                  <a:gd name="T11" fmla="*/ 2147483646 h 181"/>
                  <a:gd name="T12" fmla="*/ 2147483646 w 368"/>
                  <a:gd name="T13" fmla="*/ 2147483646 h 181"/>
                  <a:gd name="T14" fmla="*/ 2147483646 w 368"/>
                  <a:gd name="T15" fmla="*/ 2147483646 h 181"/>
                  <a:gd name="T16" fmla="*/ 2147483646 w 368"/>
                  <a:gd name="T17" fmla="*/ 2147483646 h 181"/>
                  <a:gd name="T18" fmla="*/ 0 w 368"/>
                  <a:gd name="T19" fmla="*/ 2147483646 h 181"/>
                  <a:gd name="T20" fmla="*/ 2147483646 w 368"/>
                  <a:gd name="T21" fmla="*/ 2147483646 h 181"/>
                  <a:gd name="T22" fmla="*/ 2147483646 w 368"/>
                  <a:gd name="T23" fmla="*/ 2147483646 h 181"/>
                  <a:gd name="T24" fmla="*/ 2147483646 w 368"/>
                  <a:gd name="T25" fmla="*/ 2147483646 h 181"/>
                  <a:gd name="T26" fmla="*/ 2147483646 w 368"/>
                  <a:gd name="T27" fmla="*/ 2147483646 h 181"/>
                  <a:gd name="T28" fmla="*/ 2147483646 w 368"/>
                  <a:gd name="T29" fmla="*/ 2147483646 h 181"/>
                  <a:gd name="T30" fmla="*/ 2147483646 w 368"/>
                  <a:gd name="T31" fmla="*/ 2147483646 h 181"/>
                  <a:gd name="T32" fmla="*/ 2147483646 w 368"/>
                  <a:gd name="T33" fmla="*/ 2147483646 h 181"/>
                  <a:gd name="T34" fmla="*/ 2147483646 w 368"/>
                  <a:gd name="T35" fmla="*/ 2147483646 h 181"/>
                  <a:gd name="T36" fmla="*/ 2147483646 w 368"/>
                  <a:gd name="T37" fmla="*/ 2147483646 h 181"/>
                  <a:gd name="T38" fmla="*/ 2147483646 w 368"/>
                  <a:gd name="T39" fmla="*/ 2147483646 h 181"/>
                  <a:gd name="T40" fmla="*/ 2147483646 w 368"/>
                  <a:gd name="T41" fmla="*/ 2147483646 h 181"/>
                  <a:gd name="T42" fmla="*/ 2147483646 w 368"/>
                  <a:gd name="T43" fmla="*/ 2147483646 h 181"/>
                  <a:gd name="T44" fmla="*/ 2147483646 w 368"/>
                  <a:gd name="T45" fmla="*/ 2147483646 h 181"/>
                  <a:gd name="T46" fmla="*/ 2147483646 w 368"/>
                  <a:gd name="T47" fmla="*/ 0 h 181"/>
                  <a:gd name="T48" fmla="*/ 2147483646 w 368"/>
                  <a:gd name="T49" fmla="*/ 2147483646 h 181"/>
                  <a:gd name="T50" fmla="*/ 2147483646 w 368"/>
                  <a:gd name="T51" fmla="*/ 2147483646 h 181"/>
                  <a:gd name="T52" fmla="*/ 2147483646 w 368"/>
                  <a:gd name="T53" fmla="*/ 2147483646 h 181"/>
                  <a:gd name="T54" fmla="*/ 2147483646 w 368"/>
                  <a:gd name="T55" fmla="*/ 2147483646 h 181"/>
                  <a:gd name="T56" fmla="*/ 2147483646 w 368"/>
                  <a:gd name="T57" fmla="*/ 2147483646 h 181"/>
                  <a:gd name="T58" fmla="*/ 2147483646 w 368"/>
                  <a:gd name="T59" fmla="*/ 2147483646 h 181"/>
                  <a:gd name="T60" fmla="*/ 2147483646 w 368"/>
                  <a:gd name="T61" fmla="*/ 2147483646 h 181"/>
                  <a:gd name="T62" fmla="*/ 2147483646 w 368"/>
                  <a:gd name="T63" fmla="*/ 2147483646 h 181"/>
                  <a:gd name="T64" fmla="*/ 2147483646 w 368"/>
                  <a:gd name="T65" fmla="*/ 2147483646 h 181"/>
                  <a:gd name="T66" fmla="*/ 2147483646 w 368"/>
                  <a:gd name="T67" fmla="*/ 2147483646 h 181"/>
                  <a:gd name="T68" fmla="*/ 2147483646 w 368"/>
                  <a:gd name="T69" fmla="*/ 2147483646 h 181"/>
                  <a:gd name="T70" fmla="*/ 2147483646 w 368"/>
                  <a:gd name="T71" fmla="*/ 2147483646 h 181"/>
                  <a:gd name="T72" fmla="*/ 2147483646 w 368"/>
                  <a:gd name="T73" fmla="*/ 2147483646 h 181"/>
                  <a:gd name="T74" fmla="*/ 2147483646 w 368"/>
                  <a:gd name="T75" fmla="*/ 2147483646 h 181"/>
                  <a:gd name="T76" fmla="*/ 2147483646 w 368"/>
                  <a:gd name="T77" fmla="*/ 2147483646 h 181"/>
                  <a:gd name="T78" fmla="*/ 2147483646 w 368"/>
                  <a:gd name="T79" fmla="*/ 2147483646 h 181"/>
                  <a:gd name="T80" fmla="*/ 2147483646 w 368"/>
                  <a:gd name="T81" fmla="*/ 2147483646 h 181"/>
                  <a:gd name="T82" fmla="*/ 2147483646 w 368"/>
                  <a:gd name="T83" fmla="*/ 2147483646 h 181"/>
                  <a:gd name="T84" fmla="*/ 2147483646 w 368"/>
                  <a:gd name="T85" fmla="*/ 2147483646 h 181"/>
                  <a:gd name="T86" fmla="*/ 2147483646 w 368"/>
                  <a:gd name="T87" fmla="*/ 2147483646 h 181"/>
                  <a:gd name="T88" fmla="*/ 2147483646 w 368"/>
                  <a:gd name="T89" fmla="*/ 2147483646 h 181"/>
                  <a:gd name="T90" fmla="*/ 2147483646 w 368"/>
                  <a:gd name="T91" fmla="*/ 2147483646 h 181"/>
                  <a:gd name="T92" fmla="*/ 2147483646 w 368"/>
                  <a:gd name="T93" fmla="*/ 2147483646 h 181"/>
                  <a:gd name="T94" fmla="*/ 2147483646 w 368"/>
                  <a:gd name="T95" fmla="*/ 2147483646 h 18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8"/>
                  <a:gd name="T145" fmla="*/ 0 h 181"/>
                  <a:gd name="T146" fmla="*/ 368 w 368"/>
                  <a:gd name="T147" fmla="*/ 181 h 18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8" h="181">
                    <a:moveTo>
                      <a:pt x="246" y="114"/>
                    </a:moveTo>
                    <a:cubicBezTo>
                      <a:pt x="240" y="122"/>
                      <a:pt x="236" y="133"/>
                      <a:pt x="236" y="144"/>
                    </a:cubicBezTo>
                    <a:cubicBezTo>
                      <a:pt x="236" y="147"/>
                      <a:pt x="237" y="149"/>
                      <a:pt x="237" y="152"/>
                    </a:cubicBezTo>
                    <a:cubicBezTo>
                      <a:pt x="122" y="152"/>
                      <a:pt x="122" y="152"/>
                      <a:pt x="122" y="152"/>
                    </a:cubicBezTo>
                    <a:cubicBezTo>
                      <a:pt x="123" y="149"/>
                      <a:pt x="123" y="147"/>
                      <a:pt x="123" y="144"/>
                    </a:cubicBezTo>
                    <a:cubicBezTo>
                      <a:pt x="123" y="133"/>
                      <a:pt x="119" y="122"/>
                      <a:pt x="113" y="114"/>
                    </a:cubicBezTo>
                    <a:lnTo>
                      <a:pt x="246" y="114"/>
                    </a:lnTo>
                    <a:close/>
                    <a:moveTo>
                      <a:pt x="364" y="122"/>
                    </a:moveTo>
                    <a:cubicBezTo>
                      <a:pt x="363" y="117"/>
                      <a:pt x="361" y="116"/>
                      <a:pt x="357" y="114"/>
                    </a:cubicBezTo>
                    <a:cubicBezTo>
                      <a:pt x="326" y="114"/>
                      <a:pt x="326" y="114"/>
                      <a:pt x="326" y="114"/>
                    </a:cubicBezTo>
                    <a:cubicBezTo>
                      <a:pt x="333" y="122"/>
                      <a:pt x="337" y="133"/>
                      <a:pt x="337" y="144"/>
                    </a:cubicBezTo>
                    <a:cubicBezTo>
                      <a:pt x="337" y="147"/>
                      <a:pt x="336" y="149"/>
                      <a:pt x="336" y="152"/>
                    </a:cubicBezTo>
                    <a:cubicBezTo>
                      <a:pt x="350" y="152"/>
                      <a:pt x="350" y="152"/>
                      <a:pt x="350" y="152"/>
                    </a:cubicBezTo>
                    <a:cubicBezTo>
                      <a:pt x="364" y="152"/>
                      <a:pt x="368" y="145"/>
                      <a:pt x="366" y="131"/>
                    </a:cubicBezTo>
                    <a:lnTo>
                      <a:pt x="364" y="122"/>
                    </a:lnTo>
                    <a:close/>
                    <a:moveTo>
                      <a:pt x="23" y="144"/>
                    </a:moveTo>
                    <a:cubicBezTo>
                      <a:pt x="23" y="133"/>
                      <a:pt x="26" y="122"/>
                      <a:pt x="33" y="114"/>
                    </a:cubicBezTo>
                    <a:cubicBezTo>
                      <a:pt x="4" y="114"/>
                      <a:pt x="4" y="114"/>
                      <a:pt x="4" y="114"/>
                    </a:cubicBezTo>
                    <a:cubicBezTo>
                      <a:pt x="2" y="117"/>
                      <a:pt x="0" y="120"/>
                      <a:pt x="0" y="126"/>
                    </a:cubicBezTo>
                    <a:cubicBezTo>
                      <a:pt x="0" y="134"/>
                      <a:pt x="0" y="134"/>
                      <a:pt x="0" y="134"/>
                    </a:cubicBezTo>
                    <a:cubicBezTo>
                      <a:pt x="0" y="145"/>
                      <a:pt x="9" y="147"/>
                      <a:pt x="23" y="151"/>
                    </a:cubicBezTo>
                    <a:cubicBezTo>
                      <a:pt x="23" y="149"/>
                      <a:pt x="23" y="147"/>
                      <a:pt x="23" y="144"/>
                    </a:cubicBezTo>
                    <a:close/>
                    <a:moveTo>
                      <a:pt x="73" y="108"/>
                    </a:moveTo>
                    <a:cubicBezTo>
                      <a:pt x="53" y="108"/>
                      <a:pt x="36" y="124"/>
                      <a:pt x="36" y="144"/>
                    </a:cubicBezTo>
                    <a:cubicBezTo>
                      <a:pt x="36" y="164"/>
                      <a:pt x="53" y="181"/>
                      <a:pt x="73" y="181"/>
                    </a:cubicBezTo>
                    <a:cubicBezTo>
                      <a:pt x="93" y="181"/>
                      <a:pt x="109" y="164"/>
                      <a:pt x="109" y="144"/>
                    </a:cubicBezTo>
                    <a:cubicBezTo>
                      <a:pt x="109" y="124"/>
                      <a:pt x="93" y="108"/>
                      <a:pt x="73" y="108"/>
                    </a:cubicBezTo>
                    <a:close/>
                    <a:moveTo>
                      <a:pt x="73" y="165"/>
                    </a:moveTo>
                    <a:cubicBezTo>
                      <a:pt x="61" y="165"/>
                      <a:pt x="52" y="156"/>
                      <a:pt x="52" y="144"/>
                    </a:cubicBezTo>
                    <a:cubicBezTo>
                      <a:pt x="52" y="133"/>
                      <a:pt x="61" y="124"/>
                      <a:pt x="73" y="124"/>
                    </a:cubicBezTo>
                    <a:cubicBezTo>
                      <a:pt x="84" y="124"/>
                      <a:pt x="94" y="133"/>
                      <a:pt x="94" y="144"/>
                    </a:cubicBezTo>
                    <a:cubicBezTo>
                      <a:pt x="94" y="156"/>
                      <a:pt x="84" y="165"/>
                      <a:pt x="73" y="165"/>
                    </a:cubicBezTo>
                    <a:close/>
                    <a:moveTo>
                      <a:pt x="286" y="108"/>
                    </a:moveTo>
                    <a:cubicBezTo>
                      <a:pt x="266" y="108"/>
                      <a:pt x="250" y="124"/>
                      <a:pt x="250" y="144"/>
                    </a:cubicBezTo>
                    <a:cubicBezTo>
                      <a:pt x="250" y="164"/>
                      <a:pt x="266" y="181"/>
                      <a:pt x="286" y="181"/>
                    </a:cubicBezTo>
                    <a:cubicBezTo>
                      <a:pt x="307" y="181"/>
                      <a:pt x="323" y="164"/>
                      <a:pt x="323" y="144"/>
                    </a:cubicBezTo>
                    <a:cubicBezTo>
                      <a:pt x="323" y="124"/>
                      <a:pt x="307" y="108"/>
                      <a:pt x="286" y="108"/>
                    </a:cubicBezTo>
                    <a:close/>
                    <a:moveTo>
                      <a:pt x="286" y="165"/>
                    </a:moveTo>
                    <a:cubicBezTo>
                      <a:pt x="275" y="165"/>
                      <a:pt x="266" y="156"/>
                      <a:pt x="266" y="144"/>
                    </a:cubicBezTo>
                    <a:cubicBezTo>
                      <a:pt x="266" y="133"/>
                      <a:pt x="275" y="124"/>
                      <a:pt x="286" y="124"/>
                    </a:cubicBezTo>
                    <a:cubicBezTo>
                      <a:pt x="298" y="124"/>
                      <a:pt x="307" y="133"/>
                      <a:pt x="307" y="144"/>
                    </a:cubicBezTo>
                    <a:cubicBezTo>
                      <a:pt x="307" y="156"/>
                      <a:pt x="298" y="165"/>
                      <a:pt x="286" y="165"/>
                    </a:cubicBezTo>
                    <a:close/>
                    <a:moveTo>
                      <a:pt x="348" y="79"/>
                    </a:moveTo>
                    <a:cubicBezTo>
                      <a:pt x="345" y="65"/>
                      <a:pt x="338" y="61"/>
                      <a:pt x="319" y="59"/>
                    </a:cubicBezTo>
                    <a:cubicBezTo>
                      <a:pt x="293" y="55"/>
                      <a:pt x="249" y="49"/>
                      <a:pt x="249" y="49"/>
                    </a:cubicBezTo>
                    <a:cubicBezTo>
                      <a:pt x="228" y="33"/>
                      <a:pt x="210" y="17"/>
                      <a:pt x="179" y="14"/>
                    </a:cubicBezTo>
                    <a:cubicBezTo>
                      <a:pt x="177" y="10"/>
                      <a:pt x="177" y="10"/>
                      <a:pt x="177" y="10"/>
                    </a:cubicBezTo>
                    <a:cubicBezTo>
                      <a:pt x="176" y="9"/>
                      <a:pt x="173" y="0"/>
                      <a:pt x="162" y="0"/>
                    </a:cubicBezTo>
                    <a:cubicBezTo>
                      <a:pt x="90" y="0"/>
                      <a:pt x="90" y="0"/>
                      <a:pt x="90" y="0"/>
                    </a:cubicBezTo>
                    <a:cubicBezTo>
                      <a:pt x="79" y="0"/>
                      <a:pt x="76" y="6"/>
                      <a:pt x="75" y="9"/>
                    </a:cubicBezTo>
                    <a:cubicBezTo>
                      <a:pt x="74" y="11"/>
                      <a:pt x="73" y="14"/>
                      <a:pt x="73" y="14"/>
                    </a:cubicBezTo>
                    <a:cubicBezTo>
                      <a:pt x="39" y="17"/>
                      <a:pt x="5" y="50"/>
                      <a:pt x="5" y="65"/>
                    </a:cubicBezTo>
                    <a:cubicBezTo>
                      <a:pt x="5" y="103"/>
                      <a:pt x="5" y="103"/>
                      <a:pt x="5" y="103"/>
                    </a:cubicBezTo>
                    <a:cubicBezTo>
                      <a:pt x="45" y="103"/>
                      <a:pt x="45" y="103"/>
                      <a:pt x="45" y="103"/>
                    </a:cubicBezTo>
                    <a:cubicBezTo>
                      <a:pt x="52" y="98"/>
                      <a:pt x="59" y="95"/>
                      <a:pt x="68" y="94"/>
                    </a:cubicBezTo>
                    <a:cubicBezTo>
                      <a:pt x="68" y="53"/>
                      <a:pt x="68" y="53"/>
                      <a:pt x="68" y="53"/>
                    </a:cubicBezTo>
                    <a:cubicBezTo>
                      <a:pt x="27" y="53"/>
                      <a:pt x="27" y="53"/>
                      <a:pt x="27" y="53"/>
                    </a:cubicBezTo>
                    <a:cubicBezTo>
                      <a:pt x="34" y="43"/>
                      <a:pt x="56" y="24"/>
                      <a:pt x="77" y="24"/>
                    </a:cubicBezTo>
                    <a:cubicBezTo>
                      <a:pt x="97" y="24"/>
                      <a:pt x="97" y="24"/>
                      <a:pt x="97" y="24"/>
                    </a:cubicBezTo>
                    <a:cubicBezTo>
                      <a:pt x="79" y="53"/>
                      <a:pt x="79" y="53"/>
                      <a:pt x="79" y="53"/>
                    </a:cubicBezTo>
                    <a:cubicBezTo>
                      <a:pt x="79" y="94"/>
                      <a:pt x="79" y="94"/>
                      <a:pt x="79" y="94"/>
                    </a:cubicBezTo>
                    <a:cubicBezTo>
                      <a:pt x="87" y="96"/>
                      <a:pt x="95" y="98"/>
                      <a:pt x="101" y="103"/>
                    </a:cubicBezTo>
                    <a:cubicBezTo>
                      <a:pt x="144" y="103"/>
                      <a:pt x="144" y="103"/>
                      <a:pt x="144" y="103"/>
                    </a:cubicBezTo>
                    <a:cubicBezTo>
                      <a:pt x="144" y="53"/>
                      <a:pt x="144" y="53"/>
                      <a:pt x="144" y="53"/>
                    </a:cubicBezTo>
                    <a:cubicBezTo>
                      <a:pt x="95" y="53"/>
                      <a:pt x="95" y="53"/>
                      <a:pt x="95" y="53"/>
                    </a:cubicBezTo>
                    <a:cubicBezTo>
                      <a:pt x="113" y="24"/>
                      <a:pt x="113" y="24"/>
                      <a:pt x="113" y="24"/>
                    </a:cubicBezTo>
                    <a:cubicBezTo>
                      <a:pt x="164" y="24"/>
                      <a:pt x="164" y="24"/>
                      <a:pt x="164" y="24"/>
                    </a:cubicBezTo>
                    <a:cubicBezTo>
                      <a:pt x="196" y="24"/>
                      <a:pt x="210" y="35"/>
                      <a:pt x="232" y="53"/>
                    </a:cubicBezTo>
                    <a:cubicBezTo>
                      <a:pt x="155" y="53"/>
                      <a:pt x="155" y="53"/>
                      <a:pt x="155" y="53"/>
                    </a:cubicBezTo>
                    <a:cubicBezTo>
                      <a:pt x="155" y="103"/>
                      <a:pt x="155" y="103"/>
                      <a:pt x="155" y="103"/>
                    </a:cubicBezTo>
                    <a:cubicBezTo>
                      <a:pt x="258" y="103"/>
                      <a:pt x="258" y="103"/>
                      <a:pt x="258" y="103"/>
                    </a:cubicBezTo>
                    <a:cubicBezTo>
                      <a:pt x="266" y="97"/>
                      <a:pt x="276" y="94"/>
                      <a:pt x="286" y="94"/>
                    </a:cubicBezTo>
                    <a:cubicBezTo>
                      <a:pt x="297" y="94"/>
                      <a:pt x="307" y="97"/>
                      <a:pt x="315" y="103"/>
                    </a:cubicBezTo>
                    <a:cubicBezTo>
                      <a:pt x="352" y="103"/>
                      <a:pt x="352" y="103"/>
                      <a:pt x="352" y="103"/>
                    </a:cubicBezTo>
                    <a:lnTo>
                      <a:pt x="348" y="79"/>
                    </a:lnTo>
                    <a:close/>
                    <a:moveTo>
                      <a:pt x="30" y="83"/>
                    </a:moveTo>
                    <a:cubicBezTo>
                      <a:pt x="29" y="85"/>
                      <a:pt x="21" y="94"/>
                      <a:pt x="21" y="94"/>
                    </a:cubicBezTo>
                    <a:cubicBezTo>
                      <a:pt x="13" y="94"/>
                      <a:pt x="13" y="94"/>
                      <a:pt x="13" y="94"/>
                    </a:cubicBezTo>
                    <a:cubicBezTo>
                      <a:pt x="13" y="74"/>
                      <a:pt x="13" y="74"/>
                      <a:pt x="13" y="74"/>
                    </a:cubicBezTo>
                    <a:cubicBezTo>
                      <a:pt x="27" y="74"/>
                      <a:pt x="27" y="74"/>
                      <a:pt x="27" y="74"/>
                    </a:cubicBezTo>
                    <a:cubicBezTo>
                      <a:pt x="31" y="74"/>
                      <a:pt x="34" y="78"/>
                      <a:pt x="30" y="83"/>
                    </a:cubicBezTo>
                    <a:close/>
                    <a:moveTo>
                      <a:pt x="82" y="13"/>
                    </a:moveTo>
                    <a:cubicBezTo>
                      <a:pt x="82" y="12"/>
                      <a:pt x="82" y="12"/>
                      <a:pt x="82" y="12"/>
                    </a:cubicBezTo>
                    <a:cubicBezTo>
                      <a:pt x="83" y="10"/>
                      <a:pt x="84" y="8"/>
                      <a:pt x="90" y="8"/>
                    </a:cubicBezTo>
                    <a:cubicBezTo>
                      <a:pt x="162" y="8"/>
                      <a:pt x="162" y="8"/>
                      <a:pt x="162" y="8"/>
                    </a:cubicBezTo>
                    <a:cubicBezTo>
                      <a:pt x="167" y="8"/>
                      <a:pt x="169" y="11"/>
                      <a:pt x="169" y="13"/>
                    </a:cubicBezTo>
                    <a:cubicBezTo>
                      <a:pt x="170" y="13"/>
                      <a:pt x="170" y="13"/>
                      <a:pt x="170" y="13"/>
                    </a:cubicBezTo>
                    <a:cubicBezTo>
                      <a:pt x="170" y="13"/>
                      <a:pt x="170" y="13"/>
                      <a:pt x="170" y="13"/>
                    </a:cubicBezTo>
                    <a:cubicBezTo>
                      <a:pt x="151" y="13"/>
                      <a:pt x="110" y="13"/>
                      <a:pt x="82" y="13"/>
                    </a:cubicBezTo>
                    <a:close/>
                    <a:moveTo>
                      <a:pt x="333" y="94"/>
                    </a:moveTo>
                    <a:cubicBezTo>
                      <a:pt x="326" y="94"/>
                      <a:pt x="323" y="93"/>
                      <a:pt x="319" y="87"/>
                    </a:cubicBezTo>
                    <a:cubicBezTo>
                      <a:pt x="316" y="80"/>
                      <a:pt x="316" y="80"/>
                      <a:pt x="316" y="80"/>
                    </a:cubicBezTo>
                    <a:cubicBezTo>
                      <a:pt x="314" y="76"/>
                      <a:pt x="317" y="74"/>
                      <a:pt x="319" y="74"/>
                    </a:cubicBezTo>
                    <a:cubicBezTo>
                      <a:pt x="320" y="74"/>
                      <a:pt x="332" y="74"/>
                      <a:pt x="338" y="74"/>
                    </a:cubicBezTo>
                    <a:cubicBezTo>
                      <a:pt x="339" y="76"/>
                      <a:pt x="340" y="78"/>
                      <a:pt x="341" y="81"/>
                    </a:cubicBezTo>
                    <a:cubicBezTo>
                      <a:pt x="343" y="94"/>
                      <a:pt x="343" y="94"/>
                      <a:pt x="343" y="94"/>
                    </a:cubicBezTo>
                    <a:lnTo>
                      <a:pt x="333" y="9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latin typeface="思源黑体 CN Light" panose="020B0300000000000000" pitchFamily="34" charset="-122"/>
                  <a:ea typeface="思源黑体 CN Light" panose="020B0300000000000000" pitchFamily="34" charset="-122"/>
                  <a:cs typeface="阿里巴巴普惠体 M" panose="00020600040101010101" pitchFamily="18" charset="-122"/>
                  <a:sym typeface="+mn-lt"/>
                </a:endParaRPr>
              </a:p>
            </p:txBody>
          </p:sp>
        </p:grpSp>
        <p:grpSp>
          <p:nvGrpSpPr>
            <p:cNvPr id="21" name="组合 20"/>
            <p:cNvGrpSpPr/>
            <p:nvPr/>
          </p:nvGrpSpPr>
          <p:grpSpPr>
            <a:xfrm>
              <a:off x="3009825" y="1890871"/>
              <a:ext cx="2312839" cy="1078857"/>
              <a:chOff x="2671645" y="1815049"/>
              <a:chExt cx="2312839" cy="1078857"/>
            </a:xfrm>
          </p:grpSpPr>
          <p:sp>
            <p:nvSpPr>
              <p:cNvPr id="23" name="Rectangle 16"/>
              <p:cNvSpPr/>
              <p:nvPr/>
            </p:nvSpPr>
            <p:spPr>
              <a:xfrm>
                <a:off x="2690698" y="2133057"/>
                <a:ext cx="2293786" cy="760849"/>
              </a:xfrm>
              <a:prstGeom prst="rect">
                <a:avLst/>
              </a:prstGeom>
            </p:spPr>
            <p:txBody>
              <a:bodyPr wrap="square">
                <a:spAutoFit/>
              </a:bodyPr>
              <a:lstStyle/>
              <a:p>
                <a:pPr algn="just">
                  <a:lnSpc>
                    <a:spcPct val="150000"/>
                  </a:lnSpc>
                  <a:buClr>
                    <a:srgbClr val="E24848"/>
                  </a:buClr>
                  <a:defRPr/>
                </a:pPr>
                <a:r>
                  <a:rPr lang="zh-CN" altLang="en-US"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a:t>
                </a:r>
                <a:endParaRPr lang="en-US" altLang="zh-CN"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9" name="Title 11"/>
              <p:cNvSpPr txBox="1"/>
              <p:nvPr/>
            </p:nvSpPr>
            <p:spPr>
              <a:xfrm>
                <a:off x="2671645" y="1815049"/>
                <a:ext cx="1607155"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18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18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grpSp>
        <p:nvGrpSpPr>
          <p:cNvPr id="34" name="组合 33"/>
          <p:cNvGrpSpPr/>
          <p:nvPr/>
        </p:nvGrpSpPr>
        <p:grpSpPr>
          <a:xfrm>
            <a:off x="5531075" y="1213021"/>
            <a:ext cx="3181350" cy="2881142"/>
            <a:chOff x="5531075" y="1213021"/>
            <a:chExt cx="3181350" cy="2881142"/>
          </a:xfrm>
        </p:grpSpPr>
        <p:grpSp>
          <p:nvGrpSpPr>
            <p:cNvPr id="35" name="组合 34"/>
            <p:cNvGrpSpPr/>
            <p:nvPr/>
          </p:nvGrpSpPr>
          <p:grpSpPr>
            <a:xfrm>
              <a:off x="5531075" y="2230438"/>
              <a:ext cx="762000" cy="1863725"/>
              <a:chOff x="5531075" y="2230438"/>
              <a:chExt cx="762000" cy="1863725"/>
            </a:xfrm>
          </p:grpSpPr>
          <p:sp>
            <p:nvSpPr>
              <p:cNvPr id="39" name="椭圆 38"/>
              <p:cNvSpPr/>
              <p:nvPr/>
            </p:nvSpPr>
            <p:spPr>
              <a:xfrm flipV="1">
                <a:off x="5808888" y="3859213"/>
                <a:ext cx="234950" cy="234950"/>
              </a:xfrm>
              <a:prstGeom prst="ellipse">
                <a:avLst/>
              </a:prstGeom>
              <a:solidFill>
                <a:schemeClr val="tx1">
                  <a:lumMod val="75000"/>
                  <a:lumOff val="25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latin typeface="思源黑体 CN Light" panose="020B0300000000000000" pitchFamily="34" charset="-122"/>
                  <a:ea typeface="思源黑体 CN Light" panose="020B0300000000000000" pitchFamily="34" charset="-122"/>
                  <a:cs typeface="阿里巴巴普惠体 M" panose="00020600040101010101" pitchFamily="18" charset="-122"/>
                  <a:sym typeface="+mn-lt"/>
                </a:endParaRPr>
              </a:p>
            </p:txBody>
          </p:sp>
          <p:sp>
            <p:nvSpPr>
              <p:cNvPr id="40" name="椭圆 39"/>
              <p:cNvSpPr/>
              <p:nvPr/>
            </p:nvSpPr>
            <p:spPr>
              <a:xfrm>
                <a:off x="5531075" y="2230438"/>
                <a:ext cx="762000" cy="762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latin typeface="思源黑体 CN Light" panose="020B0300000000000000" pitchFamily="34" charset="-122"/>
                  <a:ea typeface="思源黑体 CN Light" panose="020B0300000000000000" pitchFamily="34" charset="-122"/>
                  <a:cs typeface="阿里巴巴普惠体 M" panose="00020600040101010101" pitchFamily="18" charset="-122"/>
                  <a:sym typeface="+mn-lt"/>
                </a:endParaRPr>
              </a:p>
            </p:txBody>
          </p:sp>
          <p:cxnSp>
            <p:nvCxnSpPr>
              <p:cNvPr id="41" name="直接连接符 40"/>
              <p:cNvCxnSpPr>
                <a:stCxn id="40" idx="4"/>
              </p:cNvCxnSpPr>
              <p:nvPr/>
            </p:nvCxnSpPr>
            <p:spPr>
              <a:xfrm>
                <a:off x="5912075" y="2992438"/>
                <a:ext cx="0" cy="8636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2" name="KSO_Shape"/>
              <p:cNvSpPr>
                <a:spLocks noChangeAspect="1"/>
              </p:cNvSpPr>
              <p:nvPr/>
            </p:nvSpPr>
            <p:spPr bwMode="auto">
              <a:xfrm rot="10800000" flipV="1">
                <a:off x="5640613" y="2387600"/>
                <a:ext cx="541337" cy="449263"/>
              </a:xfrm>
              <a:custGeom>
                <a:avLst/>
                <a:gdLst/>
                <a:ahLst/>
                <a:cxnLst>
                  <a:cxn ang="0">
                    <a:pos x="2003" y="849"/>
                  </a:cxn>
                  <a:cxn ang="0">
                    <a:pos x="2034" y="526"/>
                  </a:cxn>
                  <a:cxn ang="0">
                    <a:pos x="1715" y="783"/>
                  </a:cxn>
                  <a:cxn ang="0">
                    <a:pos x="1457" y="757"/>
                  </a:cxn>
                  <a:cxn ang="0">
                    <a:pos x="1042" y="754"/>
                  </a:cxn>
                  <a:cxn ang="0">
                    <a:pos x="1064" y="684"/>
                  </a:cxn>
                  <a:cxn ang="0">
                    <a:pos x="1091" y="600"/>
                  </a:cxn>
                  <a:cxn ang="0">
                    <a:pos x="1142" y="457"/>
                  </a:cxn>
                  <a:cxn ang="0">
                    <a:pos x="1160" y="426"/>
                  </a:cxn>
                  <a:cxn ang="0">
                    <a:pos x="1293" y="323"/>
                  </a:cxn>
                  <a:cxn ang="0">
                    <a:pos x="1307" y="178"/>
                  </a:cxn>
                  <a:cxn ang="0">
                    <a:pos x="1396" y="44"/>
                  </a:cxn>
                  <a:cxn ang="0">
                    <a:pos x="1471" y="26"/>
                  </a:cxn>
                  <a:cxn ang="0">
                    <a:pos x="1469" y="8"/>
                  </a:cxn>
                  <a:cxn ang="0">
                    <a:pos x="1373" y="0"/>
                  </a:cxn>
                  <a:cxn ang="0">
                    <a:pos x="1281" y="17"/>
                  </a:cxn>
                  <a:cxn ang="0">
                    <a:pos x="1012" y="228"/>
                  </a:cxn>
                  <a:cxn ang="0">
                    <a:pos x="926" y="284"/>
                  </a:cxn>
                  <a:cxn ang="0">
                    <a:pos x="1008" y="312"/>
                  </a:cxn>
                  <a:cxn ang="0">
                    <a:pos x="842" y="496"/>
                  </a:cxn>
                  <a:cxn ang="0">
                    <a:pos x="695" y="508"/>
                  </a:cxn>
                  <a:cxn ang="0">
                    <a:pos x="759" y="564"/>
                  </a:cxn>
                  <a:cxn ang="0">
                    <a:pos x="605" y="754"/>
                  </a:cxn>
                  <a:cxn ang="0">
                    <a:pos x="308" y="755"/>
                  </a:cxn>
                  <a:cxn ang="0">
                    <a:pos x="21" y="820"/>
                  </a:cxn>
                  <a:cxn ang="0">
                    <a:pos x="86" y="910"/>
                  </a:cxn>
                  <a:cxn ang="0">
                    <a:pos x="367" y="947"/>
                  </a:cxn>
                  <a:cxn ang="0">
                    <a:pos x="613" y="956"/>
                  </a:cxn>
                  <a:cxn ang="0">
                    <a:pos x="722" y="1142"/>
                  </a:cxn>
                  <a:cxn ang="0">
                    <a:pos x="722" y="1224"/>
                  </a:cxn>
                  <a:cxn ang="0">
                    <a:pos x="877" y="1242"/>
                  </a:cxn>
                  <a:cxn ang="0">
                    <a:pos x="996" y="1396"/>
                  </a:cxn>
                  <a:cxn ang="0">
                    <a:pos x="932" y="1452"/>
                  </a:cxn>
                  <a:cxn ang="0">
                    <a:pos x="1077" y="1466"/>
                  </a:cxn>
                  <a:cxn ang="0">
                    <a:pos x="1304" y="1687"/>
                  </a:cxn>
                  <a:cxn ang="0">
                    <a:pos x="1395" y="1696"/>
                  </a:cxn>
                  <a:cxn ang="0">
                    <a:pos x="1492" y="1682"/>
                  </a:cxn>
                  <a:cxn ang="0">
                    <a:pos x="1442" y="1666"/>
                  </a:cxn>
                  <a:cxn ang="0">
                    <a:pos x="1382" y="1637"/>
                  </a:cxn>
                  <a:cxn ang="0">
                    <a:pos x="1291" y="1496"/>
                  </a:cxn>
                  <a:cxn ang="0">
                    <a:pos x="1205" y="1352"/>
                  </a:cxn>
                  <a:cxn ang="0">
                    <a:pos x="1226" y="1273"/>
                  </a:cxn>
                  <a:cxn ang="0">
                    <a:pos x="1123" y="1207"/>
                  </a:cxn>
                  <a:cxn ang="0">
                    <a:pos x="1083" y="1081"/>
                  </a:cxn>
                  <a:cxn ang="0">
                    <a:pos x="1056" y="997"/>
                  </a:cxn>
                  <a:cxn ang="0">
                    <a:pos x="1393" y="946"/>
                  </a:cxn>
                  <a:cxn ang="0">
                    <a:pos x="1666" y="927"/>
                  </a:cxn>
                  <a:cxn ang="0">
                    <a:pos x="1955" y="1172"/>
                  </a:cxn>
                </a:cxnLst>
                <a:rect l="0" t="0" r="r" b="b"/>
                <a:pathLst>
                  <a:path w="2040" h="1697">
                    <a:moveTo>
                      <a:pt x="2039" y="1166"/>
                    </a:moveTo>
                    <a:cubicBezTo>
                      <a:pt x="1952" y="866"/>
                      <a:pt x="1952" y="866"/>
                      <a:pt x="1952" y="866"/>
                    </a:cubicBezTo>
                    <a:cubicBezTo>
                      <a:pt x="1984" y="862"/>
                      <a:pt x="2003" y="855"/>
                      <a:pt x="2003" y="849"/>
                    </a:cubicBezTo>
                    <a:cubicBezTo>
                      <a:pt x="2003" y="842"/>
                      <a:pt x="1984" y="836"/>
                      <a:pt x="1952" y="831"/>
                    </a:cubicBezTo>
                    <a:cubicBezTo>
                      <a:pt x="2039" y="532"/>
                      <a:pt x="2039" y="532"/>
                      <a:pt x="2039" y="532"/>
                    </a:cubicBezTo>
                    <a:cubicBezTo>
                      <a:pt x="2040" y="529"/>
                      <a:pt x="2038" y="526"/>
                      <a:pt x="2034" y="526"/>
                    </a:cubicBezTo>
                    <a:cubicBezTo>
                      <a:pt x="1954" y="526"/>
                      <a:pt x="1954" y="526"/>
                      <a:pt x="1954" y="526"/>
                    </a:cubicBezTo>
                    <a:cubicBezTo>
                      <a:pt x="1951" y="526"/>
                      <a:pt x="1946" y="528"/>
                      <a:pt x="1944" y="531"/>
                    </a:cubicBezTo>
                    <a:cubicBezTo>
                      <a:pt x="1715" y="783"/>
                      <a:pt x="1715" y="783"/>
                      <a:pt x="1715" y="783"/>
                    </a:cubicBezTo>
                    <a:cubicBezTo>
                      <a:pt x="1694" y="780"/>
                      <a:pt x="1674" y="776"/>
                      <a:pt x="1661" y="774"/>
                    </a:cubicBezTo>
                    <a:cubicBezTo>
                      <a:pt x="1635" y="770"/>
                      <a:pt x="1593" y="764"/>
                      <a:pt x="1567" y="762"/>
                    </a:cubicBezTo>
                    <a:cubicBezTo>
                      <a:pt x="1542" y="760"/>
                      <a:pt x="1492" y="757"/>
                      <a:pt x="1457" y="757"/>
                    </a:cubicBezTo>
                    <a:cubicBezTo>
                      <a:pt x="1382" y="755"/>
                      <a:pt x="1382" y="755"/>
                      <a:pt x="1382" y="755"/>
                    </a:cubicBezTo>
                    <a:cubicBezTo>
                      <a:pt x="1346" y="754"/>
                      <a:pt x="1289" y="753"/>
                      <a:pt x="1254" y="753"/>
                    </a:cubicBezTo>
                    <a:cubicBezTo>
                      <a:pt x="1042" y="754"/>
                      <a:pt x="1042" y="754"/>
                      <a:pt x="1042" y="754"/>
                    </a:cubicBezTo>
                    <a:cubicBezTo>
                      <a:pt x="1057" y="706"/>
                      <a:pt x="1057" y="706"/>
                      <a:pt x="1057" y="706"/>
                    </a:cubicBezTo>
                    <a:cubicBezTo>
                      <a:pt x="1129" y="683"/>
                      <a:pt x="1129" y="683"/>
                      <a:pt x="1129" y="683"/>
                    </a:cubicBezTo>
                    <a:cubicBezTo>
                      <a:pt x="1064" y="684"/>
                      <a:pt x="1064" y="684"/>
                      <a:pt x="1064" y="684"/>
                    </a:cubicBezTo>
                    <a:cubicBezTo>
                      <a:pt x="1084" y="621"/>
                      <a:pt x="1084" y="621"/>
                      <a:pt x="1084" y="621"/>
                    </a:cubicBezTo>
                    <a:cubicBezTo>
                      <a:pt x="1154" y="599"/>
                      <a:pt x="1154" y="599"/>
                      <a:pt x="1154" y="599"/>
                    </a:cubicBezTo>
                    <a:cubicBezTo>
                      <a:pt x="1091" y="600"/>
                      <a:pt x="1091" y="600"/>
                      <a:pt x="1091" y="600"/>
                    </a:cubicBezTo>
                    <a:cubicBezTo>
                      <a:pt x="1126" y="489"/>
                      <a:pt x="1126" y="489"/>
                      <a:pt x="1126" y="489"/>
                    </a:cubicBezTo>
                    <a:cubicBezTo>
                      <a:pt x="1128" y="482"/>
                      <a:pt x="1133" y="472"/>
                      <a:pt x="1136" y="466"/>
                    </a:cubicBezTo>
                    <a:cubicBezTo>
                      <a:pt x="1142" y="457"/>
                      <a:pt x="1142" y="457"/>
                      <a:pt x="1142" y="457"/>
                    </a:cubicBezTo>
                    <a:cubicBezTo>
                      <a:pt x="1225" y="431"/>
                      <a:pt x="1225" y="431"/>
                      <a:pt x="1225" y="431"/>
                    </a:cubicBezTo>
                    <a:cubicBezTo>
                      <a:pt x="1157" y="432"/>
                      <a:pt x="1157" y="432"/>
                      <a:pt x="1157" y="432"/>
                    </a:cubicBezTo>
                    <a:cubicBezTo>
                      <a:pt x="1160" y="426"/>
                      <a:pt x="1160" y="426"/>
                      <a:pt x="1160" y="426"/>
                    </a:cubicBezTo>
                    <a:cubicBezTo>
                      <a:pt x="1163" y="420"/>
                      <a:pt x="1169" y="410"/>
                      <a:pt x="1173" y="404"/>
                    </a:cubicBezTo>
                    <a:cubicBezTo>
                      <a:pt x="1205" y="351"/>
                      <a:pt x="1205" y="351"/>
                      <a:pt x="1205" y="351"/>
                    </a:cubicBezTo>
                    <a:cubicBezTo>
                      <a:pt x="1293" y="323"/>
                      <a:pt x="1293" y="323"/>
                      <a:pt x="1293" y="323"/>
                    </a:cubicBezTo>
                    <a:cubicBezTo>
                      <a:pt x="1220" y="324"/>
                      <a:pt x="1220" y="324"/>
                      <a:pt x="1220" y="324"/>
                    </a:cubicBezTo>
                    <a:cubicBezTo>
                      <a:pt x="1294" y="200"/>
                      <a:pt x="1294" y="200"/>
                      <a:pt x="1294" y="200"/>
                    </a:cubicBezTo>
                    <a:cubicBezTo>
                      <a:pt x="1298" y="194"/>
                      <a:pt x="1304" y="184"/>
                      <a:pt x="1307" y="178"/>
                    </a:cubicBezTo>
                    <a:cubicBezTo>
                      <a:pt x="1370" y="80"/>
                      <a:pt x="1370" y="80"/>
                      <a:pt x="1370" y="80"/>
                    </a:cubicBezTo>
                    <a:cubicBezTo>
                      <a:pt x="1374" y="74"/>
                      <a:pt x="1381" y="65"/>
                      <a:pt x="1385" y="59"/>
                    </a:cubicBezTo>
                    <a:cubicBezTo>
                      <a:pt x="1396" y="44"/>
                      <a:pt x="1396" y="44"/>
                      <a:pt x="1396" y="44"/>
                    </a:cubicBezTo>
                    <a:cubicBezTo>
                      <a:pt x="1400" y="39"/>
                      <a:pt x="1409" y="33"/>
                      <a:pt x="1416" y="33"/>
                    </a:cubicBezTo>
                    <a:cubicBezTo>
                      <a:pt x="1445" y="30"/>
                      <a:pt x="1445" y="30"/>
                      <a:pt x="1445" y="30"/>
                    </a:cubicBezTo>
                    <a:cubicBezTo>
                      <a:pt x="1452" y="30"/>
                      <a:pt x="1464" y="28"/>
                      <a:pt x="1471" y="26"/>
                    </a:cubicBezTo>
                    <a:cubicBezTo>
                      <a:pt x="1495" y="20"/>
                      <a:pt x="1495" y="20"/>
                      <a:pt x="1495" y="20"/>
                    </a:cubicBezTo>
                    <a:cubicBezTo>
                      <a:pt x="1502" y="18"/>
                      <a:pt x="1502" y="16"/>
                      <a:pt x="1495" y="14"/>
                    </a:cubicBezTo>
                    <a:cubicBezTo>
                      <a:pt x="1469" y="8"/>
                      <a:pt x="1469" y="8"/>
                      <a:pt x="1469" y="8"/>
                    </a:cubicBezTo>
                    <a:cubicBezTo>
                      <a:pt x="1462" y="7"/>
                      <a:pt x="1451" y="5"/>
                      <a:pt x="1444" y="4"/>
                    </a:cubicBezTo>
                    <a:cubicBezTo>
                      <a:pt x="1399" y="0"/>
                      <a:pt x="1399" y="0"/>
                      <a:pt x="1399" y="0"/>
                    </a:cubicBezTo>
                    <a:cubicBezTo>
                      <a:pt x="1392" y="0"/>
                      <a:pt x="1380" y="0"/>
                      <a:pt x="1373" y="0"/>
                    </a:cubicBezTo>
                    <a:cubicBezTo>
                      <a:pt x="1332" y="4"/>
                      <a:pt x="1332" y="4"/>
                      <a:pt x="1332" y="4"/>
                    </a:cubicBezTo>
                    <a:cubicBezTo>
                      <a:pt x="1325" y="5"/>
                      <a:pt x="1314" y="7"/>
                      <a:pt x="1307" y="9"/>
                    </a:cubicBezTo>
                    <a:cubicBezTo>
                      <a:pt x="1281" y="17"/>
                      <a:pt x="1281" y="17"/>
                      <a:pt x="1281" y="17"/>
                    </a:cubicBezTo>
                    <a:cubicBezTo>
                      <a:pt x="1274" y="19"/>
                      <a:pt x="1265" y="25"/>
                      <a:pt x="1260" y="30"/>
                    </a:cubicBezTo>
                    <a:cubicBezTo>
                      <a:pt x="1071" y="241"/>
                      <a:pt x="1071" y="241"/>
                      <a:pt x="1071" y="241"/>
                    </a:cubicBezTo>
                    <a:cubicBezTo>
                      <a:pt x="1056" y="233"/>
                      <a:pt x="1035" y="228"/>
                      <a:pt x="1012" y="228"/>
                    </a:cubicBezTo>
                    <a:cubicBezTo>
                      <a:pt x="951" y="228"/>
                      <a:pt x="951" y="228"/>
                      <a:pt x="951" y="228"/>
                    </a:cubicBezTo>
                    <a:cubicBezTo>
                      <a:pt x="937" y="228"/>
                      <a:pt x="926" y="240"/>
                      <a:pt x="926" y="254"/>
                    </a:cubicBezTo>
                    <a:cubicBezTo>
                      <a:pt x="926" y="284"/>
                      <a:pt x="926" y="284"/>
                      <a:pt x="926" y="284"/>
                    </a:cubicBezTo>
                    <a:cubicBezTo>
                      <a:pt x="926" y="299"/>
                      <a:pt x="937" y="310"/>
                      <a:pt x="951" y="310"/>
                    </a:cubicBezTo>
                    <a:cubicBezTo>
                      <a:pt x="989" y="310"/>
                      <a:pt x="989" y="310"/>
                      <a:pt x="989" y="310"/>
                    </a:cubicBezTo>
                    <a:cubicBezTo>
                      <a:pt x="995" y="311"/>
                      <a:pt x="1002" y="311"/>
                      <a:pt x="1008" y="312"/>
                    </a:cubicBezTo>
                    <a:cubicBezTo>
                      <a:pt x="897" y="435"/>
                      <a:pt x="897" y="435"/>
                      <a:pt x="897" y="435"/>
                    </a:cubicBezTo>
                    <a:cubicBezTo>
                      <a:pt x="893" y="441"/>
                      <a:pt x="885" y="449"/>
                      <a:pt x="880" y="454"/>
                    </a:cubicBezTo>
                    <a:cubicBezTo>
                      <a:pt x="842" y="496"/>
                      <a:pt x="842" y="496"/>
                      <a:pt x="842" y="496"/>
                    </a:cubicBezTo>
                    <a:cubicBezTo>
                      <a:pt x="827" y="488"/>
                      <a:pt x="805" y="483"/>
                      <a:pt x="782" y="483"/>
                    </a:cubicBezTo>
                    <a:cubicBezTo>
                      <a:pt x="721" y="483"/>
                      <a:pt x="721" y="483"/>
                      <a:pt x="721" y="483"/>
                    </a:cubicBezTo>
                    <a:cubicBezTo>
                      <a:pt x="707" y="483"/>
                      <a:pt x="695" y="494"/>
                      <a:pt x="695" y="508"/>
                    </a:cubicBezTo>
                    <a:cubicBezTo>
                      <a:pt x="695" y="539"/>
                      <a:pt x="695" y="539"/>
                      <a:pt x="695" y="539"/>
                    </a:cubicBezTo>
                    <a:cubicBezTo>
                      <a:pt x="695" y="553"/>
                      <a:pt x="707" y="564"/>
                      <a:pt x="721" y="564"/>
                    </a:cubicBezTo>
                    <a:cubicBezTo>
                      <a:pt x="759" y="564"/>
                      <a:pt x="759" y="564"/>
                      <a:pt x="759" y="564"/>
                    </a:cubicBezTo>
                    <a:cubicBezTo>
                      <a:pt x="765" y="565"/>
                      <a:pt x="771" y="566"/>
                      <a:pt x="777" y="566"/>
                    </a:cubicBezTo>
                    <a:cubicBezTo>
                      <a:pt x="616" y="741"/>
                      <a:pt x="616" y="741"/>
                      <a:pt x="616" y="741"/>
                    </a:cubicBezTo>
                    <a:cubicBezTo>
                      <a:pt x="613" y="744"/>
                      <a:pt x="608" y="749"/>
                      <a:pt x="605" y="754"/>
                    </a:cubicBezTo>
                    <a:cubicBezTo>
                      <a:pt x="490" y="753"/>
                      <a:pt x="490" y="753"/>
                      <a:pt x="490" y="753"/>
                    </a:cubicBezTo>
                    <a:cubicBezTo>
                      <a:pt x="455" y="753"/>
                      <a:pt x="398" y="754"/>
                      <a:pt x="362" y="754"/>
                    </a:cubicBezTo>
                    <a:cubicBezTo>
                      <a:pt x="308" y="755"/>
                      <a:pt x="308" y="755"/>
                      <a:pt x="308" y="755"/>
                    </a:cubicBezTo>
                    <a:cubicBezTo>
                      <a:pt x="273" y="756"/>
                      <a:pt x="221" y="760"/>
                      <a:pt x="193" y="765"/>
                    </a:cubicBezTo>
                    <a:cubicBezTo>
                      <a:pt x="165" y="770"/>
                      <a:pt x="118" y="782"/>
                      <a:pt x="90" y="791"/>
                    </a:cubicBezTo>
                    <a:cubicBezTo>
                      <a:pt x="61" y="800"/>
                      <a:pt x="30" y="813"/>
                      <a:pt x="21" y="820"/>
                    </a:cubicBezTo>
                    <a:cubicBezTo>
                      <a:pt x="12" y="826"/>
                      <a:pt x="3" y="838"/>
                      <a:pt x="2" y="846"/>
                    </a:cubicBezTo>
                    <a:cubicBezTo>
                      <a:pt x="0" y="854"/>
                      <a:pt x="8" y="868"/>
                      <a:pt x="18" y="877"/>
                    </a:cubicBezTo>
                    <a:cubicBezTo>
                      <a:pt x="29" y="886"/>
                      <a:pt x="60" y="901"/>
                      <a:pt x="86" y="910"/>
                    </a:cubicBezTo>
                    <a:cubicBezTo>
                      <a:pt x="113" y="919"/>
                      <a:pt x="159" y="930"/>
                      <a:pt x="187" y="935"/>
                    </a:cubicBezTo>
                    <a:cubicBezTo>
                      <a:pt x="216" y="940"/>
                      <a:pt x="268" y="944"/>
                      <a:pt x="303" y="945"/>
                    </a:cubicBezTo>
                    <a:cubicBezTo>
                      <a:pt x="367" y="947"/>
                      <a:pt x="367" y="947"/>
                      <a:pt x="367" y="947"/>
                    </a:cubicBezTo>
                    <a:cubicBezTo>
                      <a:pt x="402" y="948"/>
                      <a:pt x="460" y="948"/>
                      <a:pt x="495" y="949"/>
                    </a:cubicBezTo>
                    <a:cubicBezTo>
                      <a:pt x="606" y="949"/>
                      <a:pt x="606" y="949"/>
                      <a:pt x="606" y="949"/>
                    </a:cubicBezTo>
                    <a:cubicBezTo>
                      <a:pt x="609" y="951"/>
                      <a:pt x="611" y="954"/>
                      <a:pt x="613" y="956"/>
                    </a:cubicBezTo>
                    <a:cubicBezTo>
                      <a:pt x="783" y="1140"/>
                      <a:pt x="783" y="1140"/>
                      <a:pt x="783" y="1140"/>
                    </a:cubicBezTo>
                    <a:cubicBezTo>
                      <a:pt x="775" y="1140"/>
                      <a:pt x="768" y="1141"/>
                      <a:pt x="761" y="1142"/>
                    </a:cubicBezTo>
                    <a:cubicBezTo>
                      <a:pt x="722" y="1142"/>
                      <a:pt x="722" y="1142"/>
                      <a:pt x="722" y="1142"/>
                    </a:cubicBezTo>
                    <a:cubicBezTo>
                      <a:pt x="708" y="1142"/>
                      <a:pt x="697" y="1154"/>
                      <a:pt x="697" y="1168"/>
                    </a:cubicBezTo>
                    <a:cubicBezTo>
                      <a:pt x="697" y="1198"/>
                      <a:pt x="697" y="1198"/>
                      <a:pt x="697" y="1198"/>
                    </a:cubicBezTo>
                    <a:cubicBezTo>
                      <a:pt x="697" y="1212"/>
                      <a:pt x="708" y="1224"/>
                      <a:pt x="722" y="1224"/>
                    </a:cubicBezTo>
                    <a:cubicBezTo>
                      <a:pt x="783" y="1224"/>
                      <a:pt x="783" y="1224"/>
                      <a:pt x="783" y="1224"/>
                    </a:cubicBezTo>
                    <a:cubicBezTo>
                      <a:pt x="809" y="1224"/>
                      <a:pt x="831" y="1218"/>
                      <a:pt x="847" y="1209"/>
                    </a:cubicBezTo>
                    <a:cubicBezTo>
                      <a:pt x="877" y="1242"/>
                      <a:pt x="877" y="1242"/>
                      <a:pt x="877" y="1242"/>
                    </a:cubicBezTo>
                    <a:cubicBezTo>
                      <a:pt x="882" y="1247"/>
                      <a:pt x="889" y="1256"/>
                      <a:pt x="894" y="1261"/>
                    </a:cubicBezTo>
                    <a:cubicBezTo>
                      <a:pt x="1014" y="1395"/>
                      <a:pt x="1014" y="1395"/>
                      <a:pt x="1014" y="1395"/>
                    </a:cubicBezTo>
                    <a:cubicBezTo>
                      <a:pt x="1008" y="1395"/>
                      <a:pt x="1002" y="1396"/>
                      <a:pt x="996" y="1396"/>
                    </a:cubicBezTo>
                    <a:cubicBezTo>
                      <a:pt x="958" y="1396"/>
                      <a:pt x="958" y="1396"/>
                      <a:pt x="958" y="1396"/>
                    </a:cubicBezTo>
                    <a:cubicBezTo>
                      <a:pt x="943" y="1396"/>
                      <a:pt x="932" y="1408"/>
                      <a:pt x="932" y="1422"/>
                    </a:cubicBezTo>
                    <a:cubicBezTo>
                      <a:pt x="932" y="1452"/>
                      <a:pt x="932" y="1452"/>
                      <a:pt x="932" y="1452"/>
                    </a:cubicBezTo>
                    <a:cubicBezTo>
                      <a:pt x="932" y="1467"/>
                      <a:pt x="943" y="1478"/>
                      <a:pt x="958" y="1478"/>
                    </a:cubicBezTo>
                    <a:cubicBezTo>
                      <a:pt x="1018" y="1478"/>
                      <a:pt x="1018" y="1478"/>
                      <a:pt x="1018" y="1478"/>
                    </a:cubicBezTo>
                    <a:cubicBezTo>
                      <a:pt x="1041" y="1478"/>
                      <a:pt x="1062" y="1473"/>
                      <a:pt x="1077" y="1466"/>
                    </a:cubicBezTo>
                    <a:cubicBezTo>
                      <a:pt x="1257" y="1666"/>
                      <a:pt x="1257" y="1666"/>
                      <a:pt x="1257" y="1666"/>
                    </a:cubicBezTo>
                    <a:cubicBezTo>
                      <a:pt x="1262" y="1672"/>
                      <a:pt x="1271" y="1678"/>
                      <a:pt x="1278" y="1680"/>
                    </a:cubicBezTo>
                    <a:cubicBezTo>
                      <a:pt x="1304" y="1687"/>
                      <a:pt x="1304" y="1687"/>
                      <a:pt x="1304" y="1687"/>
                    </a:cubicBezTo>
                    <a:cubicBezTo>
                      <a:pt x="1311" y="1689"/>
                      <a:pt x="1322" y="1691"/>
                      <a:pt x="1329" y="1692"/>
                    </a:cubicBezTo>
                    <a:cubicBezTo>
                      <a:pt x="1370" y="1696"/>
                      <a:pt x="1370" y="1696"/>
                      <a:pt x="1370" y="1696"/>
                    </a:cubicBezTo>
                    <a:cubicBezTo>
                      <a:pt x="1377" y="1697"/>
                      <a:pt x="1388" y="1697"/>
                      <a:pt x="1395" y="1696"/>
                    </a:cubicBezTo>
                    <a:cubicBezTo>
                      <a:pt x="1440" y="1692"/>
                      <a:pt x="1440" y="1692"/>
                      <a:pt x="1440" y="1692"/>
                    </a:cubicBezTo>
                    <a:cubicBezTo>
                      <a:pt x="1447" y="1691"/>
                      <a:pt x="1459" y="1690"/>
                      <a:pt x="1466" y="1688"/>
                    </a:cubicBezTo>
                    <a:cubicBezTo>
                      <a:pt x="1492" y="1682"/>
                      <a:pt x="1492" y="1682"/>
                      <a:pt x="1492" y="1682"/>
                    </a:cubicBezTo>
                    <a:cubicBezTo>
                      <a:pt x="1499" y="1681"/>
                      <a:pt x="1499" y="1678"/>
                      <a:pt x="1492" y="1676"/>
                    </a:cubicBezTo>
                    <a:cubicBezTo>
                      <a:pt x="1467" y="1670"/>
                      <a:pt x="1467" y="1670"/>
                      <a:pt x="1467" y="1670"/>
                    </a:cubicBezTo>
                    <a:cubicBezTo>
                      <a:pt x="1460" y="1669"/>
                      <a:pt x="1449" y="1667"/>
                      <a:pt x="1442" y="1666"/>
                    </a:cubicBezTo>
                    <a:cubicBezTo>
                      <a:pt x="1413" y="1664"/>
                      <a:pt x="1413" y="1664"/>
                      <a:pt x="1413" y="1664"/>
                    </a:cubicBezTo>
                    <a:cubicBezTo>
                      <a:pt x="1406" y="1663"/>
                      <a:pt x="1397" y="1658"/>
                      <a:pt x="1393" y="1652"/>
                    </a:cubicBezTo>
                    <a:cubicBezTo>
                      <a:pt x="1382" y="1637"/>
                      <a:pt x="1382" y="1637"/>
                      <a:pt x="1382" y="1637"/>
                    </a:cubicBezTo>
                    <a:cubicBezTo>
                      <a:pt x="1378" y="1632"/>
                      <a:pt x="1371" y="1622"/>
                      <a:pt x="1367" y="1616"/>
                    </a:cubicBezTo>
                    <a:cubicBezTo>
                      <a:pt x="1304" y="1518"/>
                      <a:pt x="1304" y="1518"/>
                      <a:pt x="1304" y="1518"/>
                    </a:cubicBezTo>
                    <a:cubicBezTo>
                      <a:pt x="1300" y="1512"/>
                      <a:pt x="1294" y="1502"/>
                      <a:pt x="1291" y="1496"/>
                    </a:cubicBezTo>
                    <a:cubicBezTo>
                      <a:pt x="1221" y="1379"/>
                      <a:pt x="1221" y="1379"/>
                      <a:pt x="1221" y="1379"/>
                    </a:cubicBezTo>
                    <a:cubicBezTo>
                      <a:pt x="1295" y="1380"/>
                      <a:pt x="1295" y="1380"/>
                      <a:pt x="1295" y="1380"/>
                    </a:cubicBezTo>
                    <a:cubicBezTo>
                      <a:pt x="1205" y="1352"/>
                      <a:pt x="1205" y="1352"/>
                      <a:pt x="1205" y="1352"/>
                    </a:cubicBezTo>
                    <a:cubicBezTo>
                      <a:pt x="1169" y="1292"/>
                      <a:pt x="1169" y="1292"/>
                      <a:pt x="1169" y="1292"/>
                    </a:cubicBezTo>
                    <a:cubicBezTo>
                      <a:pt x="1166" y="1287"/>
                      <a:pt x="1161" y="1278"/>
                      <a:pt x="1157" y="1272"/>
                    </a:cubicBezTo>
                    <a:cubicBezTo>
                      <a:pt x="1226" y="1273"/>
                      <a:pt x="1226" y="1273"/>
                      <a:pt x="1226" y="1273"/>
                    </a:cubicBezTo>
                    <a:cubicBezTo>
                      <a:pt x="1143" y="1246"/>
                      <a:pt x="1143" y="1246"/>
                      <a:pt x="1143" y="1246"/>
                    </a:cubicBezTo>
                    <a:cubicBezTo>
                      <a:pt x="1133" y="1230"/>
                      <a:pt x="1133" y="1230"/>
                      <a:pt x="1133" y="1230"/>
                    </a:cubicBezTo>
                    <a:cubicBezTo>
                      <a:pt x="1130" y="1224"/>
                      <a:pt x="1125" y="1214"/>
                      <a:pt x="1123" y="1207"/>
                    </a:cubicBezTo>
                    <a:cubicBezTo>
                      <a:pt x="1090" y="1103"/>
                      <a:pt x="1090" y="1103"/>
                      <a:pt x="1090" y="1103"/>
                    </a:cubicBezTo>
                    <a:cubicBezTo>
                      <a:pt x="1156" y="1104"/>
                      <a:pt x="1156" y="1104"/>
                      <a:pt x="1156" y="1104"/>
                    </a:cubicBezTo>
                    <a:cubicBezTo>
                      <a:pt x="1083" y="1081"/>
                      <a:pt x="1083" y="1081"/>
                      <a:pt x="1083" y="1081"/>
                    </a:cubicBezTo>
                    <a:cubicBezTo>
                      <a:pt x="1063" y="1019"/>
                      <a:pt x="1063" y="1019"/>
                      <a:pt x="1063" y="1019"/>
                    </a:cubicBezTo>
                    <a:cubicBezTo>
                      <a:pt x="1130" y="1020"/>
                      <a:pt x="1130" y="1020"/>
                      <a:pt x="1130" y="1020"/>
                    </a:cubicBezTo>
                    <a:cubicBezTo>
                      <a:pt x="1056" y="997"/>
                      <a:pt x="1056" y="997"/>
                      <a:pt x="1056" y="997"/>
                    </a:cubicBezTo>
                    <a:cubicBezTo>
                      <a:pt x="1040" y="948"/>
                      <a:pt x="1040" y="948"/>
                      <a:pt x="1040" y="948"/>
                    </a:cubicBezTo>
                    <a:cubicBezTo>
                      <a:pt x="1265" y="948"/>
                      <a:pt x="1265" y="948"/>
                      <a:pt x="1265" y="948"/>
                    </a:cubicBezTo>
                    <a:cubicBezTo>
                      <a:pt x="1300" y="948"/>
                      <a:pt x="1358" y="947"/>
                      <a:pt x="1393" y="946"/>
                    </a:cubicBezTo>
                    <a:cubicBezTo>
                      <a:pt x="1463" y="944"/>
                      <a:pt x="1463" y="944"/>
                      <a:pt x="1463" y="944"/>
                    </a:cubicBezTo>
                    <a:cubicBezTo>
                      <a:pt x="1498" y="943"/>
                      <a:pt x="1548" y="941"/>
                      <a:pt x="1574" y="939"/>
                    </a:cubicBezTo>
                    <a:cubicBezTo>
                      <a:pt x="1599" y="937"/>
                      <a:pt x="1641" y="932"/>
                      <a:pt x="1666" y="927"/>
                    </a:cubicBezTo>
                    <a:cubicBezTo>
                      <a:pt x="1679" y="924"/>
                      <a:pt x="1698" y="921"/>
                      <a:pt x="1718" y="917"/>
                    </a:cubicBezTo>
                    <a:cubicBezTo>
                      <a:pt x="1944" y="1167"/>
                      <a:pt x="1944" y="1167"/>
                      <a:pt x="1944" y="1167"/>
                    </a:cubicBezTo>
                    <a:cubicBezTo>
                      <a:pt x="1947" y="1170"/>
                      <a:pt x="1951" y="1172"/>
                      <a:pt x="1955" y="1172"/>
                    </a:cubicBezTo>
                    <a:cubicBezTo>
                      <a:pt x="2035" y="1172"/>
                      <a:pt x="2035" y="1172"/>
                      <a:pt x="2035" y="1172"/>
                    </a:cubicBezTo>
                    <a:cubicBezTo>
                      <a:pt x="2038" y="1172"/>
                      <a:pt x="2040" y="1169"/>
                      <a:pt x="2039" y="1166"/>
                    </a:cubicBezTo>
                    <a:close/>
                  </a:path>
                </a:pathLst>
              </a:custGeom>
              <a:solidFill>
                <a:schemeClr val="bg1"/>
              </a:solidFill>
              <a:ln w="19050" cap="rnd">
                <a:noFill/>
                <a:prstDash val="solid"/>
                <a:round/>
              </a:ln>
            </p:spPr>
            <p:txBody>
              <a:bodyPr/>
              <a:lstStyle/>
              <a:p>
                <a:pPr>
                  <a:defRPr/>
                </a:pPr>
                <a:endParaRPr lang="en-US" kern="0" dirty="0">
                  <a:solidFill>
                    <a:sysClr val="windowText" lastClr="000000"/>
                  </a:solidFill>
                  <a:latin typeface="思源黑体 CN Light" panose="020B0300000000000000" pitchFamily="34" charset="-122"/>
                  <a:cs typeface="+mn-ea"/>
                  <a:sym typeface="+mn-lt"/>
                </a:endParaRPr>
              </a:p>
            </p:txBody>
          </p:sp>
        </p:grpSp>
        <p:grpSp>
          <p:nvGrpSpPr>
            <p:cNvPr id="36" name="组合 35"/>
            <p:cNvGrpSpPr/>
            <p:nvPr/>
          </p:nvGrpSpPr>
          <p:grpSpPr>
            <a:xfrm>
              <a:off x="6399586" y="1213021"/>
              <a:ext cx="2312839" cy="1078857"/>
              <a:chOff x="2671645" y="1815049"/>
              <a:chExt cx="2312839" cy="1078857"/>
            </a:xfrm>
          </p:grpSpPr>
          <p:sp>
            <p:nvSpPr>
              <p:cNvPr id="37" name="Rectangle 16"/>
              <p:cNvSpPr/>
              <p:nvPr/>
            </p:nvSpPr>
            <p:spPr>
              <a:xfrm>
                <a:off x="2690698" y="2133057"/>
                <a:ext cx="2293786" cy="760849"/>
              </a:xfrm>
              <a:prstGeom prst="rect">
                <a:avLst/>
              </a:prstGeom>
            </p:spPr>
            <p:txBody>
              <a:bodyPr wrap="square">
                <a:spAutoFit/>
              </a:bodyPr>
              <a:lstStyle/>
              <a:p>
                <a:pPr algn="just">
                  <a:lnSpc>
                    <a:spcPct val="150000"/>
                  </a:lnSpc>
                  <a:buClr>
                    <a:srgbClr val="E24848"/>
                  </a:buClr>
                  <a:defRPr/>
                </a:pPr>
                <a:r>
                  <a:rPr lang="zh-CN" altLang="en-US"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a:t>
                </a:r>
                <a:endParaRPr lang="en-US" altLang="zh-CN"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8" name="Title 11"/>
              <p:cNvSpPr txBox="1"/>
              <p:nvPr/>
            </p:nvSpPr>
            <p:spPr>
              <a:xfrm>
                <a:off x="2671645" y="1815049"/>
                <a:ext cx="1607155"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18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18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grpSp>
        <p:nvGrpSpPr>
          <p:cNvPr id="43" name="组合 42"/>
          <p:cNvGrpSpPr/>
          <p:nvPr/>
        </p:nvGrpSpPr>
        <p:grpSpPr>
          <a:xfrm>
            <a:off x="7115400" y="2299665"/>
            <a:ext cx="3628352" cy="1794498"/>
            <a:chOff x="7115400" y="2299665"/>
            <a:chExt cx="3628352" cy="1794498"/>
          </a:xfrm>
        </p:grpSpPr>
        <p:grpSp>
          <p:nvGrpSpPr>
            <p:cNvPr id="44" name="组合 43"/>
            <p:cNvGrpSpPr/>
            <p:nvPr/>
          </p:nvGrpSpPr>
          <p:grpSpPr>
            <a:xfrm>
              <a:off x="7115400" y="2774950"/>
              <a:ext cx="762000" cy="1319213"/>
              <a:chOff x="7115400" y="2774950"/>
              <a:chExt cx="762000" cy="1319213"/>
            </a:xfrm>
          </p:grpSpPr>
          <p:cxnSp>
            <p:nvCxnSpPr>
              <p:cNvPr id="50" name="直接连接符 49"/>
              <p:cNvCxnSpPr>
                <a:stCxn id="49" idx="4"/>
              </p:cNvCxnSpPr>
              <p:nvPr/>
            </p:nvCxnSpPr>
            <p:spPr>
              <a:xfrm>
                <a:off x="7496400" y="3536950"/>
                <a:ext cx="0" cy="3429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8" name="椭圆 47"/>
              <p:cNvSpPr/>
              <p:nvPr/>
            </p:nvSpPr>
            <p:spPr>
              <a:xfrm flipV="1">
                <a:off x="7370988" y="3859213"/>
                <a:ext cx="234950" cy="234950"/>
              </a:xfrm>
              <a:prstGeom prst="ellipse">
                <a:avLst/>
              </a:prstGeom>
              <a:solidFill>
                <a:srgbClr val="D91B2D"/>
              </a:solidFill>
              <a:ln w="38100">
                <a:solidFill>
                  <a:srgbClr val="D927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latin typeface="思源黑体 CN Light" panose="020B0300000000000000" pitchFamily="34" charset="-122"/>
                  <a:ea typeface="思源黑体 CN Light" panose="020B0300000000000000" pitchFamily="34" charset="-122"/>
                  <a:cs typeface="阿里巴巴普惠体 M" panose="00020600040101010101" pitchFamily="18" charset="-122"/>
                  <a:sym typeface="+mn-lt"/>
                </a:endParaRPr>
              </a:p>
            </p:txBody>
          </p:sp>
          <p:sp>
            <p:nvSpPr>
              <p:cNvPr id="49" name="椭圆 48"/>
              <p:cNvSpPr/>
              <p:nvPr/>
            </p:nvSpPr>
            <p:spPr>
              <a:xfrm>
                <a:off x="7115400" y="2774950"/>
                <a:ext cx="762000" cy="762000"/>
              </a:xfrm>
              <a:prstGeom prst="ellipse">
                <a:avLst/>
              </a:prstGeom>
              <a:solidFill>
                <a:srgbClr val="D91B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latin typeface="思源黑体 CN Light" panose="020B0300000000000000" pitchFamily="34" charset="-122"/>
                  <a:ea typeface="思源黑体 CN Light" panose="020B0300000000000000" pitchFamily="34" charset="-122"/>
                  <a:cs typeface="阿里巴巴普惠体 M" panose="00020600040101010101" pitchFamily="18" charset="-122"/>
                  <a:sym typeface="+mn-lt"/>
                </a:endParaRPr>
              </a:p>
            </p:txBody>
          </p:sp>
          <p:sp>
            <p:nvSpPr>
              <p:cNvPr id="51" name="KSO_Shape"/>
              <p:cNvSpPr>
                <a:spLocks noChangeAspect="1"/>
              </p:cNvSpPr>
              <p:nvPr/>
            </p:nvSpPr>
            <p:spPr bwMode="auto">
              <a:xfrm>
                <a:off x="7226525" y="2992438"/>
                <a:ext cx="539750" cy="327025"/>
              </a:xfrm>
              <a:custGeom>
                <a:avLst/>
                <a:gdLst>
                  <a:gd name="T0" fmla="*/ 2147483646 w 338"/>
                  <a:gd name="T1" fmla="*/ 2147483646 h 205"/>
                  <a:gd name="T2" fmla="*/ 2147483646 w 338"/>
                  <a:gd name="T3" fmla="*/ 2147483646 h 205"/>
                  <a:gd name="T4" fmla="*/ 2147483646 w 338"/>
                  <a:gd name="T5" fmla="*/ 2147483646 h 205"/>
                  <a:gd name="T6" fmla="*/ 2147483646 w 338"/>
                  <a:gd name="T7" fmla="*/ 2147483646 h 205"/>
                  <a:gd name="T8" fmla="*/ 2147483646 w 338"/>
                  <a:gd name="T9" fmla="*/ 2147483646 h 205"/>
                  <a:gd name="T10" fmla="*/ 2147483646 w 338"/>
                  <a:gd name="T11" fmla="*/ 2147483646 h 205"/>
                  <a:gd name="T12" fmla="*/ 2147483646 w 338"/>
                  <a:gd name="T13" fmla="*/ 2147483646 h 205"/>
                  <a:gd name="T14" fmla="*/ 2147483646 w 338"/>
                  <a:gd name="T15" fmla="*/ 2147483646 h 205"/>
                  <a:gd name="T16" fmla="*/ 2147483646 w 338"/>
                  <a:gd name="T17" fmla="*/ 2147483646 h 205"/>
                  <a:gd name="T18" fmla="*/ 2147483646 w 338"/>
                  <a:gd name="T19" fmla="*/ 2147483646 h 205"/>
                  <a:gd name="T20" fmla="*/ 2147483646 w 338"/>
                  <a:gd name="T21" fmla="*/ 2147483646 h 205"/>
                  <a:gd name="T22" fmla="*/ 2147483646 w 338"/>
                  <a:gd name="T23" fmla="*/ 2147483646 h 205"/>
                  <a:gd name="T24" fmla="*/ 2147483646 w 338"/>
                  <a:gd name="T25" fmla="*/ 2147483646 h 205"/>
                  <a:gd name="T26" fmla="*/ 2147483646 w 338"/>
                  <a:gd name="T27" fmla="*/ 2147483646 h 205"/>
                  <a:gd name="T28" fmla="*/ 2147483646 w 338"/>
                  <a:gd name="T29" fmla="*/ 2147483646 h 205"/>
                  <a:gd name="T30" fmla="*/ 2147483646 w 338"/>
                  <a:gd name="T31" fmla="*/ 2147483646 h 205"/>
                  <a:gd name="T32" fmla="*/ 2147483646 w 338"/>
                  <a:gd name="T33" fmla="*/ 2147483646 h 205"/>
                  <a:gd name="T34" fmla="*/ 2147483646 w 338"/>
                  <a:gd name="T35" fmla="*/ 2147483646 h 205"/>
                  <a:gd name="T36" fmla="*/ 2147483646 w 338"/>
                  <a:gd name="T37" fmla="*/ 2147483646 h 205"/>
                  <a:gd name="T38" fmla="*/ 2147483646 w 338"/>
                  <a:gd name="T39" fmla="*/ 2147483646 h 205"/>
                  <a:gd name="T40" fmla="*/ 2147483646 w 338"/>
                  <a:gd name="T41" fmla="*/ 2147483646 h 205"/>
                  <a:gd name="T42" fmla="*/ 2147483646 w 338"/>
                  <a:gd name="T43" fmla="*/ 2147483646 h 205"/>
                  <a:gd name="T44" fmla="*/ 2147483646 w 338"/>
                  <a:gd name="T45" fmla="*/ 2147483646 h 205"/>
                  <a:gd name="T46" fmla="*/ 2147483646 w 338"/>
                  <a:gd name="T47" fmla="*/ 2147483646 h 205"/>
                  <a:gd name="T48" fmla="*/ 2147483646 w 338"/>
                  <a:gd name="T49" fmla="*/ 2147483646 h 205"/>
                  <a:gd name="T50" fmla="*/ 2147483646 w 338"/>
                  <a:gd name="T51" fmla="*/ 2147483646 h 205"/>
                  <a:gd name="T52" fmla="*/ 2147483646 w 338"/>
                  <a:gd name="T53" fmla="*/ 2147483646 h 205"/>
                  <a:gd name="T54" fmla="*/ 2147483646 w 338"/>
                  <a:gd name="T55" fmla="*/ 2147483646 h 205"/>
                  <a:gd name="T56" fmla="*/ 2147483646 w 338"/>
                  <a:gd name="T57" fmla="*/ 2147483646 h 205"/>
                  <a:gd name="T58" fmla="*/ 2147483646 w 338"/>
                  <a:gd name="T59" fmla="*/ 2147483646 h 205"/>
                  <a:gd name="T60" fmla="*/ 2147483646 w 338"/>
                  <a:gd name="T61" fmla="*/ 2147483646 h 205"/>
                  <a:gd name="T62" fmla="*/ 2147483646 w 338"/>
                  <a:gd name="T63" fmla="*/ 2147483646 h 205"/>
                  <a:gd name="T64" fmla="*/ 2147483646 w 338"/>
                  <a:gd name="T65" fmla="*/ 2147483646 h 205"/>
                  <a:gd name="T66" fmla="*/ 2147483646 w 338"/>
                  <a:gd name="T67" fmla="*/ 2147483646 h 205"/>
                  <a:gd name="T68" fmla="*/ 2147483646 w 338"/>
                  <a:gd name="T69" fmla="*/ 2147483646 h 205"/>
                  <a:gd name="T70" fmla="*/ 2147483646 w 338"/>
                  <a:gd name="T71" fmla="*/ 2147483646 h 205"/>
                  <a:gd name="T72" fmla="*/ 2147483646 w 338"/>
                  <a:gd name="T73" fmla="*/ 2147483646 h 205"/>
                  <a:gd name="T74" fmla="*/ 2147483646 w 338"/>
                  <a:gd name="T75" fmla="*/ 2147483646 h 205"/>
                  <a:gd name="T76" fmla="*/ 2147483646 w 338"/>
                  <a:gd name="T77" fmla="*/ 2147483646 h 205"/>
                  <a:gd name="T78" fmla="*/ 2147483646 w 338"/>
                  <a:gd name="T79" fmla="*/ 2147483646 h 205"/>
                  <a:gd name="T80" fmla="*/ 2147483646 w 338"/>
                  <a:gd name="T81" fmla="*/ 2147483646 h 205"/>
                  <a:gd name="T82" fmla="*/ 2147483646 w 338"/>
                  <a:gd name="T83" fmla="*/ 2147483646 h 2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8"/>
                  <a:gd name="T127" fmla="*/ 0 h 205"/>
                  <a:gd name="T128" fmla="*/ 338 w 338"/>
                  <a:gd name="T129" fmla="*/ 205 h 20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8" h="205">
                    <a:moveTo>
                      <a:pt x="147" y="43"/>
                    </a:moveTo>
                    <a:cubicBezTo>
                      <a:pt x="170" y="52"/>
                      <a:pt x="194" y="60"/>
                      <a:pt x="246" y="48"/>
                    </a:cubicBezTo>
                    <a:cubicBezTo>
                      <a:pt x="254" y="46"/>
                      <a:pt x="263" y="44"/>
                      <a:pt x="272" y="43"/>
                    </a:cubicBezTo>
                    <a:cubicBezTo>
                      <a:pt x="271" y="60"/>
                      <a:pt x="206" y="75"/>
                      <a:pt x="190" y="78"/>
                    </a:cubicBezTo>
                    <a:cubicBezTo>
                      <a:pt x="161" y="64"/>
                      <a:pt x="143" y="56"/>
                      <a:pt x="147" y="43"/>
                    </a:cubicBezTo>
                    <a:close/>
                    <a:moveTo>
                      <a:pt x="338" y="152"/>
                    </a:moveTo>
                    <a:cubicBezTo>
                      <a:pt x="338" y="181"/>
                      <a:pt x="315" y="205"/>
                      <a:pt x="286" y="205"/>
                    </a:cubicBezTo>
                    <a:cubicBezTo>
                      <a:pt x="256" y="205"/>
                      <a:pt x="233" y="181"/>
                      <a:pt x="233" y="152"/>
                    </a:cubicBezTo>
                    <a:cubicBezTo>
                      <a:pt x="233" y="150"/>
                      <a:pt x="233" y="149"/>
                      <a:pt x="233" y="147"/>
                    </a:cubicBezTo>
                    <a:cubicBezTo>
                      <a:pt x="221" y="144"/>
                      <a:pt x="221" y="144"/>
                      <a:pt x="221" y="144"/>
                    </a:cubicBezTo>
                    <a:cubicBezTo>
                      <a:pt x="221" y="151"/>
                      <a:pt x="221" y="157"/>
                      <a:pt x="221" y="157"/>
                    </a:cubicBezTo>
                    <a:cubicBezTo>
                      <a:pt x="221" y="157"/>
                      <a:pt x="203" y="157"/>
                      <a:pt x="183" y="157"/>
                    </a:cubicBezTo>
                    <a:cubicBezTo>
                      <a:pt x="163" y="157"/>
                      <a:pt x="146" y="149"/>
                      <a:pt x="138" y="127"/>
                    </a:cubicBezTo>
                    <a:cubicBezTo>
                      <a:pt x="132" y="113"/>
                      <a:pt x="126" y="101"/>
                      <a:pt x="116" y="90"/>
                    </a:cubicBezTo>
                    <a:cubicBezTo>
                      <a:pt x="99" y="73"/>
                      <a:pt x="77" y="64"/>
                      <a:pt x="53" y="64"/>
                    </a:cubicBezTo>
                    <a:cubicBezTo>
                      <a:pt x="43" y="64"/>
                      <a:pt x="33" y="65"/>
                      <a:pt x="24" y="68"/>
                    </a:cubicBezTo>
                    <a:cubicBezTo>
                      <a:pt x="20" y="70"/>
                      <a:pt x="16" y="68"/>
                      <a:pt x="15" y="64"/>
                    </a:cubicBezTo>
                    <a:cubicBezTo>
                      <a:pt x="14" y="60"/>
                      <a:pt x="16" y="56"/>
                      <a:pt x="20" y="54"/>
                    </a:cubicBezTo>
                    <a:cubicBezTo>
                      <a:pt x="30" y="51"/>
                      <a:pt x="41" y="49"/>
                      <a:pt x="53" y="49"/>
                    </a:cubicBezTo>
                    <a:cubicBezTo>
                      <a:pt x="65" y="49"/>
                      <a:pt x="78" y="51"/>
                      <a:pt x="89" y="56"/>
                    </a:cubicBezTo>
                    <a:cubicBezTo>
                      <a:pt x="95" y="43"/>
                      <a:pt x="102" y="33"/>
                      <a:pt x="115" y="33"/>
                    </a:cubicBezTo>
                    <a:cubicBezTo>
                      <a:pt x="122" y="34"/>
                      <a:pt x="129" y="36"/>
                      <a:pt x="136" y="39"/>
                    </a:cubicBezTo>
                    <a:cubicBezTo>
                      <a:pt x="136" y="40"/>
                      <a:pt x="136" y="40"/>
                      <a:pt x="136" y="40"/>
                    </a:cubicBezTo>
                    <a:cubicBezTo>
                      <a:pt x="130" y="62"/>
                      <a:pt x="151" y="72"/>
                      <a:pt x="180" y="86"/>
                    </a:cubicBezTo>
                    <a:cubicBezTo>
                      <a:pt x="188" y="90"/>
                      <a:pt x="188" y="90"/>
                      <a:pt x="188" y="90"/>
                    </a:cubicBezTo>
                    <a:cubicBezTo>
                      <a:pt x="192" y="89"/>
                      <a:pt x="192" y="89"/>
                      <a:pt x="192" y="89"/>
                    </a:cubicBezTo>
                    <a:cubicBezTo>
                      <a:pt x="251" y="77"/>
                      <a:pt x="282" y="62"/>
                      <a:pt x="283" y="44"/>
                    </a:cubicBezTo>
                    <a:cubicBezTo>
                      <a:pt x="283" y="42"/>
                      <a:pt x="283" y="42"/>
                      <a:pt x="283" y="42"/>
                    </a:cubicBezTo>
                    <a:cubicBezTo>
                      <a:pt x="291" y="41"/>
                      <a:pt x="298" y="41"/>
                      <a:pt x="304" y="41"/>
                    </a:cubicBezTo>
                    <a:cubicBezTo>
                      <a:pt x="335" y="41"/>
                      <a:pt x="335" y="41"/>
                      <a:pt x="335" y="41"/>
                    </a:cubicBezTo>
                    <a:cubicBezTo>
                      <a:pt x="335" y="45"/>
                      <a:pt x="322" y="52"/>
                      <a:pt x="308" y="58"/>
                    </a:cubicBezTo>
                    <a:cubicBezTo>
                      <a:pt x="313" y="68"/>
                      <a:pt x="313" y="68"/>
                      <a:pt x="313" y="68"/>
                    </a:cubicBezTo>
                    <a:cubicBezTo>
                      <a:pt x="256" y="95"/>
                      <a:pt x="256" y="95"/>
                      <a:pt x="256" y="95"/>
                    </a:cubicBezTo>
                    <a:cubicBezTo>
                      <a:pt x="239" y="103"/>
                      <a:pt x="228" y="119"/>
                      <a:pt x="225" y="130"/>
                    </a:cubicBezTo>
                    <a:cubicBezTo>
                      <a:pt x="236" y="133"/>
                      <a:pt x="236" y="133"/>
                      <a:pt x="236" y="133"/>
                    </a:cubicBezTo>
                    <a:cubicBezTo>
                      <a:pt x="244" y="113"/>
                      <a:pt x="263" y="99"/>
                      <a:pt x="286" y="99"/>
                    </a:cubicBezTo>
                    <a:cubicBezTo>
                      <a:pt x="315" y="99"/>
                      <a:pt x="338" y="123"/>
                      <a:pt x="338" y="152"/>
                    </a:cubicBezTo>
                    <a:close/>
                    <a:moveTo>
                      <a:pt x="321" y="152"/>
                    </a:moveTo>
                    <a:cubicBezTo>
                      <a:pt x="321" y="132"/>
                      <a:pt x="305" y="116"/>
                      <a:pt x="286" y="116"/>
                    </a:cubicBezTo>
                    <a:cubicBezTo>
                      <a:pt x="271" y="116"/>
                      <a:pt x="259" y="124"/>
                      <a:pt x="253" y="136"/>
                    </a:cubicBezTo>
                    <a:cubicBezTo>
                      <a:pt x="272" y="141"/>
                      <a:pt x="272" y="141"/>
                      <a:pt x="272" y="141"/>
                    </a:cubicBezTo>
                    <a:cubicBezTo>
                      <a:pt x="275" y="137"/>
                      <a:pt x="280" y="134"/>
                      <a:pt x="286" y="134"/>
                    </a:cubicBezTo>
                    <a:cubicBezTo>
                      <a:pt x="295" y="134"/>
                      <a:pt x="303" y="142"/>
                      <a:pt x="303" y="152"/>
                    </a:cubicBezTo>
                    <a:cubicBezTo>
                      <a:pt x="303" y="162"/>
                      <a:pt x="295" y="170"/>
                      <a:pt x="286" y="170"/>
                    </a:cubicBezTo>
                    <a:cubicBezTo>
                      <a:pt x="277" y="170"/>
                      <a:pt x="269" y="163"/>
                      <a:pt x="268" y="155"/>
                    </a:cubicBezTo>
                    <a:cubicBezTo>
                      <a:pt x="250" y="151"/>
                      <a:pt x="250" y="151"/>
                      <a:pt x="250" y="151"/>
                    </a:cubicBezTo>
                    <a:cubicBezTo>
                      <a:pt x="250" y="151"/>
                      <a:pt x="250" y="152"/>
                      <a:pt x="250" y="152"/>
                    </a:cubicBezTo>
                    <a:cubicBezTo>
                      <a:pt x="250" y="172"/>
                      <a:pt x="266" y="188"/>
                      <a:pt x="286" y="188"/>
                    </a:cubicBezTo>
                    <a:cubicBezTo>
                      <a:pt x="305" y="188"/>
                      <a:pt x="321" y="172"/>
                      <a:pt x="321" y="152"/>
                    </a:cubicBezTo>
                    <a:close/>
                    <a:moveTo>
                      <a:pt x="115" y="22"/>
                    </a:moveTo>
                    <a:cubicBezTo>
                      <a:pt x="120" y="22"/>
                      <a:pt x="124" y="23"/>
                      <a:pt x="129" y="24"/>
                    </a:cubicBezTo>
                    <a:cubicBezTo>
                      <a:pt x="133" y="15"/>
                      <a:pt x="133" y="15"/>
                      <a:pt x="133" y="15"/>
                    </a:cubicBezTo>
                    <a:cubicBezTo>
                      <a:pt x="148" y="15"/>
                      <a:pt x="148" y="15"/>
                      <a:pt x="148" y="15"/>
                    </a:cubicBezTo>
                    <a:cubicBezTo>
                      <a:pt x="148" y="15"/>
                      <a:pt x="148" y="15"/>
                      <a:pt x="148" y="15"/>
                    </a:cubicBezTo>
                    <a:cubicBezTo>
                      <a:pt x="151" y="15"/>
                      <a:pt x="154" y="13"/>
                      <a:pt x="154" y="10"/>
                    </a:cubicBezTo>
                    <a:cubicBezTo>
                      <a:pt x="154" y="7"/>
                      <a:pt x="151" y="4"/>
                      <a:pt x="148" y="4"/>
                    </a:cubicBezTo>
                    <a:cubicBezTo>
                      <a:pt x="134" y="4"/>
                      <a:pt x="134" y="4"/>
                      <a:pt x="134" y="4"/>
                    </a:cubicBezTo>
                    <a:cubicBezTo>
                      <a:pt x="134" y="3"/>
                      <a:pt x="133" y="3"/>
                      <a:pt x="132" y="2"/>
                    </a:cubicBezTo>
                    <a:cubicBezTo>
                      <a:pt x="128" y="0"/>
                      <a:pt x="124" y="2"/>
                      <a:pt x="122" y="5"/>
                    </a:cubicBezTo>
                    <a:cubicBezTo>
                      <a:pt x="113" y="22"/>
                      <a:pt x="113" y="22"/>
                      <a:pt x="113" y="22"/>
                    </a:cubicBezTo>
                    <a:cubicBezTo>
                      <a:pt x="114" y="22"/>
                      <a:pt x="114" y="22"/>
                      <a:pt x="114" y="22"/>
                    </a:cubicBezTo>
                    <a:lnTo>
                      <a:pt x="115" y="22"/>
                    </a:lnTo>
                    <a:close/>
                    <a:moveTo>
                      <a:pt x="106" y="152"/>
                    </a:moveTo>
                    <a:cubicBezTo>
                      <a:pt x="106" y="181"/>
                      <a:pt x="82" y="205"/>
                      <a:pt x="53" y="205"/>
                    </a:cubicBezTo>
                    <a:cubicBezTo>
                      <a:pt x="24" y="205"/>
                      <a:pt x="0" y="181"/>
                      <a:pt x="0" y="152"/>
                    </a:cubicBezTo>
                    <a:cubicBezTo>
                      <a:pt x="0" y="123"/>
                      <a:pt x="24" y="99"/>
                      <a:pt x="53" y="99"/>
                    </a:cubicBezTo>
                    <a:cubicBezTo>
                      <a:pt x="59" y="99"/>
                      <a:pt x="65" y="100"/>
                      <a:pt x="71" y="102"/>
                    </a:cubicBezTo>
                    <a:cubicBezTo>
                      <a:pt x="83" y="80"/>
                      <a:pt x="83" y="80"/>
                      <a:pt x="83" y="80"/>
                    </a:cubicBezTo>
                    <a:cubicBezTo>
                      <a:pt x="87" y="83"/>
                      <a:pt x="92" y="85"/>
                      <a:pt x="96" y="88"/>
                    </a:cubicBezTo>
                    <a:cubicBezTo>
                      <a:pt x="84" y="109"/>
                      <a:pt x="84" y="109"/>
                      <a:pt x="84" y="109"/>
                    </a:cubicBezTo>
                    <a:cubicBezTo>
                      <a:pt x="97" y="119"/>
                      <a:pt x="106" y="135"/>
                      <a:pt x="106" y="152"/>
                    </a:cubicBezTo>
                    <a:close/>
                    <a:moveTo>
                      <a:pt x="89" y="152"/>
                    </a:moveTo>
                    <a:cubicBezTo>
                      <a:pt x="89" y="141"/>
                      <a:pt x="84" y="131"/>
                      <a:pt x="76" y="125"/>
                    </a:cubicBezTo>
                    <a:cubicBezTo>
                      <a:pt x="67" y="142"/>
                      <a:pt x="67" y="142"/>
                      <a:pt x="67" y="142"/>
                    </a:cubicBezTo>
                    <a:cubicBezTo>
                      <a:pt x="69" y="145"/>
                      <a:pt x="71" y="148"/>
                      <a:pt x="71" y="152"/>
                    </a:cubicBezTo>
                    <a:cubicBezTo>
                      <a:pt x="71" y="162"/>
                      <a:pt x="63" y="170"/>
                      <a:pt x="53" y="170"/>
                    </a:cubicBezTo>
                    <a:cubicBezTo>
                      <a:pt x="43" y="170"/>
                      <a:pt x="35" y="162"/>
                      <a:pt x="35" y="152"/>
                    </a:cubicBezTo>
                    <a:cubicBezTo>
                      <a:pt x="35" y="142"/>
                      <a:pt x="43" y="134"/>
                      <a:pt x="53" y="134"/>
                    </a:cubicBezTo>
                    <a:cubicBezTo>
                      <a:pt x="53" y="134"/>
                      <a:pt x="54" y="134"/>
                      <a:pt x="55" y="134"/>
                    </a:cubicBezTo>
                    <a:cubicBezTo>
                      <a:pt x="63" y="118"/>
                      <a:pt x="63" y="118"/>
                      <a:pt x="63" y="118"/>
                    </a:cubicBezTo>
                    <a:cubicBezTo>
                      <a:pt x="60" y="117"/>
                      <a:pt x="56" y="116"/>
                      <a:pt x="53" y="116"/>
                    </a:cubicBezTo>
                    <a:cubicBezTo>
                      <a:pt x="33" y="116"/>
                      <a:pt x="17" y="132"/>
                      <a:pt x="17" y="152"/>
                    </a:cubicBezTo>
                    <a:cubicBezTo>
                      <a:pt x="17" y="172"/>
                      <a:pt x="33" y="188"/>
                      <a:pt x="53" y="188"/>
                    </a:cubicBezTo>
                    <a:cubicBezTo>
                      <a:pt x="73" y="188"/>
                      <a:pt x="89" y="172"/>
                      <a:pt x="89" y="15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latin typeface="思源黑体 CN Light" panose="020B0300000000000000" pitchFamily="34" charset="-122"/>
                  <a:ea typeface="思源黑体 CN Light" panose="020B0300000000000000" pitchFamily="34" charset="-122"/>
                  <a:cs typeface="阿里巴巴普惠体 M" panose="00020600040101010101" pitchFamily="18" charset="-122"/>
                  <a:sym typeface="+mn-lt"/>
                </a:endParaRPr>
              </a:p>
            </p:txBody>
          </p:sp>
        </p:grpSp>
        <p:grpSp>
          <p:nvGrpSpPr>
            <p:cNvPr id="45" name="组合 44"/>
            <p:cNvGrpSpPr/>
            <p:nvPr/>
          </p:nvGrpSpPr>
          <p:grpSpPr>
            <a:xfrm>
              <a:off x="8430913" y="2299665"/>
              <a:ext cx="2312839" cy="1078857"/>
              <a:chOff x="2671645" y="1815049"/>
              <a:chExt cx="2312839" cy="1078857"/>
            </a:xfrm>
          </p:grpSpPr>
          <p:sp>
            <p:nvSpPr>
              <p:cNvPr id="46" name="Rectangle 16"/>
              <p:cNvSpPr/>
              <p:nvPr/>
            </p:nvSpPr>
            <p:spPr>
              <a:xfrm>
                <a:off x="2690698" y="2133057"/>
                <a:ext cx="2293786" cy="760849"/>
              </a:xfrm>
              <a:prstGeom prst="rect">
                <a:avLst/>
              </a:prstGeom>
            </p:spPr>
            <p:txBody>
              <a:bodyPr wrap="square">
                <a:spAutoFit/>
              </a:bodyPr>
              <a:lstStyle/>
              <a:p>
                <a:pPr algn="just">
                  <a:lnSpc>
                    <a:spcPct val="150000"/>
                  </a:lnSpc>
                  <a:buClr>
                    <a:srgbClr val="E24848"/>
                  </a:buClr>
                  <a:defRPr/>
                </a:pPr>
                <a:r>
                  <a:rPr lang="zh-CN" altLang="en-US"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a:t>
                </a:r>
                <a:endParaRPr lang="en-US" altLang="zh-CN"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47" name="Title 11"/>
              <p:cNvSpPr txBox="1"/>
              <p:nvPr/>
            </p:nvSpPr>
            <p:spPr>
              <a:xfrm>
                <a:off x="2671645" y="1815049"/>
                <a:ext cx="1607155"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18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18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grpSp>
        <p:nvGrpSpPr>
          <p:cNvPr id="52" name="组合 51"/>
          <p:cNvGrpSpPr/>
          <p:nvPr/>
        </p:nvGrpSpPr>
        <p:grpSpPr>
          <a:xfrm>
            <a:off x="8061550" y="3859213"/>
            <a:ext cx="3318856" cy="1646535"/>
            <a:chOff x="8061550" y="3859213"/>
            <a:chExt cx="3318856" cy="1646535"/>
          </a:xfrm>
        </p:grpSpPr>
        <p:grpSp>
          <p:nvGrpSpPr>
            <p:cNvPr id="53" name="组合 52"/>
            <p:cNvGrpSpPr/>
            <p:nvPr/>
          </p:nvGrpSpPr>
          <p:grpSpPr>
            <a:xfrm>
              <a:off x="8061550" y="3859213"/>
              <a:ext cx="762000" cy="1344612"/>
              <a:chOff x="8061550" y="3859213"/>
              <a:chExt cx="762000" cy="1344612"/>
            </a:xfrm>
          </p:grpSpPr>
          <p:sp>
            <p:nvSpPr>
              <p:cNvPr id="57" name="椭圆 56"/>
              <p:cNvSpPr/>
              <p:nvPr/>
            </p:nvSpPr>
            <p:spPr>
              <a:xfrm flipV="1">
                <a:off x="8325075" y="3859213"/>
                <a:ext cx="234950" cy="234950"/>
              </a:xfrm>
              <a:prstGeom prst="ellipse">
                <a:avLst/>
              </a:prstGeom>
              <a:solidFill>
                <a:schemeClr val="tx1">
                  <a:lumMod val="75000"/>
                  <a:lumOff val="25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latin typeface="思源黑体 CN Light" panose="020B0300000000000000" pitchFamily="34" charset="-122"/>
                  <a:ea typeface="思源黑体 CN Light" panose="020B0300000000000000" pitchFamily="34" charset="-122"/>
                  <a:cs typeface="阿里巴巴普惠体 M" panose="00020600040101010101" pitchFamily="18" charset="-122"/>
                  <a:sym typeface="+mn-lt"/>
                </a:endParaRPr>
              </a:p>
            </p:txBody>
          </p:sp>
          <p:sp>
            <p:nvSpPr>
              <p:cNvPr id="58" name="椭圆 57"/>
              <p:cNvSpPr/>
              <p:nvPr/>
            </p:nvSpPr>
            <p:spPr>
              <a:xfrm flipV="1">
                <a:off x="8061550" y="4441825"/>
                <a:ext cx="762000" cy="762000"/>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latin typeface="思源黑体 CN Light" panose="020B0300000000000000" pitchFamily="34" charset="-122"/>
                  <a:ea typeface="思源黑体 CN Light" panose="020B0300000000000000" pitchFamily="34" charset="-122"/>
                  <a:cs typeface="阿里巴巴普惠体 M" panose="00020600040101010101" pitchFamily="18" charset="-122"/>
                  <a:sym typeface="+mn-lt"/>
                </a:endParaRPr>
              </a:p>
            </p:txBody>
          </p:sp>
          <p:cxnSp>
            <p:nvCxnSpPr>
              <p:cNvPr id="59" name="直接连接符 58"/>
              <p:cNvCxnSpPr>
                <a:stCxn id="58" idx="4"/>
              </p:cNvCxnSpPr>
              <p:nvPr/>
            </p:nvCxnSpPr>
            <p:spPr>
              <a:xfrm flipV="1">
                <a:off x="8442550" y="4097338"/>
                <a:ext cx="0" cy="344487"/>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0" name="KSO_Shape"/>
              <p:cNvSpPr>
                <a:spLocks noChangeAspect="1"/>
              </p:cNvSpPr>
              <p:nvPr/>
            </p:nvSpPr>
            <p:spPr bwMode="auto">
              <a:xfrm>
                <a:off x="8172675" y="4725988"/>
                <a:ext cx="539750" cy="193675"/>
              </a:xfrm>
              <a:custGeom>
                <a:avLst/>
                <a:gdLst>
                  <a:gd name="T0" fmla="*/ 2147483646 w 410"/>
                  <a:gd name="T1" fmla="*/ 2147483646 h 146"/>
                  <a:gd name="T2" fmla="*/ 2147483646 w 410"/>
                  <a:gd name="T3" fmla="*/ 2147483646 h 146"/>
                  <a:gd name="T4" fmla="*/ 2147483646 w 410"/>
                  <a:gd name="T5" fmla="*/ 2147483646 h 146"/>
                  <a:gd name="T6" fmla="*/ 2147483646 w 410"/>
                  <a:gd name="T7" fmla="*/ 2147483646 h 146"/>
                  <a:gd name="T8" fmla="*/ 2147483646 w 410"/>
                  <a:gd name="T9" fmla="*/ 2147483646 h 146"/>
                  <a:gd name="T10" fmla="*/ 2147483646 w 410"/>
                  <a:gd name="T11" fmla="*/ 2147483646 h 146"/>
                  <a:gd name="T12" fmla="*/ 2147483646 w 410"/>
                  <a:gd name="T13" fmla="*/ 2147483646 h 146"/>
                  <a:gd name="T14" fmla="*/ 2147483646 w 410"/>
                  <a:gd name="T15" fmla="*/ 0 h 146"/>
                  <a:gd name="T16" fmla="*/ 2147483646 w 410"/>
                  <a:gd name="T17" fmla="*/ 2147483646 h 146"/>
                  <a:gd name="T18" fmla="*/ 2147483646 w 410"/>
                  <a:gd name="T19" fmla="*/ 2147483646 h 146"/>
                  <a:gd name="T20" fmla="*/ 2147483646 w 410"/>
                  <a:gd name="T21" fmla="*/ 2147483646 h 146"/>
                  <a:gd name="T22" fmla="*/ 2147483646 w 410"/>
                  <a:gd name="T23" fmla="*/ 2147483646 h 146"/>
                  <a:gd name="T24" fmla="*/ 2147483646 w 410"/>
                  <a:gd name="T25" fmla="*/ 2147483646 h 146"/>
                  <a:gd name="T26" fmla="*/ 2147483646 w 410"/>
                  <a:gd name="T27" fmla="*/ 2147483646 h 146"/>
                  <a:gd name="T28" fmla="*/ 2147483646 w 410"/>
                  <a:gd name="T29" fmla="*/ 2147483646 h 146"/>
                  <a:gd name="T30" fmla="*/ 2147483646 w 410"/>
                  <a:gd name="T31" fmla="*/ 2147483646 h 146"/>
                  <a:gd name="T32" fmla="*/ 2147483646 w 410"/>
                  <a:gd name="T33" fmla="*/ 2147483646 h 146"/>
                  <a:gd name="T34" fmla="*/ 2147483646 w 410"/>
                  <a:gd name="T35" fmla="*/ 2147483646 h 146"/>
                  <a:gd name="T36" fmla="*/ 2147483646 w 410"/>
                  <a:gd name="T37" fmla="*/ 2147483646 h 146"/>
                  <a:gd name="T38" fmla="*/ 2147483646 w 410"/>
                  <a:gd name="T39" fmla="*/ 2147483646 h 146"/>
                  <a:gd name="T40" fmla="*/ 2147483646 w 410"/>
                  <a:gd name="T41" fmla="*/ 2147483646 h 146"/>
                  <a:gd name="T42" fmla="*/ 2147483646 w 410"/>
                  <a:gd name="T43" fmla="*/ 2147483646 h 146"/>
                  <a:gd name="T44" fmla="*/ 2147483646 w 410"/>
                  <a:gd name="T45" fmla="*/ 2147483646 h 146"/>
                  <a:gd name="T46" fmla="*/ 2147483646 w 410"/>
                  <a:gd name="T47" fmla="*/ 2147483646 h 146"/>
                  <a:gd name="T48" fmla="*/ 2147483646 w 410"/>
                  <a:gd name="T49" fmla="*/ 2147483646 h 146"/>
                  <a:gd name="T50" fmla="*/ 2147483646 w 410"/>
                  <a:gd name="T51" fmla="*/ 2147483646 h 146"/>
                  <a:gd name="T52" fmla="*/ 2147483646 w 410"/>
                  <a:gd name="T53" fmla="*/ 2147483646 h 146"/>
                  <a:gd name="T54" fmla="*/ 2147483646 w 410"/>
                  <a:gd name="T55" fmla="*/ 2147483646 h 146"/>
                  <a:gd name="T56" fmla="*/ 2147483646 w 410"/>
                  <a:gd name="T57" fmla="*/ 2147483646 h 146"/>
                  <a:gd name="T58" fmla="*/ 2147483646 w 410"/>
                  <a:gd name="T59" fmla="*/ 2147483646 h 146"/>
                  <a:gd name="T60" fmla="*/ 2147483646 w 410"/>
                  <a:gd name="T61" fmla="*/ 2147483646 h 146"/>
                  <a:gd name="T62" fmla="*/ 2147483646 w 410"/>
                  <a:gd name="T63" fmla="*/ 2147483646 h 146"/>
                  <a:gd name="T64" fmla="*/ 2147483646 w 410"/>
                  <a:gd name="T65" fmla="*/ 2147483646 h 146"/>
                  <a:gd name="T66" fmla="*/ 2147483646 w 410"/>
                  <a:gd name="T67" fmla="*/ 2147483646 h 146"/>
                  <a:gd name="T68" fmla="*/ 2147483646 w 410"/>
                  <a:gd name="T69" fmla="*/ 2147483646 h 146"/>
                  <a:gd name="T70" fmla="*/ 2147483646 w 410"/>
                  <a:gd name="T71" fmla="*/ 2147483646 h 146"/>
                  <a:gd name="T72" fmla="*/ 2147483646 w 410"/>
                  <a:gd name="T73" fmla="*/ 2147483646 h 146"/>
                  <a:gd name="T74" fmla="*/ 2147483646 w 410"/>
                  <a:gd name="T75" fmla="*/ 2147483646 h 146"/>
                  <a:gd name="T76" fmla="*/ 2147483646 w 410"/>
                  <a:gd name="T77" fmla="*/ 2147483646 h 146"/>
                  <a:gd name="T78" fmla="*/ 2147483646 w 410"/>
                  <a:gd name="T79" fmla="*/ 2147483646 h 146"/>
                  <a:gd name="T80" fmla="*/ 2147483646 w 410"/>
                  <a:gd name="T81" fmla="*/ 2147483646 h 146"/>
                  <a:gd name="T82" fmla="*/ 2147483646 w 410"/>
                  <a:gd name="T83" fmla="*/ 2147483646 h 146"/>
                  <a:gd name="T84" fmla="*/ 2147483646 w 410"/>
                  <a:gd name="T85" fmla="*/ 2147483646 h 146"/>
                  <a:gd name="T86" fmla="*/ 2147483646 w 410"/>
                  <a:gd name="T87" fmla="*/ 2147483646 h 146"/>
                  <a:gd name="T88" fmla="*/ 2147483646 w 410"/>
                  <a:gd name="T89" fmla="*/ 2147483646 h 146"/>
                  <a:gd name="T90" fmla="*/ 2147483646 w 410"/>
                  <a:gd name="T91" fmla="*/ 2147483646 h 146"/>
                  <a:gd name="T92" fmla="*/ 2147483646 w 410"/>
                  <a:gd name="T93" fmla="*/ 2147483646 h 146"/>
                  <a:gd name="T94" fmla="*/ 0 w 410"/>
                  <a:gd name="T95" fmla="*/ 2147483646 h 146"/>
                  <a:gd name="T96" fmla="*/ 2147483646 w 410"/>
                  <a:gd name="T97" fmla="*/ 2147483646 h 146"/>
                  <a:gd name="T98" fmla="*/ 2147483646 w 410"/>
                  <a:gd name="T99" fmla="*/ 2147483646 h 146"/>
                  <a:gd name="T100" fmla="*/ 2147483646 w 410"/>
                  <a:gd name="T101" fmla="*/ 2147483646 h 146"/>
                  <a:gd name="T102" fmla="*/ 2147483646 w 410"/>
                  <a:gd name="T103" fmla="*/ 2147483646 h 146"/>
                  <a:gd name="T104" fmla="*/ 2147483646 w 410"/>
                  <a:gd name="T105" fmla="*/ 2147483646 h 146"/>
                  <a:gd name="T106" fmla="*/ 2147483646 w 410"/>
                  <a:gd name="T107" fmla="*/ 2147483646 h 146"/>
                  <a:gd name="T108" fmla="*/ 2147483646 w 410"/>
                  <a:gd name="T109" fmla="*/ 2147483646 h 146"/>
                  <a:gd name="T110" fmla="*/ 2147483646 w 410"/>
                  <a:gd name="T111" fmla="*/ 2147483646 h 146"/>
                  <a:gd name="T112" fmla="*/ 2147483646 w 410"/>
                  <a:gd name="T113" fmla="*/ 2147483646 h 146"/>
                  <a:gd name="T114" fmla="*/ 2147483646 w 410"/>
                  <a:gd name="T115" fmla="*/ 2147483646 h 146"/>
                  <a:gd name="T116" fmla="*/ 2147483646 w 410"/>
                  <a:gd name="T117" fmla="*/ 2147483646 h 146"/>
                  <a:gd name="T118" fmla="*/ 2147483646 w 410"/>
                  <a:gd name="T119" fmla="*/ 2147483646 h 1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10"/>
                  <a:gd name="T181" fmla="*/ 0 h 146"/>
                  <a:gd name="T182" fmla="*/ 410 w 410"/>
                  <a:gd name="T183" fmla="*/ 146 h 1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2"/>
                      <a:pt x="30" y="52"/>
                    </a:cubicBezTo>
                    <a:cubicBezTo>
                      <a:pt x="20" y="52"/>
                      <a:pt x="20" y="52"/>
                      <a:pt x="20" y="52"/>
                    </a:cubicBezTo>
                    <a:cubicBezTo>
                      <a:pt x="17" y="52"/>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6"/>
                    </a:moveTo>
                    <a:cubicBezTo>
                      <a:pt x="75" y="70"/>
                      <a:pt x="72" y="72"/>
                      <a:pt x="69" y="72"/>
                    </a:cubicBezTo>
                    <a:cubicBezTo>
                      <a:pt x="58" y="72"/>
                      <a:pt x="58" y="72"/>
                      <a:pt x="58" y="72"/>
                    </a:cubicBezTo>
                    <a:cubicBezTo>
                      <a:pt x="55" y="72"/>
                      <a:pt x="52" y="70"/>
                      <a:pt x="52" y="66"/>
                    </a:cubicBezTo>
                    <a:cubicBezTo>
                      <a:pt x="52" y="17"/>
                      <a:pt x="52" y="17"/>
                      <a:pt x="52" y="17"/>
                    </a:cubicBezTo>
                    <a:cubicBezTo>
                      <a:pt x="52" y="14"/>
                      <a:pt x="55" y="11"/>
                      <a:pt x="58" y="11"/>
                    </a:cubicBezTo>
                    <a:cubicBezTo>
                      <a:pt x="69" y="11"/>
                      <a:pt x="69" y="11"/>
                      <a:pt x="69" y="11"/>
                    </a:cubicBezTo>
                    <a:cubicBezTo>
                      <a:pt x="72" y="11"/>
                      <a:pt x="75" y="14"/>
                      <a:pt x="75" y="17"/>
                    </a:cubicBezTo>
                    <a:lnTo>
                      <a:pt x="75" y="66"/>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2"/>
                      <a:pt x="133" y="52"/>
                    </a:cubicBezTo>
                    <a:cubicBezTo>
                      <a:pt x="123" y="52"/>
                      <a:pt x="123" y="52"/>
                      <a:pt x="123" y="52"/>
                    </a:cubicBezTo>
                    <a:cubicBezTo>
                      <a:pt x="120" y="52"/>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2"/>
                      <a:pt x="170" y="52"/>
                    </a:cubicBezTo>
                    <a:cubicBezTo>
                      <a:pt x="160" y="52"/>
                      <a:pt x="160" y="52"/>
                      <a:pt x="160" y="52"/>
                    </a:cubicBezTo>
                    <a:cubicBezTo>
                      <a:pt x="157" y="52"/>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2"/>
                      <a:pt x="206" y="52"/>
                    </a:cubicBezTo>
                    <a:cubicBezTo>
                      <a:pt x="197" y="52"/>
                      <a:pt x="197" y="52"/>
                      <a:pt x="197" y="52"/>
                    </a:cubicBezTo>
                    <a:cubicBezTo>
                      <a:pt x="194" y="52"/>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6"/>
                    </a:moveTo>
                    <a:cubicBezTo>
                      <a:pt x="252" y="70"/>
                      <a:pt x="249" y="72"/>
                      <a:pt x="246" y="72"/>
                    </a:cubicBezTo>
                    <a:cubicBezTo>
                      <a:pt x="235" y="72"/>
                      <a:pt x="235" y="72"/>
                      <a:pt x="235" y="72"/>
                    </a:cubicBezTo>
                    <a:cubicBezTo>
                      <a:pt x="231" y="72"/>
                      <a:pt x="229" y="70"/>
                      <a:pt x="229" y="66"/>
                    </a:cubicBezTo>
                    <a:cubicBezTo>
                      <a:pt x="229" y="17"/>
                      <a:pt x="229" y="17"/>
                      <a:pt x="229" y="17"/>
                    </a:cubicBezTo>
                    <a:cubicBezTo>
                      <a:pt x="229" y="14"/>
                      <a:pt x="231" y="11"/>
                      <a:pt x="235" y="11"/>
                    </a:cubicBezTo>
                    <a:cubicBezTo>
                      <a:pt x="246" y="11"/>
                      <a:pt x="246" y="11"/>
                      <a:pt x="246" y="11"/>
                    </a:cubicBezTo>
                    <a:cubicBezTo>
                      <a:pt x="249" y="11"/>
                      <a:pt x="252" y="14"/>
                      <a:pt x="252" y="17"/>
                    </a:cubicBezTo>
                    <a:lnTo>
                      <a:pt x="252" y="66"/>
                    </a:lnTo>
                    <a:close/>
                    <a:moveTo>
                      <a:pt x="336" y="63"/>
                    </a:moveTo>
                    <a:cubicBezTo>
                      <a:pt x="301" y="63"/>
                      <a:pt x="276" y="52"/>
                      <a:pt x="276" y="21"/>
                    </a:cubicBezTo>
                    <a:cubicBezTo>
                      <a:pt x="276" y="19"/>
                      <a:pt x="276" y="16"/>
                      <a:pt x="276" y="13"/>
                    </a:cubicBezTo>
                    <a:cubicBezTo>
                      <a:pt x="325" y="20"/>
                      <a:pt x="363" y="44"/>
                      <a:pt x="383" y="63"/>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4" y="104"/>
                      <a:pt x="304" y="104"/>
                      <a:pt x="304"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1" y="104"/>
                      <a:pt x="131" y="104"/>
                      <a:pt x="131" y="104"/>
                    </a:cubicBezTo>
                    <a:cubicBezTo>
                      <a:pt x="125" y="116"/>
                      <a:pt x="125" y="116"/>
                      <a:pt x="125" y="116"/>
                    </a:cubicBezTo>
                    <a:cubicBezTo>
                      <a:pt x="105" y="116"/>
                      <a:pt x="105" y="116"/>
                      <a:pt x="105" y="116"/>
                    </a:cubicBezTo>
                    <a:lnTo>
                      <a:pt x="105" y="9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latin typeface="思源黑体 CN Light" panose="020B0300000000000000" pitchFamily="34" charset="-122"/>
                  <a:ea typeface="思源黑体 CN Light" panose="020B0300000000000000" pitchFamily="34" charset="-122"/>
                  <a:cs typeface="阿里巴巴普惠体 M" panose="00020600040101010101" pitchFamily="18" charset="-122"/>
                  <a:sym typeface="+mn-lt"/>
                </a:endParaRPr>
              </a:p>
            </p:txBody>
          </p:sp>
        </p:grpSp>
        <p:grpSp>
          <p:nvGrpSpPr>
            <p:cNvPr id="54" name="组合 53"/>
            <p:cNvGrpSpPr/>
            <p:nvPr/>
          </p:nvGrpSpPr>
          <p:grpSpPr>
            <a:xfrm>
              <a:off x="9067567" y="4426891"/>
              <a:ext cx="2312839" cy="1078857"/>
              <a:chOff x="2671645" y="1815049"/>
              <a:chExt cx="2312839" cy="1078857"/>
            </a:xfrm>
          </p:grpSpPr>
          <p:sp>
            <p:nvSpPr>
              <p:cNvPr id="55" name="Rectangle 16"/>
              <p:cNvSpPr/>
              <p:nvPr/>
            </p:nvSpPr>
            <p:spPr>
              <a:xfrm>
                <a:off x="2690698" y="2133057"/>
                <a:ext cx="2293786" cy="760849"/>
              </a:xfrm>
              <a:prstGeom prst="rect">
                <a:avLst/>
              </a:prstGeom>
            </p:spPr>
            <p:txBody>
              <a:bodyPr wrap="square">
                <a:spAutoFit/>
              </a:bodyPr>
              <a:lstStyle/>
              <a:p>
                <a:pPr algn="just">
                  <a:lnSpc>
                    <a:spcPct val="150000"/>
                  </a:lnSpc>
                  <a:buClr>
                    <a:srgbClr val="E24848"/>
                  </a:buClr>
                  <a:defRPr/>
                </a:pPr>
                <a:r>
                  <a:rPr lang="zh-CN" altLang="en-US"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a:t>
                </a:r>
                <a:endParaRPr lang="en-US" altLang="zh-CN"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56" name="Title 11"/>
              <p:cNvSpPr txBox="1"/>
              <p:nvPr/>
            </p:nvSpPr>
            <p:spPr>
              <a:xfrm>
                <a:off x="2671645" y="1815049"/>
                <a:ext cx="1607155"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18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18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grpSp>
        <p:nvGrpSpPr>
          <p:cNvPr id="61" name="组合 60"/>
          <p:cNvGrpSpPr/>
          <p:nvPr/>
        </p:nvGrpSpPr>
        <p:grpSpPr>
          <a:xfrm>
            <a:off x="4592102" y="3859213"/>
            <a:ext cx="3140075" cy="1885922"/>
            <a:chOff x="4592102" y="3859213"/>
            <a:chExt cx="3140075" cy="1885922"/>
          </a:xfrm>
        </p:grpSpPr>
        <p:grpSp>
          <p:nvGrpSpPr>
            <p:cNvPr id="62" name="组合 61"/>
            <p:cNvGrpSpPr/>
            <p:nvPr/>
          </p:nvGrpSpPr>
          <p:grpSpPr>
            <a:xfrm>
              <a:off x="4592102" y="3859213"/>
              <a:ext cx="762000" cy="1339850"/>
              <a:chOff x="4921475" y="3859213"/>
              <a:chExt cx="762000" cy="1339850"/>
            </a:xfrm>
          </p:grpSpPr>
          <p:cxnSp>
            <p:nvCxnSpPr>
              <p:cNvPr id="68" name="直接连接符 67"/>
              <p:cNvCxnSpPr>
                <a:stCxn id="67" idx="4"/>
              </p:cNvCxnSpPr>
              <p:nvPr/>
            </p:nvCxnSpPr>
            <p:spPr>
              <a:xfrm flipV="1">
                <a:off x="5302475" y="4094163"/>
                <a:ext cx="0" cy="3429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6" name="椭圆 65"/>
              <p:cNvSpPr/>
              <p:nvPr/>
            </p:nvSpPr>
            <p:spPr>
              <a:xfrm flipV="1">
                <a:off x="5185000" y="3859213"/>
                <a:ext cx="234950" cy="234950"/>
              </a:xfrm>
              <a:prstGeom prst="ellipse">
                <a:avLst/>
              </a:prstGeom>
              <a:solidFill>
                <a:srgbClr val="D91B2D"/>
              </a:solidFill>
              <a:ln w="38100">
                <a:solidFill>
                  <a:srgbClr val="D927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latin typeface="思源黑体 CN Light" panose="020B0300000000000000" pitchFamily="34" charset="-122"/>
                  <a:ea typeface="思源黑体 CN Light" panose="020B0300000000000000" pitchFamily="34" charset="-122"/>
                  <a:cs typeface="阿里巴巴普惠体 M" panose="00020600040101010101" pitchFamily="18" charset="-122"/>
                  <a:sym typeface="+mn-lt"/>
                </a:endParaRPr>
              </a:p>
            </p:txBody>
          </p:sp>
          <p:sp>
            <p:nvSpPr>
              <p:cNvPr id="67" name="椭圆 66"/>
              <p:cNvSpPr/>
              <p:nvPr/>
            </p:nvSpPr>
            <p:spPr>
              <a:xfrm flipV="1">
                <a:off x="4921475" y="4437063"/>
                <a:ext cx="762000" cy="762000"/>
              </a:xfrm>
              <a:prstGeom prst="ellipse">
                <a:avLst/>
              </a:prstGeom>
              <a:solidFill>
                <a:srgbClr val="D91B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latin typeface="思源黑体 CN Light" panose="020B0300000000000000" pitchFamily="34" charset="-122"/>
                  <a:ea typeface="思源黑体 CN Light" panose="020B0300000000000000" pitchFamily="34" charset="-122"/>
                  <a:cs typeface="阿里巴巴普惠体 M" panose="00020600040101010101" pitchFamily="18" charset="-122"/>
                  <a:sym typeface="+mn-lt"/>
                </a:endParaRPr>
              </a:p>
            </p:txBody>
          </p:sp>
          <p:sp>
            <p:nvSpPr>
              <p:cNvPr id="69" name="KSO_Shape"/>
              <p:cNvSpPr>
                <a:spLocks noChangeAspect="1"/>
              </p:cNvSpPr>
              <p:nvPr/>
            </p:nvSpPr>
            <p:spPr bwMode="auto">
              <a:xfrm>
                <a:off x="5032600" y="4676775"/>
                <a:ext cx="539750" cy="284163"/>
              </a:xfrm>
              <a:custGeom>
                <a:avLst/>
                <a:gdLst>
                  <a:gd name="T0" fmla="*/ 22790 w 864000"/>
                  <a:gd name="T1" fmla="*/ 36252 h 454098"/>
                  <a:gd name="T2" fmla="*/ 44381 w 864000"/>
                  <a:gd name="T3" fmla="*/ 35237 h 454098"/>
                  <a:gd name="T4" fmla="*/ 56856 w 864000"/>
                  <a:gd name="T5" fmla="*/ 35237 h 454098"/>
                  <a:gd name="T6" fmla="*/ 70770 w 864000"/>
                  <a:gd name="T7" fmla="*/ 36366 h 454098"/>
                  <a:gd name="T8" fmla="*/ 50618 w 864000"/>
                  <a:gd name="T9" fmla="*/ 37495 h 454098"/>
                  <a:gd name="T10" fmla="*/ 30467 w 864000"/>
                  <a:gd name="T11" fmla="*/ 36366 h 454098"/>
                  <a:gd name="T12" fmla="*/ 8876 w 864000"/>
                  <a:gd name="T13" fmla="*/ 35349 h 454098"/>
                  <a:gd name="T14" fmla="*/ 0 w 864000"/>
                  <a:gd name="T15" fmla="*/ 35575 h 454098"/>
                  <a:gd name="T16" fmla="*/ 8876 w 864000"/>
                  <a:gd name="T17" fmla="*/ 31286 h 454098"/>
                  <a:gd name="T18" fmla="*/ 29028 w 864000"/>
                  <a:gd name="T19" fmla="*/ 32528 h 454098"/>
                  <a:gd name="T20" fmla="*/ 44621 w 864000"/>
                  <a:gd name="T21" fmla="*/ 32528 h 454098"/>
                  <a:gd name="T22" fmla="*/ 64533 w 864000"/>
                  <a:gd name="T23" fmla="*/ 31286 h 454098"/>
                  <a:gd name="T24" fmla="*/ 64533 w 864000"/>
                  <a:gd name="T25" fmla="*/ 32640 h 454098"/>
                  <a:gd name="T26" fmla="*/ 42942 w 864000"/>
                  <a:gd name="T27" fmla="*/ 33543 h 454098"/>
                  <a:gd name="T28" fmla="*/ 22790 w 864000"/>
                  <a:gd name="T29" fmla="*/ 34672 h 454098"/>
                  <a:gd name="T30" fmla="*/ 2639 w 864000"/>
                  <a:gd name="T31" fmla="*/ 33543 h 454098"/>
                  <a:gd name="T32" fmla="*/ 1199 w 864000"/>
                  <a:gd name="T33" fmla="*/ 32528 h 454098"/>
                  <a:gd name="T34" fmla="*/ 54655 w 864000"/>
                  <a:gd name="T35" fmla="*/ 28326 h 454098"/>
                  <a:gd name="T36" fmla="*/ 37526 w 864000"/>
                  <a:gd name="T37" fmla="*/ 21999 h 454098"/>
                  <a:gd name="T38" fmla="*/ 42522 w 864000"/>
                  <a:gd name="T39" fmla="*/ 21999 h 454098"/>
                  <a:gd name="T40" fmla="*/ 30960 w 864000"/>
                  <a:gd name="T41" fmla="*/ 24156 h 454098"/>
                  <a:gd name="T42" fmla="*/ 30960 w 864000"/>
                  <a:gd name="T43" fmla="*/ 21999 h 454098"/>
                  <a:gd name="T44" fmla="*/ 29246 w 864000"/>
                  <a:gd name="T45" fmla="*/ 24156 h 454098"/>
                  <a:gd name="T46" fmla="*/ 17542 w 864000"/>
                  <a:gd name="T47" fmla="*/ 21999 h 454098"/>
                  <a:gd name="T48" fmla="*/ 22538 w 864000"/>
                  <a:gd name="T49" fmla="*/ 21999 h 454098"/>
                  <a:gd name="T50" fmla="*/ 10833 w 864000"/>
                  <a:gd name="T51" fmla="*/ 24156 h 454098"/>
                  <a:gd name="T52" fmla="*/ 11832 w 864000"/>
                  <a:gd name="T53" fmla="*/ 21999 h 454098"/>
                  <a:gd name="T54" fmla="*/ 69644 w 864000"/>
                  <a:gd name="T55" fmla="*/ 21280 h 454098"/>
                  <a:gd name="T56" fmla="*/ 59795 w 864000"/>
                  <a:gd name="T57" fmla="*/ 28972 h 454098"/>
                  <a:gd name="T58" fmla="*/ 70770 w 864000"/>
                  <a:gd name="T59" fmla="*/ 30350 h 454098"/>
                  <a:gd name="T60" fmla="*/ 60874 w 864000"/>
                  <a:gd name="T61" fmla="*/ 30115 h 454098"/>
                  <a:gd name="T62" fmla="*/ 57968 w 864000"/>
                  <a:gd name="T63" fmla="*/ 30914 h 454098"/>
                  <a:gd name="T64" fmla="*/ 45881 w 864000"/>
                  <a:gd name="T65" fmla="*/ 31512 h 454098"/>
                  <a:gd name="T66" fmla="*/ 33315 w 864000"/>
                  <a:gd name="T67" fmla="*/ 30914 h 454098"/>
                  <a:gd name="T68" fmla="*/ 22790 w 864000"/>
                  <a:gd name="T69" fmla="*/ 31963 h 454098"/>
                  <a:gd name="T70" fmla="*/ 10401 w 864000"/>
                  <a:gd name="T71" fmla="*/ 30914 h 454098"/>
                  <a:gd name="T72" fmla="*/ 2639 w 864000"/>
                  <a:gd name="T73" fmla="*/ 30834 h 454098"/>
                  <a:gd name="T74" fmla="*/ 1199 w 864000"/>
                  <a:gd name="T75" fmla="*/ 29706 h 454098"/>
                  <a:gd name="T76" fmla="*/ 1983 w 864000"/>
                  <a:gd name="T77" fmla="*/ 24156 h 454098"/>
                  <a:gd name="T78" fmla="*/ 6979 w 864000"/>
                  <a:gd name="T79" fmla="*/ 17111 h 454098"/>
                  <a:gd name="T80" fmla="*/ 55655 w 864000"/>
                  <a:gd name="T81" fmla="*/ 15529 h 454098"/>
                  <a:gd name="T82" fmla="*/ 8549 w 864000"/>
                  <a:gd name="T83" fmla="*/ 13803 h 454098"/>
                  <a:gd name="T84" fmla="*/ 52943 w 864000"/>
                  <a:gd name="T85" fmla="*/ 12222 h 454098"/>
                  <a:gd name="T86" fmla="*/ 9976 w 864000"/>
                  <a:gd name="T87" fmla="*/ 10496 h 454098"/>
                  <a:gd name="T88" fmla="*/ 49232 w 864000"/>
                  <a:gd name="T89" fmla="*/ 8771 h 454098"/>
                  <a:gd name="T90" fmla="*/ 48232 w 864000"/>
                  <a:gd name="T91" fmla="*/ 7190 h 454098"/>
                  <a:gd name="T92" fmla="*/ 9691 w 864000"/>
                  <a:gd name="T93" fmla="*/ 7190 h 454098"/>
                  <a:gd name="T94" fmla="*/ 48232 w 864000"/>
                  <a:gd name="T95" fmla="*/ 5608 h 454098"/>
                  <a:gd name="T96" fmla="*/ 15400 w 864000"/>
                  <a:gd name="T97" fmla="*/ 0 h 454098"/>
                  <a:gd name="T98" fmla="*/ 13116 w 864000"/>
                  <a:gd name="T99" fmla="*/ 5608 h 4540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64000"/>
                  <a:gd name="T151" fmla="*/ 0 h 454098"/>
                  <a:gd name="T152" fmla="*/ 864000 w 864000"/>
                  <a:gd name="T153" fmla="*/ 454098 h 4540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64000" h="454098">
                    <a:moveTo>
                      <a:pt x="108366" y="413085"/>
                    </a:moveTo>
                    <a:cubicBezTo>
                      <a:pt x="155227" y="413085"/>
                      <a:pt x="184515" y="421288"/>
                      <a:pt x="202088" y="426756"/>
                    </a:cubicBezTo>
                    <a:cubicBezTo>
                      <a:pt x="219661" y="432225"/>
                      <a:pt x="240163" y="439060"/>
                      <a:pt x="278237" y="439060"/>
                    </a:cubicBezTo>
                    <a:cubicBezTo>
                      <a:pt x="316312" y="439060"/>
                      <a:pt x="333885" y="432225"/>
                      <a:pt x="354387" y="426756"/>
                    </a:cubicBezTo>
                    <a:cubicBezTo>
                      <a:pt x="371960" y="421288"/>
                      <a:pt x="401248" y="413085"/>
                      <a:pt x="448109" y="413085"/>
                    </a:cubicBezTo>
                    <a:cubicBezTo>
                      <a:pt x="494970" y="413085"/>
                      <a:pt x="524258" y="421288"/>
                      <a:pt x="541831" y="426756"/>
                    </a:cubicBezTo>
                    <a:cubicBezTo>
                      <a:pt x="541831" y="426756"/>
                      <a:pt x="541831" y="426756"/>
                      <a:pt x="544760" y="428123"/>
                    </a:cubicBezTo>
                    <a:cubicBezTo>
                      <a:pt x="562333" y="433592"/>
                      <a:pt x="582834" y="439060"/>
                      <a:pt x="617980" y="439060"/>
                    </a:cubicBezTo>
                    <a:cubicBezTo>
                      <a:pt x="656054" y="439060"/>
                      <a:pt x="673627" y="432225"/>
                      <a:pt x="694129" y="426756"/>
                    </a:cubicBezTo>
                    <a:cubicBezTo>
                      <a:pt x="711702" y="421288"/>
                      <a:pt x="740990" y="413085"/>
                      <a:pt x="787851" y="413085"/>
                    </a:cubicBezTo>
                    <a:cubicBezTo>
                      <a:pt x="820068" y="413085"/>
                      <a:pt x="846427" y="417187"/>
                      <a:pt x="864000" y="422655"/>
                    </a:cubicBezTo>
                    <a:cubicBezTo>
                      <a:pt x="864000" y="422655"/>
                      <a:pt x="864000" y="422655"/>
                      <a:pt x="864000" y="440427"/>
                    </a:cubicBezTo>
                    <a:cubicBezTo>
                      <a:pt x="843499" y="434959"/>
                      <a:pt x="825926" y="428123"/>
                      <a:pt x="787851" y="428123"/>
                    </a:cubicBezTo>
                    <a:cubicBezTo>
                      <a:pt x="749776" y="428123"/>
                      <a:pt x="732204" y="434959"/>
                      <a:pt x="711702" y="440427"/>
                    </a:cubicBezTo>
                    <a:cubicBezTo>
                      <a:pt x="691200" y="445896"/>
                      <a:pt x="664841" y="454098"/>
                      <a:pt x="617980" y="454098"/>
                    </a:cubicBezTo>
                    <a:cubicBezTo>
                      <a:pt x="571119" y="454098"/>
                      <a:pt x="541831" y="445896"/>
                      <a:pt x="524258" y="440427"/>
                    </a:cubicBezTo>
                    <a:cubicBezTo>
                      <a:pt x="506685" y="434959"/>
                      <a:pt x="486183" y="428123"/>
                      <a:pt x="448109" y="428123"/>
                    </a:cubicBezTo>
                    <a:cubicBezTo>
                      <a:pt x="410034" y="428123"/>
                      <a:pt x="392461" y="434959"/>
                      <a:pt x="371960" y="440427"/>
                    </a:cubicBezTo>
                    <a:cubicBezTo>
                      <a:pt x="351458" y="445896"/>
                      <a:pt x="325099" y="454098"/>
                      <a:pt x="278237" y="454098"/>
                    </a:cubicBezTo>
                    <a:cubicBezTo>
                      <a:pt x="231377" y="454098"/>
                      <a:pt x="202088" y="445896"/>
                      <a:pt x="184515" y="440427"/>
                    </a:cubicBezTo>
                    <a:cubicBezTo>
                      <a:pt x="166943" y="434959"/>
                      <a:pt x="146441" y="428123"/>
                      <a:pt x="108366" y="428123"/>
                    </a:cubicBezTo>
                    <a:cubicBezTo>
                      <a:pt x="70292" y="428123"/>
                      <a:pt x="52719" y="434959"/>
                      <a:pt x="32217" y="440427"/>
                    </a:cubicBezTo>
                    <a:cubicBezTo>
                      <a:pt x="23431" y="443161"/>
                      <a:pt x="11715" y="445896"/>
                      <a:pt x="0" y="448630"/>
                    </a:cubicBezTo>
                    <a:cubicBezTo>
                      <a:pt x="0" y="448630"/>
                      <a:pt x="0" y="448630"/>
                      <a:pt x="0" y="430858"/>
                    </a:cubicBezTo>
                    <a:cubicBezTo>
                      <a:pt x="5857" y="429490"/>
                      <a:pt x="8786" y="428123"/>
                      <a:pt x="14644" y="426756"/>
                    </a:cubicBezTo>
                    <a:cubicBezTo>
                      <a:pt x="32217" y="421288"/>
                      <a:pt x="61505" y="413085"/>
                      <a:pt x="108366" y="413085"/>
                    </a:cubicBezTo>
                    <a:close/>
                    <a:moveTo>
                      <a:pt x="108366" y="378908"/>
                    </a:moveTo>
                    <a:cubicBezTo>
                      <a:pt x="155227" y="378908"/>
                      <a:pt x="184515" y="388478"/>
                      <a:pt x="202088" y="393946"/>
                    </a:cubicBezTo>
                    <a:cubicBezTo>
                      <a:pt x="219661" y="398047"/>
                      <a:pt x="240163" y="404883"/>
                      <a:pt x="278237" y="404883"/>
                    </a:cubicBezTo>
                    <a:cubicBezTo>
                      <a:pt x="316312" y="404883"/>
                      <a:pt x="333885" y="399415"/>
                      <a:pt x="354387" y="393946"/>
                    </a:cubicBezTo>
                    <a:cubicBezTo>
                      <a:pt x="371960" y="387111"/>
                      <a:pt x="401248" y="378908"/>
                      <a:pt x="448109" y="378908"/>
                    </a:cubicBezTo>
                    <a:cubicBezTo>
                      <a:pt x="494970" y="378908"/>
                      <a:pt x="524258" y="388478"/>
                      <a:pt x="541831" y="393946"/>
                    </a:cubicBezTo>
                    <a:cubicBezTo>
                      <a:pt x="541831" y="393946"/>
                      <a:pt x="541831" y="393946"/>
                      <a:pt x="544760" y="393946"/>
                    </a:cubicBezTo>
                    <a:cubicBezTo>
                      <a:pt x="562333" y="399415"/>
                      <a:pt x="582834" y="404883"/>
                      <a:pt x="617980" y="404883"/>
                    </a:cubicBezTo>
                    <a:cubicBezTo>
                      <a:pt x="656054" y="404883"/>
                      <a:pt x="673627" y="399415"/>
                      <a:pt x="694129" y="393946"/>
                    </a:cubicBezTo>
                    <a:cubicBezTo>
                      <a:pt x="711702" y="387111"/>
                      <a:pt x="740990" y="378908"/>
                      <a:pt x="787851" y="378908"/>
                    </a:cubicBezTo>
                    <a:cubicBezTo>
                      <a:pt x="820068" y="378908"/>
                      <a:pt x="846427" y="384377"/>
                      <a:pt x="864000" y="388478"/>
                    </a:cubicBezTo>
                    <a:cubicBezTo>
                      <a:pt x="864000" y="388478"/>
                      <a:pt x="864000" y="388478"/>
                      <a:pt x="864000" y="406250"/>
                    </a:cubicBezTo>
                    <a:cubicBezTo>
                      <a:pt x="843499" y="400782"/>
                      <a:pt x="825926" y="395313"/>
                      <a:pt x="787851" y="395313"/>
                    </a:cubicBezTo>
                    <a:cubicBezTo>
                      <a:pt x="749776" y="395313"/>
                      <a:pt x="732204" y="400782"/>
                      <a:pt x="711702" y="406250"/>
                    </a:cubicBezTo>
                    <a:cubicBezTo>
                      <a:pt x="691200" y="411718"/>
                      <a:pt x="664841" y="421288"/>
                      <a:pt x="617980" y="419921"/>
                    </a:cubicBezTo>
                    <a:cubicBezTo>
                      <a:pt x="571119" y="421288"/>
                      <a:pt x="541831" y="411718"/>
                      <a:pt x="524258" y="406250"/>
                    </a:cubicBezTo>
                    <a:cubicBezTo>
                      <a:pt x="506685" y="400782"/>
                      <a:pt x="486183" y="395313"/>
                      <a:pt x="448109" y="395313"/>
                    </a:cubicBezTo>
                    <a:cubicBezTo>
                      <a:pt x="410034" y="395313"/>
                      <a:pt x="392461" y="400782"/>
                      <a:pt x="371960" y="406250"/>
                    </a:cubicBezTo>
                    <a:cubicBezTo>
                      <a:pt x="351458" y="411718"/>
                      <a:pt x="325099" y="421288"/>
                      <a:pt x="278237" y="419921"/>
                    </a:cubicBezTo>
                    <a:cubicBezTo>
                      <a:pt x="231377" y="421288"/>
                      <a:pt x="202088" y="411718"/>
                      <a:pt x="184515" y="406250"/>
                    </a:cubicBezTo>
                    <a:cubicBezTo>
                      <a:pt x="166943" y="400782"/>
                      <a:pt x="146441" y="395313"/>
                      <a:pt x="108366" y="395313"/>
                    </a:cubicBezTo>
                    <a:cubicBezTo>
                      <a:pt x="70292" y="395313"/>
                      <a:pt x="52719" y="400782"/>
                      <a:pt x="32217" y="406250"/>
                    </a:cubicBezTo>
                    <a:cubicBezTo>
                      <a:pt x="23431" y="408984"/>
                      <a:pt x="11715" y="411718"/>
                      <a:pt x="0" y="414453"/>
                    </a:cubicBezTo>
                    <a:cubicBezTo>
                      <a:pt x="0" y="414453"/>
                      <a:pt x="0" y="414453"/>
                      <a:pt x="0" y="396680"/>
                    </a:cubicBezTo>
                    <a:cubicBezTo>
                      <a:pt x="5857" y="395313"/>
                      <a:pt x="8786" y="395313"/>
                      <a:pt x="14644" y="393946"/>
                    </a:cubicBezTo>
                    <a:cubicBezTo>
                      <a:pt x="32217" y="387111"/>
                      <a:pt x="61505" y="378908"/>
                      <a:pt x="108366" y="378908"/>
                    </a:cubicBezTo>
                    <a:close/>
                    <a:moveTo>
                      <a:pt x="646356" y="322160"/>
                    </a:moveTo>
                    <a:cubicBezTo>
                      <a:pt x="646356" y="332608"/>
                      <a:pt x="655070" y="343057"/>
                      <a:pt x="667269" y="343057"/>
                    </a:cubicBezTo>
                    <a:cubicBezTo>
                      <a:pt x="677725" y="343057"/>
                      <a:pt x="688182" y="332608"/>
                      <a:pt x="688182" y="322160"/>
                    </a:cubicBezTo>
                    <a:cubicBezTo>
                      <a:pt x="646356" y="322160"/>
                      <a:pt x="646356" y="322160"/>
                      <a:pt x="646356" y="322160"/>
                    </a:cubicBezTo>
                    <a:close/>
                    <a:moveTo>
                      <a:pt x="458142" y="266435"/>
                    </a:moveTo>
                    <a:cubicBezTo>
                      <a:pt x="458142" y="292556"/>
                      <a:pt x="458142" y="292556"/>
                      <a:pt x="458142" y="292556"/>
                    </a:cubicBezTo>
                    <a:cubicBezTo>
                      <a:pt x="519137" y="292556"/>
                      <a:pt x="519137" y="292556"/>
                      <a:pt x="519137" y="292556"/>
                    </a:cubicBezTo>
                    <a:lnTo>
                      <a:pt x="519137" y="266435"/>
                    </a:lnTo>
                    <a:cubicBezTo>
                      <a:pt x="458142" y="266435"/>
                      <a:pt x="458142" y="266435"/>
                      <a:pt x="458142" y="266435"/>
                    </a:cubicBezTo>
                    <a:close/>
                    <a:moveTo>
                      <a:pt x="377976" y="266435"/>
                    </a:moveTo>
                    <a:cubicBezTo>
                      <a:pt x="377976" y="292556"/>
                      <a:pt x="377976" y="292556"/>
                      <a:pt x="377976" y="292556"/>
                    </a:cubicBezTo>
                    <a:cubicBezTo>
                      <a:pt x="437229" y="292556"/>
                      <a:pt x="437229" y="292556"/>
                      <a:pt x="437229" y="292556"/>
                    </a:cubicBezTo>
                    <a:lnTo>
                      <a:pt x="437229" y="266435"/>
                    </a:lnTo>
                    <a:cubicBezTo>
                      <a:pt x="377976" y="266435"/>
                      <a:pt x="377976" y="266435"/>
                      <a:pt x="377976" y="266435"/>
                    </a:cubicBezTo>
                    <a:close/>
                    <a:moveTo>
                      <a:pt x="296068" y="266435"/>
                    </a:moveTo>
                    <a:cubicBezTo>
                      <a:pt x="296068" y="292556"/>
                      <a:pt x="296068" y="292556"/>
                      <a:pt x="296068" y="292556"/>
                    </a:cubicBezTo>
                    <a:cubicBezTo>
                      <a:pt x="357063" y="292556"/>
                      <a:pt x="357063" y="292556"/>
                      <a:pt x="357063" y="292556"/>
                    </a:cubicBezTo>
                    <a:lnTo>
                      <a:pt x="357063" y="266435"/>
                    </a:lnTo>
                    <a:cubicBezTo>
                      <a:pt x="296068" y="266435"/>
                      <a:pt x="296068" y="266435"/>
                      <a:pt x="296068" y="266435"/>
                    </a:cubicBezTo>
                    <a:close/>
                    <a:moveTo>
                      <a:pt x="214160" y="266435"/>
                    </a:moveTo>
                    <a:cubicBezTo>
                      <a:pt x="214160" y="292556"/>
                      <a:pt x="214160" y="292556"/>
                      <a:pt x="214160" y="292556"/>
                    </a:cubicBezTo>
                    <a:cubicBezTo>
                      <a:pt x="275155" y="292556"/>
                      <a:pt x="275155" y="292556"/>
                      <a:pt x="275155" y="292556"/>
                    </a:cubicBezTo>
                    <a:lnTo>
                      <a:pt x="275155" y="266435"/>
                    </a:lnTo>
                    <a:cubicBezTo>
                      <a:pt x="214160" y="266435"/>
                      <a:pt x="214160" y="266435"/>
                      <a:pt x="214160" y="266435"/>
                    </a:cubicBezTo>
                    <a:close/>
                    <a:moveTo>
                      <a:pt x="144451" y="266435"/>
                    </a:moveTo>
                    <a:cubicBezTo>
                      <a:pt x="132252" y="292556"/>
                      <a:pt x="132252" y="292556"/>
                      <a:pt x="132252" y="292556"/>
                    </a:cubicBezTo>
                    <a:cubicBezTo>
                      <a:pt x="193247" y="292556"/>
                      <a:pt x="193247" y="292556"/>
                      <a:pt x="193247" y="292556"/>
                    </a:cubicBezTo>
                    <a:lnTo>
                      <a:pt x="193247" y="266435"/>
                    </a:lnTo>
                    <a:cubicBezTo>
                      <a:pt x="144451" y="266435"/>
                      <a:pt x="144451" y="266435"/>
                      <a:pt x="144451" y="266435"/>
                    </a:cubicBezTo>
                    <a:close/>
                    <a:moveTo>
                      <a:pt x="46858" y="247280"/>
                    </a:moveTo>
                    <a:lnTo>
                      <a:pt x="850255" y="247280"/>
                    </a:lnTo>
                    <a:cubicBezTo>
                      <a:pt x="850255" y="257728"/>
                      <a:pt x="850255" y="257728"/>
                      <a:pt x="850255" y="257728"/>
                    </a:cubicBezTo>
                    <a:cubicBezTo>
                      <a:pt x="782289" y="303440"/>
                      <a:pt x="740790" y="326622"/>
                      <a:pt x="724289" y="350050"/>
                    </a:cubicBezTo>
                    <a:lnTo>
                      <a:pt x="723460" y="352505"/>
                    </a:lnTo>
                    <a:lnTo>
                      <a:pt x="730007" y="350883"/>
                    </a:lnTo>
                    <a:cubicBezTo>
                      <a:pt x="745383" y="348149"/>
                      <a:pt x="764421" y="346098"/>
                      <a:pt x="787851" y="346098"/>
                    </a:cubicBezTo>
                    <a:cubicBezTo>
                      <a:pt x="820068" y="346098"/>
                      <a:pt x="846427" y="350199"/>
                      <a:pt x="864000" y="355668"/>
                    </a:cubicBezTo>
                    <a:cubicBezTo>
                      <a:pt x="864000" y="355668"/>
                      <a:pt x="864000" y="355668"/>
                      <a:pt x="864000" y="367574"/>
                    </a:cubicBezTo>
                    <a:lnTo>
                      <a:pt x="864000" y="372073"/>
                    </a:lnTo>
                    <a:cubicBezTo>
                      <a:pt x="843499" y="367971"/>
                      <a:pt x="825926" y="361136"/>
                      <a:pt x="787851" y="361136"/>
                    </a:cubicBezTo>
                    <a:cubicBezTo>
                      <a:pt x="768814" y="361136"/>
                      <a:pt x="754902" y="362503"/>
                      <a:pt x="743187" y="364725"/>
                    </a:cubicBezTo>
                    <a:lnTo>
                      <a:pt x="716874" y="372008"/>
                    </a:lnTo>
                    <a:lnTo>
                      <a:pt x="716065" y="374402"/>
                    </a:lnTo>
                    <a:lnTo>
                      <a:pt x="707698" y="374402"/>
                    </a:lnTo>
                    <a:lnTo>
                      <a:pt x="674726" y="382326"/>
                    </a:lnTo>
                    <a:cubicBezTo>
                      <a:pt x="659715" y="385060"/>
                      <a:pt x="641410" y="387111"/>
                      <a:pt x="617980" y="387111"/>
                    </a:cubicBezTo>
                    <a:cubicBezTo>
                      <a:pt x="594550" y="387111"/>
                      <a:pt x="575512" y="384718"/>
                      <a:pt x="560136" y="381642"/>
                    </a:cubicBezTo>
                    <a:lnTo>
                      <a:pt x="532991" y="374402"/>
                    </a:lnTo>
                    <a:lnTo>
                      <a:pt x="514249" y="374402"/>
                    </a:lnTo>
                    <a:cubicBezTo>
                      <a:pt x="479817" y="374402"/>
                      <a:pt x="443329" y="374402"/>
                      <a:pt x="406731" y="374402"/>
                    </a:cubicBezTo>
                    <a:lnTo>
                      <a:pt x="367956" y="374402"/>
                    </a:lnTo>
                    <a:lnTo>
                      <a:pt x="334983" y="382326"/>
                    </a:lnTo>
                    <a:cubicBezTo>
                      <a:pt x="319973" y="385060"/>
                      <a:pt x="301668" y="387111"/>
                      <a:pt x="278237" y="387111"/>
                    </a:cubicBezTo>
                    <a:cubicBezTo>
                      <a:pt x="254807" y="387111"/>
                      <a:pt x="235770" y="384718"/>
                      <a:pt x="220393" y="381642"/>
                    </a:cubicBezTo>
                    <a:lnTo>
                      <a:pt x="193248" y="374402"/>
                    </a:lnTo>
                    <a:lnTo>
                      <a:pt x="126983" y="374402"/>
                    </a:lnTo>
                    <a:cubicBezTo>
                      <a:pt x="107254" y="374402"/>
                      <a:pt x="93258" y="374402"/>
                      <a:pt x="86941" y="374402"/>
                    </a:cubicBezTo>
                    <a:lnTo>
                      <a:pt x="49876" y="368552"/>
                    </a:lnTo>
                    <a:lnTo>
                      <a:pt x="32217" y="373440"/>
                    </a:lnTo>
                    <a:cubicBezTo>
                      <a:pt x="23431" y="374807"/>
                      <a:pt x="11715" y="378908"/>
                      <a:pt x="0" y="381642"/>
                    </a:cubicBezTo>
                    <a:cubicBezTo>
                      <a:pt x="0" y="381642"/>
                      <a:pt x="0" y="381642"/>
                      <a:pt x="0" y="363870"/>
                    </a:cubicBezTo>
                    <a:cubicBezTo>
                      <a:pt x="5857" y="362503"/>
                      <a:pt x="8786" y="361136"/>
                      <a:pt x="14644" y="359769"/>
                    </a:cubicBezTo>
                    <a:lnTo>
                      <a:pt x="33044" y="355212"/>
                    </a:lnTo>
                    <a:lnTo>
                      <a:pt x="28124" y="350458"/>
                    </a:lnTo>
                    <a:cubicBezTo>
                      <a:pt x="21588" y="335656"/>
                      <a:pt x="24202" y="315194"/>
                      <a:pt x="24202" y="292556"/>
                    </a:cubicBezTo>
                    <a:cubicBezTo>
                      <a:pt x="46858" y="247280"/>
                      <a:pt x="46858" y="247280"/>
                      <a:pt x="46858" y="247280"/>
                    </a:cubicBezTo>
                    <a:close/>
                    <a:moveTo>
                      <a:pt x="95654" y="188072"/>
                    </a:moveTo>
                    <a:cubicBezTo>
                      <a:pt x="95654" y="188072"/>
                      <a:pt x="95654" y="188072"/>
                      <a:pt x="85198" y="207227"/>
                    </a:cubicBezTo>
                    <a:cubicBezTo>
                      <a:pt x="85198" y="207227"/>
                      <a:pt x="85198" y="207227"/>
                      <a:pt x="679468" y="207227"/>
                    </a:cubicBezTo>
                    <a:cubicBezTo>
                      <a:pt x="684696" y="207227"/>
                      <a:pt x="689924" y="203744"/>
                      <a:pt x="689924" y="198520"/>
                    </a:cubicBezTo>
                    <a:cubicBezTo>
                      <a:pt x="689924" y="191555"/>
                      <a:pt x="684696" y="188072"/>
                      <a:pt x="679468" y="188072"/>
                    </a:cubicBezTo>
                    <a:cubicBezTo>
                      <a:pt x="679468" y="188072"/>
                      <a:pt x="679468" y="188072"/>
                      <a:pt x="95654" y="188072"/>
                    </a:cubicBezTo>
                    <a:close/>
                    <a:moveTo>
                      <a:pt x="113082" y="148020"/>
                    </a:moveTo>
                    <a:lnTo>
                      <a:pt x="104368" y="167175"/>
                    </a:lnTo>
                    <a:cubicBezTo>
                      <a:pt x="104368" y="167175"/>
                      <a:pt x="104368" y="167175"/>
                      <a:pt x="646356" y="167175"/>
                    </a:cubicBezTo>
                    <a:cubicBezTo>
                      <a:pt x="651584" y="167175"/>
                      <a:pt x="655070" y="163692"/>
                      <a:pt x="655070" y="156727"/>
                    </a:cubicBezTo>
                    <a:cubicBezTo>
                      <a:pt x="655070" y="151502"/>
                      <a:pt x="651584" y="148020"/>
                      <a:pt x="646356" y="148020"/>
                    </a:cubicBezTo>
                    <a:cubicBezTo>
                      <a:pt x="646356" y="148020"/>
                      <a:pt x="646356" y="148020"/>
                      <a:pt x="113082" y="148020"/>
                    </a:cubicBezTo>
                    <a:close/>
                    <a:moveTo>
                      <a:pt x="132252" y="106226"/>
                    </a:moveTo>
                    <a:lnTo>
                      <a:pt x="121795" y="127123"/>
                    </a:lnTo>
                    <a:cubicBezTo>
                      <a:pt x="121795" y="127123"/>
                      <a:pt x="121795" y="127123"/>
                      <a:pt x="601045" y="127123"/>
                    </a:cubicBezTo>
                    <a:cubicBezTo>
                      <a:pt x="608016" y="127123"/>
                      <a:pt x="611502" y="121898"/>
                      <a:pt x="611502" y="116674"/>
                    </a:cubicBezTo>
                    <a:cubicBezTo>
                      <a:pt x="611502" y="111450"/>
                      <a:pt x="608016" y="106226"/>
                      <a:pt x="601045" y="106226"/>
                    </a:cubicBezTo>
                    <a:cubicBezTo>
                      <a:pt x="601045" y="106226"/>
                      <a:pt x="601045" y="106226"/>
                      <a:pt x="132252" y="106226"/>
                    </a:cubicBezTo>
                    <a:close/>
                    <a:moveTo>
                      <a:pt x="118310" y="87070"/>
                    </a:moveTo>
                    <a:cubicBezTo>
                      <a:pt x="118310" y="87070"/>
                      <a:pt x="492996" y="87070"/>
                      <a:pt x="588846" y="87070"/>
                    </a:cubicBezTo>
                    <a:cubicBezTo>
                      <a:pt x="641128" y="87070"/>
                      <a:pt x="665526" y="132347"/>
                      <a:pt x="743949" y="226383"/>
                    </a:cubicBezTo>
                    <a:cubicBezTo>
                      <a:pt x="616730" y="226383"/>
                      <a:pt x="55572" y="226383"/>
                      <a:pt x="55572" y="226383"/>
                    </a:cubicBezTo>
                    <a:cubicBezTo>
                      <a:pt x="55572" y="226383"/>
                      <a:pt x="55572" y="226383"/>
                      <a:pt x="118310" y="87070"/>
                    </a:cubicBezTo>
                    <a:close/>
                    <a:moveTo>
                      <a:pt x="381462" y="48759"/>
                    </a:moveTo>
                    <a:cubicBezTo>
                      <a:pt x="550506" y="48759"/>
                      <a:pt x="550506" y="48759"/>
                      <a:pt x="550506" y="48759"/>
                    </a:cubicBezTo>
                    <a:cubicBezTo>
                      <a:pt x="571419" y="48759"/>
                      <a:pt x="573162" y="52242"/>
                      <a:pt x="588846" y="67915"/>
                    </a:cubicBezTo>
                    <a:cubicBezTo>
                      <a:pt x="374491" y="67915"/>
                      <a:pt x="374491" y="67915"/>
                      <a:pt x="374491" y="67915"/>
                    </a:cubicBezTo>
                    <a:cubicBezTo>
                      <a:pt x="381462" y="48759"/>
                      <a:pt x="381462" y="48759"/>
                      <a:pt x="381462" y="48759"/>
                    </a:cubicBezTo>
                    <a:close/>
                    <a:moveTo>
                      <a:pt x="188019" y="0"/>
                    </a:moveTo>
                    <a:cubicBezTo>
                      <a:pt x="188019" y="0"/>
                      <a:pt x="188019" y="0"/>
                      <a:pt x="242043" y="0"/>
                    </a:cubicBezTo>
                    <a:lnTo>
                      <a:pt x="243786" y="67915"/>
                    </a:lnTo>
                    <a:cubicBezTo>
                      <a:pt x="243786" y="67915"/>
                      <a:pt x="243786" y="67915"/>
                      <a:pt x="160135" y="67915"/>
                    </a:cubicBezTo>
                    <a:cubicBezTo>
                      <a:pt x="160135" y="67915"/>
                      <a:pt x="160135" y="67915"/>
                      <a:pt x="188019"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latin typeface="思源黑体 CN Light" panose="020B0300000000000000" pitchFamily="34" charset="-122"/>
                  <a:ea typeface="思源黑体 CN Light" panose="020B0300000000000000" pitchFamily="34" charset="-122"/>
                  <a:cs typeface="阿里巴巴普惠体 M" panose="00020600040101010101" pitchFamily="18" charset="-122"/>
                  <a:sym typeface="+mn-lt"/>
                </a:endParaRPr>
              </a:p>
            </p:txBody>
          </p:sp>
        </p:grpSp>
        <p:grpSp>
          <p:nvGrpSpPr>
            <p:cNvPr id="63" name="组合 62"/>
            <p:cNvGrpSpPr/>
            <p:nvPr/>
          </p:nvGrpSpPr>
          <p:grpSpPr>
            <a:xfrm>
              <a:off x="5419338" y="4666278"/>
              <a:ext cx="2312839" cy="1078857"/>
              <a:chOff x="2671645" y="1815049"/>
              <a:chExt cx="2312839" cy="1078857"/>
            </a:xfrm>
          </p:grpSpPr>
          <p:sp>
            <p:nvSpPr>
              <p:cNvPr id="64" name="Rectangle 16"/>
              <p:cNvSpPr/>
              <p:nvPr/>
            </p:nvSpPr>
            <p:spPr>
              <a:xfrm>
                <a:off x="2690698" y="2133057"/>
                <a:ext cx="2293786" cy="760849"/>
              </a:xfrm>
              <a:prstGeom prst="rect">
                <a:avLst/>
              </a:prstGeom>
            </p:spPr>
            <p:txBody>
              <a:bodyPr wrap="square">
                <a:spAutoFit/>
              </a:bodyPr>
              <a:lstStyle/>
              <a:p>
                <a:pPr algn="just">
                  <a:lnSpc>
                    <a:spcPct val="150000"/>
                  </a:lnSpc>
                  <a:buClr>
                    <a:srgbClr val="E24848"/>
                  </a:buClr>
                  <a:defRPr/>
                </a:pPr>
                <a:r>
                  <a:rPr lang="zh-CN" altLang="en-US"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a:t>
                </a:r>
                <a:endParaRPr lang="en-US" altLang="zh-CN"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65" name="Title 11"/>
              <p:cNvSpPr txBox="1"/>
              <p:nvPr/>
            </p:nvSpPr>
            <p:spPr>
              <a:xfrm>
                <a:off x="2671645" y="1815049"/>
                <a:ext cx="1607155"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18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18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anim calcmode="lin" valueType="num">
                                      <p:cBhvr>
                                        <p:cTn id="26" dur="500" fill="hold"/>
                                        <p:tgtEl>
                                          <p:spTgt spid="19"/>
                                        </p:tgtEl>
                                        <p:attrNameLst>
                                          <p:attrName>ppt_x</p:attrName>
                                        </p:attrNameLst>
                                      </p:cBhvr>
                                      <p:tavLst>
                                        <p:tav tm="0">
                                          <p:val>
                                            <p:strVal val="#ppt_x"/>
                                          </p:val>
                                        </p:tav>
                                        <p:tav tm="100000">
                                          <p:val>
                                            <p:strVal val="#ppt_x"/>
                                          </p:val>
                                        </p:tav>
                                      </p:tavLst>
                                    </p:anim>
                                    <p:anim calcmode="lin" valueType="num">
                                      <p:cBhvr>
                                        <p:cTn id="27" dur="5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500"/>
                                        <p:tgtEl>
                                          <p:spTgt spid="61"/>
                                        </p:tgtEl>
                                      </p:cBhvr>
                                    </p:animEffect>
                                    <p:anim calcmode="lin" valueType="num">
                                      <p:cBhvr>
                                        <p:cTn id="32" dur="500" fill="hold"/>
                                        <p:tgtEl>
                                          <p:spTgt spid="61"/>
                                        </p:tgtEl>
                                        <p:attrNameLst>
                                          <p:attrName>ppt_x</p:attrName>
                                        </p:attrNameLst>
                                      </p:cBhvr>
                                      <p:tavLst>
                                        <p:tav tm="0">
                                          <p:val>
                                            <p:strVal val="#ppt_x"/>
                                          </p:val>
                                        </p:tav>
                                        <p:tav tm="100000">
                                          <p:val>
                                            <p:strVal val="#ppt_x"/>
                                          </p:val>
                                        </p:tav>
                                      </p:tavLst>
                                    </p:anim>
                                    <p:anim calcmode="lin" valueType="num">
                                      <p:cBhvr>
                                        <p:cTn id="33" dur="500" fill="hold"/>
                                        <p:tgtEl>
                                          <p:spTgt spid="61"/>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anim calcmode="lin" valueType="num">
                                      <p:cBhvr>
                                        <p:cTn id="38" dur="500" fill="hold"/>
                                        <p:tgtEl>
                                          <p:spTgt spid="34"/>
                                        </p:tgtEl>
                                        <p:attrNameLst>
                                          <p:attrName>ppt_x</p:attrName>
                                        </p:attrNameLst>
                                      </p:cBhvr>
                                      <p:tavLst>
                                        <p:tav tm="0">
                                          <p:val>
                                            <p:strVal val="#ppt_x"/>
                                          </p:val>
                                        </p:tav>
                                        <p:tav tm="100000">
                                          <p:val>
                                            <p:strVal val="#ppt_x"/>
                                          </p:val>
                                        </p:tav>
                                      </p:tavLst>
                                    </p:anim>
                                    <p:anim calcmode="lin" valueType="num">
                                      <p:cBhvr>
                                        <p:cTn id="39" dur="5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anim calcmode="lin" valueType="num">
                                      <p:cBhvr>
                                        <p:cTn id="44" dur="500" fill="hold"/>
                                        <p:tgtEl>
                                          <p:spTgt spid="43"/>
                                        </p:tgtEl>
                                        <p:attrNameLst>
                                          <p:attrName>ppt_x</p:attrName>
                                        </p:attrNameLst>
                                      </p:cBhvr>
                                      <p:tavLst>
                                        <p:tav tm="0">
                                          <p:val>
                                            <p:strVal val="#ppt_x"/>
                                          </p:val>
                                        </p:tav>
                                        <p:tav tm="100000">
                                          <p:val>
                                            <p:strVal val="#ppt_x"/>
                                          </p:val>
                                        </p:tav>
                                      </p:tavLst>
                                    </p:anim>
                                    <p:anim calcmode="lin" valueType="num">
                                      <p:cBhvr>
                                        <p:cTn id="45" dur="500" fill="hold"/>
                                        <p:tgtEl>
                                          <p:spTgt spid="43"/>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500"/>
                                        <p:tgtEl>
                                          <p:spTgt spid="52"/>
                                        </p:tgtEl>
                                      </p:cBhvr>
                                    </p:animEffect>
                                    <p:anim calcmode="lin" valueType="num">
                                      <p:cBhvr>
                                        <p:cTn id="50" dur="500" fill="hold"/>
                                        <p:tgtEl>
                                          <p:spTgt spid="52"/>
                                        </p:tgtEl>
                                        <p:attrNameLst>
                                          <p:attrName>ppt_x</p:attrName>
                                        </p:attrNameLst>
                                      </p:cBhvr>
                                      <p:tavLst>
                                        <p:tav tm="0">
                                          <p:val>
                                            <p:strVal val="#ppt_x"/>
                                          </p:val>
                                        </p:tav>
                                        <p:tav tm="100000">
                                          <p:val>
                                            <p:strVal val="#ppt_x"/>
                                          </p:val>
                                        </p:tav>
                                      </p:tavLst>
                                    </p:anim>
                                    <p:anim calcmode="lin" valueType="num">
                                      <p:cBhvr>
                                        <p:cTn id="51" dur="5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12192000" cy="6858000"/>
          </a:xfrm>
          <a:prstGeom prst="rect">
            <a:avLst/>
          </a:prstGeom>
        </p:spPr>
      </p:pic>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Light" panose="020B0300000000000000" pitchFamily="34" charset="-122"/>
                <a:ea typeface="思源黑体 CN Light" panose="020B0300000000000000" pitchFamily="34" charset="-122"/>
              </a:rPr>
              <a:t>BY YUSHEN</a:t>
            </a:r>
            <a:endParaRPr lang="zh-CN" altLang="en-US" dirty="0">
              <a:noFill/>
              <a:latin typeface="思源黑体 CN Light" panose="020B0300000000000000" pitchFamily="34" charset="-122"/>
              <a:ea typeface="思源黑体 CN Light" panose="020B0300000000000000" pitchFamily="34" charset="-122"/>
            </a:endParaRPr>
          </a:p>
        </p:txBody>
      </p:sp>
      <p:grpSp>
        <p:nvGrpSpPr>
          <p:cNvPr id="20" name="组合 19"/>
          <p:cNvGrpSpPr/>
          <p:nvPr/>
        </p:nvGrpSpPr>
        <p:grpSpPr>
          <a:xfrm>
            <a:off x="6834432" y="2564091"/>
            <a:ext cx="3582186" cy="1677971"/>
            <a:chOff x="6975834" y="2564091"/>
            <a:chExt cx="3582186" cy="1677971"/>
          </a:xfrm>
        </p:grpSpPr>
        <p:grpSp>
          <p:nvGrpSpPr>
            <p:cNvPr id="16" name="组合 15"/>
            <p:cNvGrpSpPr/>
            <p:nvPr/>
          </p:nvGrpSpPr>
          <p:grpSpPr>
            <a:xfrm>
              <a:off x="7115519" y="2656046"/>
              <a:ext cx="3328644" cy="1425517"/>
              <a:chOff x="7377193" y="2723069"/>
              <a:chExt cx="2805296" cy="1201391"/>
            </a:xfrm>
          </p:grpSpPr>
          <p:sp>
            <p:nvSpPr>
              <p:cNvPr id="24" name="文本框 23"/>
              <p:cNvSpPr txBox="1"/>
              <p:nvPr/>
            </p:nvSpPr>
            <p:spPr>
              <a:xfrm>
                <a:off x="7377193" y="2723069"/>
                <a:ext cx="2805296" cy="778160"/>
              </a:xfrm>
              <a:prstGeom prst="rect">
                <a:avLst/>
              </a:prstGeom>
              <a:noFill/>
            </p:spPr>
            <p:txBody>
              <a:bodyPr wrap="square" rtlCol="0">
                <a:spAutoFit/>
              </a:bodyPr>
              <a:lstStyle/>
              <a:p>
                <a:pPr algn="ctr"/>
                <a:r>
                  <a:rPr lang="zh-CN" altLang="en-US" sz="5400" dirty="0">
                    <a:solidFill>
                      <a:schemeClr val="tx1">
                        <a:lumMod val="85000"/>
                        <a:lumOff val="15000"/>
                      </a:schemeClr>
                    </a:solidFill>
                    <a:latin typeface="思源黑体 CN Bold" panose="020B0800000000000000" pitchFamily="34" charset="-122"/>
                    <a:ea typeface="思源黑体 CN Bold" panose="020B0800000000000000" pitchFamily="34" charset="-122"/>
                    <a:cs typeface="胡晓波男神体" panose="02010600030101010101" pitchFamily="2" charset="-122"/>
                  </a:rPr>
                  <a:t>学习总结</a:t>
                </a:r>
                <a:endParaRPr lang="zh-CN" altLang="en-US" sz="5400" dirty="0">
                  <a:solidFill>
                    <a:schemeClr val="tx1">
                      <a:lumMod val="85000"/>
                      <a:lumOff val="15000"/>
                    </a:schemeClr>
                  </a:solidFill>
                  <a:latin typeface="思源黑体 CN Bold" panose="020B0800000000000000" pitchFamily="34" charset="-122"/>
                  <a:ea typeface="思源黑体 CN Bold" panose="020B0800000000000000" pitchFamily="34" charset="-122"/>
                  <a:cs typeface="胡晓波男神体" panose="02010600030101010101" pitchFamily="2" charset="-122"/>
                </a:endParaRPr>
              </a:p>
            </p:txBody>
          </p:sp>
          <p:sp>
            <p:nvSpPr>
              <p:cNvPr id="25" name="文本框 24"/>
              <p:cNvSpPr txBox="1"/>
              <p:nvPr/>
            </p:nvSpPr>
            <p:spPr>
              <a:xfrm>
                <a:off x="7585974" y="3639135"/>
                <a:ext cx="2387734" cy="285325"/>
              </a:xfrm>
              <a:prstGeom prst="rect">
                <a:avLst/>
              </a:prstGeom>
              <a:noFill/>
            </p:spPr>
            <p:txBody>
              <a:bodyPr wrap="square" rtlCol="0">
                <a:spAutoFit/>
              </a:bodyPr>
              <a:lstStyle/>
              <a:p>
                <a:pPr algn="dist"/>
                <a:r>
                  <a:rPr lang="en-US" altLang="zh-CN" sz="1600" dirty="0">
                    <a:solidFill>
                      <a:schemeClr val="tx1">
                        <a:lumMod val="85000"/>
                        <a:lumOff val="15000"/>
                      </a:schemeClr>
                    </a:solidFill>
                    <a:latin typeface="思源黑体 CN Bold" panose="020B0800000000000000" pitchFamily="34" charset="-122"/>
                    <a:ea typeface="思源黑体 CN Bold" panose="020B0800000000000000" pitchFamily="34" charset="-122"/>
                    <a:cs typeface="胡晓波男神体" panose="02010600030101010101" pitchFamily="2" charset="-122"/>
                  </a:rPr>
                  <a:t>Learning summary</a:t>
                </a:r>
                <a:endParaRPr lang="en-US" altLang="zh-CN" sz="1600" dirty="0">
                  <a:solidFill>
                    <a:schemeClr val="tx1">
                      <a:lumMod val="85000"/>
                      <a:lumOff val="15000"/>
                    </a:schemeClr>
                  </a:solidFill>
                  <a:latin typeface="思源黑体 CN Bold" panose="020B0800000000000000" pitchFamily="34" charset="-122"/>
                  <a:ea typeface="思源黑体 CN Bold" panose="020B0800000000000000" pitchFamily="34" charset="-122"/>
                  <a:cs typeface="胡晓波男神体" panose="02010600030101010101" pitchFamily="2" charset="-122"/>
                </a:endParaRPr>
              </a:p>
            </p:txBody>
          </p:sp>
          <p:cxnSp>
            <p:nvCxnSpPr>
              <p:cNvPr id="13" name="直接连接符 12"/>
              <p:cNvCxnSpPr/>
              <p:nvPr/>
            </p:nvCxnSpPr>
            <p:spPr>
              <a:xfrm>
                <a:off x="7585974" y="3554066"/>
                <a:ext cx="2387734"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8" name="矩形: 圆角 17"/>
            <p:cNvSpPr/>
            <p:nvPr/>
          </p:nvSpPr>
          <p:spPr>
            <a:xfrm>
              <a:off x="6975834" y="2564091"/>
              <a:ext cx="3582186" cy="1677971"/>
            </a:xfrm>
            <a:prstGeom prst="round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grpSp>
      <p:pic>
        <p:nvPicPr>
          <p:cNvPr id="12" name="图片 11"/>
          <p:cNvPicPr>
            <a:picLocks noChangeAspect="1"/>
          </p:cNvPicPr>
          <p:nvPr/>
        </p:nvPicPr>
        <p:blipFill>
          <a:blip r:embed="rId2"/>
          <a:stretch>
            <a:fillRect/>
          </a:stretch>
        </p:blipFill>
        <p:spPr>
          <a:xfrm>
            <a:off x="324783" y="918726"/>
            <a:ext cx="6579491" cy="5321299"/>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Light" panose="020B0300000000000000" pitchFamily="34" charset="-122"/>
                <a:ea typeface="思源黑体 CN Light" panose="020B0300000000000000" pitchFamily="34" charset="-122"/>
              </a:rPr>
              <a:t>BY YUSHEN</a:t>
            </a:r>
            <a:endParaRPr lang="zh-CN" altLang="en-US" dirty="0">
              <a:noFill/>
              <a:latin typeface="思源黑体 CN Light" panose="020B0300000000000000" pitchFamily="34" charset="-122"/>
              <a:ea typeface="思源黑体 CN Light" panose="020B0300000000000000" pitchFamily="34" charset="-122"/>
            </a:endParaRPr>
          </a:p>
        </p:txBody>
      </p:sp>
      <p:sp>
        <p:nvSpPr>
          <p:cNvPr id="22" name="矩形 21"/>
          <p:cNvSpPr/>
          <p:nvPr/>
        </p:nvSpPr>
        <p:spPr>
          <a:xfrm>
            <a:off x="-20805" y="-1"/>
            <a:ext cx="12212805" cy="6858001"/>
          </a:xfrm>
          <a:prstGeom prst="rect">
            <a:avLst/>
          </a:prstGeom>
          <a:blipFill dpi="0" rotWithShape="1">
            <a:blip r:embed="rId1">
              <a:alphaModFix amt="73000"/>
              <a:extLst>
                <a:ext uri="{BEBA8EAE-BF5A-486C-A8C5-ECC9F3942E4B}">
                  <a14:imgProps xmlns:a14="http://schemas.microsoft.com/office/drawing/2010/main">
                    <a14:imgLayer r:embed="rId2">
                      <a14:imgEffect>
                        <a14:saturation sat="30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grpSp>
        <p:nvGrpSpPr>
          <p:cNvPr id="24" name="组合 23"/>
          <p:cNvGrpSpPr/>
          <p:nvPr/>
        </p:nvGrpSpPr>
        <p:grpSpPr>
          <a:xfrm>
            <a:off x="395462" y="273410"/>
            <a:ext cx="2879496" cy="634445"/>
            <a:chOff x="1528563" y="1789329"/>
            <a:chExt cx="3127128" cy="689007"/>
          </a:xfrm>
        </p:grpSpPr>
        <p:sp>
          <p:nvSpPr>
            <p:cNvPr id="25" name="椭圆 24"/>
            <p:cNvSpPr/>
            <p:nvPr/>
          </p:nvSpPr>
          <p:spPr>
            <a:xfrm>
              <a:off x="1548798" y="1789329"/>
              <a:ext cx="642904" cy="642904"/>
            </a:xfrm>
            <a:prstGeom prst="ellipse">
              <a:avLst/>
            </a:prstGeom>
            <a:solidFill>
              <a:schemeClr val="bg1"/>
            </a:solidFill>
            <a:ln>
              <a:solidFill>
                <a:srgbClr val="BC00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200" dirty="0">
                <a:solidFill>
                  <a:srgbClr val="BC0002"/>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26" name="文本框 15"/>
            <p:cNvSpPr txBox="1"/>
            <p:nvPr/>
          </p:nvSpPr>
          <p:spPr>
            <a:xfrm>
              <a:off x="1528563" y="1922699"/>
              <a:ext cx="670463"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rPr>
                <a:t>04</a:t>
              </a:r>
              <a:endParaRPr lang="zh-CN" altLang="en-US"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27" name="文本框 16"/>
            <p:cNvSpPr txBox="1"/>
            <p:nvPr/>
          </p:nvSpPr>
          <p:spPr>
            <a:xfrm>
              <a:off x="2485052" y="1800618"/>
              <a:ext cx="1494791" cy="43451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2000"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rPr>
                <a:t>学习总结</a:t>
              </a:r>
              <a:endParaRPr lang="zh-CN" altLang="en-US" sz="2000"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28" name="文本框 17"/>
            <p:cNvSpPr txBox="1"/>
            <p:nvPr/>
          </p:nvSpPr>
          <p:spPr>
            <a:xfrm>
              <a:off x="2501179" y="2224420"/>
              <a:ext cx="2154512" cy="25391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sz="900"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rPr>
                <a:t>Learning summary</a:t>
              </a:r>
              <a:endParaRPr lang="en-US" altLang="zh-CN" sz="900"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9" name="组合 8"/>
          <p:cNvGrpSpPr/>
          <p:nvPr/>
        </p:nvGrpSpPr>
        <p:grpSpPr>
          <a:xfrm>
            <a:off x="3944338" y="1977491"/>
            <a:ext cx="3654030" cy="3508909"/>
            <a:chOff x="3944338" y="1977491"/>
            <a:chExt cx="3654030" cy="3508909"/>
          </a:xfrm>
        </p:grpSpPr>
        <p:sp>
          <p:nvSpPr>
            <p:cNvPr id="10" name="椭圆 9"/>
            <p:cNvSpPr/>
            <p:nvPr/>
          </p:nvSpPr>
          <p:spPr>
            <a:xfrm>
              <a:off x="4162179" y="5104206"/>
              <a:ext cx="2310539" cy="382194"/>
            </a:xfrm>
            <a:prstGeom prst="ellipse">
              <a:avLst/>
            </a:prstGeom>
            <a:solidFill>
              <a:srgbClr val="D91B2D"/>
            </a:solidFill>
            <a:ln>
              <a:noFill/>
            </a:ln>
          </p:spPr>
          <p:txBody>
            <a:bodyPr rot="0" spcFirstLastPara="0" vertOverflow="overflow" horzOverflow="overflow" vert="horz" wrap="square" lIns="91440" tIns="45720" rIns="91440" bIns="45720" numCol="1" spcCol="0" rtlCol="0" fromWordArt="0" anchor="ctr" anchorCtr="0" forceAA="0" compatLnSpc="1">
              <a:noAutofit/>
            </a:bodyPr>
            <a:lstStyle/>
            <a:p>
              <a:pPr algn="just">
                <a:lnSpc>
                  <a:spcPct val="120000"/>
                </a:lnSpc>
              </a:pPr>
              <a:endParaRPr lang="zh-CN" altLang="en-US" dirty="0">
                <a:latin typeface="思源黑体 CN Light" panose="020B0300000000000000" pitchFamily="34" charset="-122"/>
                <a:ea typeface="思源黑体 CN Light" panose="020B0300000000000000" pitchFamily="34" charset="-122"/>
              </a:endParaRPr>
            </a:p>
          </p:txBody>
        </p:sp>
        <p:sp>
          <p:nvSpPr>
            <p:cNvPr id="11" name="椭圆 10"/>
            <p:cNvSpPr/>
            <p:nvPr/>
          </p:nvSpPr>
          <p:spPr>
            <a:xfrm>
              <a:off x="4341361" y="5178306"/>
              <a:ext cx="1952174" cy="233994"/>
            </a:xfrm>
            <a:prstGeom prst="ellipse">
              <a:avLst/>
            </a:prstGeom>
            <a:solidFill>
              <a:srgbClr val="ECF0F1"/>
            </a:solidFill>
            <a:ln>
              <a:noFill/>
            </a:ln>
          </p:spPr>
          <p:txBody>
            <a:bodyPr rot="0" spcFirstLastPara="0" vertOverflow="overflow" horzOverflow="overflow" vert="horz" wrap="square" lIns="91440" tIns="45720" rIns="91440" bIns="45720" numCol="1" spcCol="0" rtlCol="0" fromWordArt="0" anchor="ctr" anchorCtr="0" forceAA="0" compatLnSpc="1">
              <a:noAutofit/>
            </a:bodyPr>
            <a:lstStyle/>
            <a:p>
              <a:pPr algn="just">
                <a:lnSpc>
                  <a:spcPct val="120000"/>
                </a:lnSpc>
              </a:pPr>
              <a:endParaRPr lang="zh-CN" altLang="en-US" dirty="0">
                <a:latin typeface="思源黑体 CN Light" panose="020B0300000000000000" pitchFamily="34" charset="-122"/>
                <a:ea typeface="思源黑体 CN Light" panose="020B0300000000000000" pitchFamily="34" charset="-122"/>
              </a:endParaRPr>
            </a:p>
          </p:txBody>
        </p:sp>
        <p:sp>
          <p:nvSpPr>
            <p:cNvPr id="12" name="椭圆 11"/>
            <p:cNvSpPr/>
            <p:nvPr/>
          </p:nvSpPr>
          <p:spPr>
            <a:xfrm rot="10800000" flipV="1">
              <a:off x="5163411" y="5269823"/>
              <a:ext cx="308073" cy="50959"/>
            </a:xfrm>
            <a:prstGeom prst="ellipse">
              <a:avLst/>
            </a:prstGeom>
            <a:solidFill>
              <a:srgbClr val="D91B2D"/>
            </a:solidFill>
            <a:ln>
              <a:noFill/>
            </a:ln>
          </p:spPr>
          <p:txBody>
            <a:bodyPr rot="0" spcFirstLastPara="0" vertOverflow="overflow" horzOverflow="overflow" vert="horz" wrap="square" lIns="91440" tIns="45720" rIns="91440" bIns="45720" numCol="1" spcCol="0" rtlCol="0" fromWordArt="0" anchor="ctr" anchorCtr="0" forceAA="0" compatLnSpc="1">
              <a:noAutofit/>
            </a:bodyPr>
            <a:lstStyle/>
            <a:p>
              <a:pPr algn="just">
                <a:lnSpc>
                  <a:spcPct val="120000"/>
                </a:lnSpc>
              </a:pPr>
              <a:endParaRPr lang="zh-CN" altLang="en-US" dirty="0">
                <a:latin typeface="思源黑体 CN Light" panose="020B0300000000000000" pitchFamily="34" charset="-122"/>
                <a:ea typeface="思源黑体 CN Light" panose="020B0300000000000000" pitchFamily="34" charset="-122"/>
              </a:endParaRPr>
            </a:p>
          </p:txBody>
        </p:sp>
        <p:sp>
          <p:nvSpPr>
            <p:cNvPr id="13" name="椭圆 12"/>
            <p:cNvSpPr/>
            <p:nvPr/>
          </p:nvSpPr>
          <p:spPr>
            <a:xfrm>
              <a:off x="5766166" y="4121899"/>
              <a:ext cx="1630509" cy="269708"/>
            </a:xfrm>
            <a:prstGeom prst="ellipse">
              <a:avLst/>
            </a:prstGeom>
            <a:solidFill>
              <a:schemeClr val="tx1">
                <a:lumMod val="75000"/>
                <a:lumOff val="25000"/>
              </a:schemeClr>
            </a:solidFill>
            <a:ln>
              <a:noFill/>
            </a:ln>
          </p:spPr>
          <p:txBody>
            <a:bodyPr rot="0" spcFirstLastPara="0" vertOverflow="overflow" horzOverflow="overflow" vert="horz" wrap="square" lIns="91440" tIns="45720" rIns="91440" bIns="45720" numCol="1" spcCol="0" rtlCol="0" fromWordArt="0" anchor="ctr" anchorCtr="0" forceAA="0" compatLnSpc="1">
              <a:noAutofit/>
            </a:bodyPr>
            <a:lstStyle/>
            <a:p>
              <a:pPr algn="just">
                <a:lnSpc>
                  <a:spcPct val="120000"/>
                </a:lnSpc>
              </a:pPr>
              <a:endParaRPr lang="zh-CN" altLang="en-US" dirty="0">
                <a:latin typeface="思源黑体 CN Light" panose="020B0300000000000000" pitchFamily="34" charset="-122"/>
                <a:ea typeface="思源黑体 CN Light" panose="020B0300000000000000" pitchFamily="34" charset="-122"/>
              </a:endParaRPr>
            </a:p>
          </p:txBody>
        </p:sp>
        <p:sp>
          <p:nvSpPr>
            <p:cNvPr id="14" name="椭圆 13"/>
            <p:cNvSpPr/>
            <p:nvPr/>
          </p:nvSpPr>
          <p:spPr>
            <a:xfrm>
              <a:off x="5892612" y="4174190"/>
              <a:ext cx="1377617" cy="165126"/>
            </a:xfrm>
            <a:prstGeom prst="ellipse">
              <a:avLst/>
            </a:prstGeom>
            <a:solidFill>
              <a:srgbClr val="ECF0F1"/>
            </a:solidFill>
            <a:ln>
              <a:noFill/>
            </a:ln>
          </p:spPr>
          <p:txBody>
            <a:bodyPr rot="0" spcFirstLastPara="0" vertOverflow="overflow" horzOverflow="overflow" vert="horz" wrap="square" lIns="91440" tIns="45720" rIns="91440" bIns="45720" numCol="1" spcCol="0" rtlCol="0" fromWordArt="0" anchor="ctr" anchorCtr="0" forceAA="0" compatLnSpc="1">
              <a:noAutofit/>
            </a:bodyPr>
            <a:lstStyle/>
            <a:p>
              <a:pPr algn="just">
                <a:lnSpc>
                  <a:spcPct val="120000"/>
                </a:lnSpc>
              </a:pPr>
              <a:endParaRPr lang="zh-CN" altLang="en-US" dirty="0">
                <a:latin typeface="思源黑体 CN Light" panose="020B0300000000000000" pitchFamily="34" charset="-122"/>
                <a:ea typeface="思源黑体 CN Light" panose="020B0300000000000000" pitchFamily="34" charset="-122"/>
              </a:endParaRPr>
            </a:p>
          </p:txBody>
        </p:sp>
        <p:sp>
          <p:nvSpPr>
            <p:cNvPr id="15" name="椭圆 14"/>
            <p:cNvSpPr/>
            <p:nvPr/>
          </p:nvSpPr>
          <p:spPr>
            <a:xfrm rot="10800000" flipV="1">
              <a:off x="6472719" y="4238772"/>
              <a:ext cx="217402" cy="35961"/>
            </a:xfrm>
            <a:prstGeom prst="ellipse">
              <a:avLst/>
            </a:prstGeom>
            <a:solidFill>
              <a:schemeClr val="tx1">
                <a:lumMod val="75000"/>
                <a:lumOff val="25000"/>
              </a:schemeClr>
            </a:solidFill>
            <a:ln>
              <a:noFill/>
            </a:ln>
          </p:spPr>
          <p:txBody>
            <a:bodyPr rot="0" spcFirstLastPara="0" vertOverflow="overflow" horzOverflow="overflow" vert="horz" wrap="square" lIns="91440" tIns="45720" rIns="91440" bIns="45720" numCol="1" spcCol="0" rtlCol="0" fromWordArt="0" anchor="ctr" anchorCtr="0" forceAA="0" compatLnSpc="1">
              <a:noAutofit/>
            </a:bodyPr>
            <a:lstStyle/>
            <a:p>
              <a:pPr algn="just">
                <a:lnSpc>
                  <a:spcPct val="120000"/>
                </a:lnSpc>
              </a:pPr>
              <a:endParaRPr lang="zh-CN" altLang="en-US" dirty="0">
                <a:latin typeface="思源黑体 CN Light" panose="020B0300000000000000" pitchFamily="34" charset="-122"/>
                <a:ea typeface="思源黑体 CN Light" panose="020B0300000000000000" pitchFamily="34" charset="-122"/>
              </a:endParaRPr>
            </a:p>
          </p:txBody>
        </p:sp>
        <p:sp>
          <p:nvSpPr>
            <p:cNvPr id="16" name="椭圆 15"/>
            <p:cNvSpPr/>
            <p:nvPr/>
          </p:nvSpPr>
          <p:spPr>
            <a:xfrm>
              <a:off x="5023284" y="3223487"/>
              <a:ext cx="1123328" cy="185813"/>
            </a:xfrm>
            <a:prstGeom prst="ellipse">
              <a:avLst/>
            </a:prstGeom>
            <a:solidFill>
              <a:schemeClr val="tx1">
                <a:lumMod val="75000"/>
                <a:lumOff val="25000"/>
              </a:schemeClr>
            </a:solidFill>
            <a:ln>
              <a:noFill/>
            </a:ln>
          </p:spPr>
          <p:txBody>
            <a:bodyPr rot="0" spcFirstLastPara="0" vertOverflow="overflow" horzOverflow="overflow" vert="horz" wrap="square" lIns="91440" tIns="45720" rIns="91440" bIns="45720" numCol="1" spcCol="0" rtlCol="0" fromWordArt="0" anchor="ctr" anchorCtr="0" forceAA="0" compatLnSpc="1">
              <a:noAutofit/>
            </a:bodyPr>
            <a:lstStyle/>
            <a:p>
              <a:pPr algn="just">
                <a:lnSpc>
                  <a:spcPct val="120000"/>
                </a:lnSpc>
              </a:pPr>
              <a:endParaRPr lang="zh-CN" altLang="en-US" dirty="0">
                <a:latin typeface="思源黑体 CN Light" panose="020B0300000000000000" pitchFamily="34" charset="-122"/>
                <a:ea typeface="思源黑体 CN Light" panose="020B0300000000000000" pitchFamily="34" charset="-122"/>
              </a:endParaRPr>
            </a:p>
          </p:txBody>
        </p:sp>
        <p:sp>
          <p:nvSpPr>
            <p:cNvPr id="17" name="椭圆 16"/>
            <p:cNvSpPr/>
            <p:nvPr/>
          </p:nvSpPr>
          <p:spPr>
            <a:xfrm>
              <a:off x="5110398" y="3259512"/>
              <a:ext cx="949100" cy="113762"/>
            </a:xfrm>
            <a:prstGeom prst="ellipse">
              <a:avLst/>
            </a:prstGeom>
            <a:solidFill>
              <a:srgbClr val="ECF0F1"/>
            </a:solidFill>
            <a:ln>
              <a:noFill/>
            </a:ln>
          </p:spPr>
          <p:txBody>
            <a:bodyPr rot="0" spcFirstLastPara="0" vertOverflow="overflow" horzOverflow="overflow" vert="horz" wrap="square" lIns="91440" tIns="45720" rIns="91440" bIns="45720" numCol="1" spcCol="0" rtlCol="0" fromWordArt="0" anchor="ctr" anchorCtr="0" forceAA="0" compatLnSpc="1">
              <a:noAutofit/>
            </a:bodyPr>
            <a:lstStyle/>
            <a:p>
              <a:pPr algn="just">
                <a:lnSpc>
                  <a:spcPct val="120000"/>
                </a:lnSpc>
              </a:pPr>
              <a:endParaRPr lang="zh-CN" altLang="en-US" dirty="0">
                <a:latin typeface="思源黑体 CN Light" panose="020B0300000000000000" pitchFamily="34" charset="-122"/>
                <a:ea typeface="思源黑体 CN Light" panose="020B0300000000000000" pitchFamily="34" charset="-122"/>
              </a:endParaRPr>
            </a:p>
          </p:txBody>
        </p:sp>
        <p:sp>
          <p:nvSpPr>
            <p:cNvPr id="18" name="椭圆 17"/>
            <p:cNvSpPr/>
            <p:nvPr/>
          </p:nvSpPr>
          <p:spPr>
            <a:xfrm rot="10800000" flipV="1">
              <a:off x="5510059" y="3304006"/>
              <a:ext cx="149778" cy="24775"/>
            </a:xfrm>
            <a:prstGeom prst="ellipse">
              <a:avLst/>
            </a:prstGeom>
            <a:solidFill>
              <a:schemeClr val="tx1">
                <a:lumMod val="75000"/>
                <a:lumOff val="25000"/>
              </a:schemeClr>
            </a:solidFill>
            <a:ln>
              <a:noFill/>
            </a:ln>
          </p:spPr>
          <p:txBody>
            <a:bodyPr rot="0" spcFirstLastPara="0" vertOverflow="overflow" horzOverflow="overflow" vert="horz" wrap="square" lIns="91440" tIns="45720" rIns="91440" bIns="45720" numCol="1" spcCol="0" rtlCol="0" fromWordArt="0" anchor="ctr" anchorCtr="0" forceAA="0" compatLnSpc="1">
              <a:noAutofit/>
            </a:bodyPr>
            <a:lstStyle/>
            <a:p>
              <a:pPr algn="just">
                <a:lnSpc>
                  <a:spcPct val="120000"/>
                </a:lnSpc>
              </a:pPr>
              <a:endParaRPr lang="zh-CN" altLang="en-US" dirty="0">
                <a:latin typeface="思源黑体 CN Light" panose="020B0300000000000000" pitchFamily="34" charset="-122"/>
                <a:ea typeface="思源黑体 CN Light" panose="020B0300000000000000" pitchFamily="34" charset="-122"/>
              </a:endParaRPr>
            </a:p>
          </p:txBody>
        </p:sp>
        <p:sp>
          <p:nvSpPr>
            <p:cNvPr id="19" name="椭圆 18"/>
            <p:cNvSpPr/>
            <p:nvPr/>
          </p:nvSpPr>
          <p:spPr>
            <a:xfrm>
              <a:off x="6359878" y="2401635"/>
              <a:ext cx="660485" cy="109253"/>
            </a:xfrm>
            <a:prstGeom prst="ellipse">
              <a:avLst/>
            </a:prstGeom>
            <a:solidFill>
              <a:schemeClr val="tx1">
                <a:lumMod val="75000"/>
                <a:lumOff val="25000"/>
              </a:schemeClr>
            </a:solidFill>
            <a:ln>
              <a:noFill/>
            </a:ln>
          </p:spPr>
          <p:txBody>
            <a:bodyPr rot="0" spcFirstLastPara="0" vertOverflow="overflow" horzOverflow="overflow" vert="horz" wrap="square" lIns="91440" tIns="45720" rIns="91440" bIns="45720" numCol="1" spcCol="0" rtlCol="0" fromWordArt="0" anchor="ctr" anchorCtr="0" forceAA="0" compatLnSpc="1">
              <a:noAutofit/>
            </a:bodyPr>
            <a:lstStyle/>
            <a:p>
              <a:pPr algn="just">
                <a:lnSpc>
                  <a:spcPct val="120000"/>
                </a:lnSpc>
              </a:pPr>
              <a:endParaRPr lang="zh-CN" altLang="en-US" dirty="0">
                <a:latin typeface="思源黑体 CN Light" panose="020B0300000000000000" pitchFamily="34" charset="-122"/>
                <a:ea typeface="思源黑体 CN Light" panose="020B0300000000000000" pitchFamily="34" charset="-122"/>
              </a:endParaRPr>
            </a:p>
          </p:txBody>
        </p:sp>
        <p:sp>
          <p:nvSpPr>
            <p:cNvPr id="20" name="椭圆 19"/>
            <p:cNvSpPr/>
            <p:nvPr/>
          </p:nvSpPr>
          <p:spPr>
            <a:xfrm>
              <a:off x="6411099" y="2422817"/>
              <a:ext cx="558044" cy="66889"/>
            </a:xfrm>
            <a:prstGeom prst="ellipse">
              <a:avLst/>
            </a:prstGeom>
            <a:solidFill>
              <a:srgbClr val="ECF0F1"/>
            </a:solidFill>
            <a:ln>
              <a:noFill/>
            </a:ln>
          </p:spPr>
          <p:txBody>
            <a:bodyPr rot="0" spcFirstLastPara="0" vertOverflow="overflow" horzOverflow="overflow" vert="horz" wrap="square" lIns="91440" tIns="45720" rIns="91440" bIns="45720" numCol="1" spcCol="0" rtlCol="0" fromWordArt="0" anchor="ctr" anchorCtr="0" forceAA="0" compatLnSpc="1">
              <a:noAutofit/>
            </a:bodyPr>
            <a:lstStyle/>
            <a:p>
              <a:pPr algn="just">
                <a:lnSpc>
                  <a:spcPct val="120000"/>
                </a:lnSpc>
              </a:pPr>
              <a:endParaRPr lang="zh-CN" altLang="en-US" dirty="0">
                <a:latin typeface="思源黑体 CN Light" panose="020B0300000000000000" pitchFamily="34" charset="-122"/>
                <a:ea typeface="思源黑体 CN Light" panose="020B0300000000000000" pitchFamily="34" charset="-122"/>
              </a:endParaRPr>
            </a:p>
          </p:txBody>
        </p:sp>
        <p:sp>
          <p:nvSpPr>
            <p:cNvPr id="21" name="椭圆 20"/>
            <p:cNvSpPr/>
            <p:nvPr/>
          </p:nvSpPr>
          <p:spPr>
            <a:xfrm rot="10800000" flipV="1">
              <a:off x="6646088" y="2448978"/>
              <a:ext cx="88065" cy="14567"/>
            </a:xfrm>
            <a:prstGeom prst="ellipse">
              <a:avLst/>
            </a:prstGeom>
            <a:solidFill>
              <a:schemeClr val="tx1">
                <a:lumMod val="75000"/>
                <a:lumOff val="25000"/>
              </a:schemeClr>
            </a:solidFill>
            <a:ln>
              <a:noFill/>
            </a:ln>
          </p:spPr>
          <p:txBody>
            <a:bodyPr rot="0" spcFirstLastPara="0" vertOverflow="overflow" horzOverflow="overflow" vert="horz" wrap="square" lIns="91440" tIns="45720" rIns="91440" bIns="45720" numCol="1" spcCol="0" rtlCol="0" fromWordArt="0" anchor="ctr" anchorCtr="0" forceAA="0" compatLnSpc="1">
              <a:noAutofit/>
            </a:bodyPr>
            <a:lstStyle/>
            <a:p>
              <a:pPr algn="just">
                <a:lnSpc>
                  <a:spcPct val="120000"/>
                </a:lnSpc>
              </a:pPr>
              <a:endParaRPr lang="zh-CN" altLang="en-US" dirty="0">
                <a:latin typeface="思源黑体 CN Light" panose="020B0300000000000000" pitchFamily="34" charset="-122"/>
                <a:ea typeface="思源黑体 CN Light" panose="020B0300000000000000" pitchFamily="34" charset="-122"/>
              </a:endParaRPr>
            </a:p>
          </p:txBody>
        </p:sp>
        <p:sp>
          <p:nvSpPr>
            <p:cNvPr id="23" name="KSO_Shape"/>
            <p:cNvSpPr/>
            <p:nvPr/>
          </p:nvSpPr>
          <p:spPr bwMode="auto">
            <a:xfrm rot="2239717">
              <a:off x="3944338" y="3763195"/>
              <a:ext cx="1905000" cy="1035050"/>
            </a:xfrm>
            <a:custGeom>
              <a:avLst/>
              <a:gdLst>
                <a:gd name="T0" fmla="*/ 251198101 w 9856"/>
                <a:gd name="T1" fmla="*/ 129768329 h 5348"/>
                <a:gd name="T2" fmla="*/ 252655071 w 9856"/>
                <a:gd name="T3" fmla="*/ 128945205 h 5348"/>
                <a:gd name="T4" fmla="*/ 259454196 w 9856"/>
                <a:gd name="T5" fmla="*/ 131750949 h 5348"/>
                <a:gd name="T6" fmla="*/ 261658399 w 9856"/>
                <a:gd name="T7" fmla="*/ 133546417 h 5348"/>
                <a:gd name="T8" fmla="*/ 264684442 w 9856"/>
                <a:gd name="T9" fmla="*/ 134182388 h 5348"/>
                <a:gd name="T10" fmla="*/ 279254329 w 9856"/>
                <a:gd name="T11" fmla="*/ 141289938 h 5348"/>
                <a:gd name="T12" fmla="*/ 281196826 w 9856"/>
                <a:gd name="T13" fmla="*/ 143010699 h 5348"/>
                <a:gd name="T14" fmla="*/ 289116801 w 9856"/>
                <a:gd name="T15" fmla="*/ 145891149 h 5348"/>
                <a:gd name="T16" fmla="*/ 289228906 w 9856"/>
                <a:gd name="T17" fmla="*/ 148322588 h 5348"/>
                <a:gd name="T18" fmla="*/ 291395805 w 9856"/>
                <a:gd name="T19" fmla="*/ 152661940 h 5348"/>
                <a:gd name="T20" fmla="*/ 292628565 w 9856"/>
                <a:gd name="T21" fmla="*/ 157076192 h 5348"/>
                <a:gd name="T22" fmla="*/ 325205109 w 9856"/>
                <a:gd name="T23" fmla="*/ 177014452 h 5348"/>
                <a:gd name="T24" fmla="*/ 368017935 w 9856"/>
                <a:gd name="T25" fmla="*/ 200020509 h 5348"/>
                <a:gd name="T26" fmla="*/ 356137972 w 9856"/>
                <a:gd name="T27" fmla="*/ 195718510 h 5348"/>
                <a:gd name="T28" fmla="*/ 289901338 w 9856"/>
                <a:gd name="T29" fmla="*/ 166727433 h 5348"/>
                <a:gd name="T30" fmla="*/ 286053455 w 9856"/>
                <a:gd name="T31" fmla="*/ 169832196 h 5348"/>
                <a:gd name="T32" fmla="*/ 279366240 w 9856"/>
                <a:gd name="T33" fmla="*/ 171964422 h 5348"/>
                <a:gd name="T34" fmla="*/ 276489798 w 9856"/>
                <a:gd name="T35" fmla="*/ 173797436 h 5348"/>
                <a:gd name="T36" fmla="*/ 268121405 w 9856"/>
                <a:gd name="T37" fmla="*/ 168223688 h 5348"/>
                <a:gd name="T38" fmla="*/ 265917203 w 9856"/>
                <a:gd name="T39" fmla="*/ 169345831 h 5348"/>
                <a:gd name="T40" fmla="*/ 260537742 w 9856"/>
                <a:gd name="T41" fmla="*/ 166839493 h 5348"/>
                <a:gd name="T42" fmla="*/ 248807187 w 9856"/>
                <a:gd name="T43" fmla="*/ 161415351 h 5348"/>
                <a:gd name="T44" fmla="*/ 247200616 w 9856"/>
                <a:gd name="T45" fmla="*/ 160480167 h 5348"/>
                <a:gd name="T46" fmla="*/ 239206033 w 9856"/>
                <a:gd name="T47" fmla="*/ 157150898 h 5348"/>
                <a:gd name="T48" fmla="*/ 239243337 w 9856"/>
                <a:gd name="T49" fmla="*/ 155018672 h 5348"/>
                <a:gd name="T50" fmla="*/ 120256797 w 9856"/>
                <a:gd name="T51" fmla="*/ 93968915 h 5348"/>
                <a:gd name="T52" fmla="*/ 83981778 w 9856"/>
                <a:gd name="T53" fmla="*/ 101749789 h 5348"/>
                <a:gd name="T54" fmla="*/ 72587342 w 9856"/>
                <a:gd name="T55" fmla="*/ 102834579 h 5348"/>
                <a:gd name="T56" fmla="*/ 58951593 w 9856"/>
                <a:gd name="T57" fmla="*/ 102610073 h 5348"/>
                <a:gd name="T58" fmla="*/ 48005575 w 9856"/>
                <a:gd name="T59" fmla="*/ 100440493 h 5348"/>
                <a:gd name="T60" fmla="*/ 38180406 w 9856"/>
                <a:gd name="T61" fmla="*/ 96624859 h 5348"/>
                <a:gd name="T62" fmla="*/ 27944123 w 9856"/>
                <a:gd name="T63" fmla="*/ 91537283 h 5348"/>
                <a:gd name="T64" fmla="*/ 18044154 w 9856"/>
                <a:gd name="T65" fmla="*/ 84803845 h 5348"/>
                <a:gd name="T66" fmla="*/ 8891224 w 9856"/>
                <a:gd name="T67" fmla="*/ 75002998 h 5348"/>
                <a:gd name="T68" fmla="*/ 4445709 w 9856"/>
                <a:gd name="T69" fmla="*/ 68157307 h 5348"/>
                <a:gd name="T70" fmla="*/ 1158153 w 9856"/>
                <a:gd name="T71" fmla="*/ 59516149 h 5348"/>
                <a:gd name="T72" fmla="*/ 0 w 9856"/>
                <a:gd name="T73" fmla="*/ 51922234 h 5348"/>
                <a:gd name="T74" fmla="*/ 672433 w 9856"/>
                <a:gd name="T75" fmla="*/ 49640402 h 5348"/>
                <a:gd name="T76" fmla="*/ 5342350 w 9856"/>
                <a:gd name="T77" fmla="*/ 46086627 h 5348"/>
                <a:gd name="T78" fmla="*/ 2540322 w 9856"/>
                <a:gd name="T79" fmla="*/ 42158740 h 5348"/>
                <a:gd name="T80" fmla="*/ 635129 w 9856"/>
                <a:gd name="T81" fmla="*/ 38904371 h 5348"/>
                <a:gd name="T82" fmla="*/ 1195457 w 9856"/>
                <a:gd name="T83" fmla="*/ 37782035 h 5348"/>
                <a:gd name="T84" fmla="*/ 5902678 w 9856"/>
                <a:gd name="T85" fmla="*/ 37033810 h 5348"/>
                <a:gd name="T86" fmla="*/ 16811200 w 9856"/>
                <a:gd name="T87" fmla="*/ 34714625 h 5348"/>
                <a:gd name="T88" fmla="*/ 18978099 w 9856"/>
                <a:gd name="T89" fmla="*/ 33442682 h 5348"/>
                <a:gd name="T90" fmla="*/ 17371721 w 9856"/>
                <a:gd name="T91" fmla="*/ 28317753 h 5348"/>
                <a:gd name="T92" fmla="*/ 15541135 w 9856"/>
                <a:gd name="T93" fmla="*/ 23866341 h 5348"/>
                <a:gd name="T94" fmla="*/ 17670537 w 9856"/>
                <a:gd name="T95" fmla="*/ 21883721 h 5348"/>
                <a:gd name="T96" fmla="*/ 17110209 w 9856"/>
                <a:gd name="T97" fmla="*/ 15823608 h 5348"/>
                <a:gd name="T98" fmla="*/ 16661792 w 9856"/>
                <a:gd name="T99" fmla="*/ 10100060 h 5348"/>
                <a:gd name="T100" fmla="*/ 18006850 w 9856"/>
                <a:gd name="T101" fmla="*/ 7668621 h 5348"/>
                <a:gd name="T102" fmla="*/ 22825982 w 9856"/>
                <a:gd name="T103" fmla="*/ 4152199 h 5348"/>
                <a:gd name="T104" fmla="*/ 28429844 w 9856"/>
                <a:gd name="T105" fmla="*/ 2057520 h 5348"/>
                <a:gd name="T106" fmla="*/ 38591326 w 9856"/>
                <a:gd name="T107" fmla="*/ 186959 h 5348"/>
                <a:gd name="T108" fmla="*/ 49873464 w 9856"/>
                <a:gd name="T109" fmla="*/ 486365 h 5348"/>
                <a:gd name="T110" fmla="*/ 63882830 w 9856"/>
                <a:gd name="T111" fmla="*/ 3553775 h 5348"/>
                <a:gd name="T112" fmla="*/ 72923655 w 9856"/>
                <a:gd name="T113" fmla="*/ 6957944 h 5348"/>
                <a:gd name="T114" fmla="*/ 85363947 w 9856"/>
                <a:gd name="T115" fmla="*/ 13466875 h 5348"/>
                <a:gd name="T116" fmla="*/ 94927797 w 9856"/>
                <a:gd name="T117" fmla="*/ 20910991 h 5348"/>
                <a:gd name="T118" fmla="*/ 103333493 w 9856"/>
                <a:gd name="T119" fmla="*/ 29814201 h 5348"/>
                <a:gd name="T120" fmla="*/ 110692947 w 9856"/>
                <a:gd name="T121" fmla="*/ 40437979 h 5348"/>
                <a:gd name="T122" fmla="*/ 120929230 w 9856"/>
                <a:gd name="T123" fmla="*/ 59628402 h 53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9856" h="5348">
                  <a:moveTo>
                    <a:pt x="3750" y="2273"/>
                  </a:moveTo>
                  <a:lnTo>
                    <a:pt x="4899" y="2749"/>
                  </a:lnTo>
                  <a:lnTo>
                    <a:pt x="5759" y="3100"/>
                  </a:lnTo>
                  <a:lnTo>
                    <a:pt x="6278" y="3317"/>
                  </a:lnTo>
                  <a:lnTo>
                    <a:pt x="6298" y="3314"/>
                  </a:lnTo>
                  <a:lnTo>
                    <a:pt x="6724" y="3469"/>
                  </a:lnTo>
                  <a:lnTo>
                    <a:pt x="6728" y="3464"/>
                  </a:lnTo>
                  <a:lnTo>
                    <a:pt x="6736" y="3455"/>
                  </a:lnTo>
                  <a:lnTo>
                    <a:pt x="6743" y="3452"/>
                  </a:lnTo>
                  <a:lnTo>
                    <a:pt x="6748" y="3448"/>
                  </a:lnTo>
                  <a:lnTo>
                    <a:pt x="6756" y="3447"/>
                  </a:lnTo>
                  <a:lnTo>
                    <a:pt x="6759" y="3447"/>
                  </a:lnTo>
                  <a:lnTo>
                    <a:pt x="6763" y="3447"/>
                  </a:lnTo>
                  <a:lnTo>
                    <a:pt x="6787" y="3454"/>
                  </a:lnTo>
                  <a:lnTo>
                    <a:pt x="6816" y="3465"/>
                  </a:lnTo>
                  <a:lnTo>
                    <a:pt x="6846" y="3477"/>
                  </a:lnTo>
                  <a:lnTo>
                    <a:pt x="6876" y="3490"/>
                  </a:lnTo>
                  <a:lnTo>
                    <a:pt x="6924" y="3512"/>
                  </a:lnTo>
                  <a:lnTo>
                    <a:pt x="6945" y="3522"/>
                  </a:lnTo>
                  <a:lnTo>
                    <a:pt x="6946" y="3568"/>
                  </a:lnTo>
                  <a:lnTo>
                    <a:pt x="6987" y="3587"/>
                  </a:lnTo>
                  <a:lnTo>
                    <a:pt x="6990" y="3583"/>
                  </a:lnTo>
                  <a:lnTo>
                    <a:pt x="6993" y="3579"/>
                  </a:lnTo>
                  <a:lnTo>
                    <a:pt x="6999" y="3575"/>
                  </a:lnTo>
                  <a:lnTo>
                    <a:pt x="7004" y="3570"/>
                  </a:lnTo>
                  <a:lnTo>
                    <a:pt x="7012" y="3567"/>
                  </a:lnTo>
                  <a:lnTo>
                    <a:pt x="7019" y="3566"/>
                  </a:lnTo>
                  <a:lnTo>
                    <a:pt x="7024" y="3566"/>
                  </a:lnTo>
                  <a:lnTo>
                    <a:pt x="7028" y="3567"/>
                  </a:lnTo>
                  <a:lnTo>
                    <a:pt x="7054" y="3576"/>
                  </a:lnTo>
                  <a:lnTo>
                    <a:pt x="7085" y="3587"/>
                  </a:lnTo>
                  <a:lnTo>
                    <a:pt x="7116" y="3601"/>
                  </a:lnTo>
                  <a:lnTo>
                    <a:pt x="7146" y="3614"/>
                  </a:lnTo>
                  <a:lnTo>
                    <a:pt x="7194" y="3638"/>
                  </a:lnTo>
                  <a:lnTo>
                    <a:pt x="7215" y="3649"/>
                  </a:lnTo>
                  <a:lnTo>
                    <a:pt x="7224" y="3692"/>
                  </a:lnTo>
                  <a:lnTo>
                    <a:pt x="7309" y="3698"/>
                  </a:lnTo>
                  <a:lnTo>
                    <a:pt x="7475" y="3777"/>
                  </a:lnTo>
                  <a:lnTo>
                    <a:pt x="7483" y="3805"/>
                  </a:lnTo>
                  <a:lnTo>
                    <a:pt x="7486" y="3808"/>
                  </a:lnTo>
                  <a:lnTo>
                    <a:pt x="7496" y="3813"/>
                  </a:lnTo>
                  <a:lnTo>
                    <a:pt x="7510" y="3818"/>
                  </a:lnTo>
                  <a:lnTo>
                    <a:pt x="7518" y="3822"/>
                  </a:lnTo>
                  <a:lnTo>
                    <a:pt x="7527" y="3823"/>
                  </a:lnTo>
                  <a:lnTo>
                    <a:pt x="7533" y="3823"/>
                  </a:lnTo>
                  <a:lnTo>
                    <a:pt x="7541" y="3823"/>
                  </a:lnTo>
                  <a:lnTo>
                    <a:pt x="7554" y="3820"/>
                  </a:lnTo>
                  <a:lnTo>
                    <a:pt x="7564" y="3816"/>
                  </a:lnTo>
                  <a:lnTo>
                    <a:pt x="7568" y="3815"/>
                  </a:lnTo>
                  <a:lnTo>
                    <a:pt x="7739" y="3900"/>
                  </a:lnTo>
                  <a:lnTo>
                    <a:pt x="7742" y="3911"/>
                  </a:lnTo>
                  <a:lnTo>
                    <a:pt x="7744" y="3925"/>
                  </a:lnTo>
                  <a:lnTo>
                    <a:pt x="7745" y="3940"/>
                  </a:lnTo>
                  <a:lnTo>
                    <a:pt x="7744" y="3953"/>
                  </a:lnTo>
                  <a:lnTo>
                    <a:pt x="7742" y="3965"/>
                  </a:lnTo>
                  <a:lnTo>
                    <a:pt x="7739" y="3978"/>
                  </a:lnTo>
                  <a:lnTo>
                    <a:pt x="7749" y="3991"/>
                  </a:lnTo>
                  <a:lnTo>
                    <a:pt x="7758" y="4007"/>
                  </a:lnTo>
                  <a:lnTo>
                    <a:pt x="7772" y="4027"/>
                  </a:lnTo>
                  <a:lnTo>
                    <a:pt x="7786" y="4052"/>
                  </a:lnTo>
                  <a:lnTo>
                    <a:pt x="7800" y="4081"/>
                  </a:lnTo>
                  <a:lnTo>
                    <a:pt x="7813" y="4113"/>
                  </a:lnTo>
                  <a:lnTo>
                    <a:pt x="7820" y="4129"/>
                  </a:lnTo>
                  <a:lnTo>
                    <a:pt x="7824" y="4146"/>
                  </a:lnTo>
                  <a:lnTo>
                    <a:pt x="7827" y="4158"/>
                  </a:lnTo>
                  <a:lnTo>
                    <a:pt x="7829" y="4172"/>
                  </a:lnTo>
                  <a:lnTo>
                    <a:pt x="7833" y="4199"/>
                  </a:lnTo>
                  <a:lnTo>
                    <a:pt x="7834" y="4225"/>
                  </a:lnTo>
                  <a:lnTo>
                    <a:pt x="7833" y="4250"/>
                  </a:lnTo>
                  <a:lnTo>
                    <a:pt x="7832" y="4272"/>
                  </a:lnTo>
                  <a:lnTo>
                    <a:pt x="7831" y="4290"/>
                  </a:lnTo>
                  <a:lnTo>
                    <a:pt x="7828" y="4306"/>
                  </a:lnTo>
                  <a:lnTo>
                    <a:pt x="7832" y="4325"/>
                  </a:lnTo>
                  <a:lnTo>
                    <a:pt x="8705" y="4732"/>
                  </a:lnTo>
                  <a:lnTo>
                    <a:pt x="9381" y="5043"/>
                  </a:lnTo>
                  <a:lnTo>
                    <a:pt x="9855" y="5340"/>
                  </a:lnTo>
                  <a:lnTo>
                    <a:pt x="9856" y="5342"/>
                  </a:lnTo>
                  <a:lnTo>
                    <a:pt x="9855" y="5344"/>
                  </a:lnTo>
                  <a:lnTo>
                    <a:pt x="9854" y="5346"/>
                  </a:lnTo>
                  <a:lnTo>
                    <a:pt x="9851" y="5347"/>
                  </a:lnTo>
                  <a:lnTo>
                    <a:pt x="9845" y="5348"/>
                  </a:lnTo>
                  <a:lnTo>
                    <a:pt x="9838" y="5347"/>
                  </a:lnTo>
                  <a:lnTo>
                    <a:pt x="9825" y="5342"/>
                  </a:lnTo>
                  <a:lnTo>
                    <a:pt x="9766" y="5322"/>
                  </a:lnTo>
                  <a:lnTo>
                    <a:pt x="9693" y="5294"/>
                  </a:lnTo>
                  <a:lnTo>
                    <a:pt x="9533" y="5232"/>
                  </a:lnTo>
                  <a:lnTo>
                    <a:pt x="9341" y="5158"/>
                  </a:lnTo>
                  <a:lnTo>
                    <a:pt x="9277" y="5138"/>
                  </a:lnTo>
                  <a:lnTo>
                    <a:pt x="8466" y="4756"/>
                  </a:lnTo>
                  <a:lnTo>
                    <a:pt x="7779" y="4434"/>
                  </a:lnTo>
                  <a:lnTo>
                    <a:pt x="7770" y="4445"/>
                  </a:lnTo>
                  <a:lnTo>
                    <a:pt x="7760" y="4457"/>
                  </a:lnTo>
                  <a:lnTo>
                    <a:pt x="7745" y="4472"/>
                  </a:lnTo>
                  <a:lnTo>
                    <a:pt x="7728" y="4490"/>
                  </a:lnTo>
                  <a:lnTo>
                    <a:pt x="7707" y="4507"/>
                  </a:lnTo>
                  <a:lnTo>
                    <a:pt x="7683" y="4525"/>
                  </a:lnTo>
                  <a:lnTo>
                    <a:pt x="7670" y="4532"/>
                  </a:lnTo>
                  <a:lnTo>
                    <a:pt x="7657" y="4540"/>
                  </a:lnTo>
                  <a:lnTo>
                    <a:pt x="7640" y="4548"/>
                  </a:lnTo>
                  <a:lnTo>
                    <a:pt x="7624" y="4555"/>
                  </a:lnTo>
                  <a:lnTo>
                    <a:pt x="7590" y="4568"/>
                  </a:lnTo>
                  <a:lnTo>
                    <a:pt x="7556" y="4578"/>
                  </a:lnTo>
                  <a:lnTo>
                    <a:pt x="7526" y="4587"/>
                  </a:lnTo>
                  <a:lnTo>
                    <a:pt x="7499" y="4592"/>
                  </a:lnTo>
                  <a:lnTo>
                    <a:pt x="7478" y="4597"/>
                  </a:lnTo>
                  <a:lnTo>
                    <a:pt x="7459" y="4600"/>
                  </a:lnTo>
                  <a:lnTo>
                    <a:pt x="7440" y="4617"/>
                  </a:lnTo>
                  <a:lnTo>
                    <a:pt x="7423" y="4631"/>
                  </a:lnTo>
                  <a:lnTo>
                    <a:pt x="7405" y="4644"/>
                  </a:lnTo>
                  <a:lnTo>
                    <a:pt x="7401" y="4646"/>
                  </a:lnTo>
                  <a:lnTo>
                    <a:pt x="7398" y="4647"/>
                  </a:lnTo>
                  <a:lnTo>
                    <a:pt x="7391" y="4648"/>
                  </a:lnTo>
                  <a:lnTo>
                    <a:pt x="7387" y="4647"/>
                  </a:lnTo>
                  <a:lnTo>
                    <a:pt x="7386" y="4647"/>
                  </a:lnTo>
                  <a:lnTo>
                    <a:pt x="7212" y="4564"/>
                  </a:lnTo>
                  <a:lnTo>
                    <a:pt x="7177" y="4497"/>
                  </a:lnTo>
                  <a:lnTo>
                    <a:pt x="7170" y="4503"/>
                  </a:lnTo>
                  <a:lnTo>
                    <a:pt x="7154" y="4514"/>
                  </a:lnTo>
                  <a:lnTo>
                    <a:pt x="7144" y="4519"/>
                  </a:lnTo>
                  <a:lnTo>
                    <a:pt x="7134" y="4524"/>
                  </a:lnTo>
                  <a:lnTo>
                    <a:pt x="7126" y="4527"/>
                  </a:lnTo>
                  <a:lnTo>
                    <a:pt x="7121" y="4527"/>
                  </a:lnTo>
                  <a:lnTo>
                    <a:pt x="7118" y="4527"/>
                  </a:lnTo>
                  <a:lnTo>
                    <a:pt x="7106" y="4524"/>
                  </a:lnTo>
                  <a:lnTo>
                    <a:pt x="7093" y="4519"/>
                  </a:lnTo>
                  <a:lnTo>
                    <a:pt x="7066" y="4509"/>
                  </a:lnTo>
                  <a:lnTo>
                    <a:pt x="7040" y="4496"/>
                  </a:lnTo>
                  <a:lnTo>
                    <a:pt x="7014" y="4483"/>
                  </a:lnTo>
                  <a:lnTo>
                    <a:pt x="6974" y="4460"/>
                  </a:lnTo>
                  <a:lnTo>
                    <a:pt x="6956" y="4450"/>
                  </a:lnTo>
                  <a:lnTo>
                    <a:pt x="6923" y="4394"/>
                  </a:lnTo>
                  <a:lnTo>
                    <a:pt x="6869" y="4412"/>
                  </a:lnTo>
                  <a:lnTo>
                    <a:pt x="6668" y="4327"/>
                  </a:lnTo>
                  <a:lnTo>
                    <a:pt x="6665" y="4324"/>
                  </a:lnTo>
                  <a:lnTo>
                    <a:pt x="6660" y="4315"/>
                  </a:lnTo>
                  <a:lnTo>
                    <a:pt x="6655" y="4309"/>
                  </a:lnTo>
                  <a:lnTo>
                    <a:pt x="6650" y="4304"/>
                  </a:lnTo>
                  <a:lnTo>
                    <a:pt x="6643" y="4300"/>
                  </a:lnTo>
                  <a:lnTo>
                    <a:pt x="6636" y="4295"/>
                  </a:lnTo>
                  <a:lnTo>
                    <a:pt x="6627" y="4292"/>
                  </a:lnTo>
                  <a:lnTo>
                    <a:pt x="6617" y="4290"/>
                  </a:lnTo>
                  <a:lnTo>
                    <a:pt x="6608" y="4289"/>
                  </a:lnTo>
                  <a:lnTo>
                    <a:pt x="6599" y="4289"/>
                  </a:lnTo>
                  <a:lnTo>
                    <a:pt x="6586" y="4289"/>
                  </a:lnTo>
                  <a:lnTo>
                    <a:pt x="6579" y="4289"/>
                  </a:lnTo>
                  <a:lnTo>
                    <a:pt x="6406" y="4215"/>
                  </a:lnTo>
                  <a:lnTo>
                    <a:pt x="6403" y="4201"/>
                  </a:lnTo>
                  <a:lnTo>
                    <a:pt x="6400" y="4188"/>
                  </a:lnTo>
                  <a:lnTo>
                    <a:pt x="6399" y="4175"/>
                  </a:lnTo>
                  <a:lnTo>
                    <a:pt x="6399" y="4162"/>
                  </a:lnTo>
                  <a:lnTo>
                    <a:pt x="6401" y="4152"/>
                  </a:lnTo>
                  <a:lnTo>
                    <a:pt x="6403" y="4146"/>
                  </a:lnTo>
                  <a:lnTo>
                    <a:pt x="6404" y="4144"/>
                  </a:lnTo>
                  <a:lnTo>
                    <a:pt x="6323" y="4097"/>
                  </a:lnTo>
                  <a:lnTo>
                    <a:pt x="6018" y="3917"/>
                  </a:lnTo>
                  <a:lnTo>
                    <a:pt x="6013" y="3903"/>
                  </a:lnTo>
                  <a:lnTo>
                    <a:pt x="5221" y="3501"/>
                  </a:lnTo>
                  <a:lnTo>
                    <a:pt x="4247" y="3015"/>
                  </a:lnTo>
                  <a:lnTo>
                    <a:pt x="3264" y="2508"/>
                  </a:lnTo>
                  <a:lnTo>
                    <a:pt x="3219" y="2512"/>
                  </a:lnTo>
                  <a:lnTo>
                    <a:pt x="2882" y="2586"/>
                  </a:lnTo>
                  <a:lnTo>
                    <a:pt x="2587" y="2650"/>
                  </a:lnTo>
                  <a:lnTo>
                    <a:pt x="2319" y="2707"/>
                  </a:lnTo>
                  <a:lnTo>
                    <a:pt x="2282" y="2714"/>
                  </a:lnTo>
                  <a:lnTo>
                    <a:pt x="2248" y="2720"/>
                  </a:lnTo>
                  <a:lnTo>
                    <a:pt x="2195" y="2727"/>
                  </a:lnTo>
                  <a:lnTo>
                    <a:pt x="2160" y="2732"/>
                  </a:lnTo>
                  <a:lnTo>
                    <a:pt x="2148" y="2733"/>
                  </a:lnTo>
                  <a:lnTo>
                    <a:pt x="2091" y="2738"/>
                  </a:lnTo>
                  <a:lnTo>
                    <a:pt x="2026" y="2744"/>
                  </a:lnTo>
                  <a:lnTo>
                    <a:pt x="1943" y="2749"/>
                  </a:lnTo>
                  <a:lnTo>
                    <a:pt x="1897" y="2750"/>
                  </a:lnTo>
                  <a:lnTo>
                    <a:pt x="1847" y="2751"/>
                  </a:lnTo>
                  <a:lnTo>
                    <a:pt x="1796" y="2753"/>
                  </a:lnTo>
                  <a:lnTo>
                    <a:pt x="1742" y="2751"/>
                  </a:lnTo>
                  <a:lnTo>
                    <a:pt x="1688" y="2750"/>
                  </a:lnTo>
                  <a:lnTo>
                    <a:pt x="1633" y="2747"/>
                  </a:lnTo>
                  <a:lnTo>
                    <a:pt x="1578" y="2743"/>
                  </a:lnTo>
                  <a:lnTo>
                    <a:pt x="1523" y="2736"/>
                  </a:lnTo>
                  <a:lnTo>
                    <a:pt x="1473" y="2728"/>
                  </a:lnTo>
                  <a:lnTo>
                    <a:pt x="1423" y="2720"/>
                  </a:lnTo>
                  <a:lnTo>
                    <a:pt x="1375" y="2709"/>
                  </a:lnTo>
                  <a:lnTo>
                    <a:pt x="1329" y="2697"/>
                  </a:lnTo>
                  <a:lnTo>
                    <a:pt x="1285" y="2685"/>
                  </a:lnTo>
                  <a:lnTo>
                    <a:pt x="1244" y="2672"/>
                  </a:lnTo>
                  <a:lnTo>
                    <a:pt x="1205" y="2658"/>
                  </a:lnTo>
                  <a:lnTo>
                    <a:pt x="1169" y="2646"/>
                  </a:lnTo>
                  <a:lnTo>
                    <a:pt x="1108" y="2622"/>
                  </a:lnTo>
                  <a:lnTo>
                    <a:pt x="1061" y="2603"/>
                  </a:lnTo>
                  <a:lnTo>
                    <a:pt x="1031" y="2589"/>
                  </a:lnTo>
                  <a:lnTo>
                    <a:pt x="1022" y="2583"/>
                  </a:lnTo>
                  <a:lnTo>
                    <a:pt x="1007" y="2578"/>
                  </a:lnTo>
                  <a:lnTo>
                    <a:pt x="968" y="2560"/>
                  </a:lnTo>
                  <a:lnTo>
                    <a:pt x="908" y="2532"/>
                  </a:lnTo>
                  <a:lnTo>
                    <a:pt x="834" y="2495"/>
                  </a:lnTo>
                  <a:lnTo>
                    <a:pt x="792" y="2472"/>
                  </a:lnTo>
                  <a:lnTo>
                    <a:pt x="748" y="2447"/>
                  </a:lnTo>
                  <a:lnTo>
                    <a:pt x="704" y="2421"/>
                  </a:lnTo>
                  <a:lnTo>
                    <a:pt x="659" y="2394"/>
                  </a:lnTo>
                  <a:lnTo>
                    <a:pt x="613" y="2364"/>
                  </a:lnTo>
                  <a:lnTo>
                    <a:pt x="568" y="2334"/>
                  </a:lnTo>
                  <a:lnTo>
                    <a:pt x="524" y="2301"/>
                  </a:lnTo>
                  <a:lnTo>
                    <a:pt x="483" y="2267"/>
                  </a:lnTo>
                  <a:lnTo>
                    <a:pt x="440" y="2230"/>
                  </a:lnTo>
                  <a:lnTo>
                    <a:pt x="400" y="2192"/>
                  </a:lnTo>
                  <a:lnTo>
                    <a:pt x="362" y="2153"/>
                  </a:lnTo>
                  <a:lnTo>
                    <a:pt x="327" y="2114"/>
                  </a:lnTo>
                  <a:lnTo>
                    <a:pt x="295" y="2077"/>
                  </a:lnTo>
                  <a:lnTo>
                    <a:pt x="265" y="2040"/>
                  </a:lnTo>
                  <a:lnTo>
                    <a:pt x="238" y="2005"/>
                  </a:lnTo>
                  <a:lnTo>
                    <a:pt x="213" y="1971"/>
                  </a:lnTo>
                  <a:lnTo>
                    <a:pt x="191" y="1939"/>
                  </a:lnTo>
                  <a:lnTo>
                    <a:pt x="172" y="1911"/>
                  </a:lnTo>
                  <a:lnTo>
                    <a:pt x="143" y="1864"/>
                  </a:lnTo>
                  <a:lnTo>
                    <a:pt x="124" y="1833"/>
                  </a:lnTo>
                  <a:lnTo>
                    <a:pt x="119" y="1822"/>
                  </a:lnTo>
                  <a:lnTo>
                    <a:pt x="113" y="1810"/>
                  </a:lnTo>
                  <a:lnTo>
                    <a:pt x="98" y="1776"/>
                  </a:lnTo>
                  <a:lnTo>
                    <a:pt x="77" y="1726"/>
                  </a:lnTo>
                  <a:lnTo>
                    <a:pt x="66" y="1696"/>
                  </a:lnTo>
                  <a:lnTo>
                    <a:pt x="54" y="1664"/>
                  </a:lnTo>
                  <a:lnTo>
                    <a:pt x="42" y="1629"/>
                  </a:lnTo>
                  <a:lnTo>
                    <a:pt x="31" y="1591"/>
                  </a:lnTo>
                  <a:lnTo>
                    <a:pt x="21" y="1554"/>
                  </a:lnTo>
                  <a:lnTo>
                    <a:pt x="13" y="1516"/>
                  </a:lnTo>
                  <a:lnTo>
                    <a:pt x="6" y="1479"/>
                  </a:lnTo>
                  <a:lnTo>
                    <a:pt x="2" y="1442"/>
                  </a:lnTo>
                  <a:lnTo>
                    <a:pt x="0" y="1423"/>
                  </a:lnTo>
                  <a:lnTo>
                    <a:pt x="0" y="1406"/>
                  </a:lnTo>
                  <a:lnTo>
                    <a:pt x="0" y="1388"/>
                  </a:lnTo>
                  <a:lnTo>
                    <a:pt x="1" y="1371"/>
                  </a:lnTo>
                  <a:lnTo>
                    <a:pt x="2" y="1363"/>
                  </a:lnTo>
                  <a:lnTo>
                    <a:pt x="4" y="1355"/>
                  </a:lnTo>
                  <a:lnTo>
                    <a:pt x="6" y="1349"/>
                  </a:lnTo>
                  <a:lnTo>
                    <a:pt x="9" y="1341"/>
                  </a:lnTo>
                  <a:lnTo>
                    <a:pt x="18" y="1327"/>
                  </a:lnTo>
                  <a:lnTo>
                    <a:pt x="29" y="1313"/>
                  </a:lnTo>
                  <a:lnTo>
                    <a:pt x="42" y="1300"/>
                  </a:lnTo>
                  <a:lnTo>
                    <a:pt x="56" y="1288"/>
                  </a:lnTo>
                  <a:lnTo>
                    <a:pt x="72" y="1276"/>
                  </a:lnTo>
                  <a:lnTo>
                    <a:pt x="87" y="1265"/>
                  </a:lnTo>
                  <a:lnTo>
                    <a:pt x="117" y="1246"/>
                  </a:lnTo>
                  <a:lnTo>
                    <a:pt x="143" y="1232"/>
                  </a:lnTo>
                  <a:lnTo>
                    <a:pt x="161" y="1223"/>
                  </a:lnTo>
                  <a:lnTo>
                    <a:pt x="169" y="1220"/>
                  </a:lnTo>
                  <a:lnTo>
                    <a:pt x="142" y="1197"/>
                  </a:lnTo>
                  <a:lnTo>
                    <a:pt x="114" y="1173"/>
                  </a:lnTo>
                  <a:lnTo>
                    <a:pt x="84" y="1143"/>
                  </a:lnTo>
                  <a:lnTo>
                    <a:pt x="68" y="1127"/>
                  </a:lnTo>
                  <a:lnTo>
                    <a:pt x="54" y="1110"/>
                  </a:lnTo>
                  <a:lnTo>
                    <a:pt x="42" y="1094"/>
                  </a:lnTo>
                  <a:lnTo>
                    <a:pt x="31" y="1078"/>
                  </a:lnTo>
                  <a:lnTo>
                    <a:pt x="24" y="1062"/>
                  </a:lnTo>
                  <a:lnTo>
                    <a:pt x="20" y="1055"/>
                  </a:lnTo>
                  <a:lnTo>
                    <a:pt x="18" y="1047"/>
                  </a:lnTo>
                  <a:lnTo>
                    <a:pt x="17" y="1040"/>
                  </a:lnTo>
                  <a:lnTo>
                    <a:pt x="17" y="1034"/>
                  </a:lnTo>
                  <a:lnTo>
                    <a:pt x="18" y="1027"/>
                  </a:lnTo>
                  <a:lnTo>
                    <a:pt x="20" y="1022"/>
                  </a:lnTo>
                  <a:lnTo>
                    <a:pt x="24" y="1017"/>
                  </a:lnTo>
                  <a:lnTo>
                    <a:pt x="27" y="1013"/>
                  </a:lnTo>
                  <a:lnTo>
                    <a:pt x="32" y="1010"/>
                  </a:lnTo>
                  <a:lnTo>
                    <a:pt x="39" y="1007"/>
                  </a:lnTo>
                  <a:lnTo>
                    <a:pt x="53" y="1000"/>
                  </a:lnTo>
                  <a:lnTo>
                    <a:pt x="71" y="997"/>
                  </a:lnTo>
                  <a:lnTo>
                    <a:pt x="91" y="993"/>
                  </a:lnTo>
                  <a:lnTo>
                    <a:pt x="112" y="991"/>
                  </a:lnTo>
                  <a:lnTo>
                    <a:pt x="135" y="990"/>
                  </a:lnTo>
                  <a:lnTo>
                    <a:pt x="158" y="990"/>
                  </a:lnTo>
                  <a:lnTo>
                    <a:pt x="203" y="991"/>
                  </a:lnTo>
                  <a:lnTo>
                    <a:pt x="241" y="993"/>
                  </a:lnTo>
                  <a:lnTo>
                    <a:pt x="277" y="997"/>
                  </a:lnTo>
                  <a:lnTo>
                    <a:pt x="440" y="1011"/>
                  </a:lnTo>
                  <a:lnTo>
                    <a:pt x="439" y="949"/>
                  </a:lnTo>
                  <a:lnTo>
                    <a:pt x="405" y="916"/>
                  </a:lnTo>
                  <a:lnTo>
                    <a:pt x="450" y="928"/>
                  </a:lnTo>
                  <a:lnTo>
                    <a:pt x="468" y="914"/>
                  </a:lnTo>
                  <a:lnTo>
                    <a:pt x="483" y="903"/>
                  </a:lnTo>
                  <a:lnTo>
                    <a:pt x="494" y="895"/>
                  </a:lnTo>
                  <a:lnTo>
                    <a:pt x="499" y="894"/>
                  </a:lnTo>
                  <a:lnTo>
                    <a:pt x="508" y="894"/>
                  </a:lnTo>
                  <a:lnTo>
                    <a:pt x="528" y="894"/>
                  </a:lnTo>
                  <a:lnTo>
                    <a:pt x="553" y="897"/>
                  </a:lnTo>
                  <a:lnTo>
                    <a:pt x="533" y="869"/>
                  </a:lnTo>
                  <a:lnTo>
                    <a:pt x="513" y="837"/>
                  </a:lnTo>
                  <a:lnTo>
                    <a:pt x="489" y="799"/>
                  </a:lnTo>
                  <a:lnTo>
                    <a:pt x="465" y="757"/>
                  </a:lnTo>
                  <a:lnTo>
                    <a:pt x="454" y="735"/>
                  </a:lnTo>
                  <a:lnTo>
                    <a:pt x="443" y="715"/>
                  </a:lnTo>
                  <a:lnTo>
                    <a:pt x="434" y="693"/>
                  </a:lnTo>
                  <a:lnTo>
                    <a:pt x="426" y="673"/>
                  </a:lnTo>
                  <a:lnTo>
                    <a:pt x="419" y="655"/>
                  </a:lnTo>
                  <a:lnTo>
                    <a:pt x="416" y="638"/>
                  </a:lnTo>
                  <a:lnTo>
                    <a:pt x="416" y="633"/>
                  </a:lnTo>
                  <a:lnTo>
                    <a:pt x="418" y="628"/>
                  </a:lnTo>
                  <a:lnTo>
                    <a:pt x="423" y="623"/>
                  </a:lnTo>
                  <a:lnTo>
                    <a:pt x="428" y="617"/>
                  </a:lnTo>
                  <a:lnTo>
                    <a:pt x="441" y="605"/>
                  </a:lnTo>
                  <a:lnTo>
                    <a:pt x="456" y="594"/>
                  </a:lnTo>
                  <a:lnTo>
                    <a:pt x="473" y="585"/>
                  </a:lnTo>
                  <a:lnTo>
                    <a:pt x="486" y="577"/>
                  </a:lnTo>
                  <a:lnTo>
                    <a:pt x="500" y="569"/>
                  </a:lnTo>
                  <a:lnTo>
                    <a:pt x="488" y="533"/>
                  </a:lnTo>
                  <a:lnTo>
                    <a:pt x="476" y="495"/>
                  </a:lnTo>
                  <a:lnTo>
                    <a:pt x="463" y="448"/>
                  </a:lnTo>
                  <a:lnTo>
                    <a:pt x="458" y="423"/>
                  </a:lnTo>
                  <a:lnTo>
                    <a:pt x="452" y="397"/>
                  </a:lnTo>
                  <a:lnTo>
                    <a:pt x="448" y="371"/>
                  </a:lnTo>
                  <a:lnTo>
                    <a:pt x="444" y="346"/>
                  </a:lnTo>
                  <a:lnTo>
                    <a:pt x="442" y="322"/>
                  </a:lnTo>
                  <a:lnTo>
                    <a:pt x="442" y="299"/>
                  </a:lnTo>
                  <a:lnTo>
                    <a:pt x="443" y="280"/>
                  </a:lnTo>
                  <a:lnTo>
                    <a:pt x="446" y="270"/>
                  </a:lnTo>
                  <a:lnTo>
                    <a:pt x="448" y="261"/>
                  </a:lnTo>
                  <a:lnTo>
                    <a:pt x="451" y="251"/>
                  </a:lnTo>
                  <a:lnTo>
                    <a:pt x="455" y="242"/>
                  </a:lnTo>
                  <a:lnTo>
                    <a:pt x="461" y="233"/>
                  </a:lnTo>
                  <a:lnTo>
                    <a:pt x="467" y="223"/>
                  </a:lnTo>
                  <a:lnTo>
                    <a:pt x="482" y="205"/>
                  </a:lnTo>
                  <a:lnTo>
                    <a:pt x="497" y="189"/>
                  </a:lnTo>
                  <a:lnTo>
                    <a:pt x="516" y="172"/>
                  </a:lnTo>
                  <a:lnTo>
                    <a:pt x="534" y="158"/>
                  </a:lnTo>
                  <a:lnTo>
                    <a:pt x="554" y="145"/>
                  </a:lnTo>
                  <a:lnTo>
                    <a:pt x="573" y="132"/>
                  </a:lnTo>
                  <a:lnTo>
                    <a:pt x="592" y="121"/>
                  </a:lnTo>
                  <a:lnTo>
                    <a:pt x="611" y="111"/>
                  </a:lnTo>
                  <a:lnTo>
                    <a:pt x="642" y="96"/>
                  </a:lnTo>
                  <a:lnTo>
                    <a:pt x="665" y="86"/>
                  </a:lnTo>
                  <a:lnTo>
                    <a:pt x="673" y="83"/>
                  </a:lnTo>
                  <a:lnTo>
                    <a:pt x="684" y="79"/>
                  </a:lnTo>
                  <a:lnTo>
                    <a:pt x="714" y="70"/>
                  </a:lnTo>
                  <a:lnTo>
                    <a:pt x="761" y="55"/>
                  </a:lnTo>
                  <a:lnTo>
                    <a:pt x="791" y="47"/>
                  </a:lnTo>
                  <a:lnTo>
                    <a:pt x="825" y="39"/>
                  </a:lnTo>
                  <a:lnTo>
                    <a:pt x="861" y="31"/>
                  </a:lnTo>
                  <a:lnTo>
                    <a:pt x="900" y="24"/>
                  </a:lnTo>
                  <a:lnTo>
                    <a:pt x="942" y="16"/>
                  </a:lnTo>
                  <a:lnTo>
                    <a:pt x="986" y="9"/>
                  </a:lnTo>
                  <a:lnTo>
                    <a:pt x="1033" y="5"/>
                  </a:lnTo>
                  <a:lnTo>
                    <a:pt x="1081" y="2"/>
                  </a:lnTo>
                  <a:lnTo>
                    <a:pt x="1130" y="0"/>
                  </a:lnTo>
                  <a:lnTo>
                    <a:pt x="1180" y="0"/>
                  </a:lnTo>
                  <a:lnTo>
                    <a:pt x="1231" y="2"/>
                  </a:lnTo>
                  <a:lnTo>
                    <a:pt x="1284" y="6"/>
                  </a:lnTo>
                  <a:lnTo>
                    <a:pt x="1335" y="13"/>
                  </a:lnTo>
                  <a:lnTo>
                    <a:pt x="1387" y="20"/>
                  </a:lnTo>
                  <a:lnTo>
                    <a:pt x="1436" y="29"/>
                  </a:lnTo>
                  <a:lnTo>
                    <a:pt x="1484" y="38"/>
                  </a:lnTo>
                  <a:lnTo>
                    <a:pt x="1531" y="48"/>
                  </a:lnTo>
                  <a:lnTo>
                    <a:pt x="1574" y="59"/>
                  </a:lnTo>
                  <a:lnTo>
                    <a:pt x="1651" y="78"/>
                  </a:lnTo>
                  <a:lnTo>
                    <a:pt x="1710" y="95"/>
                  </a:lnTo>
                  <a:lnTo>
                    <a:pt x="1750" y="107"/>
                  </a:lnTo>
                  <a:lnTo>
                    <a:pt x="1764" y="111"/>
                  </a:lnTo>
                  <a:lnTo>
                    <a:pt x="1777" y="117"/>
                  </a:lnTo>
                  <a:lnTo>
                    <a:pt x="1816" y="131"/>
                  </a:lnTo>
                  <a:lnTo>
                    <a:pt x="1875" y="154"/>
                  </a:lnTo>
                  <a:lnTo>
                    <a:pt x="1952" y="186"/>
                  </a:lnTo>
                  <a:lnTo>
                    <a:pt x="1994" y="205"/>
                  </a:lnTo>
                  <a:lnTo>
                    <a:pt x="2040" y="226"/>
                  </a:lnTo>
                  <a:lnTo>
                    <a:pt x="2087" y="249"/>
                  </a:lnTo>
                  <a:lnTo>
                    <a:pt x="2135" y="274"/>
                  </a:lnTo>
                  <a:lnTo>
                    <a:pt x="2185" y="301"/>
                  </a:lnTo>
                  <a:lnTo>
                    <a:pt x="2235" y="330"/>
                  </a:lnTo>
                  <a:lnTo>
                    <a:pt x="2285" y="360"/>
                  </a:lnTo>
                  <a:lnTo>
                    <a:pt x="2333" y="392"/>
                  </a:lnTo>
                  <a:lnTo>
                    <a:pt x="2378" y="425"/>
                  </a:lnTo>
                  <a:lnTo>
                    <a:pt x="2422" y="458"/>
                  </a:lnTo>
                  <a:lnTo>
                    <a:pt x="2463" y="492"/>
                  </a:lnTo>
                  <a:lnTo>
                    <a:pt x="2504" y="526"/>
                  </a:lnTo>
                  <a:lnTo>
                    <a:pt x="2541" y="559"/>
                  </a:lnTo>
                  <a:lnTo>
                    <a:pt x="2577" y="593"/>
                  </a:lnTo>
                  <a:lnTo>
                    <a:pt x="2610" y="626"/>
                  </a:lnTo>
                  <a:lnTo>
                    <a:pt x="2641" y="657"/>
                  </a:lnTo>
                  <a:lnTo>
                    <a:pt x="2693" y="712"/>
                  </a:lnTo>
                  <a:lnTo>
                    <a:pt x="2732" y="757"/>
                  </a:lnTo>
                  <a:lnTo>
                    <a:pt x="2757" y="787"/>
                  </a:lnTo>
                  <a:lnTo>
                    <a:pt x="2766" y="797"/>
                  </a:lnTo>
                  <a:lnTo>
                    <a:pt x="2787" y="824"/>
                  </a:lnTo>
                  <a:lnTo>
                    <a:pt x="2811" y="857"/>
                  </a:lnTo>
                  <a:lnTo>
                    <a:pt x="2843" y="901"/>
                  </a:lnTo>
                  <a:lnTo>
                    <a:pt x="2879" y="953"/>
                  </a:lnTo>
                  <a:lnTo>
                    <a:pt x="2919" y="1013"/>
                  </a:lnTo>
                  <a:lnTo>
                    <a:pt x="2963" y="1081"/>
                  </a:lnTo>
                  <a:lnTo>
                    <a:pt x="3007" y="1154"/>
                  </a:lnTo>
                  <a:lnTo>
                    <a:pt x="3055" y="1237"/>
                  </a:lnTo>
                  <a:lnTo>
                    <a:pt x="3101" y="1323"/>
                  </a:lnTo>
                  <a:lnTo>
                    <a:pt x="3143" y="1403"/>
                  </a:lnTo>
                  <a:lnTo>
                    <a:pt x="3180" y="1479"/>
                  </a:lnTo>
                  <a:lnTo>
                    <a:pt x="3237" y="1594"/>
                  </a:lnTo>
                  <a:lnTo>
                    <a:pt x="3259" y="1640"/>
                  </a:lnTo>
                  <a:lnTo>
                    <a:pt x="3543" y="2192"/>
                  </a:lnTo>
                  <a:lnTo>
                    <a:pt x="3750" y="2273"/>
                  </a:lnTo>
                  <a:close/>
                </a:path>
              </a:pathLst>
            </a:custGeom>
            <a:solidFill>
              <a:srgbClr val="D91B2D"/>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dirty="0">
                <a:solidFill>
                  <a:srgbClr val="FFFFFF"/>
                </a:solidFill>
                <a:latin typeface="思源黑体 CN Light" panose="020B0300000000000000" pitchFamily="34" charset="-122"/>
              </a:endParaRPr>
            </a:p>
          </p:txBody>
        </p:sp>
        <p:sp>
          <p:nvSpPr>
            <p:cNvPr id="29" name="KSO_Shape"/>
            <p:cNvSpPr/>
            <p:nvPr/>
          </p:nvSpPr>
          <p:spPr bwMode="auto">
            <a:xfrm rot="2239717">
              <a:off x="4905153" y="2574350"/>
              <a:ext cx="938248" cy="509781"/>
            </a:xfrm>
            <a:custGeom>
              <a:avLst/>
              <a:gdLst>
                <a:gd name="T0" fmla="*/ 251198101 w 9856"/>
                <a:gd name="T1" fmla="*/ 129768329 h 5348"/>
                <a:gd name="T2" fmla="*/ 252655071 w 9856"/>
                <a:gd name="T3" fmla="*/ 128945205 h 5348"/>
                <a:gd name="T4" fmla="*/ 259454196 w 9856"/>
                <a:gd name="T5" fmla="*/ 131750949 h 5348"/>
                <a:gd name="T6" fmla="*/ 261658399 w 9856"/>
                <a:gd name="T7" fmla="*/ 133546417 h 5348"/>
                <a:gd name="T8" fmla="*/ 264684442 w 9856"/>
                <a:gd name="T9" fmla="*/ 134182388 h 5348"/>
                <a:gd name="T10" fmla="*/ 279254329 w 9856"/>
                <a:gd name="T11" fmla="*/ 141289938 h 5348"/>
                <a:gd name="T12" fmla="*/ 281196826 w 9856"/>
                <a:gd name="T13" fmla="*/ 143010699 h 5348"/>
                <a:gd name="T14" fmla="*/ 289116801 w 9856"/>
                <a:gd name="T15" fmla="*/ 145891149 h 5348"/>
                <a:gd name="T16" fmla="*/ 289228906 w 9856"/>
                <a:gd name="T17" fmla="*/ 148322588 h 5348"/>
                <a:gd name="T18" fmla="*/ 291395805 w 9856"/>
                <a:gd name="T19" fmla="*/ 152661940 h 5348"/>
                <a:gd name="T20" fmla="*/ 292628565 w 9856"/>
                <a:gd name="T21" fmla="*/ 157076192 h 5348"/>
                <a:gd name="T22" fmla="*/ 325205109 w 9856"/>
                <a:gd name="T23" fmla="*/ 177014452 h 5348"/>
                <a:gd name="T24" fmla="*/ 368017935 w 9856"/>
                <a:gd name="T25" fmla="*/ 200020509 h 5348"/>
                <a:gd name="T26" fmla="*/ 356137972 w 9856"/>
                <a:gd name="T27" fmla="*/ 195718510 h 5348"/>
                <a:gd name="T28" fmla="*/ 289901338 w 9856"/>
                <a:gd name="T29" fmla="*/ 166727433 h 5348"/>
                <a:gd name="T30" fmla="*/ 286053455 w 9856"/>
                <a:gd name="T31" fmla="*/ 169832196 h 5348"/>
                <a:gd name="T32" fmla="*/ 279366240 w 9856"/>
                <a:gd name="T33" fmla="*/ 171964422 h 5348"/>
                <a:gd name="T34" fmla="*/ 276489798 w 9856"/>
                <a:gd name="T35" fmla="*/ 173797436 h 5348"/>
                <a:gd name="T36" fmla="*/ 268121405 w 9856"/>
                <a:gd name="T37" fmla="*/ 168223688 h 5348"/>
                <a:gd name="T38" fmla="*/ 265917203 w 9856"/>
                <a:gd name="T39" fmla="*/ 169345831 h 5348"/>
                <a:gd name="T40" fmla="*/ 260537742 w 9856"/>
                <a:gd name="T41" fmla="*/ 166839493 h 5348"/>
                <a:gd name="T42" fmla="*/ 248807187 w 9856"/>
                <a:gd name="T43" fmla="*/ 161415351 h 5348"/>
                <a:gd name="T44" fmla="*/ 247200616 w 9856"/>
                <a:gd name="T45" fmla="*/ 160480167 h 5348"/>
                <a:gd name="T46" fmla="*/ 239206033 w 9856"/>
                <a:gd name="T47" fmla="*/ 157150898 h 5348"/>
                <a:gd name="T48" fmla="*/ 239243337 w 9856"/>
                <a:gd name="T49" fmla="*/ 155018672 h 5348"/>
                <a:gd name="T50" fmla="*/ 120256797 w 9856"/>
                <a:gd name="T51" fmla="*/ 93968915 h 5348"/>
                <a:gd name="T52" fmla="*/ 83981778 w 9856"/>
                <a:gd name="T53" fmla="*/ 101749789 h 5348"/>
                <a:gd name="T54" fmla="*/ 72587342 w 9856"/>
                <a:gd name="T55" fmla="*/ 102834579 h 5348"/>
                <a:gd name="T56" fmla="*/ 58951593 w 9856"/>
                <a:gd name="T57" fmla="*/ 102610073 h 5348"/>
                <a:gd name="T58" fmla="*/ 48005575 w 9856"/>
                <a:gd name="T59" fmla="*/ 100440493 h 5348"/>
                <a:gd name="T60" fmla="*/ 38180406 w 9856"/>
                <a:gd name="T61" fmla="*/ 96624859 h 5348"/>
                <a:gd name="T62" fmla="*/ 27944123 w 9856"/>
                <a:gd name="T63" fmla="*/ 91537283 h 5348"/>
                <a:gd name="T64" fmla="*/ 18044154 w 9856"/>
                <a:gd name="T65" fmla="*/ 84803845 h 5348"/>
                <a:gd name="T66" fmla="*/ 8891224 w 9856"/>
                <a:gd name="T67" fmla="*/ 75002998 h 5348"/>
                <a:gd name="T68" fmla="*/ 4445709 w 9856"/>
                <a:gd name="T69" fmla="*/ 68157307 h 5348"/>
                <a:gd name="T70" fmla="*/ 1158153 w 9856"/>
                <a:gd name="T71" fmla="*/ 59516149 h 5348"/>
                <a:gd name="T72" fmla="*/ 0 w 9856"/>
                <a:gd name="T73" fmla="*/ 51922234 h 5348"/>
                <a:gd name="T74" fmla="*/ 672433 w 9856"/>
                <a:gd name="T75" fmla="*/ 49640402 h 5348"/>
                <a:gd name="T76" fmla="*/ 5342350 w 9856"/>
                <a:gd name="T77" fmla="*/ 46086627 h 5348"/>
                <a:gd name="T78" fmla="*/ 2540322 w 9856"/>
                <a:gd name="T79" fmla="*/ 42158740 h 5348"/>
                <a:gd name="T80" fmla="*/ 635129 w 9856"/>
                <a:gd name="T81" fmla="*/ 38904371 h 5348"/>
                <a:gd name="T82" fmla="*/ 1195457 w 9856"/>
                <a:gd name="T83" fmla="*/ 37782035 h 5348"/>
                <a:gd name="T84" fmla="*/ 5902678 w 9856"/>
                <a:gd name="T85" fmla="*/ 37033810 h 5348"/>
                <a:gd name="T86" fmla="*/ 16811200 w 9856"/>
                <a:gd name="T87" fmla="*/ 34714625 h 5348"/>
                <a:gd name="T88" fmla="*/ 18978099 w 9856"/>
                <a:gd name="T89" fmla="*/ 33442682 h 5348"/>
                <a:gd name="T90" fmla="*/ 17371721 w 9856"/>
                <a:gd name="T91" fmla="*/ 28317753 h 5348"/>
                <a:gd name="T92" fmla="*/ 15541135 w 9856"/>
                <a:gd name="T93" fmla="*/ 23866341 h 5348"/>
                <a:gd name="T94" fmla="*/ 17670537 w 9856"/>
                <a:gd name="T95" fmla="*/ 21883721 h 5348"/>
                <a:gd name="T96" fmla="*/ 17110209 w 9856"/>
                <a:gd name="T97" fmla="*/ 15823608 h 5348"/>
                <a:gd name="T98" fmla="*/ 16661792 w 9856"/>
                <a:gd name="T99" fmla="*/ 10100060 h 5348"/>
                <a:gd name="T100" fmla="*/ 18006850 w 9856"/>
                <a:gd name="T101" fmla="*/ 7668621 h 5348"/>
                <a:gd name="T102" fmla="*/ 22825982 w 9856"/>
                <a:gd name="T103" fmla="*/ 4152199 h 5348"/>
                <a:gd name="T104" fmla="*/ 28429844 w 9856"/>
                <a:gd name="T105" fmla="*/ 2057520 h 5348"/>
                <a:gd name="T106" fmla="*/ 38591326 w 9856"/>
                <a:gd name="T107" fmla="*/ 186959 h 5348"/>
                <a:gd name="T108" fmla="*/ 49873464 w 9856"/>
                <a:gd name="T109" fmla="*/ 486365 h 5348"/>
                <a:gd name="T110" fmla="*/ 63882830 w 9856"/>
                <a:gd name="T111" fmla="*/ 3553775 h 5348"/>
                <a:gd name="T112" fmla="*/ 72923655 w 9856"/>
                <a:gd name="T113" fmla="*/ 6957944 h 5348"/>
                <a:gd name="T114" fmla="*/ 85363947 w 9856"/>
                <a:gd name="T115" fmla="*/ 13466875 h 5348"/>
                <a:gd name="T116" fmla="*/ 94927797 w 9856"/>
                <a:gd name="T117" fmla="*/ 20910991 h 5348"/>
                <a:gd name="T118" fmla="*/ 103333493 w 9856"/>
                <a:gd name="T119" fmla="*/ 29814201 h 5348"/>
                <a:gd name="T120" fmla="*/ 110692947 w 9856"/>
                <a:gd name="T121" fmla="*/ 40437979 h 5348"/>
                <a:gd name="T122" fmla="*/ 120929230 w 9856"/>
                <a:gd name="T123" fmla="*/ 59628402 h 53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9856" h="5348">
                  <a:moveTo>
                    <a:pt x="3750" y="2273"/>
                  </a:moveTo>
                  <a:lnTo>
                    <a:pt x="4899" y="2749"/>
                  </a:lnTo>
                  <a:lnTo>
                    <a:pt x="5759" y="3100"/>
                  </a:lnTo>
                  <a:lnTo>
                    <a:pt x="6278" y="3317"/>
                  </a:lnTo>
                  <a:lnTo>
                    <a:pt x="6298" y="3314"/>
                  </a:lnTo>
                  <a:lnTo>
                    <a:pt x="6724" y="3469"/>
                  </a:lnTo>
                  <a:lnTo>
                    <a:pt x="6728" y="3464"/>
                  </a:lnTo>
                  <a:lnTo>
                    <a:pt x="6736" y="3455"/>
                  </a:lnTo>
                  <a:lnTo>
                    <a:pt x="6743" y="3452"/>
                  </a:lnTo>
                  <a:lnTo>
                    <a:pt x="6748" y="3448"/>
                  </a:lnTo>
                  <a:lnTo>
                    <a:pt x="6756" y="3447"/>
                  </a:lnTo>
                  <a:lnTo>
                    <a:pt x="6759" y="3447"/>
                  </a:lnTo>
                  <a:lnTo>
                    <a:pt x="6763" y="3447"/>
                  </a:lnTo>
                  <a:lnTo>
                    <a:pt x="6787" y="3454"/>
                  </a:lnTo>
                  <a:lnTo>
                    <a:pt x="6816" y="3465"/>
                  </a:lnTo>
                  <a:lnTo>
                    <a:pt x="6846" y="3477"/>
                  </a:lnTo>
                  <a:lnTo>
                    <a:pt x="6876" y="3490"/>
                  </a:lnTo>
                  <a:lnTo>
                    <a:pt x="6924" y="3512"/>
                  </a:lnTo>
                  <a:lnTo>
                    <a:pt x="6945" y="3522"/>
                  </a:lnTo>
                  <a:lnTo>
                    <a:pt x="6946" y="3568"/>
                  </a:lnTo>
                  <a:lnTo>
                    <a:pt x="6987" y="3587"/>
                  </a:lnTo>
                  <a:lnTo>
                    <a:pt x="6990" y="3583"/>
                  </a:lnTo>
                  <a:lnTo>
                    <a:pt x="6993" y="3579"/>
                  </a:lnTo>
                  <a:lnTo>
                    <a:pt x="6999" y="3575"/>
                  </a:lnTo>
                  <a:lnTo>
                    <a:pt x="7004" y="3570"/>
                  </a:lnTo>
                  <a:lnTo>
                    <a:pt x="7012" y="3567"/>
                  </a:lnTo>
                  <a:lnTo>
                    <a:pt x="7019" y="3566"/>
                  </a:lnTo>
                  <a:lnTo>
                    <a:pt x="7024" y="3566"/>
                  </a:lnTo>
                  <a:lnTo>
                    <a:pt x="7028" y="3567"/>
                  </a:lnTo>
                  <a:lnTo>
                    <a:pt x="7054" y="3576"/>
                  </a:lnTo>
                  <a:lnTo>
                    <a:pt x="7085" y="3587"/>
                  </a:lnTo>
                  <a:lnTo>
                    <a:pt x="7116" y="3601"/>
                  </a:lnTo>
                  <a:lnTo>
                    <a:pt x="7146" y="3614"/>
                  </a:lnTo>
                  <a:lnTo>
                    <a:pt x="7194" y="3638"/>
                  </a:lnTo>
                  <a:lnTo>
                    <a:pt x="7215" y="3649"/>
                  </a:lnTo>
                  <a:lnTo>
                    <a:pt x="7224" y="3692"/>
                  </a:lnTo>
                  <a:lnTo>
                    <a:pt x="7309" y="3698"/>
                  </a:lnTo>
                  <a:lnTo>
                    <a:pt x="7475" y="3777"/>
                  </a:lnTo>
                  <a:lnTo>
                    <a:pt x="7483" y="3805"/>
                  </a:lnTo>
                  <a:lnTo>
                    <a:pt x="7486" y="3808"/>
                  </a:lnTo>
                  <a:lnTo>
                    <a:pt x="7496" y="3813"/>
                  </a:lnTo>
                  <a:lnTo>
                    <a:pt x="7510" y="3818"/>
                  </a:lnTo>
                  <a:lnTo>
                    <a:pt x="7518" y="3822"/>
                  </a:lnTo>
                  <a:lnTo>
                    <a:pt x="7527" y="3823"/>
                  </a:lnTo>
                  <a:lnTo>
                    <a:pt x="7533" y="3823"/>
                  </a:lnTo>
                  <a:lnTo>
                    <a:pt x="7541" y="3823"/>
                  </a:lnTo>
                  <a:lnTo>
                    <a:pt x="7554" y="3820"/>
                  </a:lnTo>
                  <a:lnTo>
                    <a:pt x="7564" y="3816"/>
                  </a:lnTo>
                  <a:lnTo>
                    <a:pt x="7568" y="3815"/>
                  </a:lnTo>
                  <a:lnTo>
                    <a:pt x="7739" y="3900"/>
                  </a:lnTo>
                  <a:lnTo>
                    <a:pt x="7742" y="3911"/>
                  </a:lnTo>
                  <a:lnTo>
                    <a:pt x="7744" y="3925"/>
                  </a:lnTo>
                  <a:lnTo>
                    <a:pt x="7745" y="3940"/>
                  </a:lnTo>
                  <a:lnTo>
                    <a:pt x="7744" y="3953"/>
                  </a:lnTo>
                  <a:lnTo>
                    <a:pt x="7742" y="3965"/>
                  </a:lnTo>
                  <a:lnTo>
                    <a:pt x="7739" y="3978"/>
                  </a:lnTo>
                  <a:lnTo>
                    <a:pt x="7749" y="3991"/>
                  </a:lnTo>
                  <a:lnTo>
                    <a:pt x="7758" y="4007"/>
                  </a:lnTo>
                  <a:lnTo>
                    <a:pt x="7772" y="4027"/>
                  </a:lnTo>
                  <a:lnTo>
                    <a:pt x="7786" y="4052"/>
                  </a:lnTo>
                  <a:lnTo>
                    <a:pt x="7800" y="4081"/>
                  </a:lnTo>
                  <a:lnTo>
                    <a:pt x="7813" y="4113"/>
                  </a:lnTo>
                  <a:lnTo>
                    <a:pt x="7820" y="4129"/>
                  </a:lnTo>
                  <a:lnTo>
                    <a:pt x="7824" y="4146"/>
                  </a:lnTo>
                  <a:lnTo>
                    <a:pt x="7827" y="4158"/>
                  </a:lnTo>
                  <a:lnTo>
                    <a:pt x="7829" y="4172"/>
                  </a:lnTo>
                  <a:lnTo>
                    <a:pt x="7833" y="4199"/>
                  </a:lnTo>
                  <a:lnTo>
                    <a:pt x="7834" y="4225"/>
                  </a:lnTo>
                  <a:lnTo>
                    <a:pt x="7833" y="4250"/>
                  </a:lnTo>
                  <a:lnTo>
                    <a:pt x="7832" y="4272"/>
                  </a:lnTo>
                  <a:lnTo>
                    <a:pt x="7831" y="4290"/>
                  </a:lnTo>
                  <a:lnTo>
                    <a:pt x="7828" y="4306"/>
                  </a:lnTo>
                  <a:lnTo>
                    <a:pt x="7832" y="4325"/>
                  </a:lnTo>
                  <a:lnTo>
                    <a:pt x="8705" y="4732"/>
                  </a:lnTo>
                  <a:lnTo>
                    <a:pt x="9381" y="5043"/>
                  </a:lnTo>
                  <a:lnTo>
                    <a:pt x="9855" y="5340"/>
                  </a:lnTo>
                  <a:lnTo>
                    <a:pt x="9856" y="5342"/>
                  </a:lnTo>
                  <a:lnTo>
                    <a:pt x="9855" y="5344"/>
                  </a:lnTo>
                  <a:lnTo>
                    <a:pt x="9854" y="5346"/>
                  </a:lnTo>
                  <a:lnTo>
                    <a:pt x="9851" y="5347"/>
                  </a:lnTo>
                  <a:lnTo>
                    <a:pt x="9845" y="5348"/>
                  </a:lnTo>
                  <a:lnTo>
                    <a:pt x="9838" y="5347"/>
                  </a:lnTo>
                  <a:lnTo>
                    <a:pt x="9825" y="5342"/>
                  </a:lnTo>
                  <a:lnTo>
                    <a:pt x="9766" y="5322"/>
                  </a:lnTo>
                  <a:lnTo>
                    <a:pt x="9693" y="5294"/>
                  </a:lnTo>
                  <a:lnTo>
                    <a:pt x="9533" y="5232"/>
                  </a:lnTo>
                  <a:lnTo>
                    <a:pt x="9341" y="5158"/>
                  </a:lnTo>
                  <a:lnTo>
                    <a:pt x="9277" y="5138"/>
                  </a:lnTo>
                  <a:lnTo>
                    <a:pt x="8466" y="4756"/>
                  </a:lnTo>
                  <a:lnTo>
                    <a:pt x="7779" y="4434"/>
                  </a:lnTo>
                  <a:lnTo>
                    <a:pt x="7770" y="4445"/>
                  </a:lnTo>
                  <a:lnTo>
                    <a:pt x="7760" y="4457"/>
                  </a:lnTo>
                  <a:lnTo>
                    <a:pt x="7745" y="4472"/>
                  </a:lnTo>
                  <a:lnTo>
                    <a:pt x="7728" y="4490"/>
                  </a:lnTo>
                  <a:lnTo>
                    <a:pt x="7707" y="4507"/>
                  </a:lnTo>
                  <a:lnTo>
                    <a:pt x="7683" y="4525"/>
                  </a:lnTo>
                  <a:lnTo>
                    <a:pt x="7670" y="4532"/>
                  </a:lnTo>
                  <a:lnTo>
                    <a:pt x="7657" y="4540"/>
                  </a:lnTo>
                  <a:lnTo>
                    <a:pt x="7640" y="4548"/>
                  </a:lnTo>
                  <a:lnTo>
                    <a:pt x="7624" y="4555"/>
                  </a:lnTo>
                  <a:lnTo>
                    <a:pt x="7590" y="4568"/>
                  </a:lnTo>
                  <a:lnTo>
                    <a:pt x="7556" y="4578"/>
                  </a:lnTo>
                  <a:lnTo>
                    <a:pt x="7526" y="4587"/>
                  </a:lnTo>
                  <a:lnTo>
                    <a:pt x="7499" y="4592"/>
                  </a:lnTo>
                  <a:lnTo>
                    <a:pt x="7478" y="4597"/>
                  </a:lnTo>
                  <a:lnTo>
                    <a:pt x="7459" y="4600"/>
                  </a:lnTo>
                  <a:lnTo>
                    <a:pt x="7440" y="4617"/>
                  </a:lnTo>
                  <a:lnTo>
                    <a:pt x="7423" y="4631"/>
                  </a:lnTo>
                  <a:lnTo>
                    <a:pt x="7405" y="4644"/>
                  </a:lnTo>
                  <a:lnTo>
                    <a:pt x="7401" y="4646"/>
                  </a:lnTo>
                  <a:lnTo>
                    <a:pt x="7398" y="4647"/>
                  </a:lnTo>
                  <a:lnTo>
                    <a:pt x="7391" y="4648"/>
                  </a:lnTo>
                  <a:lnTo>
                    <a:pt x="7387" y="4647"/>
                  </a:lnTo>
                  <a:lnTo>
                    <a:pt x="7386" y="4647"/>
                  </a:lnTo>
                  <a:lnTo>
                    <a:pt x="7212" y="4564"/>
                  </a:lnTo>
                  <a:lnTo>
                    <a:pt x="7177" y="4497"/>
                  </a:lnTo>
                  <a:lnTo>
                    <a:pt x="7170" y="4503"/>
                  </a:lnTo>
                  <a:lnTo>
                    <a:pt x="7154" y="4514"/>
                  </a:lnTo>
                  <a:lnTo>
                    <a:pt x="7144" y="4519"/>
                  </a:lnTo>
                  <a:lnTo>
                    <a:pt x="7134" y="4524"/>
                  </a:lnTo>
                  <a:lnTo>
                    <a:pt x="7126" y="4527"/>
                  </a:lnTo>
                  <a:lnTo>
                    <a:pt x="7121" y="4527"/>
                  </a:lnTo>
                  <a:lnTo>
                    <a:pt x="7118" y="4527"/>
                  </a:lnTo>
                  <a:lnTo>
                    <a:pt x="7106" y="4524"/>
                  </a:lnTo>
                  <a:lnTo>
                    <a:pt x="7093" y="4519"/>
                  </a:lnTo>
                  <a:lnTo>
                    <a:pt x="7066" y="4509"/>
                  </a:lnTo>
                  <a:lnTo>
                    <a:pt x="7040" y="4496"/>
                  </a:lnTo>
                  <a:lnTo>
                    <a:pt x="7014" y="4483"/>
                  </a:lnTo>
                  <a:lnTo>
                    <a:pt x="6974" y="4460"/>
                  </a:lnTo>
                  <a:lnTo>
                    <a:pt x="6956" y="4450"/>
                  </a:lnTo>
                  <a:lnTo>
                    <a:pt x="6923" y="4394"/>
                  </a:lnTo>
                  <a:lnTo>
                    <a:pt x="6869" y="4412"/>
                  </a:lnTo>
                  <a:lnTo>
                    <a:pt x="6668" y="4327"/>
                  </a:lnTo>
                  <a:lnTo>
                    <a:pt x="6665" y="4324"/>
                  </a:lnTo>
                  <a:lnTo>
                    <a:pt x="6660" y="4315"/>
                  </a:lnTo>
                  <a:lnTo>
                    <a:pt x="6655" y="4309"/>
                  </a:lnTo>
                  <a:lnTo>
                    <a:pt x="6650" y="4304"/>
                  </a:lnTo>
                  <a:lnTo>
                    <a:pt x="6643" y="4300"/>
                  </a:lnTo>
                  <a:lnTo>
                    <a:pt x="6636" y="4295"/>
                  </a:lnTo>
                  <a:lnTo>
                    <a:pt x="6627" y="4292"/>
                  </a:lnTo>
                  <a:lnTo>
                    <a:pt x="6617" y="4290"/>
                  </a:lnTo>
                  <a:lnTo>
                    <a:pt x="6608" y="4289"/>
                  </a:lnTo>
                  <a:lnTo>
                    <a:pt x="6599" y="4289"/>
                  </a:lnTo>
                  <a:lnTo>
                    <a:pt x="6586" y="4289"/>
                  </a:lnTo>
                  <a:lnTo>
                    <a:pt x="6579" y="4289"/>
                  </a:lnTo>
                  <a:lnTo>
                    <a:pt x="6406" y="4215"/>
                  </a:lnTo>
                  <a:lnTo>
                    <a:pt x="6403" y="4201"/>
                  </a:lnTo>
                  <a:lnTo>
                    <a:pt x="6400" y="4188"/>
                  </a:lnTo>
                  <a:lnTo>
                    <a:pt x="6399" y="4175"/>
                  </a:lnTo>
                  <a:lnTo>
                    <a:pt x="6399" y="4162"/>
                  </a:lnTo>
                  <a:lnTo>
                    <a:pt x="6401" y="4152"/>
                  </a:lnTo>
                  <a:lnTo>
                    <a:pt x="6403" y="4146"/>
                  </a:lnTo>
                  <a:lnTo>
                    <a:pt x="6404" y="4144"/>
                  </a:lnTo>
                  <a:lnTo>
                    <a:pt x="6323" y="4097"/>
                  </a:lnTo>
                  <a:lnTo>
                    <a:pt x="6018" y="3917"/>
                  </a:lnTo>
                  <a:lnTo>
                    <a:pt x="6013" y="3903"/>
                  </a:lnTo>
                  <a:lnTo>
                    <a:pt x="5221" y="3501"/>
                  </a:lnTo>
                  <a:lnTo>
                    <a:pt x="4247" y="3015"/>
                  </a:lnTo>
                  <a:lnTo>
                    <a:pt x="3264" y="2508"/>
                  </a:lnTo>
                  <a:lnTo>
                    <a:pt x="3219" y="2512"/>
                  </a:lnTo>
                  <a:lnTo>
                    <a:pt x="2882" y="2586"/>
                  </a:lnTo>
                  <a:lnTo>
                    <a:pt x="2587" y="2650"/>
                  </a:lnTo>
                  <a:lnTo>
                    <a:pt x="2319" y="2707"/>
                  </a:lnTo>
                  <a:lnTo>
                    <a:pt x="2282" y="2714"/>
                  </a:lnTo>
                  <a:lnTo>
                    <a:pt x="2248" y="2720"/>
                  </a:lnTo>
                  <a:lnTo>
                    <a:pt x="2195" y="2727"/>
                  </a:lnTo>
                  <a:lnTo>
                    <a:pt x="2160" y="2732"/>
                  </a:lnTo>
                  <a:lnTo>
                    <a:pt x="2148" y="2733"/>
                  </a:lnTo>
                  <a:lnTo>
                    <a:pt x="2091" y="2738"/>
                  </a:lnTo>
                  <a:lnTo>
                    <a:pt x="2026" y="2744"/>
                  </a:lnTo>
                  <a:lnTo>
                    <a:pt x="1943" y="2749"/>
                  </a:lnTo>
                  <a:lnTo>
                    <a:pt x="1897" y="2750"/>
                  </a:lnTo>
                  <a:lnTo>
                    <a:pt x="1847" y="2751"/>
                  </a:lnTo>
                  <a:lnTo>
                    <a:pt x="1796" y="2753"/>
                  </a:lnTo>
                  <a:lnTo>
                    <a:pt x="1742" y="2751"/>
                  </a:lnTo>
                  <a:lnTo>
                    <a:pt x="1688" y="2750"/>
                  </a:lnTo>
                  <a:lnTo>
                    <a:pt x="1633" y="2747"/>
                  </a:lnTo>
                  <a:lnTo>
                    <a:pt x="1578" y="2743"/>
                  </a:lnTo>
                  <a:lnTo>
                    <a:pt x="1523" y="2736"/>
                  </a:lnTo>
                  <a:lnTo>
                    <a:pt x="1473" y="2728"/>
                  </a:lnTo>
                  <a:lnTo>
                    <a:pt x="1423" y="2720"/>
                  </a:lnTo>
                  <a:lnTo>
                    <a:pt x="1375" y="2709"/>
                  </a:lnTo>
                  <a:lnTo>
                    <a:pt x="1329" y="2697"/>
                  </a:lnTo>
                  <a:lnTo>
                    <a:pt x="1285" y="2685"/>
                  </a:lnTo>
                  <a:lnTo>
                    <a:pt x="1244" y="2672"/>
                  </a:lnTo>
                  <a:lnTo>
                    <a:pt x="1205" y="2658"/>
                  </a:lnTo>
                  <a:lnTo>
                    <a:pt x="1169" y="2646"/>
                  </a:lnTo>
                  <a:lnTo>
                    <a:pt x="1108" y="2622"/>
                  </a:lnTo>
                  <a:lnTo>
                    <a:pt x="1061" y="2603"/>
                  </a:lnTo>
                  <a:lnTo>
                    <a:pt x="1031" y="2589"/>
                  </a:lnTo>
                  <a:lnTo>
                    <a:pt x="1022" y="2583"/>
                  </a:lnTo>
                  <a:lnTo>
                    <a:pt x="1007" y="2578"/>
                  </a:lnTo>
                  <a:lnTo>
                    <a:pt x="968" y="2560"/>
                  </a:lnTo>
                  <a:lnTo>
                    <a:pt x="908" y="2532"/>
                  </a:lnTo>
                  <a:lnTo>
                    <a:pt x="834" y="2495"/>
                  </a:lnTo>
                  <a:lnTo>
                    <a:pt x="792" y="2472"/>
                  </a:lnTo>
                  <a:lnTo>
                    <a:pt x="748" y="2447"/>
                  </a:lnTo>
                  <a:lnTo>
                    <a:pt x="704" y="2421"/>
                  </a:lnTo>
                  <a:lnTo>
                    <a:pt x="659" y="2394"/>
                  </a:lnTo>
                  <a:lnTo>
                    <a:pt x="613" y="2364"/>
                  </a:lnTo>
                  <a:lnTo>
                    <a:pt x="568" y="2334"/>
                  </a:lnTo>
                  <a:lnTo>
                    <a:pt x="524" y="2301"/>
                  </a:lnTo>
                  <a:lnTo>
                    <a:pt x="483" y="2267"/>
                  </a:lnTo>
                  <a:lnTo>
                    <a:pt x="440" y="2230"/>
                  </a:lnTo>
                  <a:lnTo>
                    <a:pt x="400" y="2192"/>
                  </a:lnTo>
                  <a:lnTo>
                    <a:pt x="362" y="2153"/>
                  </a:lnTo>
                  <a:lnTo>
                    <a:pt x="327" y="2114"/>
                  </a:lnTo>
                  <a:lnTo>
                    <a:pt x="295" y="2077"/>
                  </a:lnTo>
                  <a:lnTo>
                    <a:pt x="265" y="2040"/>
                  </a:lnTo>
                  <a:lnTo>
                    <a:pt x="238" y="2005"/>
                  </a:lnTo>
                  <a:lnTo>
                    <a:pt x="213" y="1971"/>
                  </a:lnTo>
                  <a:lnTo>
                    <a:pt x="191" y="1939"/>
                  </a:lnTo>
                  <a:lnTo>
                    <a:pt x="172" y="1911"/>
                  </a:lnTo>
                  <a:lnTo>
                    <a:pt x="143" y="1864"/>
                  </a:lnTo>
                  <a:lnTo>
                    <a:pt x="124" y="1833"/>
                  </a:lnTo>
                  <a:lnTo>
                    <a:pt x="119" y="1822"/>
                  </a:lnTo>
                  <a:lnTo>
                    <a:pt x="113" y="1810"/>
                  </a:lnTo>
                  <a:lnTo>
                    <a:pt x="98" y="1776"/>
                  </a:lnTo>
                  <a:lnTo>
                    <a:pt x="77" y="1726"/>
                  </a:lnTo>
                  <a:lnTo>
                    <a:pt x="66" y="1696"/>
                  </a:lnTo>
                  <a:lnTo>
                    <a:pt x="54" y="1664"/>
                  </a:lnTo>
                  <a:lnTo>
                    <a:pt x="42" y="1629"/>
                  </a:lnTo>
                  <a:lnTo>
                    <a:pt x="31" y="1591"/>
                  </a:lnTo>
                  <a:lnTo>
                    <a:pt x="21" y="1554"/>
                  </a:lnTo>
                  <a:lnTo>
                    <a:pt x="13" y="1516"/>
                  </a:lnTo>
                  <a:lnTo>
                    <a:pt x="6" y="1479"/>
                  </a:lnTo>
                  <a:lnTo>
                    <a:pt x="2" y="1442"/>
                  </a:lnTo>
                  <a:lnTo>
                    <a:pt x="0" y="1423"/>
                  </a:lnTo>
                  <a:lnTo>
                    <a:pt x="0" y="1406"/>
                  </a:lnTo>
                  <a:lnTo>
                    <a:pt x="0" y="1388"/>
                  </a:lnTo>
                  <a:lnTo>
                    <a:pt x="1" y="1371"/>
                  </a:lnTo>
                  <a:lnTo>
                    <a:pt x="2" y="1363"/>
                  </a:lnTo>
                  <a:lnTo>
                    <a:pt x="4" y="1355"/>
                  </a:lnTo>
                  <a:lnTo>
                    <a:pt x="6" y="1349"/>
                  </a:lnTo>
                  <a:lnTo>
                    <a:pt x="9" y="1341"/>
                  </a:lnTo>
                  <a:lnTo>
                    <a:pt x="18" y="1327"/>
                  </a:lnTo>
                  <a:lnTo>
                    <a:pt x="29" y="1313"/>
                  </a:lnTo>
                  <a:lnTo>
                    <a:pt x="42" y="1300"/>
                  </a:lnTo>
                  <a:lnTo>
                    <a:pt x="56" y="1288"/>
                  </a:lnTo>
                  <a:lnTo>
                    <a:pt x="72" y="1276"/>
                  </a:lnTo>
                  <a:lnTo>
                    <a:pt x="87" y="1265"/>
                  </a:lnTo>
                  <a:lnTo>
                    <a:pt x="117" y="1246"/>
                  </a:lnTo>
                  <a:lnTo>
                    <a:pt x="143" y="1232"/>
                  </a:lnTo>
                  <a:lnTo>
                    <a:pt x="161" y="1223"/>
                  </a:lnTo>
                  <a:lnTo>
                    <a:pt x="169" y="1220"/>
                  </a:lnTo>
                  <a:lnTo>
                    <a:pt x="142" y="1197"/>
                  </a:lnTo>
                  <a:lnTo>
                    <a:pt x="114" y="1173"/>
                  </a:lnTo>
                  <a:lnTo>
                    <a:pt x="84" y="1143"/>
                  </a:lnTo>
                  <a:lnTo>
                    <a:pt x="68" y="1127"/>
                  </a:lnTo>
                  <a:lnTo>
                    <a:pt x="54" y="1110"/>
                  </a:lnTo>
                  <a:lnTo>
                    <a:pt x="42" y="1094"/>
                  </a:lnTo>
                  <a:lnTo>
                    <a:pt x="31" y="1078"/>
                  </a:lnTo>
                  <a:lnTo>
                    <a:pt x="24" y="1062"/>
                  </a:lnTo>
                  <a:lnTo>
                    <a:pt x="20" y="1055"/>
                  </a:lnTo>
                  <a:lnTo>
                    <a:pt x="18" y="1047"/>
                  </a:lnTo>
                  <a:lnTo>
                    <a:pt x="17" y="1040"/>
                  </a:lnTo>
                  <a:lnTo>
                    <a:pt x="17" y="1034"/>
                  </a:lnTo>
                  <a:lnTo>
                    <a:pt x="18" y="1027"/>
                  </a:lnTo>
                  <a:lnTo>
                    <a:pt x="20" y="1022"/>
                  </a:lnTo>
                  <a:lnTo>
                    <a:pt x="24" y="1017"/>
                  </a:lnTo>
                  <a:lnTo>
                    <a:pt x="27" y="1013"/>
                  </a:lnTo>
                  <a:lnTo>
                    <a:pt x="32" y="1010"/>
                  </a:lnTo>
                  <a:lnTo>
                    <a:pt x="39" y="1007"/>
                  </a:lnTo>
                  <a:lnTo>
                    <a:pt x="53" y="1000"/>
                  </a:lnTo>
                  <a:lnTo>
                    <a:pt x="71" y="997"/>
                  </a:lnTo>
                  <a:lnTo>
                    <a:pt x="91" y="993"/>
                  </a:lnTo>
                  <a:lnTo>
                    <a:pt x="112" y="991"/>
                  </a:lnTo>
                  <a:lnTo>
                    <a:pt x="135" y="990"/>
                  </a:lnTo>
                  <a:lnTo>
                    <a:pt x="158" y="990"/>
                  </a:lnTo>
                  <a:lnTo>
                    <a:pt x="203" y="991"/>
                  </a:lnTo>
                  <a:lnTo>
                    <a:pt x="241" y="993"/>
                  </a:lnTo>
                  <a:lnTo>
                    <a:pt x="277" y="997"/>
                  </a:lnTo>
                  <a:lnTo>
                    <a:pt x="440" y="1011"/>
                  </a:lnTo>
                  <a:lnTo>
                    <a:pt x="439" y="949"/>
                  </a:lnTo>
                  <a:lnTo>
                    <a:pt x="405" y="916"/>
                  </a:lnTo>
                  <a:lnTo>
                    <a:pt x="450" y="928"/>
                  </a:lnTo>
                  <a:lnTo>
                    <a:pt x="468" y="914"/>
                  </a:lnTo>
                  <a:lnTo>
                    <a:pt x="483" y="903"/>
                  </a:lnTo>
                  <a:lnTo>
                    <a:pt x="494" y="895"/>
                  </a:lnTo>
                  <a:lnTo>
                    <a:pt x="499" y="894"/>
                  </a:lnTo>
                  <a:lnTo>
                    <a:pt x="508" y="894"/>
                  </a:lnTo>
                  <a:lnTo>
                    <a:pt x="528" y="894"/>
                  </a:lnTo>
                  <a:lnTo>
                    <a:pt x="553" y="897"/>
                  </a:lnTo>
                  <a:lnTo>
                    <a:pt x="533" y="869"/>
                  </a:lnTo>
                  <a:lnTo>
                    <a:pt x="513" y="837"/>
                  </a:lnTo>
                  <a:lnTo>
                    <a:pt x="489" y="799"/>
                  </a:lnTo>
                  <a:lnTo>
                    <a:pt x="465" y="757"/>
                  </a:lnTo>
                  <a:lnTo>
                    <a:pt x="454" y="735"/>
                  </a:lnTo>
                  <a:lnTo>
                    <a:pt x="443" y="715"/>
                  </a:lnTo>
                  <a:lnTo>
                    <a:pt x="434" y="693"/>
                  </a:lnTo>
                  <a:lnTo>
                    <a:pt x="426" y="673"/>
                  </a:lnTo>
                  <a:lnTo>
                    <a:pt x="419" y="655"/>
                  </a:lnTo>
                  <a:lnTo>
                    <a:pt x="416" y="638"/>
                  </a:lnTo>
                  <a:lnTo>
                    <a:pt x="416" y="633"/>
                  </a:lnTo>
                  <a:lnTo>
                    <a:pt x="418" y="628"/>
                  </a:lnTo>
                  <a:lnTo>
                    <a:pt x="423" y="623"/>
                  </a:lnTo>
                  <a:lnTo>
                    <a:pt x="428" y="617"/>
                  </a:lnTo>
                  <a:lnTo>
                    <a:pt x="441" y="605"/>
                  </a:lnTo>
                  <a:lnTo>
                    <a:pt x="456" y="594"/>
                  </a:lnTo>
                  <a:lnTo>
                    <a:pt x="473" y="585"/>
                  </a:lnTo>
                  <a:lnTo>
                    <a:pt x="486" y="577"/>
                  </a:lnTo>
                  <a:lnTo>
                    <a:pt x="500" y="569"/>
                  </a:lnTo>
                  <a:lnTo>
                    <a:pt x="488" y="533"/>
                  </a:lnTo>
                  <a:lnTo>
                    <a:pt x="476" y="495"/>
                  </a:lnTo>
                  <a:lnTo>
                    <a:pt x="463" y="448"/>
                  </a:lnTo>
                  <a:lnTo>
                    <a:pt x="458" y="423"/>
                  </a:lnTo>
                  <a:lnTo>
                    <a:pt x="452" y="397"/>
                  </a:lnTo>
                  <a:lnTo>
                    <a:pt x="448" y="371"/>
                  </a:lnTo>
                  <a:lnTo>
                    <a:pt x="444" y="346"/>
                  </a:lnTo>
                  <a:lnTo>
                    <a:pt x="442" y="322"/>
                  </a:lnTo>
                  <a:lnTo>
                    <a:pt x="442" y="299"/>
                  </a:lnTo>
                  <a:lnTo>
                    <a:pt x="443" y="280"/>
                  </a:lnTo>
                  <a:lnTo>
                    <a:pt x="446" y="270"/>
                  </a:lnTo>
                  <a:lnTo>
                    <a:pt x="448" y="261"/>
                  </a:lnTo>
                  <a:lnTo>
                    <a:pt x="451" y="251"/>
                  </a:lnTo>
                  <a:lnTo>
                    <a:pt x="455" y="242"/>
                  </a:lnTo>
                  <a:lnTo>
                    <a:pt x="461" y="233"/>
                  </a:lnTo>
                  <a:lnTo>
                    <a:pt x="467" y="223"/>
                  </a:lnTo>
                  <a:lnTo>
                    <a:pt x="482" y="205"/>
                  </a:lnTo>
                  <a:lnTo>
                    <a:pt x="497" y="189"/>
                  </a:lnTo>
                  <a:lnTo>
                    <a:pt x="516" y="172"/>
                  </a:lnTo>
                  <a:lnTo>
                    <a:pt x="534" y="158"/>
                  </a:lnTo>
                  <a:lnTo>
                    <a:pt x="554" y="145"/>
                  </a:lnTo>
                  <a:lnTo>
                    <a:pt x="573" y="132"/>
                  </a:lnTo>
                  <a:lnTo>
                    <a:pt x="592" y="121"/>
                  </a:lnTo>
                  <a:lnTo>
                    <a:pt x="611" y="111"/>
                  </a:lnTo>
                  <a:lnTo>
                    <a:pt x="642" y="96"/>
                  </a:lnTo>
                  <a:lnTo>
                    <a:pt x="665" y="86"/>
                  </a:lnTo>
                  <a:lnTo>
                    <a:pt x="673" y="83"/>
                  </a:lnTo>
                  <a:lnTo>
                    <a:pt x="684" y="79"/>
                  </a:lnTo>
                  <a:lnTo>
                    <a:pt x="714" y="70"/>
                  </a:lnTo>
                  <a:lnTo>
                    <a:pt x="761" y="55"/>
                  </a:lnTo>
                  <a:lnTo>
                    <a:pt x="791" y="47"/>
                  </a:lnTo>
                  <a:lnTo>
                    <a:pt x="825" y="39"/>
                  </a:lnTo>
                  <a:lnTo>
                    <a:pt x="861" y="31"/>
                  </a:lnTo>
                  <a:lnTo>
                    <a:pt x="900" y="24"/>
                  </a:lnTo>
                  <a:lnTo>
                    <a:pt x="942" y="16"/>
                  </a:lnTo>
                  <a:lnTo>
                    <a:pt x="986" y="9"/>
                  </a:lnTo>
                  <a:lnTo>
                    <a:pt x="1033" y="5"/>
                  </a:lnTo>
                  <a:lnTo>
                    <a:pt x="1081" y="2"/>
                  </a:lnTo>
                  <a:lnTo>
                    <a:pt x="1130" y="0"/>
                  </a:lnTo>
                  <a:lnTo>
                    <a:pt x="1180" y="0"/>
                  </a:lnTo>
                  <a:lnTo>
                    <a:pt x="1231" y="2"/>
                  </a:lnTo>
                  <a:lnTo>
                    <a:pt x="1284" y="6"/>
                  </a:lnTo>
                  <a:lnTo>
                    <a:pt x="1335" y="13"/>
                  </a:lnTo>
                  <a:lnTo>
                    <a:pt x="1387" y="20"/>
                  </a:lnTo>
                  <a:lnTo>
                    <a:pt x="1436" y="29"/>
                  </a:lnTo>
                  <a:lnTo>
                    <a:pt x="1484" y="38"/>
                  </a:lnTo>
                  <a:lnTo>
                    <a:pt x="1531" y="48"/>
                  </a:lnTo>
                  <a:lnTo>
                    <a:pt x="1574" y="59"/>
                  </a:lnTo>
                  <a:lnTo>
                    <a:pt x="1651" y="78"/>
                  </a:lnTo>
                  <a:lnTo>
                    <a:pt x="1710" y="95"/>
                  </a:lnTo>
                  <a:lnTo>
                    <a:pt x="1750" y="107"/>
                  </a:lnTo>
                  <a:lnTo>
                    <a:pt x="1764" y="111"/>
                  </a:lnTo>
                  <a:lnTo>
                    <a:pt x="1777" y="117"/>
                  </a:lnTo>
                  <a:lnTo>
                    <a:pt x="1816" y="131"/>
                  </a:lnTo>
                  <a:lnTo>
                    <a:pt x="1875" y="154"/>
                  </a:lnTo>
                  <a:lnTo>
                    <a:pt x="1952" y="186"/>
                  </a:lnTo>
                  <a:lnTo>
                    <a:pt x="1994" y="205"/>
                  </a:lnTo>
                  <a:lnTo>
                    <a:pt x="2040" y="226"/>
                  </a:lnTo>
                  <a:lnTo>
                    <a:pt x="2087" y="249"/>
                  </a:lnTo>
                  <a:lnTo>
                    <a:pt x="2135" y="274"/>
                  </a:lnTo>
                  <a:lnTo>
                    <a:pt x="2185" y="301"/>
                  </a:lnTo>
                  <a:lnTo>
                    <a:pt x="2235" y="330"/>
                  </a:lnTo>
                  <a:lnTo>
                    <a:pt x="2285" y="360"/>
                  </a:lnTo>
                  <a:lnTo>
                    <a:pt x="2333" y="392"/>
                  </a:lnTo>
                  <a:lnTo>
                    <a:pt x="2378" y="425"/>
                  </a:lnTo>
                  <a:lnTo>
                    <a:pt x="2422" y="458"/>
                  </a:lnTo>
                  <a:lnTo>
                    <a:pt x="2463" y="492"/>
                  </a:lnTo>
                  <a:lnTo>
                    <a:pt x="2504" y="526"/>
                  </a:lnTo>
                  <a:lnTo>
                    <a:pt x="2541" y="559"/>
                  </a:lnTo>
                  <a:lnTo>
                    <a:pt x="2577" y="593"/>
                  </a:lnTo>
                  <a:lnTo>
                    <a:pt x="2610" y="626"/>
                  </a:lnTo>
                  <a:lnTo>
                    <a:pt x="2641" y="657"/>
                  </a:lnTo>
                  <a:lnTo>
                    <a:pt x="2693" y="712"/>
                  </a:lnTo>
                  <a:lnTo>
                    <a:pt x="2732" y="757"/>
                  </a:lnTo>
                  <a:lnTo>
                    <a:pt x="2757" y="787"/>
                  </a:lnTo>
                  <a:lnTo>
                    <a:pt x="2766" y="797"/>
                  </a:lnTo>
                  <a:lnTo>
                    <a:pt x="2787" y="824"/>
                  </a:lnTo>
                  <a:lnTo>
                    <a:pt x="2811" y="857"/>
                  </a:lnTo>
                  <a:lnTo>
                    <a:pt x="2843" y="901"/>
                  </a:lnTo>
                  <a:lnTo>
                    <a:pt x="2879" y="953"/>
                  </a:lnTo>
                  <a:lnTo>
                    <a:pt x="2919" y="1013"/>
                  </a:lnTo>
                  <a:lnTo>
                    <a:pt x="2963" y="1081"/>
                  </a:lnTo>
                  <a:lnTo>
                    <a:pt x="3007" y="1154"/>
                  </a:lnTo>
                  <a:lnTo>
                    <a:pt x="3055" y="1237"/>
                  </a:lnTo>
                  <a:lnTo>
                    <a:pt x="3101" y="1323"/>
                  </a:lnTo>
                  <a:lnTo>
                    <a:pt x="3143" y="1403"/>
                  </a:lnTo>
                  <a:lnTo>
                    <a:pt x="3180" y="1479"/>
                  </a:lnTo>
                  <a:lnTo>
                    <a:pt x="3237" y="1594"/>
                  </a:lnTo>
                  <a:lnTo>
                    <a:pt x="3259" y="1640"/>
                  </a:lnTo>
                  <a:lnTo>
                    <a:pt x="3543" y="2192"/>
                  </a:lnTo>
                  <a:lnTo>
                    <a:pt x="3750" y="2273"/>
                  </a:lnTo>
                  <a:close/>
                </a:path>
              </a:pathLst>
            </a:custGeom>
            <a:solidFill>
              <a:schemeClr val="tx1">
                <a:lumMod val="75000"/>
                <a:lumOff val="25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dirty="0">
                <a:solidFill>
                  <a:srgbClr val="FFFFFF"/>
                </a:solidFill>
                <a:latin typeface="思源黑体 CN Light" panose="020B0300000000000000" pitchFamily="34" charset="-122"/>
              </a:endParaRPr>
            </a:p>
          </p:txBody>
        </p:sp>
        <p:sp>
          <p:nvSpPr>
            <p:cNvPr id="30" name="KSO_Shape"/>
            <p:cNvSpPr/>
            <p:nvPr/>
          </p:nvSpPr>
          <p:spPr bwMode="auto">
            <a:xfrm rot="19360283" flipH="1">
              <a:off x="6198431" y="3160808"/>
              <a:ext cx="1399937" cy="760632"/>
            </a:xfrm>
            <a:custGeom>
              <a:avLst/>
              <a:gdLst>
                <a:gd name="T0" fmla="*/ 251198101 w 9856"/>
                <a:gd name="T1" fmla="*/ 129768329 h 5348"/>
                <a:gd name="T2" fmla="*/ 252655071 w 9856"/>
                <a:gd name="T3" fmla="*/ 128945205 h 5348"/>
                <a:gd name="T4" fmla="*/ 259454196 w 9856"/>
                <a:gd name="T5" fmla="*/ 131750949 h 5348"/>
                <a:gd name="T6" fmla="*/ 261658399 w 9856"/>
                <a:gd name="T7" fmla="*/ 133546417 h 5348"/>
                <a:gd name="T8" fmla="*/ 264684442 w 9856"/>
                <a:gd name="T9" fmla="*/ 134182388 h 5348"/>
                <a:gd name="T10" fmla="*/ 279254329 w 9856"/>
                <a:gd name="T11" fmla="*/ 141289938 h 5348"/>
                <a:gd name="T12" fmla="*/ 281196826 w 9856"/>
                <a:gd name="T13" fmla="*/ 143010699 h 5348"/>
                <a:gd name="T14" fmla="*/ 289116801 w 9856"/>
                <a:gd name="T15" fmla="*/ 145891149 h 5348"/>
                <a:gd name="T16" fmla="*/ 289228906 w 9856"/>
                <a:gd name="T17" fmla="*/ 148322588 h 5348"/>
                <a:gd name="T18" fmla="*/ 291395805 w 9856"/>
                <a:gd name="T19" fmla="*/ 152661940 h 5348"/>
                <a:gd name="T20" fmla="*/ 292628565 w 9856"/>
                <a:gd name="T21" fmla="*/ 157076192 h 5348"/>
                <a:gd name="T22" fmla="*/ 325205109 w 9856"/>
                <a:gd name="T23" fmla="*/ 177014452 h 5348"/>
                <a:gd name="T24" fmla="*/ 368017935 w 9856"/>
                <a:gd name="T25" fmla="*/ 200020509 h 5348"/>
                <a:gd name="T26" fmla="*/ 356137972 w 9856"/>
                <a:gd name="T27" fmla="*/ 195718510 h 5348"/>
                <a:gd name="T28" fmla="*/ 289901338 w 9856"/>
                <a:gd name="T29" fmla="*/ 166727433 h 5348"/>
                <a:gd name="T30" fmla="*/ 286053455 w 9856"/>
                <a:gd name="T31" fmla="*/ 169832196 h 5348"/>
                <a:gd name="T32" fmla="*/ 279366240 w 9856"/>
                <a:gd name="T33" fmla="*/ 171964422 h 5348"/>
                <a:gd name="T34" fmla="*/ 276489798 w 9856"/>
                <a:gd name="T35" fmla="*/ 173797436 h 5348"/>
                <a:gd name="T36" fmla="*/ 268121405 w 9856"/>
                <a:gd name="T37" fmla="*/ 168223688 h 5348"/>
                <a:gd name="T38" fmla="*/ 265917203 w 9856"/>
                <a:gd name="T39" fmla="*/ 169345831 h 5348"/>
                <a:gd name="T40" fmla="*/ 260537742 w 9856"/>
                <a:gd name="T41" fmla="*/ 166839493 h 5348"/>
                <a:gd name="T42" fmla="*/ 248807187 w 9856"/>
                <a:gd name="T43" fmla="*/ 161415351 h 5348"/>
                <a:gd name="T44" fmla="*/ 247200616 w 9856"/>
                <a:gd name="T45" fmla="*/ 160480167 h 5348"/>
                <a:gd name="T46" fmla="*/ 239206033 w 9856"/>
                <a:gd name="T47" fmla="*/ 157150898 h 5348"/>
                <a:gd name="T48" fmla="*/ 239243337 w 9856"/>
                <a:gd name="T49" fmla="*/ 155018672 h 5348"/>
                <a:gd name="T50" fmla="*/ 120256797 w 9856"/>
                <a:gd name="T51" fmla="*/ 93968915 h 5348"/>
                <a:gd name="T52" fmla="*/ 83981778 w 9856"/>
                <a:gd name="T53" fmla="*/ 101749789 h 5348"/>
                <a:gd name="T54" fmla="*/ 72587342 w 9856"/>
                <a:gd name="T55" fmla="*/ 102834579 h 5348"/>
                <a:gd name="T56" fmla="*/ 58951593 w 9856"/>
                <a:gd name="T57" fmla="*/ 102610073 h 5348"/>
                <a:gd name="T58" fmla="*/ 48005575 w 9856"/>
                <a:gd name="T59" fmla="*/ 100440493 h 5348"/>
                <a:gd name="T60" fmla="*/ 38180406 w 9856"/>
                <a:gd name="T61" fmla="*/ 96624859 h 5348"/>
                <a:gd name="T62" fmla="*/ 27944123 w 9856"/>
                <a:gd name="T63" fmla="*/ 91537283 h 5348"/>
                <a:gd name="T64" fmla="*/ 18044154 w 9856"/>
                <a:gd name="T65" fmla="*/ 84803845 h 5348"/>
                <a:gd name="T66" fmla="*/ 8891224 w 9856"/>
                <a:gd name="T67" fmla="*/ 75002998 h 5348"/>
                <a:gd name="T68" fmla="*/ 4445709 w 9856"/>
                <a:gd name="T69" fmla="*/ 68157307 h 5348"/>
                <a:gd name="T70" fmla="*/ 1158153 w 9856"/>
                <a:gd name="T71" fmla="*/ 59516149 h 5348"/>
                <a:gd name="T72" fmla="*/ 0 w 9856"/>
                <a:gd name="T73" fmla="*/ 51922234 h 5348"/>
                <a:gd name="T74" fmla="*/ 672433 w 9856"/>
                <a:gd name="T75" fmla="*/ 49640402 h 5348"/>
                <a:gd name="T76" fmla="*/ 5342350 w 9856"/>
                <a:gd name="T77" fmla="*/ 46086627 h 5348"/>
                <a:gd name="T78" fmla="*/ 2540322 w 9856"/>
                <a:gd name="T79" fmla="*/ 42158740 h 5348"/>
                <a:gd name="T80" fmla="*/ 635129 w 9856"/>
                <a:gd name="T81" fmla="*/ 38904371 h 5348"/>
                <a:gd name="T82" fmla="*/ 1195457 w 9856"/>
                <a:gd name="T83" fmla="*/ 37782035 h 5348"/>
                <a:gd name="T84" fmla="*/ 5902678 w 9856"/>
                <a:gd name="T85" fmla="*/ 37033810 h 5348"/>
                <a:gd name="T86" fmla="*/ 16811200 w 9856"/>
                <a:gd name="T87" fmla="*/ 34714625 h 5348"/>
                <a:gd name="T88" fmla="*/ 18978099 w 9856"/>
                <a:gd name="T89" fmla="*/ 33442682 h 5348"/>
                <a:gd name="T90" fmla="*/ 17371721 w 9856"/>
                <a:gd name="T91" fmla="*/ 28317753 h 5348"/>
                <a:gd name="T92" fmla="*/ 15541135 w 9856"/>
                <a:gd name="T93" fmla="*/ 23866341 h 5348"/>
                <a:gd name="T94" fmla="*/ 17670537 w 9856"/>
                <a:gd name="T95" fmla="*/ 21883721 h 5348"/>
                <a:gd name="T96" fmla="*/ 17110209 w 9856"/>
                <a:gd name="T97" fmla="*/ 15823608 h 5348"/>
                <a:gd name="T98" fmla="*/ 16661792 w 9856"/>
                <a:gd name="T99" fmla="*/ 10100060 h 5348"/>
                <a:gd name="T100" fmla="*/ 18006850 w 9856"/>
                <a:gd name="T101" fmla="*/ 7668621 h 5348"/>
                <a:gd name="T102" fmla="*/ 22825982 w 9856"/>
                <a:gd name="T103" fmla="*/ 4152199 h 5348"/>
                <a:gd name="T104" fmla="*/ 28429844 w 9856"/>
                <a:gd name="T105" fmla="*/ 2057520 h 5348"/>
                <a:gd name="T106" fmla="*/ 38591326 w 9856"/>
                <a:gd name="T107" fmla="*/ 186959 h 5348"/>
                <a:gd name="T108" fmla="*/ 49873464 w 9856"/>
                <a:gd name="T109" fmla="*/ 486365 h 5348"/>
                <a:gd name="T110" fmla="*/ 63882830 w 9856"/>
                <a:gd name="T111" fmla="*/ 3553775 h 5348"/>
                <a:gd name="T112" fmla="*/ 72923655 w 9856"/>
                <a:gd name="T113" fmla="*/ 6957944 h 5348"/>
                <a:gd name="T114" fmla="*/ 85363947 w 9856"/>
                <a:gd name="T115" fmla="*/ 13466875 h 5348"/>
                <a:gd name="T116" fmla="*/ 94927797 w 9856"/>
                <a:gd name="T117" fmla="*/ 20910991 h 5348"/>
                <a:gd name="T118" fmla="*/ 103333493 w 9856"/>
                <a:gd name="T119" fmla="*/ 29814201 h 5348"/>
                <a:gd name="T120" fmla="*/ 110692947 w 9856"/>
                <a:gd name="T121" fmla="*/ 40437979 h 5348"/>
                <a:gd name="T122" fmla="*/ 120929230 w 9856"/>
                <a:gd name="T123" fmla="*/ 59628402 h 53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9856" h="5348">
                  <a:moveTo>
                    <a:pt x="3750" y="2273"/>
                  </a:moveTo>
                  <a:lnTo>
                    <a:pt x="4899" y="2749"/>
                  </a:lnTo>
                  <a:lnTo>
                    <a:pt x="5759" y="3100"/>
                  </a:lnTo>
                  <a:lnTo>
                    <a:pt x="6278" y="3317"/>
                  </a:lnTo>
                  <a:lnTo>
                    <a:pt x="6298" y="3314"/>
                  </a:lnTo>
                  <a:lnTo>
                    <a:pt x="6724" y="3469"/>
                  </a:lnTo>
                  <a:lnTo>
                    <a:pt x="6728" y="3464"/>
                  </a:lnTo>
                  <a:lnTo>
                    <a:pt x="6736" y="3455"/>
                  </a:lnTo>
                  <a:lnTo>
                    <a:pt x="6743" y="3452"/>
                  </a:lnTo>
                  <a:lnTo>
                    <a:pt x="6748" y="3448"/>
                  </a:lnTo>
                  <a:lnTo>
                    <a:pt x="6756" y="3447"/>
                  </a:lnTo>
                  <a:lnTo>
                    <a:pt x="6759" y="3447"/>
                  </a:lnTo>
                  <a:lnTo>
                    <a:pt x="6763" y="3447"/>
                  </a:lnTo>
                  <a:lnTo>
                    <a:pt x="6787" y="3454"/>
                  </a:lnTo>
                  <a:lnTo>
                    <a:pt x="6816" y="3465"/>
                  </a:lnTo>
                  <a:lnTo>
                    <a:pt x="6846" y="3477"/>
                  </a:lnTo>
                  <a:lnTo>
                    <a:pt x="6876" y="3490"/>
                  </a:lnTo>
                  <a:lnTo>
                    <a:pt x="6924" y="3512"/>
                  </a:lnTo>
                  <a:lnTo>
                    <a:pt x="6945" y="3522"/>
                  </a:lnTo>
                  <a:lnTo>
                    <a:pt x="6946" y="3568"/>
                  </a:lnTo>
                  <a:lnTo>
                    <a:pt x="6987" y="3587"/>
                  </a:lnTo>
                  <a:lnTo>
                    <a:pt x="6990" y="3583"/>
                  </a:lnTo>
                  <a:lnTo>
                    <a:pt x="6993" y="3579"/>
                  </a:lnTo>
                  <a:lnTo>
                    <a:pt x="6999" y="3575"/>
                  </a:lnTo>
                  <a:lnTo>
                    <a:pt x="7004" y="3570"/>
                  </a:lnTo>
                  <a:lnTo>
                    <a:pt x="7012" y="3567"/>
                  </a:lnTo>
                  <a:lnTo>
                    <a:pt x="7019" y="3566"/>
                  </a:lnTo>
                  <a:lnTo>
                    <a:pt x="7024" y="3566"/>
                  </a:lnTo>
                  <a:lnTo>
                    <a:pt x="7028" y="3567"/>
                  </a:lnTo>
                  <a:lnTo>
                    <a:pt x="7054" y="3576"/>
                  </a:lnTo>
                  <a:lnTo>
                    <a:pt x="7085" y="3587"/>
                  </a:lnTo>
                  <a:lnTo>
                    <a:pt x="7116" y="3601"/>
                  </a:lnTo>
                  <a:lnTo>
                    <a:pt x="7146" y="3614"/>
                  </a:lnTo>
                  <a:lnTo>
                    <a:pt x="7194" y="3638"/>
                  </a:lnTo>
                  <a:lnTo>
                    <a:pt x="7215" y="3649"/>
                  </a:lnTo>
                  <a:lnTo>
                    <a:pt x="7224" y="3692"/>
                  </a:lnTo>
                  <a:lnTo>
                    <a:pt x="7309" y="3698"/>
                  </a:lnTo>
                  <a:lnTo>
                    <a:pt x="7475" y="3777"/>
                  </a:lnTo>
                  <a:lnTo>
                    <a:pt x="7483" y="3805"/>
                  </a:lnTo>
                  <a:lnTo>
                    <a:pt x="7486" y="3808"/>
                  </a:lnTo>
                  <a:lnTo>
                    <a:pt x="7496" y="3813"/>
                  </a:lnTo>
                  <a:lnTo>
                    <a:pt x="7510" y="3818"/>
                  </a:lnTo>
                  <a:lnTo>
                    <a:pt x="7518" y="3822"/>
                  </a:lnTo>
                  <a:lnTo>
                    <a:pt x="7527" y="3823"/>
                  </a:lnTo>
                  <a:lnTo>
                    <a:pt x="7533" y="3823"/>
                  </a:lnTo>
                  <a:lnTo>
                    <a:pt x="7541" y="3823"/>
                  </a:lnTo>
                  <a:lnTo>
                    <a:pt x="7554" y="3820"/>
                  </a:lnTo>
                  <a:lnTo>
                    <a:pt x="7564" y="3816"/>
                  </a:lnTo>
                  <a:lnTo>
                    <a:pt x="7568" y="3815"/>
                  </a:lnTo>
                  <a:lnTo>
                    <a:pt x="7739" y="3900"/>
                  </a:lnTo>
                  <a:lnTo>
                    <a:pt x="7742" y="3911"/>
                  </a:lnTo>
                  <a:lnTo>
                    <a:pt x="7744" y="3925"/>
                  </a:lnTo>
                  <a:lnTo>
                    <a:pt x="7745" y="3940"/>
                  </a:lnTo>
                  <a:lnTo>
                    <a:pt x="7744" y="3953"/>
                  </a:lnTo>
                  <a:lnTo>
                    <a:pt x="7742" y="3965"/>
                  </a:lnTo>
                  <a:lnTo>
                    <a:pt x="7739" y="3978"/>
                  </a:lnTo>
                  <a:lnTo>
                    <a:pt x="7749" y="3991"/>
                  </a:lnTo>
                  <a:lnTo>
                    <a:pt x="7758" y="4007"/>
                  </a:lnTo>
                  <a:lnTo>
                    <a:pt x="7772" y="4027"/>
                  </a:lnTo>
                  <a:lnTo>
                    <a:pt x="7786" y="4052"/>
                  </a:lnTo>
                  <a:lnTo>
                    <a:pt x="7800" y="4081"/>
                  </a:lnTo>
                  <a:lnTo>
                    <a:pt x="7813" y="4113"/>
                  </a:lnTo>
                  <a:lnTo>
                    <a:pt x="7820" y="4129"/>
                  </a:lnTo>
                  <a:lnTo>
                    <a:pt x="7824" y="4146"/>
                  </a:lnTo>
                  <a:lnTo>
                    <a:pt x="7827" y="4158"/>
                  </a:lnTo>
                  <a:lnTo>
                    <a:pt x="7829" y="4172"/>
                  </a:lnTo>
                  <a:lnTo>
                    <a:pt x="7833" y="4199"/>
                  </a:lnTo>
                  <a:lnTo>
                    <a:pt x="7834" y="4225"/>
                  </a:lnTo>
                  <a:lnTo>
                    <a:pt x="7833" y="4250"/>
                  </a:lnTo>
                  <a:lnTo>
                    <a:pt x="7832" y="4272"/>
                  </a:lnTo>
                  <a:lnTo>
                    <a:pt x="7831" y="4290"/>
                  </a:lnTo>
                  <a:lnTo>
                    <a:pt x="7828" y="4306"/>
                  </a:lnTo>
                  <a:lnTo>
                    <a:pt x="7832" y="4325"/>
                  </a:lnTo>
                  <a:lnTo>
                    <a:pt x="8705" y="4732"/>
                  </a:lnTo>
                  <a:lnTo>
                    <a:pt x="9381" y="5043"/>
                  </a:lnTo>
                  <a:lnTo>
                    <a:pt x="9855" y="5340"/>
                  </a:lnTo>
                  <a:lnTo>
                    <a:pt x="9856" y="5342"/>
                  </a:lnTo>
                  <a:lnTo>
                    <a:pt x="9855" y="5344"/>
                  </a:lnTo>
                  <a:lnTo>
                    <a:pt x="9854" y="5346"/>
                  </a:lnTo>
                  <a:lnTo>
                    <a:pt x="9851" y="5347"/>
                  </a:lnTo>
                  <a:lnTo>
                    <a:pt x="9845" y="5348"/>
                  </a:lnTo>
                  <a:lnTo>
                    <a:pt x="9838" y="5347"/>
                  </a:lnTo>
                  <a:lnTo>
                    <a:pt x="9825" y="5342"/>
                  </a:lnTo>
                  <a:lnTo>
                    <a:pt x="9766" y="5322"/>
                  </a:lnTo>
                  <a:lnTo>
                    <a:pt x="9693" y="5294"/>
                  </a:lnTo>
                  <a:lnTo>
                    <a:pt x="9533" y="5232"/>
                  </a:lnTo>
                  <a:lnTo>
                    <a:pt x="9341" y="5158"/>
                  </a:lnTo>
                  <a:lnTo>
                    <a:pt x="9277" y="5138"/>
                  </a:lnTo>
                  <a:lnTo>
                    <a:pt x="8466" y="4756"/>
                  </a:lnTo>
                  <a:lnTo>
                    <a:pt x="7779" y="4434"/>
                  </a:lnTo>
                  <a:lnTo>
                    <a:pt x="7770" y="4445"/>
                  </a:lnTo>
                  <a:lnTo>
                    <a:pt x="7760" y="4457"/>
                  </a:lnTo>
                  <a:lnTo>
                    <a:pt x="7745" y="4472"/>
                  </a:lnTo>
                  <a:lnTo>
                    <a:pt x="7728" y="4490"/>
                  </a:lnTo>
                  <a:lnTo>
                    <a:pt x="7707" y="4507"/>
                  </a:lnTo>
                  <a:lnTo>
                    <a:pt x="7683" y="4525"/>
                  </a:lnTo>
                  <a:lnTo>
                    <a:pt x="7670" y="4532"/>
                  </a:lnTo>
                  <a:lnTo>
                    <a:pt x="7657" y="4540"/>
                  </a:lnTo>
                  <a:lnTo>
                    <a:pt x="7640" y="4548"/>
                  </a:lnTo>
                  <a:lnTo>
                    <a:pt x="7624" y="4555"/>
                  </a:lnTo>
                  <a:lnTo>
                    <a:pt x="7590" y="4568"/>
                  </a:lnTo>
                  <a:lnTo>
                    <a:pt x="7556" y="4578"/>
                  </a:lnTo>
                  <a:lnTo>
                    <a:pt x="7526" y="4587"/>
                  </a:lnTo>
                  <a:lnTo>
                    <a:pt x="7499" y="4592"/>
                  </a:lnTo>
                  <a:lnTo>
                    <a:pt x="7478" y="4597"/>
                  </a:lnTo>
                  <a:lnTo>
                    <a:pt x="7459" y="4600"/>
                  </a:lnTo>
                  <a:lnTo>
                    <a:pt x="7440" y="4617"/>
                  </a:lnTo>
                  <a:lnTo>
                    <a:pt x="7423" y="4631"/>
                  </a:lnTo>
                  <a:lnTo>
                    <a:pt x="7405" y="4644"/>
                  </a:lnTo>
                  <a:lnTo>
                    <a:pt x="7401" y="4646"/>
                  </a:lnTo>
                  <a:lnTo>
                    <a:pt x="7398" y="4647"/>
                  </a:lnTo>
                  <a:lnTo>
                    <a:pt x="7391" y="4648"/>
                  </a:lnTo>
                  <a:lnTo>
                    <a:pt x="7387" y="4647"/>
                  </a:lnTo>
                  <a:lnTo>
                    <a:pt x="7386" y="4647"/>
                  </a:lnTo>
                  <a:lnTo>
                    <a:pt x="7212" y="4564"/>
                  </a:lnTo>
                  <a:lnTo>
                    <a:pt x="7177" y="4497"/>
                  </a:lnTo>
                  <a:lnTo>
                    <a:pt x="7170" y="4503"/>
                  </a:lnTo>
                  <a:lnTo>
                    <a:pt x="7154" y="4514"/>
                  </a:lnTo>
                  <a:lnTo>
                    <a:pt x="7144" y="4519"/>
                  </a:lnTo>
                  <a:lnTo>
                    <a:pt x="7134" y="4524"/>
                  </a:lnTo>
                  <a:lnTo>
                    <a:pt x="7126" y="4527"/>
                  </a:lnTo>
                  <a:lnTo>
                    <a:pt x="7121" y="4527"/>
                  </a:lnTo>
                  <a:lnTo>
                    <a:pt x="7118" y="4527"/>
                  </a:lnTo>
                  <a:lnTo>
                    <a:pt x="7106" y="4524"/>
                  </a:lnTo>
                  <a:lnTo>
                    <a:pt x="7093" y="4519"/>
                  </a:lnTo>
                  <a:lnTo>
                    <a:pt x="7066" y="4509"/>
                  </a:lnTo>
                  <a:lnTo>
                    <a:pt x="7040" y="4496"/>
                  </a:lnTo>
                  <a:lnTo>
                    <a:pt x="7014" y="4483"/>
                  </a:lnTo>
                  <a:lnTo>
                    <a:pt x="6974" y="4460"/>
                  </a:lnTo>
                  <a:lnTo>
                    <a:pt x="6956" y="4450"/>
                  </a:lnTo>
                  <a:lnTo>
                    <a:pt x="6923" y="4394"/>
                  </a:lnTo>
                  <a:lnTo>
                    <a:pt x="6869" y="4412"/>
                  </a:lnTo>
                  <a:lnTo>
                    <a:pt x="6668" y="4327"/>
                  </a:lnTo>
                  <a:lnTo>
                    <a:pt x="6665" y="4324"/>
                  </a:lnTo>
                  <a:lnTo>
                    <a:pt x="6660" y="4315"/>
                  </a:lnTo>
                  <a:lnTo>
                    <a:pt x="6655" y="4309"/>
                  </a:lnTo>
                  <a:lnTo>
                    <a:pt x="6650" y="4304"/>
                  </a:lnTo>
                  <a:lnTo>
                    <a:pt x="6643" y="4300"/>
                  </a:lnTo>
                  <a:lnTo>
                    <a:pt x="6636" y="4295"/>
                  </a:lnTo>
                  <a:lnTo>
                    <a:pt x="6627" y="4292"/>
                  </a:lnTo>
                  <a:lnTo>
                    <a:pt x="6617" y="4290"/>
                  </a:lnTo>
                  <a:lnTo>
                    <a:pt x="6608" y="4289"/>
                  </a:lnTo>
                  <a:lnTo>
                    <a:pt x="6599" y="4289"/>
                  </a:lnTo>
                  <a:lnTo>
                    <a:pt x="6586" y="4289"/>
                  </a:lnTo>
                  <a:lnTo>
                    <a:pt x="6579" y="4289"/>
                  </a:lnTo>
                  <a:lnTo>
                    <a:pt x="6406" y="4215"/>
                  </a:lnTo>
                  <a:lnTo>
                    <a:pt x="6403" y="4201"/>
                  </a:lnTo>
                  <a:lnTo>
                    <a:pt x="6400" y="4188"/>
                  </a:lnTo>
                  <a:lnTo>
                    <a:pt x="6399" y="4175"/>
                  </a:lnTo>
                  <a:lnTo>
                    <a:pt x="6399" y="4162"/>
                  </a:lnTo>
                  <a:lnTo>
                    <a:pt x="6401" y="4152"/>
                  </a:lnTo>
                  <a:lnTo>
                    <a:pt x="6403" y="4146"/>
                  </a:lnTo>
                  <a:lnTo>
                    <a:pt x="6404" y="4144"/>
                  </a:lnTo>
                  <a:lnTo>
                    <a:pt x="6323" y="4097"/>
                  </a:lnTo>
                  <a:lnTo>
                    <a:pt x="6018" y="3917"/>
                  </a:lnTo>
                  <a:lnTo>
                    <a:pt x="6013" y="3903"/>
                  </a:lnTo>
                  <a:lnTo>
                    <a:pt x="5221" y="3501"/>
                  </a:lnTo>
                  <a:lnTo>
                    <a:pt x="4247" y="3015"/>
                  </a:lnTo>
                  <a:lnTo>
                    <a:pt x="3264" y="2508"/>
                  </a:lnTo>
                  <a:lnTo>
                    <a:pt x="3219" y="2512"/>
                  </a:lnTo>
                  <a:lnTo>
                    <a:pt x="2882" y="2586"/>
                  </a:lnTo>
                  <a:lnTo>
                    <a:pt x="2587" y="2650"/>
                  </a:lnTo>
                  <a:lnTo>
                    <a:pt x="2319" y="2707"/>
                  </a:lnTo>
                  <a:lnTo>
                    <a:pt x="2282" y="2714"/>
                  </a:lnTo>
                  <a:lnTo>
                    <a:pt x="2248" y="2720"/>
                  </a:lnTo>
                  <a:lnTo>
                    <a:pt x="2195" y="2727"/>
                  </a:lnTo>
                  <a:lnTo>
                    <a:pt x="2160" y="2732"/>
                  </a:lnTo>
                  <a:lnTo>
                    <a:pt x="2148" y="2733"/>
                  </a:lnTo>
                  <a:lnTo>
                    <a:pt x="2091" y="2738"/>
                  </a:lnTo>
                  <a:lnTo>
                    <a:pt x="2026" y="2744"/>
                  </a:lnTo>
                  <a:lnTo>
                    <a:pt x="1943" y="2749"/>
                  </a:lnTo>
                  <a:lnTo>
                    <a:pt x="1897" y="2750"/>
                  </a:lnTo>
                  <a:lnTo>
                    <a:pt x="1847" y="2751"/>
                  </a:lnTo>
                  <a:lnTo>
                    <a:pt x="1796" y="2753"/>
                  </a:lnTo>
                  <a:lnTo>
                    <a:pt x="1742" y="2751"/>
                  </a:lnTo>
                  <a:lnTo>
                    <a:pt x="1688" y="2750"/>
                  </a:lnTo>
                  <a:lnTo>
                    <a:pt x="1633" y="2747"/>
                  </a:lnTo>
                  <a:lnTo>
                    <a:pt x="1578" y="2743"/>
                  </a:lnTo>
                  <a:lnTo>
                    <a:pt x="1523" y="2736"/>
                  </a:lnTo>
                  <a:lnTo>
                    <a:pt x="1473" y="2728"/>
                  </a:lnTo>
                  <a:lnTo>
                    <a:pt x="1423" y="2720"/>
                  </a:lnTo>
                  <a:lnTo>
                    <a:pt x="1375" y="2709"/>
                  </a:lnTo>
                  <a:lnTo>
                    <a:pt x="1329" y="2697"/>
                  </a:lnTo>
                  <a:lnTo>
                    <a:pt x="1285" y="2685"/>
                  </a:lnTo>
                  <a:lnTo>
                    <a:pt x="1244" y="2672"/>
                  </a:lnTo>
                  <a:lnTo>
                    <a:pt x="1205" y="2658"/>
                  </a:lnTo>
                  <a:lnTo>
                    <a:pt x="1169" y="2646"/>
                  </a:lnTo>
                  <a:lnTo>
                    <a:pt x="1108" y="2622"/>
                  </a:lnTo>
                  <a:lnTo>
                    <a:pt x="1061" y="2603"/>
                  </a:lnTo>
                  <a:lnTo>
                    <a:pt x="1031" y="2589"/>
                  </a:lnTo>
                  <a:lnTo>
                    <a:pt x="1022" y="2583"/>
                  </a:lnTo>
                  <a:lnTo>
                    <a:pt x="1007" y="2578"/>
                  </a:lnTo>
                  <a:lnTo>
                    <a:pt x="968" y="2560"/>
                  </a:lnTo>
                  <a:lnTo>
                    <a:pt x="908" y="2532"/>
                  </a:lnTo>
                  <a:lnTo>
                    <a:pt x="834" y="2495"/>
                  </a:lnTo>
                  <a:lnTo>
                    <a:pt x="792" y="2472"/>
                  </a:lnTo>
                  <a:lnTo>
                    <a:pt x="748" y="2447"/>
                  </a:lnTo>
                  <a:lnTo>
                    <a:pt x="704" y="2421"/>
                  </a:lnTo>
                  <a:lnTo>
                    <a:pt x="659" y="2394"/>
                  </a:lnTo>
                  <a:lnTo>
                    <a:pt x="613" y="2364"/>
                  </a:lnTo>
                  <a:lnTo>
                    <a:pt x="568" y="2334"/>
                  </a:lnTo>
                  <a:lnTo>
                    <a:pt x="524" y="2301"/>
                  </a:lnTo>
                  <a:lnTo>
                    <a:pt x="483" y="2267"/>
                  </a:lnTo>
                  <a:lnTo>
                    <a:pt x="440" y="2230"/>
                  </a:lnTo>
                  <a:lnTo>
                    <a:pt x="400" y="2192"/>
                  </a:lnTo>
                  <a:lnTo>
                    <a:pt x="362" y="2153"/>
                  </a:lnTo>
                  <a:lnTo>
                    <a:pt x="327" y="2114"/>
                  </a:lnTo>
                  <a:lnTo>
                    <a:pt x="295" y="2077"/>
                  </a:lnTo>
                  <a:lnTo>
                    <a:pt x="265" y="2040"/>
                  </a:lnTo>
                  <a:lnTo>
                    <a:pt x="238" y="2005"/>
                  </a:lnTo>
                  <a:lnTo>
                    <a:pt x="213" y="1971"/>
                  </a:lnTo>
                  <a:lnTo>
                    <a:pt x="191" y="1939"/>
                  </a:lnTo>
                  <a:lnTo>
                    <a:pt x="172" y="1911"/>
                  </a:lnTo>
                  <a:lnTo>
                    <a:pt x="143" y="1864"/>
                  </a:lnTo>
                  <a:lnTo>
                    <a:pt x="124" y="1833"/>
                  </a:lnTo>
                  <a:lnTo>
                    <a:pt x="119" y="1822"/>
                  </a:lnTo>
                  <a:lnTo>
                    <a:pt x="113" y="1810"/>
                  </a:lnTo>
                  <a:lnTo>
                    <a:pt x="98" y="1776"/>
                  </a:lnTo>
                  <a:lnTo>
                    <a:pt x="77" y="1726"/>
                  </a:lnTo>
                  <a:lnTo>
                    <a:pt x="66" y="1696"/>
                  </a:lnTo>
                  <a:lnTo>
                    <a:pt x="54" y="1664"/>
                  </a:lnTo>
                  <a:lnTo>
                    <a:pt x="42" y="1629"/>
                  </a:lnTo>
                  <a:lnTo>
                    <a:pt x="31" y="1591"/>
                  </a:lnTo>
                  <a:lnTo>
                    <a:pt x="21" y="1554"/>
                  </a:lnTo>
                  <a:lnTo>
                    <a:pt x="13" y="1516"/>
                  </a:lnTo>
                  <a:lnTo>
                    <a:pt x="6" y="1479"/>
                  </a:lnTo>
                  <a:lnTo>
                    <a:pt x="2" y="1442"/>
                  </a:lnTo>
                  <a:lnTo>
                    <a:pt x="0" y="1423"/>
                  </a:lnTo>
                  <a:lnTo>
                    <a:pt x="0" y="1406"/>
                  </a:lnTo>
                  <a:lnTo>
                    <a:pt x="0" y="1388"/>
                  </a:lnTo>
                  <a:lnTo>
                    <a:pt x="1" y="1371"/>
                  </a:lnTo>
                  <a:lnTo>
                    <a:pt x="2" y="1363"/>
                  </a:lnTo>
                  <a:lnTo>
                    <a:pt x="4" y="1355"/>
                  </a:lnTo>
                  <a:lnTo>
                    <a:pt x="6" y="1349"/>
                  </a:lnTo>
                  <a:lnTo>
                    <a:pt x="9" y="1341"/>
                  </a:lnTo>
                  <a:lnTo>
                    <a:pt x="18" y="1327"/>
                  </a:lnTo>
                  <a:lnTo>
                    <a:pt x="29" y="1313"/>
                  </a:lnTo>
                  <a:lnTo>
                    <a:pt x="42" y="1300"/>
                  </a:lnTo>
                  <a:lnTo>
                    <a:pt x="56" y="1288"/>
                  </a:lnTo>
                  <a:lnTo>
                    <a:pt x="72" y="1276"/>
                  </a:lnTo>
                  <a:lnTo>
                    <a:pt x="87" y="1265"/>
                  </a:lnTo>
                  <a:lnTo>
                    <a:pt x="117" y="1246"/>
                  </a:lnTo>
                  <a:lnTo>
                    <a:pt x="143" y="1232"/>
                  </a:lnTo>
                  <a:lnTo>
                    <a:pt x="161" y="1223"/>
                  </a:lnTo>
                  <a:lnTo>
                    <a:pt x="169" y="1220"/>
                  </a:lnTo>
                  <a:lnTo>
                    <a:pt x="142" y="1197"/>
                  </a:lnTo>
                  <a:lnTo>
                    <a:pt x="114" y="1173"/>
                  </a:lnTo>
                  <a:lnTo>
                    <a:pt x="84" y="1143"/>
                  </a:lnTo>
                  <a:lnTo>
                    <a:pt x="68" y="1127"/>
                  </a:lnTo>
                  <a:lnTo>
                    <a:pt x="54" y="1110"/>
                  </a:lnTo>
                  <a:lnTo>
                    <a:pt x="42" y="1094"/>
                  </a:lnTo>
                  <a:lnTo>
                    <a:pt x="31" y="1078"/>
                  </a:lnTo>
                  <a:lnTo>
                    <a:pt x="24" y="1062"/>
                  </a:lnTo>
                  <a:lnTo>
                    <a:pt x="20" y="1055"/>
                  </a:lnTo>
                  <a:lnTo>
                    <a:pt x="18" y="1047"/>
                  </a:lnTo>
                  <a:lnTo>
                    <a:pt x="17" y="1040"/>
                  </a:lnTo>
                  <a:lnTo>
                    <a:pt x="17" y="1034"/>
                  </a:lnTo>
                  <a:lnTo>
                    <a:pt x="18" y="1027"/>
                  </a:lnTo>
                  <a:lnTo>
                    <a:pt x="20" y="1022"/>
                  </a:lnTo>
                  <a:lnTo>
                    <a:pt x="24" y="1017"/>
                  </a:lnTo>
                  <a:lnTo>
                    <a:pt x="27" y="1013"/>
                  </a:lnTo>
                  <a:lnTo>
                    <a:pt x="32" y="1010"/>
                  </a:lnTo>
                  <a:lnTo>
                    <a:pt x="39" y="1007"/>
                  </a:lnTo>
                  <a:lnTo>
                    <a:pt x="53" y="1000"/>
                  </a:lnTo>
                  <a:lnTo>
                    <a:pt x="71" y="997"/>
                  </a:lnTo>
                  <a:lnTo>
                    <a:pt x="91" y="993"/>
                  </a:lnTo>
                  <a:lnTo>
                    <a:pt x="112" y="991"/>
                  </a:lnTo>
                  <a:lnTo>
                    <a:pt x="135" y="990"/>
                  </a:lnTo>
                  <a:lnTo>
                    <a:pt x="158" y="990"/>
                  </a:lnTo>
                  <a:lnTo>
                    <a:pt x="203" y="991"/>
                  </a:lnTo>
                  <a:lnTo>
                    <a:pt x="241" y="993"/>
                  </a:lnTo>
                  <a:lnTo>
                    <a:pt x="277" y="997"/>
                  </a:lnTo>
                  <a:lnTo>
                    <a:pt x="440" y="1011"/>
                  </a:lnTo>
                  <a:lnTo>
                    <a:pt x="439" y="949"/>
                  </a:lnTo>
                  <a:lnTo>
                    <a:pt x="405" y="916"/>
                  </a:lnTo>
                  <a:lnTo>
                    <a:pt x="450" y="928"/>
                  </a:lnTo>
                  <a:lnTo>
                    <a:pt x="468" y="914"/>
                  </a:lnTo>
                  <a:lnTo>
                    <a:pt x="483" y="903"/>
                  </a:lnTo>
                  <a:lnTo>
                    <a:pt x="494" y="895"/>
                  </a:lnTo>
                  <a:lnTo>
                    <a:pt x="499" y="894"/>
                  </a:lnTo>
                  <a:lnTo>
                    <a:pt x="508" y="894"/>
                  </a:lnTo>
                  <a:lnTo>
                    <a:pt x="528" y="894"/>
                  </a:lnTo>
                  <a:lnTo>
                    <a:pt x="553" y="897"/>
                  </a:lnTo>
                  <a:lnTo>
                    <a:pt x="533" y="869"/>
                  </a:lnTo>
                  <a:lnTo>
                    <a:pt x="513" y="837"/>
                  </a:lnTo>
                  <a:lnTo>
                    <a:pt x="489" y="799"/>
                  </a:lnTo>
                  <a:lnTo>
                    <a:pt x="465" y="757"/>
                  </a:lnTo>
                  <a:lnTo>
                    <a:pt x="454" y="735"/>
                  </a:lnTo>
                  <a:lnTo>
                    <a:pt x="443" y="715"/>
                  </a:lnTo>
                  <a:lnTo>
                    <a:pt x="434" y="693"/>
                  </a:lnTo>
                  <a:lnTo>
                    <a:pt x="426" y="673"/>
                  </a:lnTo>
                  <a:lnTo>
                    <a:pt x="419" y="655"/>
                  </a:lnTo>
                  <a:lnTo>
                    <a:pt x="416" y="638"/>
                  </a:lnTo>
                  <a:lnTo>
                    <a:pt x="416" y="633"/>
                  </a:lnTo>
                  <a:lnTo>
                    <a:pt x="418" y="628"/>
                  </a:lnTo>
                  <a:lnTo>
                    <a:pt x="423" y="623"/>
                  </a:lnTo>
                  <a:lnTo>
                    <a:pt x="428" y="617"/>
                  </a:lnTo>
                  <a:lnTo>
                    <a:pt x="441" y="605"/>
                  </a:lnTo>
                  <a:lnTo>
                    <a:pt x="456" y="594"/>
                  </a:lnTo>
                  <a:lnTo>
                    <a:pt x="473" y="585"/>
                  </a:lnTo>
                  <a:lnTo>
                    <a:pt x="486" y="577"/>
                  </a:lnTo>
                  <a:lnTo>
                    <a:pt x="500" y="569"/>
                  </a:lnTo>
                  <a:lnTo>
                    <a:pt x="488" y="533"/>
                  </a:lnTo>
                  <a:lnTo>
                    <a:pt x="476" y="495"/>
                  </a:lnTo>
                  <a:lnTo>
                    <a:pt x="463" y="448"/>
                  </a:lnTo>
                  <a:lnTo>
                    <a:pt x="458" y="423"/>
                  </a:lnTo>
                  <a:lnTo>
                    <a:pt x="452" y="397"/>
                  </a:lnTo>
                  <a:lnTo>
                    <a:pt x="448" y="371"/>
                  </a:lnTo>
                  <a:lnTo>
                    <a:pt x="444" y="346"/>
                  </a:lnTo>
                  <a:lnTo>
                    <a:pt x="442" y="322"/>
                  </a:lnTo>
                  <a:lnTo>
                    <a:pt x="442" y="299"/>
                  </a:lnTo>
                  <a:lnTo>
                    <a:pt x="443" y="280"/>
                  </a:lnTo>
                  <a:lnTo>
                    <a:pt x="446" y="270"/>
                  </a:lnTo>
                  <a:lnTo>
                    <a:pt x="448" y="261"/>
                  </a:lnTo>
                  <a:lnTo>
                    <a:pt x="451" y="251"/>
                  </a:lnTo>
                  <a:lnTo>
                    <a:pt x="455" y="242"/>
                  </a:lnTo>
                  <a:lnTo>
                    <a:pt x="461" y="233"/>
                  </a:lnTo>
                  <a:lnTo>
                    <a:pt x="467" y="223"/>
                  </a:lnTo>
                  <a:lnTo>
                    <a:pt x="482" y="205"/>
                  </a:lnTo>
                  <a:lnTo>
                    <a:pt x="497" y="189"/>
                  </a:lnTo>
                  <a:lnTo>
                    <a:pt x="516" y="172"/>
                  </a:lnTo>
                  <a:lnTo>
                    <a:pt x="534" y="158"/>
                  </a:lnTo>
                  <a:lnTo>
                    <a:pt x="554" y="145"/>
                  </a:lnTo>
                  <a:lnTo>
                    <a:pt x="573" y="132"/>
                  </a:lnTo>
                  <a:lnTo>
                    <a:pt x="592" y="121"/>
                  </a:lnTo>
                  <a:lnTo>
                    <a:pt x="611" y="111"/>
                  </a:lnTo>
                  <a:lnTo>
                    <a:pt x="642" y="96"/>
                  </a:lnTo>
                  <a:lnTo>
                    <a:pt x="665" y="86"/>
                  </a:lnTo>
                  <a:lnTo>
                    <a:pt x="673" y="83"/>
                  </a:lnTo>
                  <a:lnTo>
                    <a:pt x="684" y="79"/>
                  </a:lnTo>
                  <a:lnTo>
                    <a:pt x="714" y="70"/>
                  </a:lnTo>
                  <a:lnTo>
                    <a:pt x="761" y="55"/>
                  </a:lnTo>
                  <a:lnTo>
                    <a:pt x="791" y="47"/>
                  </a:lnTo>
                  <a:lnTo>
                    <a:pt x="825" y="39"/>
                  </a:lnTo>
                  <a:lnTo>
                    <a:pt x="861" y="31"/>
                  </a:lnTo>
                  <a:lnTo>
                    <a:pt x="900" y="24"/>
                  </a:lnTo>
                  <a:lnTo>
                    <a:pt x="942" y="16"/>
                  </a:lnTo>
                  <a:lnTo>
                    <a:pt x="986" y="9"/>
                  </a:lnTo>
                  <a:lnTo>
                    <a:pt x="1033" y="5"/>
                  </a:lnTo>
                  <a:lnTo>
                    <a:pt x="1081" y="2"/>
                  </a:lnTo>
                  <a:lnTo>
                    <a:pt x="1130" y="0"/>
                  </a:lnTo>
                  <a:lnTo>
                    <a:pt x="1180" y="0"/>
                  </a:lnTo>
                  <a:lnTo>
                    <a:pt x="1231" y="2"/>
                  </a:lnTo>
                  <a:lnTo>
                    <a:pt x="1284" y="6"/>
                  </a:lnTo>
                  <a:lnTo>
                    <a:pt x="1335" y="13"/>
                  </a:lnTo>
                  <a:lnTo>
                    <a:pt x="1387" y="20"/>
                  </a:lnTo>
                  <a:lnTo>
                    <a:pt x="1436" y="29"/>
                  </a:lnTo>
                  <a:lnTo>
                    <a:pt x="1484" y="38"/>
                  </a:lnTo>
                  <a:lnTo>
                    <a:pt x="1531" y="48"/>
                  </a:lnTo>
                  <a:lnTo>
                    <a:pt x="1574" y="59"/>
                  </a:lnTo>
                  <a:lnTo>
                    <a:pt x="1651" y="78"/>
                  </a:lnTo>
                  <a:lnTo>
                    <a:pt x="1710" y="95"/>
                  </a:lnTo>
                  <a:lnTo>
                    <a:pt x="1750" y="107"/>
                  </a:lnTo>
                  <a:lnTo>
                    <a:pt x="1764" y="111"/>
                  </a:lnTo>
                  <a:lnTo>
                    <a:pt x="1777" y="117"/>
                  </a:lnTo>
                  <a:lnTo>
                    <a:pt x="1816" y="131"/>
                  </a:lnTo>
                  <a:lnTo>
                    <a:pt x="1875" y="154"/>
                  </a:lnTo>
                  <a:lnTo>
                    <a:pt x="1952" y="186"/>
                  </a:lnTo>
                  <a:lnTo>
                    <a:pt x="1994" y="205"/>
                  </a:lnTo>
                  <a:lnTo>
                    <a:pt x="2040" y="226"/>
                  </a:lnTo>
                  <a:lnTo>
                    <a:pt x="2087" y="249"/>
                  </a:lnTo>
                  <a:lnTo>
                    <a:pt x="2135" y="274"/>
                  </a:lnTo>
                  <a:lnTo>
                    <a:pt x="2185" y="301"/>
                  </a:lnTo>
                  <a:lnTo>
                    <a:pt x="2235" y="330"/>
                  </a:lnTo>
                  <a:lnTo>
                    <a:pt x="2285" y="360"/>
                  </a:lnTo>
                  <a:lnTo>
                    <a:pt x="2333" y="392"/>
                  </a:lnTo>
                  <a:lnTo>
                    <a:pt x="2378" y="425"/>
                  </a:lnTo>
                  <a:lnTo>
                    <a:pt x="2422" y="458"/>
                  </a:lnTo>
                  <a:lnTo>
                    <a:pt x="2463" y="492"/>
                  </a:lnTo>
                  <a:lnTo>
                    <a:pt x="2504" y="526"/>
                  </a:lnTo>
                  <a:lnTo>
                    <a:pt x="2541" y="559"/>
                  </a:lnTo>
                  <a:lnTo>
                    <a:pt x="2577" y="593"/>
                  </a:lnTo>
                  <a:lnTo>
                    <a:pt x="2610" y="626"/>
                  </a:lnTo>
                  <a:lnTo>
                    <a:pt x="2641" y="657"/>
                  </a:lnTo>
                  <a:lnTo>
                    <a:pt x="2693" y="712"/>
                  </a:lnTo>
                  <a:lnTo>
                    <a:pt x="2732" y="757"/>
                  </a:lnTo>
                  <a:lnTo>
                    <a:pt x="2757" y="787"/>
                  </a:lnTo>
                  <a:lnTo>
                    <a:pt x="2766" y="797"/>
                  </a:lnTo>
                  <a:lnTo>
                    <a:pt x="2787" y="824"/>
                  </a:lnTo>
                  <a:lnTo>
                    <a:pt x="2811" y="857"/>
                  </a:lnTo>
                  <a:lnTo>
                    <a:pt x="2843" y="901"/>
                  </a:lnTo>
                  <a:lnTo>
                    <a:pt x="2879" y="953"/>
                  </a:lnTo>
                  <a:lnTo>
                    <a:pt x="2919" y="1013"/>
                  </a:lnTo>
                  <a:lnTo>
                    <a:pt x="2963" y="1081"/>
                  </a:lnTo>
                  <a:lnTo>
                    <a:pt x="3007" y="1154"/>
                  </a:lnTo>
                  <a:lnTo>
                    <a:pt x="3055" y="1237"/>
                  </a:lnTo>
                  <a:lnTo>
                    <a:pt x="3101" y="1323"/>
                  </a:lnTo>
                  <a:lnTo>
                    <a:pt x="3143" y="1403"/>
                  </a:lnTo>
                  <a:lnTo>
                    <a:pt x="3180" y="1479"/>
                  </a:lnTo>
                  <a:lnTo>
                    <a:pt x="3237" y="1594"/>
                  </a:lnTo>
                  <a:lnTo>
                    <a:pt x="3259" y="1640"/>
                  </a:lnTo>
                  <a:lnTo>
                    <a:pt x="3543" y="2192"/>
                  </a:lnTo>
                  <a:lnTo>
                    <a:pt x="3750" y="2273"/>
                  </a:lnTo>
                  <a:close/>
                </a:path>
              </a:pathLst>
            </a:custGeom>
            <a:solidFill>
              <a:schemeClr val="tx1">
                <a:lumMod val="75000"/>
                <a:lumOff val="25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dirty="0">
                <a:solidFill>
                  <a:srgbClr val="FFFFFF"/>
                </a:solidFill>
                <a:latin typeface="思源黑体 CN Light" panose="020B0300000000000000" pitchFamily="34" charset="-122"/>
              </a:endParaRPr>
            </a:p>
          </p:txBody>
        </p:sp>
        <p:sp>
          <p:nvSpPr>
            <p:cNvPr id="31" name="KSO_Shape"/>
            <p:cNvSpPr/>
            <p:nvPr/>
          </p:nvSpPr>
          <p:spPr bwMode="auto">
            <a:xfrm rot="19360283" flipH="1">
              <a:off x="6526307" y="1977491"/>
              <a:ext cx="601307" cy="326710"/>
            </a:xfrm>
            <a:custGeom>
              <a:avLst/>
              <a:gdLst>
                <a:gd name="T0" fmla="*/ 251198101 w 9856"/>
                <a:gd name="T1" fmla="*/ 129768329 h 5348"/>
                <a:gd name="T2" fmla="*/ 252655071 w 9856"/>
                <a:gd name="T3" fmla="*/ 128945205 h 5348"/>
                <a:gd name="T4" fmla="*/ 259454196 w 9856"/>
                <a:gd name="T5" fmla="*/ 131750949 h 5348"/>
                <a:gd name="T6" fmla="*/ 261658399 w 9856"/>
                <a:gd name="T7" fmla="*/ 133546417 h 5348"/>
                <a:gd name="T8" fmla="*/ 264684442 w 9856"/>
                <a:gd name="T9" fmla="*/ 134182388 h 5348"/>
                <a:gd name="T10" fmla="*/ 279254329 w 9856"/>
                <a:gd name="T11" fmla="*/ 141289938 h 5348"/>
                <a:gd name="T12" fmla="*/ 281196826 w 9856"/>
                <a:gd name="T13" fmla="*/ 143010699 h 5348"/>
                <a:gd name="T14" fmla="*/ 289116801 w 9856"/>
                <a:gd name="T15" fmla="*/ 145891149 h 5348"/>
                <a:gd name="T16" fmla="*/ 289228906 w 9856"/>
                <a:gd name="T17" fmla="*/ 148322588 h 5348"/>
                <a:gd name="T18" fmla="*/ 291395805 w 9856"/>
                <a:gd name="T19" fmla="*/ 152661940 h 5348"/>
                <a:gd name="T20" fmla="*/ 292628565 w 9856"/>
                <a:gd name="T21" fmla="*/ 157076192 h 5348"/>
                <a:gd name="T22" fmla="*/ 325205109 w 9856"/>
                <a:gd name="T23" fmla="*/ 177014452 h 5348"/>
                <a:gd name="T24" fmla="*/ 368017935 w 9856"/>
                <a:gd name="T25" fmla="*/ 200020509 h 5348"/>
                <a:gd name="T26" fmla="*/ 356137972 w 9856"/>
                <a:gd name="T27" fmla="*/ 195718510 h 5348"/>
                <a:gd name="T28" fmla="*/ 289901338 w 9856"/>
                <a:gd name="T29" fmla="*/ 166727433 h 5348"/>
                <a:gd name="T30" fmla="*/ 286053455 w 9856"/>
                <a:gd name="T31" fmla="*/ 169832196 h 5348"/>
                <a:gd name="T32" fmla="*/ 279366240 w 9856"/>
                <a:gd name="T33" fmla="*/ 171964422 h 5348"/>
                <a:gd name="T34" fmla="*/ 276489798 w 9856"/>
                <a:gd name="T35" fmla="*/ 173797436 h 5348"/>
                <a:gd name="T36" fmla="*/ 268121405 w 9856"/>
                <a:gd name="T37" fmla="*/ 168223688 h 5348"/>
                <a:gd name="T38" fmla="*/ 265917203 w 9856"/>
                <a:gd name="T39" fmla="*/ 169345831 h 5348"/>
                <a:gd name="T40" fmla="*/ 260537742 w 9856"/>
                <a:gd name="T41" fmla="*/ 166839493 h 5348"/>
                <a:gd name="T42" fmla="*/ 248807187 w 9856"/>
                <a:gd name="T43" fmla="*/ 161415351 h 5348"/>
                <a:gd name="T44" fmla="*/ 247200616 w 9856"/>
                <a:gd name="T45" fmla="*/ 160480167 h 5348"/>
                <a:gd name="T46" fmla="*/ 239206033 w 9856"/>
                <a:gd name="T47" fmla="*/ 157150898 h 5348"/>
                <a:gd name="T48" fmla="*/ 239243337 w 9856"/>
                <a:gd name="T49" fmla="*/ 155018672 h 5348"/>
                <a:gd name="T50" fmla="*/ 120256797 w 9856"/>
                <a:gd name="T51" fmla="*/ 93968915 h 5348"/>
                <a:gd name="T52" fmla="*/ 83981778 w 9856"/>
                <a:gd name="T53" fmla="*/ 101749789 h 5348"/>
                <a:gd name="T54" fmla="*/ 72587342 w 9856"/>
                <a:gd name="T55" fmla="*/ 102834579 h 5348"/>
                <a:gd name="T56" fmla="*/ 58951593 w 9856"/>
                <a:gd name="T57" fmla="*/ 102610073 h 5348"/>
                <a:gd name="T58" fmla="*/ 48005575 w 9856"/>
                <a:gd name="T59" fmla="*/ 100440493 h 5348"/>
                <a:gd name="T60" fmla="*/ 38180406 w 9856"/>
                <a:gd name="T61" fmla="*/ 96624859 h 5348"/>
                <a:gd name="T62" fmla="*/ 27944123 w 9856"/>
                <a:gd name="T63" fmla="*/ 91537283 h 5348"/>
                <a:gd name="T64" fmla="*/ 18044154 w 9856"/>
                <a:gd name="T65" fmla="*/ 84803845 h 5348"/>
                <a:gd name="T66" fmla="*/ 8891224 w 9856"/>
                <a:gd name="T67" fmla="*/ 75002998 h 5348"/>
                <a:gd name="T68" fmla="*/ 4445709 w 9856"/>
                <a:gd name="T69" fmla="*/ 68157307 h 5348"/>
                <a:gd name="T70" fmla="*/ 1158153 w 9856"/>
                <a:gd name="T71" fmla="*/ 59516149 h 5348"/>
                <a:gd name="T72" fmla="*/ 0 w 9856"/>
                <a:gd name="T73" fmla="*/ 51922234 h 5348"/>
                <a:gd name="T74" fmla="*/ 672433 w 9856"/>
                <a:gd name="T75" fmla="*/ 49640402 h 5348"/>
                <a:gd name="T76" fmla="*/ 5342350 w 9856"/>
                <a:gd name="T77" fmla="*/ 46086627 h 5348"/>
                <a:gd name="T78" fmla="*/ 2540322 w 9856"/>
                <a:gd name="T79" fmla="*/ 42158740 h 5348"/>
                <a:gd name="T80" fmla="*/ 635129 w 9856"/>
                <a:gd name="T81" fmla="*/ 38904371 h 5348"/>
                <a:gd name="T82" fmla="*/ 1195457 w 9856"/>
                <a:gd name="T83" fmla="*/ 37782035 h 5348"/>
                <a:gd name="T84" fmla="*/ 5902678 w 9856"/>
                <a:gd name="T85" fmla="*/ 37033810 h 5348"/>
                <a:gd name="T86" fmla="*/ 16811200 w 9856"/>
                <a:gd name="T87" fmla="*/ 34714625 h 5348"/>
                <a:gd name="T88" fmla="*/ 18978099 w 9856"/>
                <a:gd name="T89" fmla="*/ 33442682 h 5348"/>
                <a:gd name="T90" fmla="*/ 17371721 w 9856"/>
                <a:gd name="T91" fmla="*/ 28317753 h 5348"/>
                <a:gd name="T92" fmla="*/ 15541135 w 9856"/>
                <a:gd name="T93" fmla="*/ 23866341 h 5348"/>
                <a:gd name="T94" fmla="*/ 17670537 w 9856"/>
                <a:gd name="T95" fmla="*/ 21883721 h 5348"/>
                <a:gd name="T96" fmla="*/ 17110209 w 9856"/>
                <a:gd name="T97" fmla="*/ 15823608 h 5348"/>
                <a:gd name="T98" fmla="*/ 16661792 w 9856"/>
                <a:gd name="T99" fmla="*/ 10100060 h 5348"/>
                <a:gd name="T100" fmla="*/ 18006850 w 9856"/>
                <a:gd name="T101" fmla="*/ 7668621 h 5348"/>
                <a:gd name="T102" fmla="*/ 22825982 w 9856"/>
                <a:gd name="T103" fmla="*/ 4152199 h 5348"/>
                <a:gd name="T104" fmla="*/ 28429844 w 9856"/>
                <a:gd name="T105" fmla="*/ 2057520 h 5348"/>
                <a:gd name="T106" fmla="*/ 38591326 w 9856"/>
                <a:gd name="T107" fmla="*/ 186959 h 5348"/>
                <a:gd name="T108" fmla="*/ 49873464 w 9856"/>
                <a:gd name="T109" fmla="*/ 486365 h 5348"/>
                <a:gd name="T110" fmla="*/ 63882830 w 9856"/>
                <a:gd name="T111" fmla="*/ 3553775 h 5348"/>
                <a:gd name="T112" fmla="*/ 72923655 w 9856"/>
                <a:gd name="T113" fmla="*/ 6957944 h 5348"/>
                <a:gd name="T114" fmla="*/ 85363947 w 9856"/>
                <a:gd name="T115" fmla="*/ 13466875 h 5348"/>
                <a:gd name="T116" fmla="*/ 94927797 w 9856"/>
                <a:gd name="T117" fmla="*/ 20910991 h 5348"/>
                <a:gd name="T118" fmla="*/ 103333493 w 9856"/>
                <a:gd name="T119" fmla="*/ 29814201 h 5348"/>
                <a:gd name="T120" fmla="*/ 110692947 w 9856"/>
                <a:gd name="T121" fmla="*/ 40437979 h 5348"/>
                <a:gd name="T122" fmla="*/ 120929230 w 9856"/>
                <a:gd name="T123" fmla="*/ 59628402 h 53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9856" h="5348">
                  <a:moveTo>
                    <a:pt x="3750" y="2273"/>
                  </a:moveTo>
                  <a:lnTo>
                    <a:pt x="4899" y="2749"/>
                  </a:lnTo>
                  <a:lnTo>
                    <a:pt x="5759" y="3100"/>
                  </a:lnTo>
                  <a:lnTo>
                    <a:pt x="6278" y="3317"/>
                  </a:lnTo>
                  <a:lnTo>
                    <a:pt x="6298" y="3314"/>
                  </a:lnTo>
                  <a:lnTo>
                    <a:pt x="6724" y="3469"/>
                  </a:lnTo>
                  <a:lnTo>
                    <a:pt x="6728" y="3464"/>
                  </a:lnTo>
                  <a:lnTo>
                    <a:pt x="6736" y="3455"/>
                  </a:lnTo>
                  <a:lnTo>
                    <a:pt x="6743" y="3452"/>
                  </a:lnTo>
                  <a:lnTo>
                    <a:pt x="6748" y="3448"/>
                  </a:lnTo>
                  <a:lnTo>
                    <a:pt x="6756" y="3447"/>
                  </a:lnTo>
                  <a:lnTo>
                    <a:pt x="6759" y="3447"/>
                  </a:lnTo>
                  <a:lnTo>
                    <a:pt x="6763" y="3447"/>
                  </a:lnTo>
                  <a:lnTo>
                    <a:pt x="6787" y="3454"/>
                  </a:lnTo>
                  <a:lnTo>
                    <a:pt x="6816" y="3465"/>
                  </a:lnTo>
                  <a:lnTo>
                    <a:pt x="6846" y="3477"/>
                  </a:lnTo>
                  <a:lnTo>
                    <a:pt x="6876" y="3490"/>
                  </a:lnTo>
                  <a:lnTo>
                    <a:pt x="6924" y="3512"/>
                  </a:lnTo>
                  <a:lnTo>
                    <a:pt x="6945" y="3522"/>
                  </a:lnTo>
                  <a:lnTo>
                    <a:pt x="6946" y="3568"/>
                  </a:lnTo>
                  <a:lnTo>
                    <a:pt x="6987" y="3587"/>
                  </a:lnTo>
                  <a:lnTo>
                    <a:pt x="6990" y="3583"/>
                  </a:lnTo>
                  <a:lnTo>
                    <a:pt x="6993" y="3579"/>
                  </a:lnTo>
                  <a:lnTo>
                    <a:pt x="6999" y="3575"/>
                  </a:lnTo>
                  <a:lnTo>
                    <a:pt x="7004" y="3570"/>
                  </a:lnTo>
                  <a:lnTo>
                    <a:pt x="7012" y="3567"/>
                  </a:lnTo>
                  <a:lnTo>
                    <a:pt x="7019" y="3566"/>
                  </a:lnTo>
                  <a:lnTo>
                    <a:pt x="7024" y="3566"/>
                  </a:lnTo>
                  <a:lnTo>
                    <a:pt x="7028" y="3567"/>
                  </a:lnTo>
                  <a:lnTo>
                    <a:pt x="7054" y="3576"/>
                  </a:lnTo>
                  <a:lnTo>
                    <a:pt x="7085" y="3587"/>
                  </a:lnTo>
                  <a:lnTo>
                    <a:pt x="7116" y="3601"/>
                  </a:lnTo>
                  <a:lnTo>
                    <a:pt x="7146" y="3614"/>
                  </a:lnTo>
                  <a:lnTo>
                    <a:pt x="7194" y="3638"/>
                  </a:lnTo>
                  <a:lnTo>
                    <a:pt x="7215" y="3649"/>
                  </a:lnTo>
                  <a:lnTo>
                    <a:pt x="7224" y="3692"/>
                  </a:lnTo>
                  <a:lnTo>
                    <a:pt x="7309" y="3698"/>
                  </a:lnTo>
                  <a:lnTo>
                    <a:pt x="7475" y="3777"/>
                  </a:lnTo>
                  <a:lnTo>
                    <a:pt x="7483" y="3805"/>
                  </a:lnTo>
                  <a:lnTo>
                    <a:pt x="7486" y="3808"/>
                  </a:lnTo>
                  <a:lnTo>
                    <a:pt x="7496" y="3813"/>
                  </a:lnTo>
                  <a:lnTo>
                    <a:pt x="7510" y="3818"/>
                  </a:lnTo>
                  <a:lnTo>
                    <a:pt x="7518" y="3822"/>
                  </a:lnTo>
                  <a:lnTo>
                    <a:pt x="7527" y="3823"/>
                  </a:lnTo>
                  <a:lnTo>
                    <a:pt x="7533" y="3823"/>
                  </a:lnTo>
                  <a:lnTo>
                    <a:pt x="7541" y="3823"/>
                  </a:lnTo>
                  <a:lnTo>
                    <a:pt x="7554" y="3820"/>
                  </a:lnTo>
                  <a:lnTo>
                    <a:pt x="7564" y="3816"/>
                  </a:lnTo>
                  <a:lnTo>
                    <a:pt x="7568" y="3815"/>
                  </a:lnTo>
                  <a:lnTo>
                    <a:pt x="7739" y="3900"/>
                  </a:lnTo>
                  <a:lnTo>
                    <a:pt x="7742" y="3911"/>
                  </a:lnTo>
                  <a:lnTo>
                    <a:pt x="7744" y="3925"/>
                  </a:lnTo>
                  <a:lnTo>
                    <a:pt x="7745" y="3940"/>
                  </a:lnTo>
                  <a:lnTo>
                    <a:pt x="7744" y="3953"/>
                  </a:lnTo>
                  <a:lnTo>
                    <a:pt x="7742" y="3965"/>
                  </a:lnTo>
                  <a:lnTo>
                    <a:pt x="7739" y="3978"/>
                  </a:lnTo>
                  <a:lnTo>
                    <a:pt x="7749" y="3991"/>
                  </a:lnTo>
                  <a:lnTo>
                    <a:pt x="7758" y="4007"/>
                  </a:lnTo>
                  <a:lnTo>
                    <a:pt x="7772" y="4027"/>
                  </a:lnTo>
                  <a:lnTo>
                    <a:pt x="7786" y="4052"/>
                  </a:lnTo>
                  <a:lnTo>
                    <a:pt x="7800" y="4081"/>
                  </a:lnTo>
                  <a:lnTo>
                    <a:pt x="7813" y="4113"/>
                  </a:lnTo>
                  <a:lnTo>
                    <a:pt x="7820" y="4129"/>
                  </a:lnTo>
                  <a:lnTo>
                    <a:pt x="7824" y="4146"/>
                  </a:lnTo>
                  <a:lnTo>
                    <a:pt x="7827" y="4158"/>
                  </a:lnTo>
                  <a:lnTo>
                    <a:pt x="7829" y="4172"/>
                  </a:lnTo>
                  <a:lnTo>
                    <a:pt x="7833" y="4199"/>
                  </a:lnTo>
                  <a:lnTo>
                    <a:pt x="7834" y="4225"/>
                  </a:lnTo>
                  <a:lnTo>
                    <a:pt x="7833" y="4250"/>
                  </a:lnTo>
                  <a:lnTo>
                    <a:pt x="7832" y="4272"/>
                  </a:lnTo>
                  <a:lnTo>
                    <a:pt x="7831" y="4290"/>
                  </a:lnTo>
                  <a:lnTo>
                    <a:pt x="7828" y="4306"/>
                  </a:lnTo>
                  <a:lnTo>
                    <a:pt x="7832" y="4325"/>
                  </a:lnTo>
                  <a:lnTo>
                    <a:pt x="8705" y="4732"/>
                  </a:lnTo>
                  <a:lnTo>
                    <a:pt x="9381" y="5043"/>
                  </a:lnTo>
                  <a:lnTo>
                    <a:pt x="9855" y="5340"/>
                  </a:lnTo>
                  <a:lnTo>
                    <a:pt x="9856" y="5342"/>
                  </a:lnTo>
                  <a:lnTo>
                    <a:pt x="9855" y="5344"/>
                  </a:lnTo>
                  <a:lnTo>
                    <a:pt x="9854" y="5346"/>
                  </a:lnTo>
                  <a:lnTo>
                    <a:pt x="9851" y="5347"/>
                  </a:lnTo>
                  <a:lnTo>
                    <a:pt x="9845" y="5348"/>
                  </a:lnTo>
                  <a:lnTo>
                    <a:pt x="9838" y="5347"/>
                  </a:lnTo>
                  <a:lnTo>
                    <a:pt x="9825" y="5342"/>
                  </a:lnTo>
                  <a:lnTo>
                    <a:pt x="9766" y="5322"/>
                  </a:lnTo>
                  <a:lnTo>
                    <a:pt x="9693" y="5294"/>
                  </a:lnTo>
                  <a:lnTo>
                    <a:pt x="9533" y="5232"/>
                  </a:lnTo>
                  <a:lnTo>
                    <a:pt x="9341" y="5158"/>
                  </a:lnTo>
                  <a:lnTo>
                    <a:pt x="9277" y="5138"/>
                  </a:lnTo>
                  <a:lnTo>
                    <a:pt x="8466" y="4756"/>
                  </a:lnTo>
                  <a:lnTo>
                    <a:pt x="7779" y="4434"/>
                  </a:lnTo>
                  <a:lnTo>
                    <a:pt x="7770" y="4445"/>
                  </a:lnTo>
                  <a:lnTo>
                    <a:pt x="7760" y="4457"/>
                  </a:lnTo>
                  <a:lnTo>
                    <a:pt x="7745" y="4472"/>
                  </a:lnTo>
                  <a:lnTo>
                    <a:pt x="7728" y="4490"/>
                  </a:lnTo>
                  <a:lnTo>
                    <a:pt x="7707" y="4507"/>
                  </a:lnTo>
                  <a:lnTo>
                    <a:pt x="7683" y="4525"/>
                  </a:lnTo>
                  <a:lnTo>
                    <a:pt x="7670" y="4532"/>
                  </a:lnTo>
                  <a:lnTo>
                    <a:pt x="7657" y="4540"/>
                  </a:lnTo>
                  <a:lnTo>
                    <a:pt x="7640" y="4548"/>
                  </a:lnTo>
                  <a:lnTo>
                    <a:pt x="7624" y="4555"/>
                  </a:lnTo>
                  <a:lnTo>
                    <a:pt x="7590" y="4568"/>
                  </a:lnTo>
                  <a:lnTo>
                    <a:pt x="7556" y="4578"/>
                  </a:lnTo>
                  <a:lnTo>
                    <a:pt x="7526" y="4587"/>
                  </a:lnTo>
                  <a:lnTo>
                    <a:pt x="7499" y="4592"/>
                  </a:lnTo>
                  <a:lnTo>
                    <a:pt x="7478" y="4597"/>
                  </a:lnTo>
                  <a:lnTo>
                    <a:pt x="7459" y="4600"/>
                  </a:lnTo>
                  <a:lnTo>
                    <a:pt x="7440" y="4617"/>
                  </a:lnTo>
                  <a:lnTo>
                    <a:pt x="7423" y="4631"/>
                  </a:lnTo>
                  <a:lnTo>
                    <a:pt x="7405" y="4644"/>
                  </a:lnTo>
                  <a:lnTo>
                    <a:pt x="7401" y="4646"/>
                  </a:lnTo>
                  <a:lnTo>
                    <a:pt x="7398" y="4647"/>
                  </a:lnTo>
                  <a:lnTo>
                    <a:pt x="7391" y="4648"/>
                  </a:lnTo>
                  <a:lnTo>
                    <a:pt x="7387" y="4647"/>
                  </a:lnTo>
                  <a:lnTo>
                    <a:pt x="7386" y="4647"/>
                  </a:lnTo>
                  <a:lnTo>
                    <a:pt x="7212" y="4564"/>
                  </a:lnTo>
                  <a:lnTo>
                    <a:pt x="7177" y="4497"/>
                  </a:lnTo>
                  <a:lnTo>
                    <a:pt x="7170" y="4503"/>
                  </a:lnTo>
                  <a:lnTo>
                    <a:pt x="7154" y="4514"/>
                  </a:lnTo>
                  <a:lnTo>
                    <a:pt x="7144" y="4519"/>
                  </a:lnTo>
                  <a:lnTo>
                    <a:pt x="7134" y="4524"/>
                  </a:lnTo>
                  <a:lnTo>
                    <a:pt x="7126" y="4527"/>
                  </a:lnTo>
                  <a:lnTo>
                    <a:pt x="7121" y="4527"/>
                  </a:lnTo>
                  <a:lnTo>
                    <a:pt x="7118" y="4527"/>
                  </a:lnTo>
                  <a:lnTo>
                    <a:pt x="7106" y="4524"/>
                  </a:lnTo>
                  <a:lnTo>
                    <a:pt x="7093" y="4519"/>
                  </a:lnTo>
                  <a:lnTo>
                    <a:pt x="7066" y="4509"/>
                  </a:lnTo>
                  <a:lnTo>
                    <a:pt x="7040" y="4496"/>
                  </a:lnTo>
                  <a:lnTo>
                    <a:pt x="7014" y="4483"/>
                  </a:lnTo>
                  <a:lnTo>
                    <a:pt x="6974" y="4460"/>
                  </a:lnTo>
                  <a:lnTo>
                    <a:pt x="6956" y="4450"/>
                  </a:lnTo>
                  <a:lnTo>
                    <a:pt x="6923" y="4394"/>
                  </a:lnTo>
                  <a:lnTo>
                    <a:pt x="6869" y="4412"/>
                  </a:lnTo>
                  <a:lnTo>
                    <a:pt x="6668" y="4327"/>
                  </a:lnTo>
                  <a:lnTo>
                    <a:pt x="6665" y="4324"/>
                  </a:lnTo>
                  <a:lnTo>
                    <a:pt x="6660" y="4315"/>
                  </a:lnTo>
                  <a:lnTo>
                    <a:pt x="6655" y="4309"/>
                  </a:lnTo>
                  <a:lnTo>
                    <a:pt x="6650" y="4304"/>
                  </a:lnTo>
                  <a:lnTo>
                    <a:pt x="6643" y="4300"/>
                  </a:lnTo>
                  <a:lnTo>
                    <a:pt x="6636" y="4295"/>
                  </a:lnTo>
                  <a:lnTo>
                    <a:pt x="6627" y="4292"/>
                  </a:lnTo>
                  <a:lnTo>
                    <a:pt x="6617" y="4290"/>
                  </a:lnTo>
                  <a:lnTo>
                    <a:pt x="6608" y="4289"/>
                  </a:lnTo>
                  <a:lnTo>
                    <a:pt x="6599" y="4289"/>
                  </a:lnTo>
                  <a:lnTo>
                    <a:pt x="6586" y="4289"/>
                  </a:lnTo>
                  <a:lnTo>
                    <a:pt x="6579" y="4289"/>
                  </a:lnTo>
                  <a:lnTo>
                    <a:pt x="6406" y="4215"/>
                  </a:lnTo>
                  <a:lnTo>
                    <a:pt x="6403" y="4201"/>
                  </a:lnTo>
                  <a:lnTo>
                    <a:pt x="6400" y="4188"/>
                  </a:lnTo>
                  <a:lnTo>
                    <a:pt x="6399" y="4175"/>
                  </a:lnTo>
                  <a:lnTo>
                    <a:pt x="6399" y="4162"/>
                  </a:lnTo>
                  <a:lnTo>
                    <a:pt x="6401" y="4152"/>
                  </a:lnTo>
                  <a:lnTo>
                    <a:pt x="6403" y="4146"/>
                  </a:lnTo>
                  <a:lnTo>
                    <a:pt x="6404" y="4144"/>
                  </a:lnTo>
                  <a:lnTo>
                    <a:pt x="6323" y="4097"/>
                  </a:lnTo>
                  <a:lnTo>
                    <a:pt x="6018" y="3917"/>
                  </a:lnTo>
                  <a:lnTo>
                    <a:pt x="6013" y="3903"/>
                  </a:lnTo>
                  <a:lnTo>
                    <a:pt x="5221" y="3501"/>
                  </a:lnTo>
                  <a:lnTo>
                    <a:pt x="4247" y="3015"/>
                  </a:lnTo>
                  <a:lnTo>
                    <a:pt x="3264" y="2508"/>
                  </a:lnTo>
                  <a:lnTo>
                    <a:pt x="3219" y="2512"/>
                  </a:lnTo>
                  <a:lnTo>
                    <a:pt x="2882" y="2586"/>
                  </a:lnTo>
                  <a:lnTo>
                    <a:pt x="2587" y="2650"/>
                  </a:lnTo>
                  <a:lnTo>
                    <a:pt x="2319" y="2707"/>
                  </a:lnTo>
                  <a:lnTo>
                    <a:pt x="2282" y="2714"/>
                  </a:lnTo>
                  <a:lnTo>
                    <a:pt x="2248" y="2720"/>
                  </a:lnTo>
                  <a:lnTo>
                    <a:pt x="2195" y="2727"/>
                  </a:lnTo>
                  <a:lnTo>
                    <a:pt x="2160" y="2732"/>
                  </a:lnTo>
                  <a:lnTo>
                    <a:pt x="2148" y="2733"/>
                  </a:lnTo>
                  <a:lnTo>
                    <a:pt x="2091" y="2738"/>
                  </a:lnTo>
                  <a:lnTo>
                    <a:pt x="2026" y="2744"/>
                  </a:lnTo>
                  <a:lnTo>
                    <a:pt x="1943" y="2749"/>
                  </a:lnTo>
                  <a:lnTo>
                    <a:pt x="1897" y="2750"/>
                  </a:lnTo>
                  <a:lnTo>
                    <a:pt x="1847" y="2751"/>
                  </a:lnTo>
                  <a:lnTo>
                    <a:pt x="1796" y="2753"/>
                  </a:lnTo>
                  <a:lnTo>
                    <a:pt x="1742" y="2751"/>
                  </a:lnTo>
                  <a:lnTo>
                    <a:pt x="1688" y="2750"/>
                  </a:lnTo>
                  <a:lnTo>
                    <a:pt x="1633" y="2747"/>
                  </a:lnTo>
                  <a:lnTo>
                    <a:pt x="1578" y="2743"/>
                  </a:lnTo>
                  <a:lnTo>
                    <a:pt x="1523" y="2736"/>
                  </a:lnTo>
                  <a:lnTo>
                    <a:pt x="1473" y="2728"/>
                  </a:lnTo>
                  <a:lnTo>
                    <a:pt x="1423" y="2720"/>
                  </a:lnTo>
                  <a:lnTo>
                    <a:pt x="1375" y="2709"/>
                  </a:lnTo>
                  <a:lnTo>
                    <a:pt x="1329" y="2697"/>
                  </a:lnTo>
                  <a:lnTo>
                    <a:pt x="1285" y="2685"/>
                  </a:lnTo>
                  <a:lnTo>
                    <a:pt x="1244" y="2672"/>
                  </a:lnTo>
                  <a:lnTo>
                    <a:pt x="1205" y="2658"/>
                  </a:lnTo>
                  <a:lnTo>
                    <a:pt x="1169" y="2646"/>
                  </a:lnTo>
                  <a:lnTo>
                    <a:pt x="1108" y="2622"/>
                  </a:lnTo>
                  <a:lnTo>
                    <a:pt x="1061" y="2603"/>
                  </a:lnTo>
                  <a:lnTo>
                    <a:pt x="1031" y="2589"/>
                  </a:lnTo>
                  <a:lnTo>
                    <a:pt x="1022" y="2583"/>
                  </a:lnTo>
                  <a:lnTo>
                    <a:pt x="1007" y="2578"/>
                  </a:lnTo>
                  <a:lnTo>
                    <a:pt x="968" y="2560"/>
                  </a:lnTo>
                  <a:lnTo>
                    <a:pt x="908" y="2532"/>
                  </a:lnTo>
                  <a:lnTo>
                    <a:pt x="834" y="2495"/>
                  </a:lnTo>
                  <a:lnTo>
                    <a:pt x="792" y="2472"/>
                  </a:lnTo>
                  <a:lnTo>
                    <a:pt x="748" y="2447"/>
                  </a:lnTo>
                  <a:lnTo>
                    <a:pt x="704" y="2421"/>
                  </a:lnTo>
                  <a:lnTo>
                    <a:pt x="659" y="2394"/>
                  </a:lnTo>
                  <a:lnTo>
                    <a:pt x="613" y="2364"/>
                  </a:lnTo>
                  <a:lnTo>
                    <a:pt x="568" y="2334"/>
                  </a:lnTo>
                  <a:lnTo>
                    <a:pt x="524" y="2301"/>
                  </a:lnTo>
                  <a:lnTo>
                    <a:pt x="483" y="2267"/>
                  </a:lnTo>
                  <a:lnTo>
                    <a:pt x="440" y="2230"/>
                  </a:lnTo>
                  <a:lnTo>
                    <a:pt x="400" y="2192"/>
                  </a:lnTo>
                  <a:lnTo>
                    <a:pt x="362" y="2153"/>
                  </a:lnTo>
                  <a:lnTo>
                    <a:pt x="327" y="2114"/>
                  </a:lnTo>
                  <a:lnTo>
                    <a:pt x="295" y="2077"/>
                  </a:lnTo>
                  <a:lnTo>
                    <a:pt x="265" y="2040"/>
                  </a:lnTo>
                  <a:lnTo>
                    <a:pt x="238" y="2005"/>
                  </a:lnTo>
                  <a:lnTo>
                    <a:pt x="213" y="1971"/>
                  </a:lnTo>
                  <a:lnTo>
                    <a:pt x="191" y="1939"/>
                  </a:lnTo>
                  <a:lnTo>
                    <a:pt x="172" y="1911"/>
                  </a:lnTo>
                  <a:lnTo>
                    <a:pt x="143" y="1864"/>
                  </a:lnTo>
                  <a:lnTo>
                    <a:pt x="124" y="1833"/>
                  </a:lnTo>
                  <a:lnTo>
                    <a:pt x="119" y="1822"/>
                  </a:lnTo>
                  <a:lnTo>
                    <a:pt x="113" y="1810"/>
                  </a:lnTo>
                  <a:lnTo>
                    <a:pt x="98" y="1776"/>
                  </a:lnTo>
                  <a:lnTo>
                    <a:pt x="77" y="1726"/>
                  </a:lnTo>
                  <a:lnTo>
                    <a:pt x="66" y="1696"/>
                  </a:lnTo>
                  <a:lnTo>
                    <a:pt x="54" y="1664"/>
                  </a:lnTo>
                  <a:lnTo>
                    <a:pt x="42" y="1629"/>
                  </a:lnTo>
                  <a:lnTo>
                    <a:pt x="31" y="1591"/>
                  </a:lnTo>
                  <a:lnTo>
                    <a:pt x="21" y="1554"/>
                  </a:lnTo>
                  <a:lnTo>
                    <a:pt x="13" y="1516"/>
                  </a:lnTo>
                  <a:lnTo>
                    <a:pt x="6" y="1479"/>
                  </a:lnTo>
                  <a:lnTo>
                    <a:pt x="2" y="1442"/>
                  </a:lnTo>
                  <a:lnTo>
                    <a:pt x="0" y="1423"/>
                  </a:lnTo>
                  <a:lnTo>
                    <a:pt x="0" y="1406"/>
                  </a:lnTo>
                  <a:lnTo>
                    <a:pt x="0" y="1388"/>
                  </a:lnTo>
                  <a:lnTo>
                    <a:pt x="1" y="1371"/>
                  </a:lnTo>
                  <a:lnTo>
                    <a:pt x="2" y="1363"/>
                  </a:lnTo>
                  <a:lnTo>
                    <a:pt x="4" y="1355"/>
                  </a:lnTo>
                  <a:lnTo>
                    <a:pt x="6" y="1349"/>
                  </a:lnTo>
                  <a:lnTo>
                    <a:pt x="9" y="1341"/>
                  </a:lnTo>
                  <a:lnTo>
                    <a:pt x="18" y="1327"/>
                  </a:lnTo>
                  <a:lnTo>
                    <a:pt x="29" y="1313"/>
                  </a:lnTo>
                  <a:lnTo>
                    <a:pt x="42" y="1300"/>
                  </a:lnTo>
                  <a:lnTo>
                    <a:pt x="56" y="1288"/>
                  </a:lnTo>
                  <a:lnTo>
                    <a:pt x="72" y="1276"/>
                  </a:lnTo>
                  <a:lnTo>
                    <a:pt x="87" y="1265"/>
                  </a:lnTo>
                  <a:lnTo>
                    <a:pt x="117" y="1246"/>
                  </a:lnTo>
                  <a:lnTo>
                    <a:pt x="143" y="1232"/>
                  </a:lnTo>
                  <a:lnTo>
                    <a:pt x="161" y="1223"/>
                  </a:lnTo>
                  <a:lnTo>
                    <a:pt x="169" y="1220"/>
                  </a:lnTo>
                  <a:lnTo>
                    <a:pt x="142" y="1197"/>
                  </a:lnTo>
                  <a:lnTo>
                    <a:pt x="114" y="1173"/>
                  </a:lnTo>
                  <a:lnTo>
                    <a:pt x="84" y="1143"/>
                  </a:lnTo>
                  <a:lnTo>
                    <a:pt x="68" y="1127"/>
                  </a:lnTo>
                  <a:lnTo>
                    <a:pt x="54" y="1110"/>
                  </a:lnTo>
                  <a:lnTo>
                    <a:pt x="42" y="1094"/>
                  </a:lnTo>
                  <a:lnTo>
                    <a:pt x="31" y="1078"/>
                  </a:lnTo>
                  <a:lnTo>
                    <a:pt x="24" y="1062"/>
                  </a:lnTo>
                  <a:lnTo>
                    <a:pt x="20" y="1055"/>
                  </a:lnTo>
                  <a:lnTo>
                    <a:pt x="18" y="1047"/>
                  </a:lnTo>
                  <a:lnTo>
                    <a:pt x="17" y="1040"/>
                  </a:lnTo>
                  <a:lnTo>
                    <a:pt x="17" y="1034"/>
                  </a:lnTo>
                  <a:lnTo>
                    <a:pt x="18" y="1027"/>
                  </a:lnTo>
                  <a:lnTo>
                    <a:pt x="20" y="1022"/>
                  </a:lnTo>
                  <a:lnTo>
                    <a:pt x="24" y="1017"/>
                  </a:lnTo>
                  <a:lnTo>
                    <a:pt x="27" y="1013"/>
                  </a:lnTo>
                  <a:lnTo>
                    <a:pt x="32" y="1010"/>
                  </a:lnTo>
                  <a:lnTo>
                    <a:pt x="39" y="1007"/>
                  </a:lnTo>
                  <a:lnTo>
                    <a:pt x="53" y="1000"/>
                  </a:lnTo>
                  <a:lnTo>
                    <a:pt x="71" y="997"/>
                  </a:lnTo>
                  <a:lnTo>
                    <a:pt x="91" y="993"/>
                  </a:lnTo>
                  <a:lnTo>
                    <a:pt x="112" y="991"/>
                  </a:lnTo>
                  <a:lnTo>
                    <a:pt x="135" y="990"/>
                  </a:lnTo>
                  <a:lnTo>
                    <a:pt x="158" y="990"/>
                  </a:lnTo>
                  <a:lnTo>
                    <a:pt x="203" y="991"/>
                  </a:lnTo>
                  <a:lnTo>
                    <a:pt x="241" y="993"/>
                  </a:lnTo>
                  <a:lnTo>
                    <a:pt x="277" y="997"/>
                  </a:lnTo>
                  <a:lnTo>
                    <a:pt x="440" y="1011"/>
                  </a:lnTo>
                  <a:lnTo>
                    <a:pt x="439" y="949"/>
                  </a:lnTo>
                  <a:lnTo>
                    <a:pt x="405" y="916"/>
                  </a:lnTo>
                  <a:lnTo>
                    <a:pt x="450" y="928"/>
                  </a:lnTo>
                  <a:lnTo>
                    <a:pt x="468" y="914"/>
                  </a:lnTo>
                  <a:lnTo>
                    <a:pt x="483" y="903"/>
                  </a:lnTo>
                  <a:lnTo>
                    <a:pt x="494" y="895"/>
                  </a:lnTo>
                  <a:lnTo>
                    <a:pt x="499" y="894"/>
                  </a:lnTo>
                  <a:lnTo>
                    <a:pt x="508" y="894"/>
                  </a:lnTo>
                  <a:lnTo>
                    <a:pt x="528" y="894"/>
                  </a:lnTo>
                  <a:lnTo>
                    <a:pt x="553" y="897"/>
                  </a:lnTo>
                  <a:lnTo>
                    <a:pt x="533" y="869"/>
                  </a:lnTo>
                  <a:lnTo>
                    <a:pt x="513" y="837"/>
                  </a:lnTo>
                  <a:lnTo>
                    <a:pt x="489" y="799"/>
                  </a:lnTo>
                  <a:lnTo>
                    <a:pt x="465" y="757"/>
                  </a:lnTo>
                  <a:lnTo>
                    <a:pt x="454" y="735"/>
                  </a:lnTo>
                  <a:lnTo>
                    <a:pt x="443" y="715"/>
                  </a:lnTo>
                  <a:lnTo>
                    <a:pt x="434" y="693"/>
                  </a:lnTo>
                  <a:lnTo>
                    <a:pt x="426" y="673"/>
                  </a:lnTo>
                  <a:lnTo>
                    <a:pt x="419" y="655"/>
                  </a:lnTo>
                  <a:lnTo>
                    <a:pt x="416" y="638"/>
                  </a:lnTo>
                  <a:lnTo>
                    <a:pt x="416" y="633"/>
                  </a:lnTo>
                  <a:lnTo>
                    <a:pt x="418" y="628"/>
                  </a:lnTo>
                  <a:lnTo>
                    <a:pt x="423" y="623"/>
                  </a:lnTo>
                  <a:lnTo>
                    <a:pt x="428" y="617"/>
                  </a:lnTo>
                  <a:lnTo>
                    <a:pt x="441" y="605"/>
                  </a:lnTo>
                  <a:lnTo>
                    <a:pt x="456" y="594"/>
                  </a:lnTo>
                  <a:lnTo>
                    <a:pt x="473" y="585"/>
                  </a:lnTo>
                  <a:lnTo>
                    <a:pt x="486" y="577"/>
                  </a:lnTo>
                  <a:lnTo>
                    <a:pt x="500" y="569"/>
                  </a:lnTo>
                  <a:lnTo>
                    <a:pt x="488" y="533"/>
                  </a:lnTo>
                  <a:lnTo>
                    <a:pt x="476" y="495"/>
                  </a:lnTo>
                  <a:lnTo>
                    <a:pt x="463" y="448"/>
                  </a:lnTo>
                  <a:lnTo>
                    <a:pt x="458" y="423"/>
                  </a:lnTo>
                  <a:lnTo>
                    <a:pt x="452" y="397"/>
                  </a:lnTo>
                  <a:lnTo>
                    <a:pt x="448" y="371"/>
                  </a:lnTo>
                  <a:lnTo>
                    <a:pt x="444" y="346"/>
                  </a:lnTo>
                  <a:lnTo>
                    <a:pt x="442" y="322"/>
                  </a:lnTo>
                  <a:lnTo>
                    <a:pt x="442" y="299"/>
                  </a:lnTo>
                  <a:lnTo>
                    <a:pt x="443" y="280"/>
                  </a:lnTo>
                  <a:lnTo>
                    <a:pt x="446" y="270"/>
                  </a:lnTo>
                  <a:lnTo>
                    <a:pt x="448" y="261"/>
                  </a:lnTo>
                  <a:lnTo>
                    <a:pt x="451" y="251"/>
                  </a:lnTo>
                  <a:lnTo>
                    <a:pt x="455" y="242"/>
                  </a:lnTo>
                  <a:lnTo>
                    <a:pt x="461" y="233"/>
                  </a:lnTo>
                  <a:lnTo>
                    <a:pt x="467" y="223"/>
                  </a:lnTo>
                  <a:lnTo>
                    <a:pt x="482" y="205"/>
                  </a:lnTo>
                  <a:lnTo>
                    <a:pt x="497" y="189"/>
                  </a:lnTo>
                  <a:lnTo>
                    <a:pt x="516" y="172"/>
                  </a:lnTo>
                  <a:lnTo>
                    <a:pt x="534" y="158"/>
                  </a:lnTo>
                  <a:lnTo>
                    <a:pt x="554" y="145"/>
                  </a:lnTo>
                  <a:lnTo>
                    <a:pt x="573" y="132"/>
                  </a:lnTo>
                  <a:lnTo>
                    <a:pt x="592" y="121"/>
                  </a:lnTo>
                  <a:lnTo>
                    <a:pt x="611" y="111"/>
                  </a:lnTo>
                  <a:lnTo>
                    <a:pt x="642" y="96"/>
                  </a:lnTo>
                  <a:lnTo>
                    <a:pt x="665" y="86"/>
                  </a:lnTo>
                  <a:lnTo>
                    <a:pt x="673" y="83"/>
                  </a:lnTo>
                  <a:lnTo>
                    <a:pt x="684" y="79"/>
                  </a:lnTo>
                  <a:lnTo>
                    <a:pt x="714" y="70"/>
                  </a:lnTo>
                  <a:lnTo>
                    <a:pt x="761" y="55"/>
                  </a:lnTo>
                  <a:lnTo>
                    <a:pt x="791" y="47"/>
                  </a:lnTo>
                  <a:lnTo>
                    <a:pt x="825" y="39"/>
                  </a:lnTo>
                  <a:lnTo>
                    <a:pt x="861" y="31"/>
                  </a:lnTo>
                  <a:lnTo>
                    <a:pt x="900" y="24"/>
                  </a:lnTo>
                  <a:lnTo>
                    <a:pt x="942" y="16"/>
                  </a:lnTo>
                  <a:lnTo>
                    <a:pt x="986" y="9"/>
                  </a:lnTo>
                  <a:lnTo>
                    <a:pt x="1033" y="5"/>
                  </a:lnTo>
                  <a:lnTo>
                    <a:pt x="1081" y="2"/>
                  </a:lnTo>
                  <a:lnTo>
                    <a:pt x="1130" y="0"/>
                  </a:lnTo>
                  <a:lnTo>
                    <a:pt x="1180" y="0"/>
                  </a:lnTo>
                  <a:lnTo>
                    <a:pt x="1231" y="2"/>
                  </a:lnTo>
                  <a:lnTo>
                    <a:pt x="1284" y="6"/>
                  </a:lnTo>
                  <a:lnTo>
                    <a:pt x="1335" y="13"/>
                  </a:lnTo>
                  <a:lnTo>
                    <a:pt x="1387" y="20"/>
                  </a:lnTo>
                  <a:lnTo>
                    <a:pt x="1436" y="29"/>
                  </a:lnTo>
                  <a:lnTo>
                    <a:pt x="1484" y="38"/>
                  </a:lnTo>
                  <a:lnTo>
                    <a:pt x="1531" y="48"/>
                  </a:lnTo>
                  <a:lnTo>
                    <a:pt x="1574" y="59"/>
                  </a:lnTo>
                  <a:lnTo>
                    <a:pt x="1651" y="78"/>
                  </a:lnTo>
                  <a:lnTo>
                    <a:pt x="1710" y="95"/>
                  </a:lnTo>
                  <a:lnTo>
                    <a:pt x="1750" y="107"/>
                  </a:lnTo>
                  <a:lnTo>
                    <a:pt x="1764" y="111"/>
                  </a:lnTo>
                  <a:lnTo>
                    <a:pt x="1777" y="117"/>
                  </a:lnTo>
                  <a:lnTo>
                    <a:pt x="1816" y="131"/>
                  </a:lnTo>
                  <a:lnTo>
                    <a:pt x="1875" y="154"/>
                  </a:lnTo>
                  <a:lnTo>
                    <a:pt x="1952" y="186"/>
                  </a:lnTo>
                  <a:lnTo>
                    <a:pt x="1994" y="205"/>
                  </a:lnTo>
                  <a:lnTo>
                    <a:pt x="2040" y="226"/>
                  </a:lnTo>
                  <a:lnTo>
                    <a:pt x="2087" y="249"/>
                  </a:lnTo>
                  <a:lnTo>
                    <a:pt x="2135" y="274"/>
                  </a:lnTo>
                  <a:lnTo>
                    <a:pt x="2185" y="301"/>
                  </a:lnTo>
                  <a:lnTo>
                    <a:pt x="2235" y="330"/>
                  </a:lnTo>
                  <a:lnTo>
                    <a:pt x="2285" y="360"/>
                  </a:lnTo>
                  <a:lnTo>
                    <a:pt x="2333" y="392"/>
                  </a:lnTo>
                  <a:lnTo>
                    <a:pt x="2378" y="425"/>
                  </a:lnTo>
                  <a:lnTo>
                    <a:pt x="2422" y="458"/>
                  </a:lnTo>
                  <a:lnTo>
                    <a:pt x="2463" y="492"/>
                  </a:lnTo>
                  <a:lnTo>
                    <a:pt x="2504" y="526"/>
                  </a:lnTo>
                  <a:lnTo>
                    <a:pt x="2541" y="559"/>
                  </a:lnTo>
                  <a:lnTo>
                    <a:pt x="2577" y="593"/>
                  </a:lnTo>
                  <a:lnTo>
                    <a:pt x="2610" y="626"/>
                  </a:lnTo>
                  <a:lnTo>
                    <a:pt x="2641" y="657"/>
                  </a:lnTo>
                  <a:lnTo>
                    <a:pt x="2693" y="712"/>
                  </a:lnTo>
                  <a:lnTo>
                    <a:pt x="2732" y="757"/>
                  </a:lnTo>
                  <a:lnTo>
                    <a:pt x="2757" y="787"/>
                  </a:lnTo>
                  <a:lnTo>
                    <a:pt x="2766" y="797"/>
                  </a:lnTo>
                  <a:lnTo>
                    <a:pt x="2787" y="824"/>
                  </a:lnTo>
                  <a:lnTo>
                    <a:pt x="2811" y="857"/>
                  </a:lnTo>
                  <a:lnTo>
                    <a:pt x="2843" y="901"/>
                  </a:lnTo>
                  <a:lnTo>
                    <a:pt x="2879" y="953"/>
                  </a:lnTo>
                  <a:lnTo>
                    <a:pt x="2919" y="1013"/>
                  </a:lnTo>
                  <a:lnTo>
                    <a:pt x="2963" y="1081"/>
                  </a:lnTo>
                  <a:lnTo>
                    <a:pt x="3007" y="1154"/>
                  </a:lnTo>
                  <a:lnTo>
                    <a:pt x="3055" y="1237"/>
                  </a:lnTo>
                  <a:lnTo>
                    <a:pt x="3101" y="1323"/>
                  </a:lnTo>
                  <a:lnTo>
                    <a:pt x="3143" y="1403"/>
                  </a:lnTo>
                  <a:lnTo>
                    <a:pt x="3180" y="1479"/>
                  </a:lnTo>
                  <a:lnTo>
                    <a:pt x="3237" y="1594"/>
                  </a:lnTo>
                  <a:lnTo>
                    <a:pt x="3259" y="1640"/>
                  </a:lnTo>
                  <a:lnTo>
                    <a:pt x="3543" y="2192"/>
                  </a:lnTo>
                  <a:lnTo>
                    <a:pt x="3750" y="2273"/>
                  </a:lnTo>
                  <a:close/>
                </a:path>
              </a:pathLst>
            </a:custGeom>
            <a:solidFill>
              <a:schemeClr val="tx1">
                <a:lumMod val="75000"/>
                <a:lumOff val="25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dirty="0">
                <a:solidFill>
                  <a:srgbClr val="FFFFFF"/>
                </a:solidFill>
                <a:latin typeface="思源黑体 CN Light" panose="020B0300000000000000" pitchFamily="34" charset="-122"/>
              </a:endParaRPr>
            </a:p>
          </p:txBody>
        </p:sp>
        <p:sp>
          <p:nvSpPr>
            <p:cNvPr id="32" name="任意多边形 47"/>
            <p:cNvSpPr/>
            <p:nvPr/>
          </p:nvSpPr>
          <p:spPr>
            <a:xfrm>
              <a:off x="4293729" y="2491458"/>
              <a:ext cx="3190253" cy="2705664"/>
            </a:xfrm>
            <a:custGeom>
              <a:avLst/>
              <a:gdLst>
                <a:gd name="connsiteX0" fmla="*/ 2765778 w 3220432"/>
                <a:gd name="connsiteY0" fmla="*/ 0 h 2698044"/>
                <a:gd name="connsiteX1" fmla="*/ 632178 w 3220432"/>
                <a:gd name="connsiteY1" fmla="*/ 824089 h 2698044"/>
                <a:gd name="connsiteX2" fmla="*/ 3217333 w 3220432"/>
                <a:gd name="connsiteY2" fmla="*/ 1693333 h 2698044"/>
                <a:gd name="connsiteX3" fmla="*/ 0 w 3220432"/>
                <a:gd name="connsiteY3" fmla="*/ 2698044 h 2698044"/>
                <a:gd name="connsiteX0-1" fmla="*/ 2765778 w 3220853"/>
                <a:gd name="connsiteY0-2" fmla="*/ 0 h 2698044"/>
                <a:gd name="connsiteX1-3" fmla="*/ 670278 w 3220853"/>
                <a:gd name="connsiteY1-4" fmla="*/ 915529 h 2698044"/>
                <a:gd name="connsiteX2-5" fmla="*/ 3217333 w 3220853"/>
                <a:gd name="connsiteY2-6" fmla="*/ 1693333 h 2698044"/>
                <a:gd name="connsiteX3-7" fmla="*/ 0 w 3220853"/>
                <a:gd name="connsiteY3-8" fmla="*/ 2698044 h 2698044"/>
                <a:gd name="connsiteX0-9" fmla="*/ 2765778 w 3205630"/>
                <a:gd name="connsiteY0-10" fmla="*/ 0 h 2698044"/>
                <a:gd name="connsiteX1-11" fmla="*/ 670278 w 3205630"/>
                <a:gd name="connsiteY1-12" fmla="*/ 915529 h 2698044"/>
                <a:gd name="connsiteX2-13" fmla="*/ 3202093 w 3205630"/>
                <a:gd name="connsiteY2-14" fmla="*/ 1807633 h 2698044"/>
                <a:gd name="connsiteX3-15" fmla="*/ 0 w 3205630"/>
                <a:gd name="connsiteY3-16" fmla="*/ 2698044 h 2698044"/>
                <a:gd name="connsiteX0-17" fmla="*/ 2765778 w 3205630"/>
                <a:gd name="connsiteY0-18" fmla="*/ 0 h 2644704"/>
                <a:gd name="connsiteX1-19" fmla="*/ 670278 w 3205630"/>
                <a:gd name="connsiteY1-20" fmla="*/ 862189 h 2644704"/>
                <a:gd name="connsiteX2-21" fmla="*/ 3202093 w 3205630"/>
                <a:gd name="connsiteY2-22" fmla="*/ 1754293 h 2644704"/>
                <a:gd name="connsiteX3-23" fmla="*/ 0 w 3205630"/>
                <a:gd name="connsiteY3-24" fmla="*/ 2644704 h 2644704"/>
                <a:gd name="connsiteX0-25" fmla="*/ 2750538 w 3190236"/>
                <a:gd name="connsiteY0-26" fmla="*/ 0 h 2682804"/>
                <a:gd name="connsiteX1-27" fmla="*/ 655038 w 3190236"/>
                <a:gd name="connsiteY1-28" fmla="*/ 862189 h 2682804"/>
                <a:gd name="connsiteX2-29" fmla="*/ 3186853 w 3190236"/>
                <a:gd name="connsiteY2-30" fmla="*/ 1754293 h 2682804"/>
                <a:gd name="connsiteX3-31" fmla="*/ 0 w 3190236"/>
                <a:gd name="connsiteY3-32" fmla="*/ 2682804 h 2682804"/>
                <a:gd name="connsiteX0-33" fmla="*/ 2674338 w 3190253"/>
                <a:gd name="connsiteY0-34" fmla="*/ 0 h 2705664"/>
                <a:gd name="connsiteX1-35" fmla="*/ 655038 w 3190253"/>
                <a:gd name="connsiteY1-36" fmla="*/ 885049 h 2705664"/>
                <a:gd name="connsiteX2-37" fmla="*/ 3186853 w 3190253"/>
                <a:gd name="connsiteY2-38" fmla="*/ 1777153 h 2705664"/>
                <a:gd name="connsiteX3-39" fmla="*/ 0 w 3190253"/>
                <a:gd name="connsiteY3-40" fmla="*/ 2705664 h 2705664"/>
                <a:gd name="connsiteX0-41" fmla="*/ 2674338 w 3190253"/>
                <a:gd name="connsiteY0-42" fmla="*/ 0 h 2705664"/>
                <a:gd name="connsiteX1-43" fmla="*/ 655038 w 3190253"/>
                <a:gd name="connsiteY1-44" fmla="*/ 885049 h 2705664"/>
                <a:gd name="connsiteX2-45" fmla="*/ 3186853 w 3190253"/>
                <a:gd name="connsiteY2-46" fmla="*/ 1777153 h 2705664"/>
                <a:gd name="connsiteX3-47" fmla="*/ 0 w 3190253"/>
                <a:gd name="connsiteY3-48" fmla="*/ 2705664 h 2705664"/>
                <a:gd name="connsiteX0-49" fmla="*/ 2674338 w 3190253"/>
                <a:gd name="connsiteY0-50" fmla="*/ 0 h 2705664"/>
                <a:gd name="connsiteX1-51" fmla="*/ 655038 w 3190253"/>
                <a:gd name="connsiteY1-52" fmla="*/ 885049 h 2705664"/>
                <a:gd name="connsiteX2-53" fmla="*/ 3186853 w 3190253"/>
                <a:gd name="connsiteY2-54" fmla="*/ 1777153 h 2705664"/>
                <a:gd name="connsiteX3-55" fmla="*/ 0 w 3190253"/>
                <a:gd name="connsiteY3-56" fmla="*/ 2705664 h 2705664"/>
              </a:gdLst>
              <a:ahLst/>
              <a:cxnLst>
                <a:cxn ang="0">
                  <a:pos x="connsiteX0-1" y="connsiteY0-2"/>
                </a:cxn>
                <a:cxn ang="0">
                  <a:pos x="connsiteX1-3" y="connsiteY1-4"/>
                </a:cxn>
                <a:cxn ang="0">
                  <a:pos x="connsiteX2-5" y="connsiteY2-6"/>
                </a:cxn>
                <a:cxn ang="0">
                  <a:pos x="connsiteX3-7" y="connsiteY3-8"/>
                </a:cxn>
              </a:cxnLst>
              <a:rect l="l" t="t" r="r" b="b"/>
              <a:pathLst>
                <a:path w="3190253" h="2705664">
                  <a:moveTo>
                    <a:pt x="2674338" y="0"/>
                  </a:moveTo>
                  <a:cubicBezTo>
                    <a:pt x="1906458" y="372533"/>
                    <a:pt x="569619" y="588857"/>
                    <a:pt x="655038" y="885049"/>
                  </a:cubicBezTo>
                  <a:cubicBezTo>
                    <a:pt x="740457" y="1181241"/>
                    <a:pt x="3296026" y="1473717"/>
                    <a:pt x="3186853" y="1777153"/>
                  </a:cubicBezTo>
                  <a:cubicBezTo>
                    <a:pt x="3077680" y="2080589"/>
                    <a:pt x="1555985" y="2359471"/>
                    <a:pt x="0" y="2705664"/>
                  </a:cubicBezTo>
                </a:path>
              </a:pathLst>
            </a:custGeom>
            <a:noFill/>
            <a:ln w="15875">
              <a:solidFill>
                <a:schemeClr val="bg1">
                  <a:lumMod val="50000"/>
                </a:schemeClr>
              </a:solidFill>
              <a:prstDash val="dash"/>
            </a:ln>
          </p:spPr>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grpSp>
      <p:grpSp>
        <p:nvGrpSpPr>
          <p:cNvPr id="33" name="组合 32"/>
          <p:cNvGrpSpPr/>
          <p:nvPr/>
        </p:nvGrpSpPr>
        <p:grpSpPr>
          <a:xfrm>
            <a:off x="7396675" y="1526259"/>
            <a:ext cx="3060625" cy="892497"/>
            <a:chOff x="7664525" y="1688525"/>
            <a:chExt cx="3060625" cy="892497"/>
          </a:xfrm>
        </p:grpSpPr>
        <p:sp>
          <p:nvSpPr>
            <p:cNvPr id="34" name="文本框 33"/>
            <p:cNvSpPr txBox="1"/>
            <p:nvPr/>
          </p:nvSpPr>
          <p:spPr>
            <a:xfrm>
              <a:off x="7678440" y="2031961"/>
              <a:ext cx="3046710" cy="549061"/>
            </a:xfrm>
            <a:prstGeom prst="rect">
              <a:avLst/>
            </a:prstGeom>
            <a:noFill/>
          </p:spPr>
          <p:txBody>
            <a:bodyPr wrap="square" rtlCol="0">
              <a:spAutoFit/>
            </a:bodyPr>
            <a:lstStyle/>
            <a:p>
              <a:pPr defTabSz="457200">
                <a:lnSpc>
                  <a:spcPct val="130000"/>
                </a:lnSpc>
              </a:pPr>
              <a:r>
                <a:rPr lang="zh-CN" altLang="en-US" sz="1200" dirty="0">
                  <a:solidFill>
                    <a:srgbClr val="595959"/>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a:t>
              </a:r>
              <a:endParaRPr lang="zh-CN" altLang="zh-CN" sz="1200" dirty="0">
                <a:solidFill>
                  <a:srgbClr val="595959"/>
                </a:solidFill>
                <a:latin typeface="思源黑体 CN Light" panose="020B0300000000000000" pitchFamily="34" charset="-122"/>
                <a:ea typeface="思源黑体 CN Light" panose="020B0300000000000000" pitchFamily="34" charset="-122"/>
              </a:endParaRPr>
            </a:p>
          </p:txBody>
        </p:sp>
        <p:sp>
          <p:nvSpPr>
            <p:cNvPr id="35" name="文本框 34"/>
            <p:cNvSpPr txBox="1"/>
            <p:nvPr/>
          </p:nvSpPr>
          <p:spPr>
            <a:xfrm>
              <a:off x="7664525" y="1688525"/>
              <a:ext cx="2245150" cy="400110"/>
            </a:xfrm>
            <a:prstGeom prst="rect">
              <a:avLst/>
            </a:prstGeom>
            <a:noFill/>
          </p:spPr>
          <p:txBody>
            <a:bodyPr wrap="square" rtlCol="0">
              <a:spAutoFit/>
            </a:bodyPr>
            <a:lstStyle/>
            <a:p>
              <a:pPr defTabSz="457200"/>
              <a:r>
                <a:rPr kumimoji="1"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kumimoji="1"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nvGrpSpPr>
          <p:cNvPr id="36" name="组合 35"/>
          <p:cNvGrpSpPr/>
          <p:nvPr/>
        </p:nvGrpSpPr>
        <p:grpSpPr>
          <a:xfrm>
            <a:off x="7901335" y="3698293"/>
            <a:ext cx="3060625" cy="892497"/>
            <a:chOff x="7664525" y="1688525"/>
            <a:chExt cx="3060625" cy="892497"/>
          </a:xfrm>
        </p:grpSpPr>
        <p:sp>
          <p:nvSpPr>
            <p:cNvPr id="37" name="文本框 36"/>
            <p:cNvSpPr txBox="1"/>
            <p:nvPr/>
          </p:nvSpPr>
          <p:spPr>
            <a:xfrm>
              <a:off x="7678440" y="2031961"/>
              <a:ext cx="3046710" cy="549061"/>
            </a:xfrm>
            <a:prstGeom prst="rect">
              <a:avLst/>
            </a:prstGeom>
            <a:noFill/>
          </p:spPr>
          <p:txBody>
            <a:bodyPr wrap="square" rtlCol="0">
              <a:spAutoFit/>
            </a:bodyPr>
            <a:lstStyle/>
            <a:p>
              <a:pPr defTabSz="457200">
                <a:lnSpc>
                  <a:spcPct val="130000"/>
                </a:lnSpc>
              </a:pPr>
              <a:r>
                <a:rPr lang="zh-CN" altLang="en-US" sz="1200" dirty="0">
                  <a:solidFill>
                    <a:srgbClr val="595959"/>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a:t>
              </a:r>
              <a:endParaRPr lang="zh-CN" altLang="zh-CN" sz="1200" dirty="0">
                <a:solidFill>
                  <a:srgbClr val="595959"/>
                </a:solidFill>
                <a:latin typeface="思源黑体 CN Light" panose="020B0300000000000000" pitchFamily="34" charset="-122"/>
                <a:ea typeface="思源黑体 CN Light" panose="020B0300000000000000" pitchFamily="34" charset="-122"/>
              </a:endParaRPr>
            </a:p>
          </p:txBody>
        </p:sp>
        <p:sp>
          <p:nvSpPr>
            <p:cNvPr id="38" name="文本框 37"/>
            <p:cNvSpPr txBox="1"/>
            <p:nvPr/>
          </p:nvSpPr>
          <p:spPr>
            <a:xfrm>
              <a:off x="7664525" y="1688525"/>
              <a:ext cx="2245150" cy="400110"/>
            </a:xfrm>
            <a:prstGeom prst="rect">
              <a:avLst/>
            </a:prstGeom>
            <a:noFill/>
          </p:spPr>
          <p:txBody>
            <a:bodyPr wrap="square" rtlCol="0">
              <a:spAutoFit/>
            </a:bodyPr>
            <a:lstStyle/>
            <a:p>
              <a:pPr defTabSz="457200"/>
              <a:r>
                <a:rPr kumimoji="1"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kumimoji="1"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nvGrpSpPr>
          <p:cNvPr id="39" name="组合 38"/>
          <p:cNvGrpSpPr/>
          <p:nvPr/>
        </p:nvGrpSpPr>
        <p:grpSpPr>
          <a:xfrm flipH="1">
            <a:off x="1280736" y="2409588"/>
            <a:ext cx="3060625" cy="892497"/>
            <a:chOff x="7664525" y="1688525"/>
            <a:chExt cx="3060625" cy="892497"/>
          </a:xfrm>
        </p:grpSpPr>
        <p:sp>
          <p:nvSpPr>
            <p:cNvPr id="40" name="文本框 39"/>
            <p:cNvSpPr txBox="1"/>
            <p:nvPr/>
          </p:nvSpPr>
          <p:spPr>
            <a:xfrm>
              <a:off x="7678440" y="2031961"/>
              <a:ext cx="3046710" cy="549061"/>
            </a:xfrm>
            <a:prstGeom prst="rect">
              <a:avLst/>
            </a:prstGeom>
            <a:noFill/>
          </p:spPr>
          <p:txBody>
            <a:bodyPr wrap="square" rtlCol="0">
              <a:spAutoFit/>
            </a:bodyPr>
            <a:lstStyle/>
            <a:p>
              <a:pPr algn="r" defTabSz="457200">
                <a:lnSpc>
                  <a:spcPct val="130000"/>
                </a:lnSpc>
              </a:pPr>
              <a:r>
                <a:rPr lang="zh-CN" altLang="en-US" sz="1200" dirty="0">
                  <a:solidFill>
                    <a:srgbClr val="595959"/>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a:t>
              </a:r>
              <a:endParaRPr lang="zh-CN" altLang="zh-CN" sz="1200" dirty="0">
                <a:solidFill>
                  <a:srgbClr val="595959"/>
                </a:solidFill>
                <a:latin typeface="思源黑体 CN Light" panose="020B0300000000000000" pitchFamily="34" charset="-122"/>
                <a:ea typeface="思源黑体 CN Light" panose="020B0300000000000000" pitchFamily="34" charset="-122"/>
              </a:endParaRPr>
            </a:p>
          </p:txBody>
        </p:sp>
        <p:sp>
          <p:nvSpPr>
            <p:cNvPr id="41" name="文本框 40"/>
            <p:cNvSpPr txBox="1"/>
            <p:nvPr/>
          </p:nvSpPr>
          <p:spPr>
            <a:xfrm>
              <a:off x="7664525" y="1688525"/>
              <a:ext cx="2245150" cy="400110"/>
            </a:xfrm>
            <a:prstGeom prst="rect">
              <a:avLst/>
            </a:prstGeom>
            <a:noFill/>
          </p:spPr>
          <p:txBody>
            <a:bodyPr wrap="square" rtlCol="0">
              <a:spAutoFit/>
            </a:bodyPr>
            <a:lstStyle/>
            <a:p>
              <a:pPr algn="r" defTabSz="457200"/>
              <a:r>
                <a:rPr kumimoji="1"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kumimoji="1"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nvGrpSpPr>
          <p:cNvPr id="42" name="组合 41"/>
          <p:cNvGrpSpPr/>
          <p:nvPr/>
        </p:nvGrpSpPr>
        <p:grpSpPr>
          <a:xfrm flipH="1">
            <a:off x="899923" y="4780934"/>
            <a:ext cx="3060625" cy="892497"/>
            <a:chOff x="7664525" y="1688525"/>
            <a:chExt cx="3060625" cy="892497"/>
          </a:xfrm>
        </p:grpSpPr>
        <p:sp>
          <p:nvSpPr>
            <p:cNvPr id="43" name="文本框 42"/>
            <p:cNvSpPr txBox="1"/>
            <p:nvPr/>
          </p:nvSpPr>
          <p:spPr>
            <a:xfrm>
              <a:off x="7678440" y="2031961"/>
              <a:ext cx="3046710" cy="549061"/>
            </a:xfrm>
            <a:prstGeom prst="rect">
              <a:avLst/>
            </a:prstGeom>
            <a:noFill/>
          </p:spPr>
          <p:txBody>
            <a:bodyPr wrap="square" rtlCol="0">
              <a:spAutoFit/>
            </a:bodyPr>
            <a:lstStyle/>
            <a:p>
              <a:pPr algn="r" defTabSz="457200">
                <a:lnSpc>
                  <a:spcPct val="130000"/>
                </a:lnSpc>
              </a:pPr>
              <a:r>
                <a:rPr lang="zh-CN" altLang="en-US" sz="1200" dirty="0">
                  <a:solidFill>
                    <a:srgbClr val="595959"/>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a:t>
              </a:r>
              <a:endParaRPr lang="zh-CN" altLang="zh-CN" sz="1200" dirty="0">
                <a:solidFill>
                  <a:srgbClr val="595959"/>
                </a:solidFill>
                <a:latin typeface="思源黑体 CN Light" panose="020B0300000000000000" pitchFamily="34" charset="-122"/>
                <a:ea typeface="思源黑体 CN Light" panose="020B0300000000000000" pitchFamily="34" charset="-122"/>
              </a:endParaRPr>
            </a:p>
          </p:txBody>
        </p:sp>
        <p:sp>
          <p:nvSpPr>
            <p:cNvPr id="44" name="文本框 43"/>
            <p:cNvSpPr txBox="1"/>
            <p:nvPr/>
          </p:nvSpPr>
          <p:spPr>
            <a:xfrm>
              <a:off x="7664525" y="1688525"/>
              <a:ext cx="2245150" cy="400110"/>
            </a:xfrm>
            <a:prstGeom prst="rect">
              <a:avLst/>
            </a:prstGeom>
            <a:noFill/>
          </p:spPr>
          <p:txBody>
            <a:bodyPr wrap="square" rtlCol="0">
              <a:spAutoFit/>
            </a:bodyPr>
            <a:lstStyle/>
            <a:p>
              <a:pPr algn="r" defTabSz="457200"/>
              <a:r>
                <a:rPr kumimoji="1" lang="zh-CN" altLang="en-US" sz="2000" dirty="0">
                  <a:solidFill>
                    <a:srgbClr val="D91B2D"/>
                  </a:solidFill>
                  <a:latin typeface="思源黑体 CN Bold" panose="020B0800000000000000" pitchFamily="34" charset="-122"/>
                  <a:ea typeface="思源黑体 CN Bold" panose="020B0800000000000000" pitchFamily="34" charset="-122"/>
                </a:rPr>
                <a:t>标题文字添加</a:t>
              </a:r>
              <a:endParaRPr kumimoji="1" lang="zh-CN" altLang="en-US" sz="2000" dirty="0">
                <a:solidFill>
                  <a:srgbClr val="D91B2D"/>
                </a:solidFill>
                <a:latin typeface="思源黑体 CN Bold" panose="020B0800000000000000" pitchFamily="34" charset="-122"/>
                <a:ea typeface="思源黑体 CN Bold" panose="020B0800000000000000" pitchFamily="34"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anim calcmode="lin" valueType="num">
                                      <p:cBhvr>
                                        <p:cTn id="20" dur="500" fill="hold"/>
                                        <p:tgtEl>
                                          <p:spTgt spid="39"/>
                                        </p:tgtEl>
                                        <p:attrNameLst>
                                          <p:attrName>ppt_x</p:attrName>
                                        </p:attrNameLst>
                                      </p:cBhvr>
                                      <p:tavLst>
                                        <p:tav tm="0">
                                          <p:val>
                                            <p:strVal val="#ppt_x"/>
                                          </p:val>
                                        </p:tav>
                                        <p:tav tm="100000">
                                          <p:val>
                                            <p:strVal val="#ppt_x"/>
                                          </p:val>
                                        </p:tav>
                                      </p:tavLst>
                                    </p:anim>
                                    <p:anim calcmode="lin" valueType="num">
                                      <p:cBhvr>
                                        <p:cTn id="21" dur="500" fill="hold"/>
                                        <p:tgtEl>
                                          <p:spTgt spid="3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anim calcmode="lin" valueType="num">
                                      <p:cBhvr>
                                        <p:cTn id="26" dur="500" fill="hold"/>
                                        <p:tgtEl>
                                          <p:spTgt spid="42"/>
                                        </p:tgtEl>
                                        <p:attrNameLst>
                                          <p:attrName>ppt_x</p:attrName>
                                        </p:attrNameLst>
                                      </p:cBhvr>
                                      <p:tavLst>
                                        <p:tav tm="0">
                                          <p:val>
                                            <p:strVal val="#ppt_x"/>
                                          </p:val>
                                        </p:tav>
                                        <p:tav tm="100000">
                                          <p:val>
                                            <p:strVal val="#ppt_x"/>
                                          </p:val>
                                        </p:tav>
                                      </p:tavLst>
                                    </p:anim>
                                    <p:anim calcmode="lin" valueType="num">
                                      <p:cBhvr>
                                        <p:cTn id="27" dur="5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strVal val="#ppt_x"/>
                                          </p:val>
                                        </p:tav>
                                        <p:tav tm="100000">
                                          <p:val>
                                            <p:strVal val="#ppt_x"/>
                                          </p:val>
                                        </p:tav>
                                      </p:tavLst>
                                    </p:anim>
                                    <p:anim calcmode="lin" valueType="num">
                                      <p:cBhvr>
                                        <p:cTn id="33" dur="500" fill="hold"/>
                                        <p:tgtEl>
                                          <p:spTgt spid="33"/>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anim calcmode="lin" valueType="num">
                                      <p:cBhvr>
                                        <p:cTn id="38" dur="500" fill="hold"/>
                                        <p:tgtEl>
                                          <p:spTgt spid="36"/>
                                        </p:tgtEl>
                                        <p:attrNameLst>
                                          <p:attrName>ppt_x</p:attrName>
                                        </p:attrNameLst>
                                      </p:cBhvr>
                                      <p:tavLst>
                                        <p:tav tm="0">
                                          <p:val>
                                            <p:strVal val="#ppt_x"/>
                                          </p:val>
                                        </p:tav>
                                        <p:tav tm="100000">
                                          <p:val>
                                            <p:strVal val="#ppt_x"/>
                                          </p:val>
                                        </p:tav>
                                      </p:tavLst>
                                    </p:anim>
                                    <p:anim calcmode="lin" valueType="num">
                                      <p:cBhvr>
                                        <p:cTn id="39"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Light" panose="020B0300000000000000" pitchFamily="34" charset="-122"/>
                <a:ea typeface="思源黑体 CN Light" panose="020B0300000000000000" pitchFamily="34" charset="-122"/>
              </a:rPr>
              <a:t>BY YUSHEN</a:t>
            </a:r>
            <a:endParaRPr lang="zh-CN" altLang="en-US" dirty="0">
              <a:noFill/>
              <a:latin typeface="思源黑体 CN Light" panose="020B0300000000000000" pitchFamily="34" charset="-122"/>
              <a:ea typeface="思源黑体 CN Light" panose="020B0300000000000000" pitchFamily="34" charset="-122"/>
            </a:endParaRPr>
          </a:p>
        </p:txBody>
      </p:sp>
      <p:sp>
        <p:nvSpPr>
          <p:cNvPr id="22" name="矩形 21"/>
          <p:cNvSpPr/>
          <p:nvPr/>
        </p:nvSpPr>
        <p:spPr>
          <a:xfrm>
            <a:off x="-20805" y="-1"/>
            <a:ext cx="12212805" cy="6858001"/>
          </a:xfrm>
          <a:prstGeom prst="rect">
            <a:avLst/>
          </a:prstGeom>
          <a:blipFill dpi="0" rotWithShape="1">
            <a:blip r:embed="rId1">
              <a:alphaModFix amt="73000"/>
              <a:extLst>
                <a:ext uri="{BEBA8EAE-BF5A-486C-A8C5-ECC9F3942E4B}">
                  <a14:imgProps xmlns:a14="http://schemas.microsoft.com/office/drawing/2010/main">
                    <a14:imgLayer r:embed="rId2">
                      <a14:imgEffect>
                        <a14:saturation sat="30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grpSp>
        <p:nvGrpSpPr>
          <p:cNvPr id="24" name="组合 23"/>
          <p:cNvGrpSpPr/>
          <p:nvPr/>
        </p:nvGrpSpPr>
        <p:grpSpPr>
          <a:xfrm>
            <a:off x="395462" y="273410"/>
            <a:ext cx="2879496" cy="634445"/>
            <a:chOff x="1528563" y="1789329"/>
            <a:chExt cx="3127128" cy="689007"/>
          </a:xfrm>
        </p:grpSpPr>
        <p:sp>
          <p:nvSpPr>
            <p:cNvPr id="25" name="椭圆 24"/>
            <p:cNvSpPr/>
            <p:nvPr/>
          </p:nvSpPr>
          <p:spPr>
            <a:xfrm>
              <a:off x="1548798" y="1789329"/>
              <a:ext cx="642904" cy="642904"/>
            </a:xfrm>
            <a:prstGeom prst="ellipse">
              <a:avLst/>
            </a:prstGeom>
            <a:solidFill>
              <a:schemeClr val="bg1"/>
            </a:solidFill>
            <a:ln>
              <a:solidFill>
                <a:srgbClr val="BC00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200" dirty="0">
                <a:solidFill>
                  <a:srgbClr val="BC0002"/>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26" name="文本框 15"/>
            <p:cNvSpPr txBox="1"/>
            <p:nvPr/>
          </p:nvSpPr>
          <p:spPr>
            <a:xfrm>
              <a:off x="1528563" y="1922699"/>
              <a:ext cx="670463"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rPr>
                <a:t>04</a:t>
              </a:r>
              <a:endParaRPr lang="zh-CN" altLang="en-US"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27" name="文本框 16"/>
            <p:cNvSpPr txBox="1"/>
            <p:nvPr/>
          </p:nvSpPr>
          <p:spPr>
            <a:xfrm>
              <a:off x="2485052" y="1800618"/>
              <a:ext cx="1494791" cy="43451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2000"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rPr>
                <a:t>学习总结</a:t>
              </a:r>
              <a:endParaRPr lang="zh-CN" altLang="en-US" sz="2000"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28" name="文本框 17"/>
            <p:cNvSpPr txBox="1"/>
            <p:nvPr/>
          </p:nvSpPr>
          <p:spPr>
            <a:xfrm>
              <a:off x="2501179" y="2224420"/>
              <a:ext cx="2154512" cy="25391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sz="900"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rPr>
                <a:t>Learning summary</a:t>
              </a:r>
              <a:endParaRPr lang="en-US" altLang="zh-CN" sz="900"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9" name="组合 8"/>
          <p:cNvGrpSpPr/>
          <p:nvPr/>
        </p:nvGrpSpPr>
        <p:grpSpPr>
          <a:xfrm>
            <a:off x="2452214" y="3025420"/>
            <a:ext cx="6950606" cy="1549420"/>
            <a:chOff x="2451262" y="3025314"/>
            <a:chExt cx="6952416" cy="1549824"/>
          </a:xfrm>
        </p:grpSpPr>
        <p:cxnSp>
          <p:nvCxnSpPr>
            <p:cNvPr id="10" name="直接连接符 9"/>
            <p:cNvCxnSpPr>
              <a:stCxn id="45" idx="5"/>
              <a:endCxn id="15" idx="1"/>
            </p:cNvCxnSpPr>
            <p:nvPr/>
          </p:nvCxnSpPr>
          <p:spPr>
            <a:xfrm>
              <a:off x="2451262" y="3025314"/>
              <a:ext cx="1305105" cy="1421419"/>
            </a:xfrm>
            <a:prstGeom prst="line">
              <a:avLst/>
            </a:prstGeom>
            <a:noFill/>
            <a:ln w="6350" cap="flat" cmpd="sng" algn="ctr">
              <a:solidFill>
                <a:sysClr val="window" lastClr="FFFFFF">
                  <a:lumMod val="75000"/>
                </a:sysClr>
              </a:solidFill>
              <a:prstDash val="dash"/>
              <a:miter lim="800000"/>
            </a:ln>
            <a:effectLst/>
          </p:spPr>
        </p:cxnSp>
        <p:cxnSp>
          <p:nvCxnSpPr>
            <p:cNvPr id="11" name="直接连接符 10"/>
            <p:cNvCxnSpPr/>
            <p:nvPr/>
          </p:nvCxnSpPr>
          <p:spPr>
            <a:xfrm>
              <a:off x="6351942" y="3131222"/>
              <a:ext cx="1181026" cy="1443916"/>
            </a:xfrm>
            <a:prstGeom prst="line">
              <a:avLst/>
            </a:prstGeom>
            <a:noFill/>
            <a:ln w="6350" cap="flat" cmpd="sng" algn="ctr">
              <a:solidFill>
                <a:sysClr val="window" lastClr="FFFFFF">
                  <a:lumMod val="75000"/>
                </a:sysClr>
              </a:solidFill>
              <a:prstDash val="dash"/>
              <a:miter lim="800000"/>
            </a:ln>
            <a:effectLst/>
          </p:spPr>
        </p:cxnSp>
        <p:cxnSp>
          <p:nvCxnSpPr>
            <p:cNvPr id="12" name="直接连接符 11"/>
            <p:cNvCxnSpPr/>
            <p:nvPr/>
          </p:nvCxnSpPr>
          <p:spPr>
            <a:xfrm flipH="1">
              <a:off x="8222652" y="3131222"/>
              <a:ext cx="1181026" cy="1443916"/>
            </a:xfrm>
            <a:prstGeom prst="line">
              <a:avLst/>
            </a:prstGeom>
            <a:noFill/>
            <a:ln w="6350" cap="flat" cmpd="sng" algn="ctr">
              <a:solidFill>
                <a:sysClr val="window" lastClr="FFFFFF">
                  <a:lumMod val="75000"/>
                </a:sysClr>
              </a:solidFill>
              <a:prstDash val="dash"/>
              <a:miter lim="800000"/>
            </a:ln>
            <a:effectLst/>
          </p:spPr>
        </p:cxnSp>
        <p:cxnSp>
          <p:nvCxnSpPr>
            <p:cNvPr id="13" name="直接连接符 12"/>
            <p:cNvCxnSpPr/>
            <p:nvPr/>
          </p:nvCxnSpPr>
          <p:spPr>
            <a:xfrm flipH="1">
              <a:off x="4481232" y="3131222"/>
              <a:ext cx="1181026" cy="1443916"/>
            </a:xfrm>
            <a:prstGeom prst="line">
              <a:avLst/>
            </a:prstGeom>
            <a:noFill/>
            <a:ln w="6350" cap="flat" cmpd="sng" algn="ctr">
              <a:solidFill>
                <a:sysClr val="window" lastClr="FFFFFF">
                  <a:lumMod val="75000"/>
                </a:sysClr>
              </a:solidFill>
              <a:prstDash val="dash"/>
              <a:miter lim="800000"/>
            </a:ln>
            <a:effectLst/>
          </p:spPr>
        </p:cxnSp>
      </p:grpSp>
      <p:grpSp>
        <p:nvGrpSpPr>
          <p:cNvPr id="14" name="组合 13"/>
          <p:cNvGrpSpPr/>
          <p:nvPr/>
        </p:nvGrpSpPr>
        <p:grpSpPr>
          <a:xfrm>
            <a:off x="2973499" y="2013425"/>
            <a:ext cx="2256465" cy="3265350"/>
            <a:chOff x="2958514" y="2119303"/>
            <a:chExt cx="2256465" cy="3265350"/>
          </a:xfrm>
        </p:grpSpPr>
        <p:sp>
          <p:nvSpPr>
            <p:cNvPr id="15" name="椭圆 14"/>
            <p:cNvSpPr/>
            <p:nvPr/>
          </p:nvSpPr>
          <p:spPr>
            <a:xfrm>
              <a:off x="3599193" y="4409547"/>
              <a:ext cx="975106" cy="975106"/>
            </a:xfrm>
            <a:prstGeom prst="ellipse">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阿里巴巴普惠体 M" panose="00020600040101010101" pitchFamily="18" charset="-122"/>
                <a:sym typeface="+mn-lt"/>
              </a:endParaRPr>
            </a:p>
          </p:txBody>
        </p:sp>
        <p:sp>
          <p:nvSpPr>
            <p:cNvPr id="16" name="椭圆 40"/>
            <p:cNvSpPr/>
            <p:nvPr/>
          </p:nvSpPr>
          <p:spPr>
            <a:xfrm>
              <a:off x="3929307" y="4739899"/>
              <a:ext cx="314878" cy="314402"/>
            </a:xfrm>
            <a:custGeom>
              <a:avLst/>
              <a:gdLst>
                <a:gd name="T0" fmla="*/ 6597 w 6827"/>
                <a:gd name="T1" fmla="*/ 449 h 6827"/>
                <a:gd name="T2" fmla="*/ 6377 w 6827"/>
                <a:gd name="T3" fmla="*/ 449 h 6827"/>
                <a:gd name="T4" fmla="*/ 6377 w 6827"/>
                <a:gd name="T5" fmla="*/ 230 h 6827"/>
                <a:gd name="T6" fmla="*/ 6148 w 6827"/>
                <a:gd name="T7" fmla="*/ 0 h 6827"/>
                <a:gd name="T8" fmla="*/ 5918 w 6827"/>
                <a:gd name="T9" fmla="*/ 230 h 6827"/>
                <a:gd name="T10" fmla="*/ 5918 w 6827"/>
                <a:gd name="T11" fmla="*/ 584 h 6827"/>
                <a:gd name="T12" fmla="*/ 5877 w 6827"/>
                <a:gd name="T13" fmla="*/ 625 h 6827"/>
                <a:gd name="T14" fmla="*/ 5665 w 6827"/>
                <a:gd name="T15" fmla="*/ 483 h 6827"/>
                <a:gd name="T16" fmla="*/ 5435 w 6827"/>
                <a:gd name="T17" fmla="*/ 713 h 6827"/>
                <a:gd name="T18" fmla="*/ 5435 w 6827"/>
                <a:gd name="T19" fmla="*/ 1067 h 6827"/>
                <a:gd name="T20" fmla="*/ 5260 w 6827"/>
                <a:gd name="T21" fmla="*/ 1242 h 6827"/>
                <a:gd name="T22" fmla="*/ 3180 w 6827"/>
                <a:gd name="T23" fmla="*/ 466 h 6827"/>
                <a:gd name="T24" fmla="*/ 0 w 6827"/>
                <a:gd name="T25" fmla="*/ 3646 h 6827"/>
                <a:gd name="T26" fmla="*/ 970 w 6827"/>
                <a:gd name="T27" fmla="*/ 5931 h 6827"/>
                <a:gd name="T28" fmla="*/ 465 w 6827"/>
                <a:gd name="T29" fmla="*/ 6317 h 6827"/>
                <a:gd name="T30" fmla="*/ 422 w 6827"/>
                <a:gd name="T31" fmla="*/ 6639 h 6827"/>
                <a:gd name="T32" fmla="*/ 604 w 6827"/>
                <a:gd name="T33" fmla="*/ 6729 h 6827"/>
                <a:gd name="T34" fmla="*/ 744 w 6827"/>
                <a:gd name="T35" fmla="*/ 6682 h 6827"/>
                <a:gd name="T36" fmla="*/ 1332 w 6827"/>
                <a:gd name="T37" fmla="*/ 6233 h 6827"/>
                <a:gd name="T38" fmla="*/ 3180 w 6827"/>
                <a:gd name="T39" fmla="*/ 6827 h 6827"/>
                <a:gd name="T40" fmla="*/ 5029 w 6827"/>
                <a:gd name="T41" fmla="*/ 6233 h 6827"/>
                <a:gd name="T42" fmla="*/ 5617 w 6827"/>
                <a:gd name="T43" fmla="*/ 6682 h 6827"/>
                <a:gd name="T44" fmla="*/ 5756 w 6827"/>
                <a:gd name="T45" fmla="*/ 6729 h 6827"/>
                <a:gd name="T46" fmla="*/ 5939 w 6827"/>
                <a:gd name="T47" fmla="*/ 6639 h 6827"/>
                <a:gd name="T48" fmla="*/ 5896 w 6827"/>
                <a:gd name="T49" fmla="*/ 6317 h 6827"/>
                <a:gd name="T50" fmla="*/ 5390 w 6827"/>
                <a:gd name="T51" fmla="*/ 5931 h 6827"/>
                <a:gd name="T52" fmla="*/ 6361 w 6827"/>
                <a:gd name="T53" fmla="*/ 3646 h 6827"/>
                <a:gd name="T54" fmla="*/ 5585 w 6827"/>
                <a:gd name="T55" fmla="*/ 1567 h 6827"/>
                <a:gd name="T56" fmla="*/ 5760 w 6827"/>
                <a:gd name="T57" fmla="*/ 1391 h 6827"/>
                <a:gd name="T58" fmla="*/ 6114 w 6827"/>
                <a:gd name="T59" fmla="*/ 1391 h 6827"/>
                <a:gd name="T60" fmla="*/ 6344 w 6827"/>
                <a:gd name="T61" fmla="*/ 1162 h 6827"/>
                <a:gd name="T62" fmla="*/ 6202 w 6827"/>
                <a:gd name="T63" fmla="*/ 950 h 6827"/>
                <a:gd name="T64" fmla="*/ 6243 w 6827"/>
                <a:gd name="T65" fmla="*/ 908 h 6827"/>
                <a:gd name="T66" fmla="*/ 6597 w 6827"/>
                <a:gd name="T67" fmla="*/ 908 h 6827"/>
                <a:gd name="T68" fmla="*/ 6827 w 6827"/>
                <a:gd name="T69" fmla="*/ 679 h 6827"/>
                <a:gd name="T70" fmla="*/ 6597 w 6827"/>
                <a:gd name="T71" fmla="*/ 449 h 6827"/>
                <a:gd name="T72" fmla="*/ 5901 w 6827"/>
                <a:gd name="T73" fmla="*/ 3646 h 6827"/>
                <a:gd name="T74" fmla="*/ 3180 w 6827"/>
                <a:gd name="T75" fmla="*/ 6367 h 6827"/>
                <a:gd name="T76" fmla="*/ 459 w 6827"/>
                <a:gd name="T77" fmla="*/ 3646 h 6827"/>
                <a:gd name="T78" fmla="*/ 3180 w 6827"/>
                <a:gd name="T79" fmla="*/ 925 h 6827"/>
                <a:gd name="T80" fmla="*/ 4934 w 6827"/>
                <a:gd name="T81" fmla="*/ 1568 h 6827"/>
                <a:gd name="T82" fmla="*/ 4358 w 6827"/>
                <a:gd name="T83" fmla="*/ 2144 h 6827"/>
                <a:gd name="T84" fmla="*/ 3180 w 6827"/>
                <a:gd name="T85" fmla="*/ 1736 h 6827"/>
                <a:gd name="T86" fmla="*/ 1270 w 6827"/>
                <a:gd name="T87" fmla="*/ 3646 h 6827"/>
                <a:gd name="T88" fmla="*/ 3180 w 6827"/>
                <a:gd name="T89" fmla="*/ 5556 h 6827"/>
                <a:gd name="T90" fmla="*/ 5090 w 6827"/>
                <a:gd name="T91" fmla="*/ 3646 h 6827"/>
                <a:gd name="T92" fmla="*/ 4683 w 6827"/>
                <a:gd name="T93" fmla="*/ 2468 h 6827"/>
                <a:gd name="T94" fmla="*/ 5259 w 6827"/>
                <a:gd name="T95" fmla="*/ 1892 h 6827"/>
                <a:gd name="T96" fmla="*/ 5901 w 6827"/>
                <a:gd name="T97" fmla="*/ 3646 h 6827"/>
                <a:gd name="T98" fmla="*/ 3180 w 6827"/>
                <a:gd name="T99" fmla="*/ 4259 h 6827"/>
                <a:gd name="T100" fmla="*/ 3793 w 6827"/>
                <a:gd name="T101" fmla="*/ 3646 h 6827"/>
                <a:gd name="T102" fmla="*/ 3744 w 6827"/>
                <a:gd name="T103" fmla="*/ 3407 h 6827"/>
                <a:gd name="T104" fmla="*/ 4355 w 6827"/>
                <a:gd name="T105" fmla="*/ 2796 h 6827"/>
                <a:gd name="T106" fmla="*/ 4631 w 6827"/>
                <a:gd name="T107" fmla="*/ 3646 h 6827"/>
                <a:gd name="T108" fmla="*/ 3180 w 6827"/>
                <a:gd name="T109" fmla="*/ 5097 h 6827"/>
                <a:gd name="T110" fmla="*/ 1730 w 6827"/>
                <a:gd name="T111" fmla="*/ 3646 h 6827"/>
                <a:gd name="T112" fmla="*/ 3180 w 6827"/>
                <a:gd name="T113" fmla="*/ 2196 h 6827"/>
                <a:gd name="T114" fmla="*/ 4030 w 6827"/>
                <a:gd name="T115" fmla="*/ 2471 h 6827"/>
                <a:gd name="T116" fmla="*/ 3419 w 6827"/>
                <a:gd name="T117" fmla="*/ 3083 h 6827"/>
                <a:gd name="T118" fmla="*/ 3180 w 6827"/>
                <a:gd name="T119" fmla="*/ 3034 h 6827"/>
                <a:gd name="T120" fmla="*/ 2568 w 6827"/>
                <a:gd name="T121" fmla="*/ 3646 h 6827"/>
                <a:gd name="T122" fmla="*/ 3180 w 6827"/>
                <a:gd name="T123" fmla="*/ 4259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27" h="6827">
                  <a:moveTo>
                    <a:pt x="6597" y="449"/>
                  </a:moveTo>
                  <a:lnTo>
                    <a:pt x="6377" y="449"/>
                  </a:lnTo>
                  <a:lnTo>
                    <a:pt x="6377" y="230"/>
                  </a:lnTo>
                  <a:cubicBezTo>
                    <a:pt x="6377" y="103"/>
                    <a:pt x="6275" y="0"/>
                    <a:pt x="6148" y="0"/>
                  </a:cubicBezTo>
                  <a:cubicBezTo>
                    <a:pt x="6021" y="0"/>
                    <a:pt x="5918" y="103"/>
                    <a:pt x="5918" y="230"/>
                  </a:cubicBezTo>
                  <a:lnTo>
                    <a:pt x="5918" y="584"/>
                  </a:lnTo>
                  <a:lnTo>
                    <a:pt x="5877" y="625"/>
                  </a:lnTo>
                  <a:cubicBezTo>
                    <a:pt x="5843" y="542"/>
                    <a:pt x="5761" y="483"/>
                    <a:pt x="5665" y="483"/>
                  </a:cubicBezTo>
                  <a:cubicBezTo>
                    <a:pt x="5538" y="483"/>
                    <a:pt x="5435" y="586"/>
                    <a:pt x="5435" y="713"/>
                  </a:cubicBezTo>
                  <a:lnTo>
                    <a:pt x="5435" y="1067"/>
                  </a:lnTo>
                  <a:lnTo>
                    <a:pt x="5260" y="1242"/>
                  </a:lnTo>
                  <a:cubicBezTo>
                    <a:pt x="4702" y="759"/>
                    <a:pt x="3975" y="466"/>
                    <a:pt x="3180" y="466"/>
                  </a:cubicBezTo>
                  <a:cubicBezTo>
                    <a:pt x="1427" y="466"/>
                    <a:pt x="0" y="1893"/>
                    <a:pt x="0" y="3646"/>
                  </a:cubicBezTo>
                  <a:cubicBezTo>
                    <a:pt x="0" y="4542"/>
                    <a:pt x="372" y="5352"/>
                    <a:pt x="970" y="5931"/>
                  </a:cubicBezTo>
                  <a:lnTo>
                    <a:pt x="465" y="6317"/>
                  </a:lnTo>
                  <a:cubicBezTo>
                    <a:pt x="364" y="6394"/>
                    <a:pt x="345" y="6538"/>
                    <a:pt x="422" y="6639"/>
                  </a:cubicBezTo>
                  <a:cubicBezTo>
                    <a:pt x="467" y="6698"/>
                    <a:pt x="535" y="6729"/>
                    <a:pt x="604" y="6729"/>
                  </a:cubicBezTo>
                  <a:cubicBezTo>
                    <a:pt x="653" y="6729"/>
                    <a:pt x="702" y="6714"/>
                    <a:pt x="744" y="6682"/>
                  </a:cubicBezTo>
                  <a:lnTo>
                    <a:pt x="1332" y="6233"/>
                  </a:lnTo>
                  <a:cubicBezTo>
                    <a:pt x="1853" y="6606"/>
                    <a:pt x="2491" y="6827"/>
                    <a:pt x="3180" y="6827"/>
                  </a:cubicBezTo>
                  <a:cubicBezTo>
                    <a:pt x="3869" y="6827"/>
                    <a:pt x="4508" y="6606"/>
                    <a:pt x="5029" y="6233"/>
                  </a:cubicBezTo>
                  <a:lnTo>
                    <a:pt x="5617" y="6682"/>
                  </a:lnTo>
                  <a:cubicBezTo>
                    <a:pt x="5659" y="6714"/>
                    <a:pt x="5708" y="6729"/>
                    <a:pt x="5756" y="6729"/>
                  </a:cubicBezTo>
                  <a:cubicBezTo>
                    <a:pt x="5825" y="6729"/>
                    <a:pt x="5894" y="6698"/>
                    <a:pt x="5939" y="6639"/>
                  </a:cubicBezTo>
                  <a:cubicBezTo>
                    <a:pt x="6016" y="6538"/>
                    <a:pt x="5997" y="6394"/>
                    <a:pt x="5896" y="6317"/>
                  </a:cubicBezTo>
                  <a:lnTo>
                    <a:pt x="5390" y="5931"/>
                  </a:lnTo>
                  <a:cubicBezTo>
                    <a:pt x="5988" y="5352"/>
                    <a:pt x="6361" y="4542"/>
                    <a:pt x="6361" y="3646"/>
                  </a:cubicBezTo>
                  <a:cubicBezTo>
                    <a:pt x="6361" y="2852"/>
                    <a:pt x="6068" y="2125"/>
                    <a:pt x="5585" y="1567"/>
                  </a:cubicBezTo>
                  <a:lnTo>
                    <a:pt x="5760" y="1391"/>
                  </a:lnTo>
                  <a:lnTo>
                    <a:pt x="6114" y="1391"/>
                  </a:lnTo>
                  <a:cubicBezTo>
                    <a:pt x="6241" y="1391"/>
                    <a:pt x="6344" y="1289"/>
                    <a:pt x="6344" y="1162"/>
                  </a:cubicBezTo>
                  <a:cubicBezTo>
                    <a:pt x="6344" y="1066"/>
                    <a:pt x="6285" y="984"/>
                    <a:pt x="6202" y="950"/>
                  </a:cubicBezTo>
                  <a:lnTo>
                    <a:pt x="6243" y="908"/>
                  </a:lnTo>
                  <a:lnTo>
                    <a:pt x="6597" y="908"/>
                  </a:lnTo>
                  <a:cubicBezTo>
                    <a:pt x="6724" y="908"/>
                    <a:pt x="6827" y="806"/>
                    <a:pt x="6827" y="679"/>
                  </a:cubicBezTo>
                  <a:cubicBezTo>
                    <a:pt x="6827" y="552"/>
                    <a:pt x="6724" y="449"/>
                    <a:pt x="6597" y="449"/>
                  </a:cubicBezTo>
                  <a:close/>
                  <a:moveTo>
                    <a:pt x="5901" y="3646"/>
                  </a:moveTo>
                  <a:cubicBezTo>
                    <a:pt x="5901" y="5147"/>
                    <a:pt x="4681" y="6367"/>
                    <a:pt x="3180" y="6367"/>
                  </a:cubicBezTo>
                  <a:cubicBezTo>
                    <a:pt x="1680" y="6367"/>
                    <a:pt x="459" y="5147"/>
                    <a:pt x="459" y="3646"/>
                  </a:cubicBezTo>
                  <a:cubicBezTo>
                    <a:pt x="459" y="2146"/>
                    <a:pt x="1680" y="925"/>
                    <a:pt x="3180" y="925"/>
                  </a:cubicBezTo>
                  <a:cubicBezTo>
                    <a:pt x="3848" y="925"/>
                    <a:pt x="4460" y="1167"/>
                    <a:pt x="4934" y="1568"/>
                  </a:cubicBezTo>
                  <a:lnTo>
                    <a:pt x="4358" y="2144"/>
                  </a:lnTo>
                  <a:cubicBezTo>
                    <a:pt x="4033" y="1889"/>
                    <a:pt x="3624" y="1736"/>
                    <a:pt x="3180" y="1736"/>
                  </a:cubicBezTo>
                  <a:cubicBezTo>
                    <a:pt x="2127" y="1736"/>
                    <a:pt x="1270" y="2593"/>
                    <a:pt x="1270" y="3646"/>
                  </a:cubicBezTo>
                  <a:cubicBezTo>
                    <a:pt x="1270" y="4700"/>
                    <a:pt x="2127" y="5556"/>
                    <a:pt x="3180" y="5556"/>
                  </a:cubicBezTo>
                  <a:cubicBezTo>
                    <a:pt x="4234" y="5556"/>
                    <a:pt x="5090" y="4700"/>
                    <a:pt x="5090" y="3646"/>
                  </a:cubicBezTo>
                  <a:cubicBezTo>
                    <a:pt x="5090" y="3202"/>
                    <a:pt x="4938" y="2793"/>
                    <a:pt x="4683" y="2468"/>
                  </a:cubicBezTo>
                  <a:lnTo>
                    <a:pt x="5259" y="1892"/>
                  </a:lnTo>
                  <a:cubicBezTo>
                    <a:pt x="5659" y="2366"/>
                    <a:pt x="5901" y="2979"/>
                    <a:pt x="5901" y="3646"/>
                  </a:cubicBezTo>
                  <a:close/>
                  <a:moveTo>
                    <a:pt x="3180" y="4259"/>
                  </a:moveTo>
                  <a:cubicBezTo>
                    <a:pt x="3518" y="4259"/>
                    <a:pt x="3793" y="3984"/>
                    <a:pt x="3793" y="3646"/>
                  </a:cubicBezTo>
                  <a:cubicBezTo>
                    <a:pt x="3793" y="3562"/>
                    <a:pt x="3775" y="3481"/>
                    <a:pt x="3744" y="3407"/>
                  </a:cubicBezTo>
                  <a:lnTo>
                    <a:pt x="4355" y="2796"/>
                  </a:lnTo>
                  <a:cubicBezTo>
                    <a:pt x="4529" y="3035"/>
                    <a:pt x="4631" y="3329"/>
                    <a:pt x="4631" y="3646"/>
                  </a:cubicBezTo>
                  <a:cubicBezTo>
                    <a:pt x="4631" y="4446"/>
                    <a:pt x="3980" y="5097"/>
                    <a:pt x="3180" y="5097"/>
                  </a:cubicBezTo>
                  <a:cubicBezTo>
                    <a:pt x="2380" y="5097"/>
                    <a:pt x="1730" y="4446"/>
                    <a:pt x="1730" y="3646"/>
                  </a:cubicBezTo>
                  <a:cubicBezTo>
                    <a:pt x="1730" y="2846"/>
                    <a:pt x="2380" y="2196"/>
                    <a:pt x="3180" y="2196"/>
                  </a:cubicBezTo>
                  <a:cubicBezTo>
                    <a:pt x="3498" y="2196"/>
                    <a:pt x="3791" y="2298"/>
                    <a:pt x="4030" y="2471"/>
                  </a:cubicBezTo>
                  <a:lnTo>
                    <a:pt x="3419" y="3083"/>
                  </a:lnTo>
                  <a:cubicBezTo>
                    <a:pt x="3346" y="3051"/>
                    <a:pt x="3265" y="3034"/>
                    <a:pt x="3180" y="3034"/>
                  </a:cubicBezTo>
                  <a:cubicBezTo>
                    <a:pt x="2843" y="3034"/>
                    <a:pt x="2568" y="3309"/>
                    <a:pt x="2568" y="3646"/>
                  </a:cubicBezTo>
                  <a:cubicBezTo>
                    <a:pt x="2568" y="3984"/>
                    <a:pt x="2843" y="4259"/>
                    <a:pt x="3180" y="4259"/>
                  </a:cubicBezTo>
                  <a:close/>
                </a:path>
              </a:pathLst>
            </a:custGeom>
            <a:solidFill>
              <a:sysClr val="window" lastClr="FFFFFF"/>
            </a:solidFill>
            <a:ln w="12700" cap="flat" cmpd="sng" algn="ctr">
              <a:noFill/>
              <a:prstDash val="solid"/>
              <a:miter lim="800000"/>
            </a:ln>
            <a:effectLst/>
          </p:spPr>
          <p:txBody>
            <a:bodyPr rot="0" spcFirstLastPara="0" vert="horz" wrap="square" lIns="91416" tIns="45708" rIns="91416" bIns="45708"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阿里巴巴普惠体 M" panose="00020600040101010101" pitchFamily="18" charset="-122"/>
                <a:sym typeface="+mn-lt"/>
              </a:endParaRPr>
            </a:p>
          </p:txBody>
        </p:sp>
        <p:grpSp>
          <p:nvGrpSpPr>
            <p:cNvPr id="17" name="组合 16"/>
            <p:cNvGrpSpPr/>
            <p:nvPr/>
          </p:nvGrpSpPr>
          <p:grpSpPr>
            <a:xfrm>
              <a:off x="2958514" y="2119303"/>
              <a:ext cx="2256465" cy="1020089"/>
              <a:chOff x="2958514" y="2119303"/>
              <a:chExt cx="2256465" cy="1020089"/>
            </a:xfrm>
          </p:grpSpPr>
          <p:sp>
            <p:nvSpPr>
              <p:cNvPr id="18" name="Rectangle 16"/>
              <p:cNvSpPr/>
              <p:nvPr/>
            </p:nvSpPr>
            <p:spPr>
              <a:xfrm flipH="1">
                <a:off x="2958514" y="2445356"/>
                <a:ext cx="2256465" cy="694036"/>
              </a:xfrm>
              <a:prstGeom prst="rect">
                <a:avLst/>
              </a:prstGeom>
            </p:spPr>
            <p:txBody>
              <a:bodyPr wrap="square">
                <a:spAutoFit/>
              </a:bodyPr>
              <a:lstStyle/>
              <a:p>
                <a:pPr algn="ctr">
                  <a:lnSpc>
                    <a:spcPct val="150000"/>
                  </a:lnSpc>
                  <a:buClr>
                    <a:srgbClr val="E24848"/>
                  </a:buClr>
                  <a:defRPr/>
                </a:pPr>
                <a:r>
                  <a:rPr lang="zh-CN" altLang="en-US"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单击此处键入文本单击此处键入文本单击此处键入文本单击此处键入文本单击此处键入文本单击此处键入单击</a:t>
                </a:r>
                <a:endParaRPr lang="en-US" altLang="zh-CN"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19" name="Title 11"/>
              <p:cNvSpPr txBox="1"/>
              <p:nvPr/>
            </p:nvSpPr>
            <p:spPr>
              <a:xfrm flipH="1">
                <a:off x="3231933" y="2119303"/>
                <a:ext cx="1709626"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8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18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grpSp>
        <p:nvGrpSpPr>
          <p:cNvPr id="20" name="组合 19"/>
          <p:cNvGrpSpPr/>
          <p:nvPr/>
        </p:nvGrpSpPr>
        <p:grpSpPr>
          <a:xfrm>
            <a:off x="6962037" y="2013425"/>
            <a:ext cx="2256465" cy="3265350"/>
            <a:chOff x="6805592" y="2119303"/>
            <a:chExt cx="2256465" cy="3265350"/>
          </a:xfrm>
        </p:grpSpPr>
        <p:sp>
          <p:nvSpPr>
            <p:cNvPr id="21" name="椭圆 20"/>
            <p:cNvSpPr/>
            <p:nvPr/>
          </p:nvSpPr>
          <p:spPr>
            <a:xfrm>
              <a:off x="7446271" y="4409547"/>
              <a:ext cx="975106" cy="975106"/>
            </a:xfrm>
            <a:prstGeom prst="ellipse">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阿里巴巴普惠体 M" panose="00020600040101010101" pitchFamily="18" charset="-122"/>
                <a:sym typeface="+mn-lt"/>
              </a:endParaRPr>
            </a:p>
          </p:txBody>
        </p:sp>
        <p:sp>
          <p:nvSpPr>
            <p:cNvPr id="23" name="椭圆 41"/>
            <p:cNvSpPr/>
            <p:nvPr/>
          </p:nvSpPr>
          <p:spPr>
            <a:xfrm>
              <a:off x="7776385" y="4739899"/>
              <a:ext cx="314878" cy="314402"/>
            </a:xfrm>
            <a:custGeom>
              <a:avLst/>
              <a:gdLst>
                <a:gd name="T0" fmla="*/ 6597 w 6827"/>
                <a:gd name="T1" fmla="*/ 449 h 6827"/>
                <a:gd name="T2" fmla="*/ 6377 w 6827"/>
                <a:gd name="T3" fmla="*/ 449 h 6827"/>
                <a:gd name="T4" fmla="*/ 6377 w 6827"/>
                <a:gd name="T5" fmla="*/ 230 h 6827"/>
                <a:gd name="T6" fmla="*/ 6148 w 6827"/>
                <a:gd name="T7" fmla="*/ 0 h 6827"/>
                <a:gd name="T8" fmla="*/ 5918 w 6827"/>
                <a:gd name="T9" fmla="*/ 230 h 6827"/>
                <a:gd name="T10" fmla="*/ 5918 w 6827"/>
                <a:gd name="T11" fmla="*/ 584 h 6827"/>
                <a:gd name="T12" fmla="*/ 5877 w 6827"/>
                <a:gd name="T13" fmla="*/ 625 h 6827"/>
                <a:gd name="T14" fmla="*/ 5665 w 6827"/>
                <a:gd name="T15" fmla="*/ 483 h 6827"/>
                <a:gd name="T16" fmla="*/ 5435 w 6827"/>
                <a:gd name="T17" fmla="*/ 713 h 6827"/>
                <a:gd name="T18" fmla="*/ 5435 w 6827"/>
                <a:gd name="T19" fmla="*/ 1067 h 6827"/>
                <a:gd name="T20" fmla="*/ 5260 w 6827"/>
                <a:gd name="T21" fmla="*/ 1242 h 6827"/>
                <a:gd name="T22" fmla="*/ 3180 w 6827"/>
                <a:gd name="T23" fmla="*/ 466 h 6827"/>
                <a:gd name="T24" fmla="*/ 0 w 6827"/>
                <a:gd name="T25" fmla="*/ 3646 h 6827"/>
                <a:gd name="T26" fmla="*/ 970 w 6827"/>
                <a:gd name="T27" fmla="*/ 5931 h 6827"/>
                <a:gd name="T28" fmla="*/ 465 w 6827"/>
                <a:gd name="T29" fmla="*/ 6317 h 6827"/>
                <a:gd name="T30" fmla="*/ 422 w 6827"/>
                <a:gd name="T31" fmla="*/ 6639 h 6827"/>
                <a:gd name="T32" fmla="*/ 604 w 6827"/>
                <a:gd name="T33" fmla="*/ 6729 h 6827"/>
                <a:gd name="T34" fmla="*/ 744 w 6827"/>
                <a:gd name="T35" fmla="*/ 6682 h 6827"/>
                <a:gd name="T36" fmla="*/ 1332 w 6827"/>
                <a:gd name="T37" fmla="*/ 6233 h 6827"/>
                <a:gd name="T38" fmla="*/ 3180 w 6827"/>
                <a:gd name="T39" fmla="*/ 6827 h 6827"/>
                <a:gd name="T40" fmla="*/ 5029 w 6827"/>
                <a:gd name="T41" fmla="*/ 6233 h 6827"/>
                <a:gd name="T42" fmla="*/ 5617 w 6827"/>
                <a:gd name="T43" fmla="*/ 6682 h 6827"/>
                <a:gd name="T44" fmla="*/ 5756 w 6827"/>
                <a:gd name="T45" fmla="*/ 6729 h 6827"/>
                <a:gd name="T46" fmla="*/ 5939 w 6827"/>
                <a:gd name="T47" fmla="*/ 6639 h 6827"/>
                <a:gd name="T48" fmla="*/ 5896 w 6827"/>
                <a:gd name="T49" fmla="*/ 6317 h 6827"/>
                <a:gd name="T50" fmla="*/ 5390 w 6827"/>
                <a:gd name="T51" fmla="*/ 5931 h 6827"/>
                <a:gd name="T52" fmla="*/ 6361 w 6827"/>
                <a:gd name="T53" fmla="*/ 3646 h 6827"/>
                <a:gd name="T54" fmla="*/ 5585 w 6827"/>
                <a:gd name="T55" fmla="*/ 1567 h 6827"/>
                <a:gd name="T56" fmla="*/ 5760 w 6827"/>
                <a:gd name="T57" fmla="*/ 1391 h 6827"/>
                <a:gd name="T58" fmla="*/ 6114 w 6827"/>
                <a:gd name="T59" fmla="*/ 1391 h 6827"/>
                <a:gd name="T60" fmla="*/ 6344 w 6827"/>
                <a:gd name="T61" fmla="*/ 1162 h 6827"/>
                <a:gd name="T62" fmla="*/ 6202 w 6827"/>
                <a:gd name="T63" fmla="*/ 950 h 6827"/>
                <a:gd name="T64" fmla="*/ 6243 w 6827"/>
                <a:gd name="T65" fmla="*/ 908 h 6827"/>
                <a:gd name="T66" fmla="*/ 6597 w 6827"/>
                <a:gd name="T67" fmla="*/ 908 h 6827"/>
                <a:gd name="T68" fmla="*/ 6827 w 6827"/>
                <a:gd name="T69" fmla="*/ 679 h 6827"/>
                <a:gd name="T70" fmla="*/ 6597 w 6827"/>
                <a:gd name="T71" fmla="*/ 449 h 6827"/>
                <a:gd name="T72" fmla="*/ 5901 w 6827"/>
                <a:gd name="T73" fmla="*/ 3646 h 6827"/>
                <a:gd name="T74" fmla="*/ 3180 w 6827"/>
                <a:gd name="T75" fmla="*/ 6367 h 6827"/>
                <a:gd name="T76" fmla="*/ 459 w 6827"/>
                <a:gd name="T77" fmla="*/ 3646 h 6827"/>
                <a:gd name="T78" fmla="*/ 3180 w 6827"/>
                <a:gd name="T79" fmla="*/ 925 h 6827"/>
                <a:gd name="T80" fmla="*/ 4934 w 6827"/>
                <a:gd name="T81" fmla="*/ 1568 h 6827"/>
                <a:gd name="T82" fmla="*/ 4358 w 6827"/>
                <a:gd name="T83" fmla="*/ 2144 h 6827"/>
                <a:gd name="T84" fmla="*/ 3180 w 6827"/>
                <a:gd name="T85" fmla="*/ 1736 h 6827"/>
                <a:gd name="T86" fmla="*/ 1270 w 6827"/>
                <a:gd name="T87" fmla="*/ 3646 h 6827"/>
                <a:gd name="T88" fmla="*/ 3180 w 6827"/>
                <a:gd name="T89" fmla="*/ 5556 h 6827"/>
                <a:gd name="T90" fmla="*/ 5090 w 6827"/>
                <a:gd name="T91" fmla="*/ 3646 h 6827"/>
                <a:gd name="T92" fmla="*/ 4683 w 6827"/>
                <a:gd name="T93" fmla="*/ 2468 h 6827"/>
                <a:gd name="T94" fmla="*/ 5259 w 6827"/>
                <a:gd name="T95" fmla="*/ 1892 h 6827"/>
                <a:gd name="T96" fmla="*/ 5901 w 6827"/>
                <a:gd name="T97" fmla="*/ 3646 h 6827"/>
                <a:gd name="T98" fmla="*/ 3180 w 6827"/>
                <a:gd name="T99" fmla="*/ 4259 h 6827"/>
                <a:gd name="T100" fmla="*/ 3793 w 6827"/>
                <a:gd name="T101" fmla="*/ 3646 h 6827"/>
                <a:gd name="T102" fmla="*/ 3744 w 6827"/>
                <a:gd name="T103" fmla="*/ 3407 h 6827"/>
                <a:gd name="T104" fmla="*/ 4355 w 6827"/>
                <a:gd name="T105" fmla="*/ 2796 h 6827"/>
                <a:gd name="T106" fmla="*/ 4631 w 6827"/>
                <a:gd name="T107" fmla="*/ 3646 h 6827"/>
                <a:gd name="T108" fmla="*/ 3180 w 6827"/>
                <a:gd name="T109" fmla="*/ 5097 h 6827"/>
                <a:gd name="T110" fmla="*/ 1730 w 6827"/>
                <a:gd name="T111" fmla="*/ 3646 h 6827"/>
                <a:gd name="T112" fmla="*/ 3180 w 6827"/>
                <a:gd name="T113" fmla="*/ 2196 h 6827"/>
                <a:gd name="T114" fmla="*/ 4030 w 6827"/>
                <a:gd name="T115" fmla="*/ 2471 h 6827"/>
                <a:gd name="T116" fmla="*/ 3419 w 6827"/>
                <a:gd name="T117" fmla="*/ 3083 h 6827"/>
                <a:gd name="T118" fmla="*/ 3180 w 6827"/>
                <a:gd name="T119" fmla="*/ 3034 h 6827"/>
                <a:gd name="T120" fmla="*/ 2568 w 6827"/>
                <a:gd name="T121" fmla="*/ 3646 h 6827"/>
                <a:gd name="T122" fmla="*/ 3180 w 6827"/>
                <a:gd name="T123" fmla="*/ 4259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27" h="6827">
                  <a:moveTo>
                    <a:pt x="6597" y="449"/>
                  </a:moveTo>
                  <a:lnTo>
                    <a:pt x="6377" y="449"/>
                  </a:lnTo>
                  <a:lnTo>
                    <a:pt x="6377" y="230"/>
                  </a:lnTo>
                  <a:cubicBezTo>
                    <a:pt x="6377" y="103"/>
                    <a:pt x="6275" y="0"/>
                    <a:pt x="6148" y="0"/>
                  </a:cubicBezTo>
                  <a:cubicBezTo>
                    <a:pt x="6021" y="0"/>
                    <a:pt x="5918" y="103"/>
                    <a:pt x="5918" y="230"/>
                  </a:cubicBezTo>
                  <a:lnTo>
                    <a:pt x="5918" y="584"/>
                  </a:lnTo>
                  <a:lnTo>
                    <a:pt x="5877" y="625"/>
                  </a:lnTo>
                  <a:cubicBezTo>
                    <a:pt x="5843" y="542"/>
                    <a:pt x="5761" y="483"/>
                    <a:pt x="5665" y="483"/>
                  </a:cubicBezTo>
                  <a:cubicBezTo>
                    <a:pt x="5538" y="483"/>
                    <a:pt x="5435" y="586"/>
                    <a:pt x="5435" y="713"/>
                  </a:cubicBezTo>
                  <a:lnTo>
                    <a:pt x="5435" y="1067"/>
                  </a:lnTo>
                  <a:lnTo>
                    <a:pt x="5260" y="1242"/>
                  </a:lnTo>
                  <a:cubicBezTo>
                    <a:pt x="4702" y="759"/>
                    <a:pt x="3975" y="466"/>
                    <a:pt x="3180" y="466"/>
                  </a:cubicBezTo>
                  <a:cubicBezTo>
                    <a:pt x="1427" y="466"/>
                    <a:pt x="0" y="1893"/>
                    <a:pt x="0" y="3646"/>
                  </a:cubicBezTo>
                  <a:cubicBezTo>
                    <a:pt x="0" y="4542"/>
                    <a:pt x="372" y="5352"/>
                    <a:pt x="970" y="5931"/>
                  </a:cubicBezTo>
                  <a:lnTo>
                    <a:pt x="465" y="6317"/>
                  </a:lnTo>
                  <a:cubicBezTo>
                    <a:pt x="364" y="6394"/>
                    <a:pt x="345" y="6538"/>
                    <a:pt x="422" y="6639"/>
                  </a:cubicBezTo>
                  <a:cubicBezTo>
                    <a:pt x="467" y="6698"/>
                    <a:pt x="535" y="6729"/>
                    <a:pt x="604" y="6729"/>
                  </a:cubicBezTo>
                  <a:cubicBezTo>
                    <a:pt x="653" y="6729"/>
                    <a:pt x="702" y="6714"/>
                    <a:pt x="744" y="6682"/>
                  </a:cubicBezTo>
                  <a:lnTo>
                    <a:pt x="1332" y="6233"/>
                  </a:lnTo>
                  <a:cubicBezTo>
                    <a:pt x="1853" y="6606"/>
                    <a:pt x="2491" y="6827"/>
                    <a:pt x="3180" y="6827"/>
                  </a:cubicBezTo>
                  <a:cubicBezTo>
                    <a:pt x="3869" y="6827"/>
                    <a:pt x="4508" y="6606"/>
                    <a:pt x="5029" y="6233"/>
                  </a:cubicBezTo>
                  <a:lnTo>
                    <a:pt x="5617" y="6682"/>
                  </a:lnTo>
                  <a:cubicBezTo>
                    <a:pt x="5659" y="6714"/>
                    <a:pt x="5708" y="6729"/>
                    <a:pt x="5756" y="6729"/>
                  </a:cubicBezTo>
                  <a:cubicBezTo>
                    <a:pt x="5825" y="6729"/>
                    <a:pt x="5894" y="6698"/>
                    <a:pt x="5939" y="6639"/>
                  </a:cubicBezTo>
                  <a:cubicBezTo>
                    <a:pt x="6016" y="6538"/>
                    <a:pt x="5997" y="6394"/>
                    <a:pt x="5896" y="6317"/>
                  </a:cubicBezTo>
                  <a:lnTo>
                    <a:pt x="5390" y="5931"/>
                  </a:lnTo>
                  <a:cubicBezTo>
                    <a:pt x="5988" y="5352"/>
                    <a:pt x="6361" y="4542"/>
                    <a:pt x="6361" y="3646"/>
                  </a:cubicBezTo>
                  <a:cubicBezTo>
                    <a:pt x="6361" y="2852"/>
                    <a:pt x="6068" y="2125"/>
                    <a:pt x="5585" y="1567"/>
                  </a:cubicBezTo>
                  <a:lnTo>
                    <a:pt x="5760" y="1391"/>
                  </a:lnTo>
                  <a:lnTo>
                    <a:pt x="6114" y="1391"/>
                  </a:lnTo>
                  <a:cubicBezTo>
                    <a:pt x="6241" y="1391"/>
                    <a:pt x="6344" y="1289"/>
                    <a:pt x="6344" y="1162"/>
                  </a:cubicBezTo>
                  <a:cubicBezTo>
                    <a:pt x="6344" y="1066"/>
                    <a:pt x="6285" y="984"/>
                    <a:pt x="6202" y="950"/>
                  </a:cubicBezTo>
                  <a:lnTo>
                    <a:pt x="6243" y="908"/>
                  </a:lnTo>
                  <a:lnTo>
                    <a:pt x="6597" y="908"/>
                  </a:lnTo>
                  <a:cubicBezTo>
                    <a:pt x="6724" y="908"/>
                    <a:pt x="6827" y="806"/>
                    <a:pt x="6827" y="679"/>
                  </a:cubicBezTo>
                  <a:cubicBezTo>
                    <a:pt x="6827" y="552"/>
                    <a:pt x="6724" y="449"/>
                    <a:pt x="6597" y="449"/>
                  </a:cubicBezTo>
                  <a:close/>
                  <a:moveTo>
                    <a:pt x="5901" y="3646"/>
                  </a:moveTo>
                  <a:cubicBezTo>
                    <a:pt x="5901" y="5147"/>
                    <a:pt x="4681" y="6367"/>
                    <a:pt x="3180" y="6367"/>
                  </a:cubicBezTo>
                  <a:cubicBezTo>
                    <a:pt x="1680" y="6367"/>
                    <a:pt x="459" y="5147"/>
                    <a:pt x="459" y="3646"/>
                  </a:cubicBezTo>
                  <a:cubicBezTo>
                    <a:pt x="459" y="2146"/>
                    <a:pt x="1680" y="925"/>
                    <a:pt x="3180" y="925"/>
                  </a:cubicBezTo>
                  <a:cubicBezTo>
                    <a:pt x="3848" y="925"/>
                    <a:pt x="4460" y="1167"/>
                    <a:pt x="4934" y="1568"/>
                  </a:cubicBezTo>
                  <a:lnTo>
                    <a:pt x="4358" y="2144"/>
                  </a:lnTo>
                  <a:cubicBezTo>
                    <a:pt x="4033" y="1889"/>
                    <a:pt x="3624" y="1736"/>
                    <a:pt x="3180" y="1736"/>
                  </a:cubicBezTo>
                  <a:cubicBezTo>
                    <a:pt x="2127" y="1736"/>
                    <a:pt x="1270" y="2593"/>
                    <a:pt x="1270" y="3646"/>
                  </a:cubicBezTo>
                  <a:cubicBezTo>
                    <a:pt x="1270" y="4700"/>
                    <a:pt x="2127" y="5556"/>
                    <a:pt x="3180" y="5556"/>
                  </a:cubicBezTo>
                  <a:cubicBezTo>
                    <a:pt x="4234" y="5556"/>
                    <a:pt x="5090" y="4700"/>
                    <a:pt x="5090" y="3646"/>
                  </a:cubicBezTo>
                  <a:cubicBezTo>
                    <a:pt x="5090" y="3202"/>
                    <a:pt x="4938" y="2793"/>
                    <a:pt x="4683" y="2468"/>
                  </a:cubicBezTo>
                  <a:lnTo>
                    <a:pt x="5259" y="1892"/>
                  </a:lnTo>
                  <a:cubicBezTo>
                    <a:pt x="5659" y="2366"/>
                    <a:pt x="5901" y="2979"/>
                    <a:pt x="5901" y="3646"/>
                  </a:cubicBezTo>
                  <a:close/>
                  <a:moveTo>
                    <a:pt x="3180" y="4259"/>
                  </a:moveTo>
                  <a:cubicBezTo>
                    <a:pt x="3518" y="4259"/>
                    <a:pt x="3793" y="3984"/>
                    <a:pt x="3793" y="3646"/>
                  </a:cubicBezTo>
                  <a:cubicBezTo>
                    <a:pt x="3793" y="3562"/>
                    <a:pt x="3775" y="3481"/>
                    <a:pt x="3744" y="3407"/>
                  </a:cubicBezTo>
                  <a:lnTo>
                    <a:pt x="4355" y="2796"/>
                  </a:lnTo>
                  <a:cubicBezTo>
                    <a:pt x="4529" y="3035"/>
                    <a:pt x="4631" y="3329"/>
                    <a:pt x="4631" y="3646"/>
                  </a:cubicBezTo>
                  <a:cubicBezTo>
                    <a:pt x="4631" y="4446"/>
                    <a:pt x="3980" y="5097"/>
                    <a:pt x="3180" y="5097"/>
                  </a:cubicBezTo>
                  <a:cubicBezTo>
                    <a:pt x="2380" y="5097"/>
                    <a:pt x="1730" y="4446"/>
                    <a:pt x="1730" y="3646"/>
                  </a:cubicBezTo>
                  <a:cubicBezTo>
                    <a:pt x="1730" y="2846"/>
                    <a:pt x="2380" y="2196"/>
                    <a:pt x="3180" y="2196"/>
                  </a:cubicBezTo>
                  <a:cubicBezTo>
                    <a:pt x="3498" y="2196"/>
                    <a:pt x="3791" y="2298"/>
                    <a:pt x="4030" y="2471"/>
                  </a:cubicBezTo>
                  <a:lnTo>
                    <a:pt x="3419" y="3083"/>
                  </a:lnTo>
                  <a:cubicBezTo>
                    <a:pt x="3346" y="3051"/>
                    <a:pt x="3265" y="3034"/>
                    <a:pt x="3180" y="3034"/>
                  </a:cubicBezTo>
                  <a:cubicBezTo>
                    <a:pt x="2843" y="3034"/>
                    <a:pt x="2568" y="3309"/>
                    <a:pt x="2568" y="3646"/>
                  </a:cubicBezTo>
                  <a:cubicBezTo>
                    <a:pt x="2568" y="3984"/>
                    <a:pt x="2843" y="4259"/>
                    <a:pt x="3180" y="4259"/>
                  </a:cubicBezTo>
                  <a:close/>
                </a:path>
              </a:pathLst>
            </a:custGeom>
            <a:solidFill>
              <a:sysClr val="window" lastClr="FFFFFF"/>
            </a:solidFill>
            <a:ln w="12700" cap="flat" cmpd="sng" algn="ctr">
              <a:noFill/>
              <a:prstDash val="solid"/>
              <a:miter lim="800000"/>
            </a:ln>
            <a:effectLst/>
          </p:spPr>
          <p:txBody>
            <a:bodyPr rot="0" spcFirstLastPara="0" vert="horz" wrap="square" lIns="91416" tIns="45708" rIns="91416" bIns="45708"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阿里巴巴普惠体 M" panose="00020600040101010101" pitchFamily="18" charset="-122"/>
                <a:sym typeface="+mn-lt"/>
              </a:endParaRPr>
            </a:p>
          </p:txBody>
        </p:sp>
        <p:grpSp>
          <p:nvGrpSpPr>
            <p:cNvPr id="29" name="组合 28"/>
            <p:cNvGrpSpPr/>
            <p:nvPr/>
          </p:nvGrpSpPr>
          <p:grpSpPr>
            <a:xfrm>
              <a:off x="6805592" y="2119303"/>
              <a:ext cx="2256465" cy="1020089"/>
              <a:chOff x="2958514" y="2119303"/>
              <a:chExt cx="2256465" cy="1020089"/>
            </a:xfrm>
          </p:grpSpPr>
          <p:sp>
            <p:nvSpPr>
              <p:cNvPr id="30" name="Rectangle 16"/>
              <p:cNvSpPr/>
              <p:nvPr/>
            </p:nvSpPr>
            <p:spPr>
              <a:xfrm flipH="1">
                <a:off x="2958514" y="2445356"/>
                <a:ext cx="2256465" cy="694036"/>
              </a:xfrm>
              <a:prstGeom prst="rect">
                <a:avLst/>
              </a:prstGeom>
            </p:spPr>
            <p:txBody>
              <a:bodyPr wrap="square">
                <a:spAutoFit/>
              </a:bodyPr>
              <a:lstStyle/>
              <a:p>
                <a:pPr algn="ctr">
                  <a:lnSpc>
                    <a:spcPct val="150000"/>
                  </a:lnSpc>
                  <a:buClr>
                    <a:srgbClr val="E24848"/>
                  </a:buClr>
                  <a:defRPr/>
                </a:pPr>
                <a:r>
                  <a:rPr lang="zh-CN" altLang="en-US"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单击此处键入文本单击此处键入文本单击此处键入文本单击此处键入文本单击此处键入文本单击此处键入单击</a:t>
                </a:r>
                <a:endParaRPr lang="en-US" altLang="zh-CN"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1" name="Title 11"/>
              <p:cNvSpPr txBox="1"/>
              <p:nvPr/>
            </p:nvSpPr>
            <p:spPr>
              <a:xfrm flipH="1">
                <a:off x="3231933" y="2119303"/>
                <a:ext cx="1709626"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8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18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grpSp>
        <p:nvGrpSpPr>
          <p:cNvPr id="32" name="组合 31"/>
          <p:cNvGrpSpPr/>
          <p:nvPr/>
        </p:nvGrpSpPr>
        <p:grpSpPr>
          <a:xfrm>
            <a:off x="4967768" y="2193116"/>
            <a:ext cx="2256465" cy="3108151"/>
            <a:chOff x="4830066" y="2298994"/>
            <a:chExt cx="2256465" cy="3108151"/>
          </a:xfrm>
        </p:grpSpPr>
        <p:sp>
          <p:nvSpPr>
            <p:cNvPr id="33" name="椭圆 32"/>
            <p:cNvSpPr/>
            <p:nvPr/>
          </p:nvSpPr>
          <p:spPr>
            <a:xfrm>
              <a:off x="5470745" y="2298994"/>
              <a:ext cx="975106" cy="975106"/>
            </a:xfrm>
            <a:prstGeom prst="ellipse">
              <a:avLst/>
            </a:prstGeom>
            <a:solidFill>
              <a:srgbClr val="D91B2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阿里巴巴普惠体 M" panose="00020600040101010101" pitchFamily="18" charset="-122"/>
                <a:sym typeface="+mn-lt"/>
              </a:endParaRPr>
            </a:p>
          </p:txBody>
        </p:sp>
        <p:sp>
          <p:nvSpPr>
            <p:cNvPr id="34" name="椭圆 38"/>
            <p:cNvSpPr/>
            <p:nvPr/>
          </p:nvSpPr>
          <p:spPr>
            <a:xfrm>
              <a:off x="5800859" y="2629348"/>
              <a:ext cx="314878" cy="314402"/>
            </a:xfrm>
            <a:custGeom>
              <a:avLst/>
              <a:gdLst>
                <a:gd name="T0" fmla="*/ 6597 w 6827"/>
                <a:gd name="T1" fmla="*/ 449 h 6827"/>
                <a:gd name="T2" fmla="*/ 6377 w 6827"/>
                <a:gd name="T3" fmla="*/ 449 h 6827"/>
                <a:gd name="T4" fmla="*/ 6377 w 6827"/>
                <a:gd name="T5" fmla="*/ 230 h 6827"/>
                <a:gd name="T6" fmla="*/ 6148 w 6827"/>
                <a:gd name="T7" fmla="*/ 0 h 6827"/>
                <a:gd name="T8" fmla="*/ 5918 w 6827"/>
                <a:gd name="T9" fmla="*/ 230 h 6827"/>
                <a:gd name="T10" fmla="*/ 5918 w 6827"/>
                <a:gd name="T11" fmla="*/ 584 h 6827"/>
                <a:gd name="T12" fmla="*/ 5877 w 6827"/>
                <a:gd name="T13" fmla="*/ 625 h 6827"/>
                <a:gd name="T14" fmla="*/ 5665 w 6827"/>
                <a:gd name="T15" fmla="*/ 483 h 6827"/>
                <a:gd name="T16" fmla="*/ 5435 w 6827"/>
                <a:gd name="T17" fmla="*/ 713 h 6827"/>
                <a:gd name="T18" fmla="*/ 5435 w 6827"/>
                <a:gd name="T19" fmla="*/ 1067 h 6827"/>
                <a:gd name="T20" fmla="*/ 5260 w 6827"/>
                <a:gd name="T21" fmla="*/ 1242 h 6827"/>
                <a:gd name="T22" fmla="*/ 3180 w 6827"/>
                <a:gd name="T23" fmla="*/ 466 h 6827"/>
                <a:gd name="T24" fmla="*/ 0 w 6827"/>
                <a:gd name="T25" fmla="*/ 3646 h 6827"/>
                <a:gd name="T26" fmla="*/ 970 w 6827"/>
                <a:gd name="T27" fmla="*/ 5931 h 6827"/>
                <a:gd name="T28" fmla="*/ 465 w 6827"/>
                <a:gd name="T29" fmla="*/ 6317 h 6827"/>
                <a:gd name="T30" fmla="*/ 422 w 6827"/>
                <a:gd name="T31" fmla="*/ 6639 h 6827"/>
                <a:gd name="T32" fmla="*/ 604 w 6827"/>
                <a:gd name="T33" fmla="*/ 6729 h 6827"/>
                <a:gd name="T34" fmla="*/ 744 w 6827"/>
                <a:gd name="T35" fmla="*/ 6682 h 6827"/>
                <a:gd name="T36" fmla="*/ 1332 w 6827"/>
                <a:gd name="T37" fmla="*/ 6233 h 6827"/>
                <a:gd name="T38" fmla="*/ 3180 w 6827"/>
                <a:gd name="T39" fmla="*/ 6827 h 6827"/>
                <a:gd name="T40" fmla="*/ 5029 w 6827"/>
                <a:gd name="T41" fmla="*/ 6233 h 6827"/>
                <a:gd name="T42" fmla="*/ 5617 w 6827"/>
                <a:gd name="T43" fmla="*/ 6682 h 6827"/>
                <a:gd name="T44" fmla="*/ 5756 w 6827"/>
                <a:gd name="T45" fmla="*/ 6729 h 6827"/>
                <a:gd name="T46" fmla="*/ 5939 w 6827"/>
                <a:gd name="T47" fmla="*/ 6639 h 6827"/>
                <a:gd name="T48" fmla="*/ 5896 w 6827"/>
                <a:gd name="T49" fmla="*/ 6317 h 6827"/>
                <a:gd name="T50" fmla="*/ 5390 w 6827"/>
                <a:gd name="T51" fmla="*/ 5931 h 6827"/>
                <a:gd name="T52" fmla="*/ 6361 w 6827"/>
                <a:gd name="T53" fmla="*/ 3646 h 6827"/>
                <a:gd name="T54" fmla="*/ 5585 w 6827"/>
                <a:gd name="T55" fmla="*/ 1567 h 6827"/>
                <a:gd name="T56" fmla="*/ 5760 w 6827"/>
                <a:gd name="T57" fmla="*/ 1391 h 6827"/>
                <a:gd name="T58" fmla="*/ 6114 w 6827"/>
                <a:gd name="T59" fmla="*/ 1391 h 6827"/>
                <a:gd name="T60" fmla="*/ 6344 w 6827"/>
                <a:gd name="T61" fmla="*/ 1162 h 6827"/>
                <a:gd name="T62" fmla="*/ 6202 w 6827"/>
                <a:gd name="T63" fmla="*/ 950 h 6827"/>
                <a:gd name="T64" fmla="*/ 6243 w 6827"/>
                <a:gd name="T65" fmla="*/ 908 h 6827"/>
                <a:gd name="T66" fmla="*/ 6597 w 6827"/>
                <a:gd name="T67" fmla="*/ 908 h 6827"/>
                <a:gd name="T68" fmla="*/ 6827 w 6827"/>
                <a:gd name="T69" fmla="*/ 679 h 6827"/>
                <a:gd name="T70" fmla="*/ 6597 w 6827"/>
                <a:gd name="T71" fmla="*/ 449 h 6827"/>
                <a:gd name="T72" fmla="*/ 5901 w 6827"/>
                <a:gd name="T73" fmla="*/ 3646 h 6827"/>
                <a:gd name="T74" fmla="*/ 3180 w 6827"/>
                <a:gd name="T75" fmla="*/ 6367 h 6827"/>
                <a:gd name="T76" fmla="*/ 459 w 6827"/>
                <a:gd name="T77" fmla="*/ 3646 h 6827"/>
                <a:gd name="T78" fmla="*/ 3180 w 6827"/>
                <a:gd name="T79" fmla="*/ 925 h 6827"/>
                <a:gd name="T80" fmla="*/ 4934 w 6827"/>
                <a:gd name="T81" fmla="*/ 1568 h 6827"/>
                <a:gd name="T82" fmla="*/ 4358 w 6827"/>
                <a:gd name="T83" fmla="*/ 2144 h 6827"/>
                <a:gd name="T84" fmla="*/ 3180 w 6827"/>
                <a:gd name="T85" fmla="*/ 1736 h 6827"/>
                <a:gd name="T86" fmla="*/ 1270 w 6827"/>
                <a:gd name="T87" fmla="*/ 3646 h 6827"/>
                <a:gd name="T88" fmla="*/ 3180 w 6827"/>
                <a:gd name="T89" fmla="*/ 5556 h 6827"/>
                <a:gd name="T90" fmla="*/ 5090 w 6827"/>
                <a:gd name="T91" fmla="*/ 3646 h 6827"/>
                <a:gd name="T92" fmla="*/ 4683 w 6827"/>
                <a:gd name="T93" fmla="*/ 2468 h 6827"/>
                <a:gd name="T94" fmla="*/ 5259 w 6827"/>
                <a:gd name="T95" fmla="*/ 1892 h 6827"/>
                <a:gd name="T96" fmla="*/ 5901 w 6827"/>
                <a:gd name="T97" fmla="*/ 3646 h 6827"/>
                <a:gd name="T98" fmla="*/ 3180 w 6827"/>
                <a:gd name="T99" fmla="*/ 4259 h 6827"/>
                <a:gd name="T100" fmla="*/ 3793 w 6827"/>
                <a:gd name="T101" fmla="*/ 3646 h 6827"/>
                <a:gd name="T102" fmla="*/ 3744 w 6827"/>
                <a:gd name="T103" fmla="*/ 3407 h 6827"/>
                <a:gd name="T104" fmla="*/ 4355 w 6827"/>
                <a:gd name="T105" fmla="*/ 2796 h 6827"/>
                <a:gd name="T106" fmla="*/ 4631 w 6827"/>
                <a:gd name="T107" fmla="*/ 3646 h 6827"/>
                <a:gd name="T108" fmla="*/ 3180 w 6827"/>
                <a:gd name="T109" fmla="*/ 5097 h 6827"/>
                <a:gd name="T110" fmla="*/ 1730 w 6827"/>
                <a:gd name="T111" fmla="*/ 3646 h 6827"/>
                <a:gd name="T112" fmla="*/ 3180 w 6827"/>
                <a:gd name="T113" fmla="*/ 2196 h 6827"/>
                <a:gd name="T114" fmla="*/ 4030 w 6827"/>
                <a:gd name="T115" fmla="*/ 2471 h 6827"/>
                <a:gd name="T116" fmla="*/ 3419 w 6827"/>
                <a:gd name="T117" fmla="*/ 3083 h 6827"/>
                <a:gd name="T118" fmla="*/ 3180 w 6827"/>
                <a:gd name="T119" fmla="*/ 3034 h 6827"/>
                <a:gd name="T120" fmla="*/ 2568 w 6827"/>
                <a:gd name="T121" fmla="*/ 3646 h 6827"/>
                <a:gd name="T122" fmla="*/ 3180 w 6827"/>
                <a:gd name="T123" fmla="*/ 4259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27" h="6827">
                  <a:moveTo>
                    <a:pt x="6597" y="449"/>
                  </a:moveTo>
                  <a:lnTo>
                    <a:pt x="6377" y="449"/>
                  </a:lnTo>
                  <a:lnTo>
                    <a:pt x="6377" y="230"/>
                  </a:lnTo>
                  <a:cubicBezTo>
                    <a:pt x="6377" y="103"/>
                    <a:pt x="6275" y="0"/>
                    <a:pt x="6148" y="0"/>
                  </a:cubicBezTo>
                  <a:cubicBezTo>
                    <a:pt x="6021" y="0"/>
                    <a:pt x="5918" y="103"/>
                    <a:pt x="5918" y="230"/>
                  </a:cubicBezTo>
                  <a:lnTo>
                    <a:pt x="5918" y="584"/>
                  </a:lnTo>
                  <a:lnTo>
                    <a:pt x="5877" y="625"/>
                  </a:lnTo>
                  <a:cubicBezTo>
                    <a:pt x="5843" y="542"/>
                    <a:pt x="5761" y="483"/>
                    <a:pt x="5665" y="483"/>
                  </a:cubicBezTo>
                  <a:cubicBezTo>
                    <a:pt x="5538" y="483"/>
                    <a:pt x="5435" y="586"/>
                    <a:pt x="5435" y="713"/>
                  </a:cubicBezTo>
                  <a:lnTo>
                    <a:pt x="5435" y="1067"/>
                  </a:lnTo>
                  <a:lnTo>
                    <a:pt x="5260" y="1242"/>
                  </a:lnTo>
                  <a:cubicBezTo>
                    <a:pt x="4702" y="759"/>
                    <a:pt x="3975" y="466"/>
                    <a:pt x="3180" y="466"/>
                  </a:cubicBezTo>
                  <a:cubicBezTo>
                    <a:pt x="1427" y="466"/>
                    <a:pt x="0" y="1893"/>
                    <a:pt x="0" y="3646"/>
                  </a:cubicBezTo>
                  <a:cubicBezTo>
                    <a:pt x="0" y="4542"/>
                    <a:pt x="372" y="5352"/>
                    <a:pt x="970" y="5931"/>
                  </a:cubicBezTo>
                  <a:lnTo>
                    <a:pt x="465" y="6317"/>
                  </a:lnTo>
                  <a:cubicBezTo>
                    <a:pt x="364" y="6394"/>
                    <a:pt x="345" y="6538"/>
                    <a:pt x="422" y="6639"/>
                  </a:cubicBezTo>
                  <a:cubicBezTo>
                    <a:pt x="467" y="6698"/>
                    <a:pt x="535" y="6729"/>
                    <a:pt x="604" y="6729"/>
                  </a:cubicBezTo>
                  <a:cubicBezTo>
                    <a:pt x="653" y="6729"/>
                    <a:pt x="702" y="6714"/>
                    <a:pt x="744" y="6682"/>
                  </a:cubicBezTo>
                  <a:lnTo>
                    <a:pt x="1332" y="6233"/>
                  </a:lnTo>
                  <a:cubicBezTo>
                    <a:pt x="1853" y="6606"/>
                    <a:pt x="2491" y="6827"/>
                    <a:pt x="3180" y="6827"/>
                  </a:cubicBezTo>
                  <a:cubicBezTo>
                    <a:pt x="3869" y="6827"/>
                    <a:pt x="4508" y="6606"/>
                    <a:pt x="5029" y="6233"/>
                  </a:cubicBezTo>
                  <a:lnTo>
                    <a:pt x="5617" y="6682"/>
                  </a:lnTo>
                  <a:cubicBezTo>
                    <a:pt x="5659" y="6714"/>
                    <a:pt x="5708" y="6729"/>
                    <a:pt x="5756" y="6729"/>
                  </a:cubicBezTo>
                  <a:cubicBezTo>
                    <a:pt x="5825" y="6729"/>
                    <a:pt x="5894" y="6698"/>
                    <a:pt x="5939" y="6639"/>
                  </a:cubicBezTo>
                  <a:cubicBezTo>
                    <a:pt x="6016" y="6538"/>
                    <a:pt x="5997" y="6394"/>
                    <a:pt x="5896" y="6317"/>
                  </a:cubicBezTo>
                  <a:lnTo>
                    <a:pt x="5390" y="5931"/>
                  </a:lnTo>
                  <a:cubicBezTo>
                    <a:pt x="5988" y="5352"/>
                    <a:pt x="6361" y="4542"/>
                    <a:pt x="6361" y="3646"/>
                  </a:cubicBezTo>
                  <a:cubicBezTo>
                    <a:pt x="6361" y="2852"/>
                    <a:pt x="6068" y="2125"/>
                    <a:pt x="5585" y="1567"/>
                  </a:cubicBezTo>
                  <a:lnTo>
                    <a:pt x="5760" y="1391"/>
                  </a:lnTo>
                  <a:lnTo>
                    <a:pt x="6114" y="1391"/>
                  </a:lnTo>
                  <a:cubicBezTo>
                    <a:pt x="6241" y="1391"/>
                    <a:pt x="6344" y="1289"/>
                    <a:pt x="6344" y="1162"/>
                  </a:cubicBezTo>
                  <a:cubicBezTo>
                    <a:pt x="6344" y="1066"/>
                    <a:pt x="6285" y="984"/>
                    <a:pt x="6202" y="950"/>
                  </a:cubicBezTo>
                  <a:lnTo>
                    <a:pt x="6243" y="908"/>
                  </a:lnTo>
                  <a:lnTo>
                    <a:pt x="6597" y="908"/>
                  </a:lnTo>
                  <a:cubicBezTo>
                    <a:pt x="6724" y="908"/>
                    <a:pt x="6827" y="806"/>
                    <a:pt x="6827" y="679"/>
                  </a:cubicBezTo>
                  <a:cubicBezTo>
                    <a:pt x="6827" y="552"/>
                    <a:pt x="6724" y="449"/>
                    <a:pt x="6597" y="449"/>
                  </a:cubicBezTo>
                  <a:close/>
                  <a:moveTo>
                    <a:pt x="5901" y="3646"/>
                  </a:moveTo>
                  <a:cubicBezTo>
                    <a:pt x="5901" y="5147"/>
                    <a:pt x="4681" y="6367"/>
                    <a:pt x="3180" y="6367"/>
                  </a:cubicBezTo>
                  <a:cubicBezTo>
                    <a:pt x="1680" y="6367"/>
                    <a:pt x="459" y="5147"/>
                    <a:pt x="459" y="3646"/>
                  </a:cubicBezTo>
                  <a:cubicBezTo>
                    <a:pt x="459" y="2146"/>
                    <a:pt x="1680" y="925"/>
                    <a:pt x="3180" y="925"/>
                  </a:cubicBezTo>
                  <a:cubicBezTo>
                    <a:pt x="3848" y="925"/>
                    <a:pt x="4460" y="1167"/>
                    <a:pt x="4934" y="1568"/>
                  </a:cubicBezTo>
                  <a:lnTo>
                    <a:pt x="4358" y="2144"/>
                  </a:lnTo>
                  <a:cubicBezTo>
                    <a:pt x="4033" y="1889"/>
                    <a:pt x="3624" y="1736"/>
                    <a:pt x="3180" y="1736"/>
                  </a:cubicBezTo>
                  <a:cubicBezTo>
                    <a:pt x="2127" y="1736"/>
                    <a:pt x="1270" y="2593"/>
                    <a:pt x="1270" y="3646"/>
                  </a:cubicBezTo>
                  <a:cubicBezTo>
                    <a:pt x="1270" y="4700"/>
                    <a:pt x="2127" y="5556"/>
                    <a:pt x="3180" y="5556"/>
                  </a:cubicBezTo>
                  <a:cubicBezTo>
                    <a:pt x="4234" y="5556"/>
                    <a:pt x="5090" y="4700"/>
                    <a:pt x="5090" y="3646"/>
                  </a:cubicBezTo>
                  <a:cubicBezTo>
                    <a:pt x="5090" y="3202"/>
                    <a:pt x="4938" y="2793"/>
                    <a:pt x="4683" y="2468"/>
                  </a:cubicBezTo>
                  <a:lnTo>
                    <a:pt x="5259" y="1892"/>
                  </a:lnTo>
                  <a:cubicBezTo>
                    <a:pt x="5659" y="2366"/>
                    <a:pt x="5901" y="2979"/>
                    <a:pt x="5901" y="3646"/>
                  </a:cubicBezTo>
                  <a:close/>
                  <a:moveTo>
                    <a:pt x="3180" y="4259"/>
                  </a:moveTo>
                  <a:cubicBezTo>
                    <a:pt x="3518" y="4259"/>
                    <a:pt x="3793" y="3984"/>
                    <a:pt x="3793" y="3646"/>
                  </a:cubicBezTo>
                  <a:cubicBezTo>
                    <a:pt x="3793" y="3562"/>
                    <a:pt x="3775" y="3481"/>
                    <a:pt x="3744" y="3407"/>
                  </a:cubicBezTo>
                  <a:lnTo>
                    <a:pt x="4355" y="2796"/>
                  </a:lnTo>
                  <a:cubicBezTo>
                    <a:pt x="4529" y="3035"/>
                    <a:pt x="4631" y="3329"/>
                    <a:pt x="4631" y="3646"/>
                  </a:cubicBezTo>
                  <a:cubicBezTo>
                    <a:pt x="4631" y="4446"/>
                    <a:pt x="3980" y="5097"/>
                    <a:pt x="3180" y="5097"/>
                  </a:cubicBezTo>
                  <a:cubicBezTo>
                    <a:pt x="2380" y="5097"/>
                    <a:pt x="1730" y="4446"/>
                    <a:pt x="1730" y="3646"/>
                  </a:cubicBezTo>
                  <a:cubicBezTo>
                    <a:pt x="1730" y="2846"/>
                    <a:pt x="2380" y="2196"/>
                    <a:pt x="3180" y="2196"/>
                  </a:cubicBezTo>
                  <a:cubicBezTo>
                    <a:pt x="3498" y="2196"/>
                    <a:pt x="3791" y="2298"/>
                    <a:pt x="4030" y="2471"/>
                  </a:cubicBezTo>
                  <a:lnTo>
                    <a:pt x="3419" y="3083"/>
                  </a:lnTo>
                  <a:cubicBezTo>
                    <a:pt x="3346" y="3051"/>
                    <a:pt x="3265" y="3034"/>
                    <a:pt x="3180" y="3034"/>
                  </a:cubicBezTo>
                  <a:cubicBezTo>
                    <a:pt x="2843" y="3034"/>
                    <a:pt x="2568" y="3309"/>
                    <a:pt x="2568" y="3646"/>
                  </a:cubicBezTo>
                  <a:cubicBezTo>
                    <a:pt x="2568" y="3984"/>
                    <a:pt x="2843" y="4259"/>
                    <a:pt x="3180" y="4259"/>
                  </a:cubicBezTo>
                  <a:close/>
                </a:path>
              </a:pathLst>
            </a:custGeom>
            <a:solidFill>
              <a:sysClr val="window" lastClr="FFFFFF"/>
            </a:solidFill>
            <a:ln w="12700" cap="flat" cmpd="sng" algn="ctr">
              <a:noFill/>
              <a:prstDash val="solid"/>
              <a:miter lim="800000"/>
            </a:ln>
            <a:effectLst/>
          </p:spPr>
          <p:txBody>
            <a:bodyPr rot="0" spcFirstLastPara="0" vert="horz" wrap="square" lIns="91416" tIns="45708" rIns="91416" bIns="45708"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阿里巴巴普惠体 M" panose="00020600040101010101" pitchFamily="18" charset="-122"/>
                <a:sym typeface="+mn-lt"/>
              </a:endParaRPr>
            </a:p>
          </p:txBody>
        </p:sp>
        <p:grpSp>
          <p:nvGrpSpPr>
            <p:cNvPr id="35" name="组合 34"/>
            <p:cNvGrpSpPr/>
            <p:nvPr/>
          </p:nvGrpSpPr>
          <p:grpSpPr>
            <a:xfrm>
              <a:off x="4830066" y="4387056"/>
              <a:ext cx="2256465" cy="1020089"/>
              <a:chOff x="2958514" y="2119303"/>
              <a:chExt cx="2256465" cy="1020089"/>
            </a:xfrm>
          </p:grpSpPr>
          <p:sp>
            <p:nvSpPr>
              <p:cNvPr id="36" name="Rectangle 16"/>
              <p:cNvSpPr/>
              <p:nvPr/>
            </p:nvSpPr>
            <p:spPr>
              <a:xfrm flipH="1">
                <a:off x="2958514" y="2445356"/>
                <a:ext cx="2256465" cy="694036"/>
              </a:xfrm>
              <a:prstGeom prst="rect">
                <a:avLst/>
              </a:prstGeom>
            </p:spPr>
            <p:txBody>
              <a:bodyPr wrap="square">
                <a:spAutoFit/>
              </a:bodyPr>
              <a:lstStyle/>
              <a:p>
                <a:pPr algn="ctr">
                  <a:lnSpc>
                    <a:spcPct val="150000"/>
                  </a:lnSpc>
                  <a:buClr>
                    <a:srgbClr val="E24848"/>
                  </a:buClr>
                  <a:defRPr/>
                </a:pPr>
                <a:r>
                  <a:rPr lang="zh-CN" altLang="en-US"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单击此处键入文本单击此处键入文本单击此处键入文本单击此处键入文本单击此处键入文本单击此处键入单击</a:t>
                </a:r>
                <a:endParaRPr lang="en-US" altLang="zh-CN"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7" name="Title 11"/>
              <p:cNvSpPr txBox="1"/>
              <p:nvPr/>
            </p:nvSpPr>
            <p:spPr>
              <a:xfrm flipH="1">
                <a:off x="3231933" y="2119303"/>
                <a:ext cx="1709626"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8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18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grpSp>
        <p:nvGrpSpPr>
          <p:cNvPr id="38" name="组合 37"/>
          <p:cNvGrpSpPr/>
          <p:nvPr/>
        </p:nvGrpSpPr>
        <p:grpSpPr>
          <a:xfrm>
            <a:off x="8956306" y="2193116"/>
            <a:ext cx="2256465" cy="3108151"/>
            <a:chOff x="8677144" y="2298994"/>
            <a:chExt cx="2256465" cy="3108151"/>
          </a:xfrm>
        </p:grpSpPr>
        <p:sp>
          <p:nvSpPr>
            <p:cNvPr id="39" name="椭圆 38"/>
            <p:cNvSpPr/>
            <p:nvPr/>
          </p:nvSpPr>
          <p:spPr>
            <a:xfrm>
              <a:off x="9317823" y="2298994"/>
              <a:ext cx="975106" cy="975106"/>
            </a:xfrm>
            <a:prstGeom prst="ellipse">
              <a:avLst/>
            </a:prstGeom>
            <a:solidFill>
              <a:srgbClr val="D91B2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阿里巴巴普惠体 M" panose="00020600040101010101" pitchFamily="18" charset="-122"/>
                <a:sym typeface="+mn-lt"/>
              </a:endParaRPr>
            </a:p>
          </p:txBody>
        </p:sp>
        <p:sp>
          <p:nvSpPr>
            <p:cNvPr id="40" name="椭圆 39"/>
            <p:cNvSpPr/>
            <p:nvPr/>
          </p:nvSpPr>
          <p:spPr>
            <a:xfrm>
              <a:off x="9647937" y="2629348"/>
              <a:ext cx="314878" cy="314402"/>
            </a:xfrm>
            <a:custGeom>
              <a:avLst/>
              <a:gdLst>
                <a:gd name="T0" fmla="*/ 6597 w 6827"/>
                <a:gd name="T1" fmla="*/ 449 h 6827"/>
                <a:gd name="T2" fmla="*/ 6377 w 6827"/>
                <a:gd name="T3" fmla="*/ 449 h 6827"/>
                <a:gd name="T4" fmla="*/ 6377 w 6827"/>
                <a:gd name="T5" fmla="*/ 230 h 6827"/>
                <a:gd name="T6" fmla="*/ 6148 w 6827"/>
                <a:gd name="T7" fmla="*/ 0 h 6827"/>
                <a:gd name="T8" fmla="*/ 5918 w 6827"/>
                <a:gd name="T9" fmla="*/ 230 h 6827"/>
                <a:gd name="T10" fmla="*/ 5918 w 6827"/>
                <a:gd name="T11" fmla="*/ 584 h 6827"/>
                <a:gd name="T12" fmla="*/ 5877 w 6827"/>
                <a:gd name="T13" fmla="*/ 625 h 6827"/>
                <a:gd name="T14" fmla="*/ 5665 w 6827"/>
                <a:gd name="T15" fmla="*/ 483 h 6827"/>
                <a:gd name="T16" fmla="*/ 5435 w 6827"/>
                <a:gd name="T17" fmla="*/ 713 h 6827"/>
                <a:gd name="T18" fmla="*/ 5435 w 6827"/>
                <a:gd name="T19" fmla="*/ 1067 h 6827"/>
                <a:gd name="T20" fmla="*/ 5260 w 6827"/>
                <a:gd name="T21" fmla="*/ 1242 h 6827"/>
                <a:gd name="T22" fmla="*/ 3180 w 6827"/>
                <a:gd name="T23" fmla="*/ 466 h 6827"/>
                <a:gd name="T24" fmla="*/ 0 w 6827"/>
                <a:gd name="T25" fmla="*/ 3646 h 6827"/>
                <a:gd name="T26" fmla="*/ 970 w 6827"/>
                <a:gd name="T27" fmla="*/ 5931 h 6827"/>
                <a:gd name="T28" fmla="*/ 465 w 6827"/>
                <a:gd name="T29" fmla="*/ 6317 h 6827"/>
                <a:gd name="T30" fmla="*/ 422 w 6827"/>
                <a:gd name="T31" fmla="*/ 6639 h 6827"/>
                <a:gd name="T32" fmla="*/ 604 w 6827"/>
                <a:gd name="T33" fmla="*/ 6729 h 6827"/>
                <a:gd name="T34" fmla="*/ 744 w 6827"/>
                <a:gd name="T35" fmla="*/ 6682 h 6827"/>
                <a:gd name="T36" fmla="*/ 1332 w 6827"/>
                <a:gd name="T37" fmla="*/ 6233 h 6827"/>
                <a:gd name="T38" fmla="*/ 3180 w 6827"/>
                <a:gd name="T39" fmla="*/ 6827 h 6827"/>
                <a:gd name="T40" fmla="*/ 5029 w 6827"/>
                <a:gd name="T41" fmla="*/ 6233 h 6827"/>
                <a:gd name="T42" fmla="*/ 5617 w 6827"/>
                <a:gd name="T43" fmla="*/ 6682 h 6827"/>
                <a:gd name="T44" fmla="*/ 5756 w 6827"/>
                <a:gd name="T45" fmla="*/ 6729 h 6827"/>
                <a:gd name="T46" fmla="*/ 5939 w 6827"/>
                <a:gd name="T47" fmla="*/ 6639 h 6827"/>
                <a:gd name="T48" fmla="*/ 5896 w 6827"/>
                <a:gd name="T49" fmla="*/ 6317 h 6827"/>
                <a:gd name="T50" fmla="*/ 5390 w 6827"/>
                <a:gd name="T51" fmla="*/ 5931 h 6827"/>
                <a:gd name="T52" fmla="*/ 6361 w 6827"/>
                <a:gd name="T53" fmla="*/ 3646 h 6827"/>
                <a:gd name="T54" fmla="*/ 5585 w 6827"/>
                <a:gd name="T55" fmla="*/ 1567 h 6827"/>
                <a:gd name="T56" fmla="*/ 5760 w 6827"/>
                <a:gd name="T57" fmla="*/ 1391 h 6827"/>
                <a:gd name="T58" fmla="*/ 6114 w 6827"/>
                <a:gd name="T59" fmla="*/ 1391 h 6827"/>
                <a:gd name="T60" fmla="*/ 6344 w 6827"/>
                <a:gd name="T61" fmla="*/ 1162 h 6827"/>
                <a:gd name="T62" fmla="*/ 6202 w 6827"/>
                <a:gd name="T63" fmla="*/ 950 h 6827"/>
                <a:gd name="T64" fmla="*/ 6243 w 6827"/>
                <a:gd name="T65" fmla="*/ 908 h 6827"/>
                <a:gd name="T66" fmla="*/ 6597 w 6827"/>
                <a:gd name="T67" fmla="*/ 908 h 6827"/>
                <a:gd name="T68" fmla="*/ 6827 w 6827"/>
                <a:gd name="T69" fmla="*/ 679 h 6827"/>
                <a:gd name="T70" fmla="*/ 6597 w 6827"/>
                <a:gd name="T71" fmla="*/ 449 h 6827"/>
                <a:gd name="T72" fmla="*/ 5901 w 6827"/>
                <a:gd name="T73" fmla="*/ 3646 h 6827"/>
                <a:gd name="T74" fmla="*/ 3180 w 6827"/>
                <a:gd name="T75" fmla="*/ 6367 h 6827"/>
                <a:gd name="T76" fmla="*/ 459 w 6827"/>
                <a:gd name="T77" fmla="*/ 3646 h 6827"/>
                <a:gd name="T78" fmla="*/ 3180 w 6827"/>
                <a:gd name="T79" fmla="*/ 925 h 6827"/>
                <a:gd name="T80" fmla="*/ 4934 w 6827"/>
                <a:gd name="T81" fmla="*/ 1568 h 6827"/>
                <a:gd name="T82" fmla="*/ 4358 w 6827"/>
                <a:gd name="T83" fmla="*/ 2144 h 6827"/>
                <a:gd name="T84" fmla="*/ 3180 w 6827"/>
                <a:gd name="T85" fmla="*/ 1736 h 6827"/>
                <a:gd name="T86" fmla="*/ 1270 w 6827"/>
                <a:gd name="T87" fmla="*/ 3646 h 6827"/>
                <a:gd name="T88" fmla="*/ 3180 w 6827"/>
                <a:gd name="T89" fmla="*/ 5556 h 6827"/>
                <a:gd name="T90" fmla="*/ 5090 w 6827"/>
                <a:gd name="T91" fmla="*/ 3646 h 6827"/>
                <a:gd name="T92" fmla="*/ 4683 w 6827"/>
                <a:gd name="T93" fmla="*/ 2468 h 6827"/>
                <a:gd name="T94" fmla="*/ 5259 w 6827"/>
                <a:gd name="T95" fmla="*/ 1892 h 6827"/>
                <a:gd name="T96" fmla="*/ 5901 w 6827"/>
                <a:gd name="T97" fmla="*/ 3646 h 6827"/>
                <a:gd name="T98" fmla="*/ 3180 w 6827"/>
                <a:gd name="T99" fmla="*/ 4259 h 6827"/>
                <a:gd name="T100" fmla="*/ 3793 w 6827"/>
                <a:gd name="T101" fmla="*/ 3646 h 6827"/>
                <a:gd name="T102" fmla="*/ 3744 w 6827"/>
                <a:gd name="T103" fmla="*/ 3407 h 6827"/>
                <a:gd name="T104" fmla="*/ 4355 w 6827"/>
                <a:gd name="T105" fmla="*/ 2796 h 6827"/>
                <a:gd name="T106" fmla="*/ 4631 w 6827"/>
                <a:gd name="T107" fmla="*/ 3646 h 6827"/>
                <a:gd name="T108" fmla="*/ 3180 w 6827"/>
                <a:gd name="T109" fmla="*/ 5097 h 6827"/>
                <a:gd name="T110" fmla="*/ 1730 w 6827"/>
                <a:gd name="T111" fmla="*/ 3646 h 6827"/>
                <a:gd name="T112" fmla="*/ 3180 w 6827"/>
                <a:gd name="T113" fmla="*/ 2196 h 6827"/>
                <a:gd name="T114" fmla="*/ 4030 w 6827"/>
                <a:gd name="T115" fmla="*/ 2471 h 6827"/>
                <a:gd name="T116" fmla="*/ 3419 w 6827"/>
                <a:gd name="T117" fmla="*/ 3083 h 6827"/>
                <a:gd name="T118" fmla="*/ 3180 w 6827"/>
                <a:gd name="T119" fmla="*/ 3034 h 6827"/>
                <a:gd name="T120" fmla="*/ 2568 w 6827"/>
                <a:gd name="T121" fmla="*/ 3646 h 6827"/>
                <a:gd name="T122" fmla="*/ 3180 w 6827"/>
                <a:gd name="T123" fmla="*/ 4259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27" h="6827">
                  <a:moveTo>
                    <a:pt x="6597" y="449"/>
                  </a:moveTo>
                  <a:lnTo>
                    <a:pt x="6377" y="449"/>
                  </a:lnTo>
                  <a:lnTo>
                    <a:pt x="6377" y="230"/>
                  </a:lnTo>
                  <a:cubicBezTo>
                    <a:pt x="6377" y="103"/>
                    <a:pt x="6275" y="0"/>
                    <a:pt x="6148" y="0"/>
                  </a:cubicBezTo>
                  <a:cubicBezTo>
                    <a:pt x="6021" y="0"/>
                    <a:pt x="5918" y="103"/>
                    <a:pt x="5918" y="230"/>
                  </a:cubicBezTo>
                  <a:lnTo>
                    <a:pt x="5918" y="584"/>
                  </a:lnTo>
                  <a:lnTo>
                    <a:pt x="5877" y="625"/>
                  </a:lnTo>
                  <a:cubicBezTo>
                    <a:pt x="5843" y="542"/>
                    <a:pt x="5761" y="483"/>
                    <a:pt x="5665" y="483"/>
                  </a:cubicBezTo>
                  <a:cubicBezTo>
                    <a:pt x="5538" y="483"/>
                    <a:pt x="5435" y="586"/>
                    <a:pt x="5435" y="713"/>
                  </a:cubicBezTo>
                  <a:lnTo>
                    <a:pt x="5435" y="1067"/>
                  </a:lnTo>
                  <a:lnTo>
                    <a:pt x="5260" y="1242"/>
                  </a:lnTo>
                  <a:cubicBezTo>
                    <a:pt x="4702" y="759"/>
                    <a:pt x="3975" y="466"/>
                    <a:pt x="3180" y="466"/>
                  </a:cubicBezTo>
                  <a:cubicBezTo>
                    <a:pt x="1427" y="466"/>
                    <a:pt x="0" y="1893"/>
                    <a:pt x="0" y="3646"/>
                  </a:cubicBezTo>
                  <a:cubicBezTo>
                    <a:pt x="0" y="4542"/>
                    <a:pt x="372" y="5352"/>
                    <a:pt x="970" y="5931"/>
                  </a:cubicBezTo>
                  <a:lnTo>
                    <a:pt x="465" y="6317"/>
                  </a:lnTo>
                  <a:cubicBezTo>
                    <a:pt x="364" y="6394"/>
                    <a:pt x="345" y="6538"/>
                    <a:pt x="422" y="6639"/>
                  </a:cubicBezTo>
                  <a:cubicBezTo>
                    <a:pt x="467" y="6698"/>
                    <a:pt x="535" y="6729"/>
                    <a:pt x="604" y="6729"/>
                  </a:cubicBezTo>
                  <a:cubicBezTo>
                    <a:pt x="653" y="6729"/>
                    <a:pt x="702" y="6714"/>
                    <a:pt x="744" y="6682"/>
                  </a:cubicBezTo>
                  <a:lnTo>
                    <a:pt x="1332" y="6233"/>
                  </a:lnTo>
                  <a:cubicBezTo>
                    <a:pt x="1853" y="6606"/>
                    <a:pt x="2491" y="6827"/>
                    <a:pt x="3180" y="6827"/>
                  </a:cubicBezTo>
                  <a:cubicBezTo>
                    <a:pt x="3869" y="6827"/>
                    <a:pt x="4508" y="6606"/>
                    <a:pt x="5029" y="6233"/>
                  </a:cubicBezTo>
                  <a:lnTo>
                    <a:pt x="5617" y="6682"/>
                  </a:lnTo>
                  <a:cubicBezTo>
                    <a:pt x="5659" y="6714"/>
                    <a:pt x="5708" y="6729"/>
                    <a:pt x="5756" y="6729"/>
                  </a:cubicBezTo>
                  <a:cubicBezTo>
                    <a:pt x="5825" y="6729"/>
                    <a:pt x="5894" y="6698"/>
                    <a:pt x="5939" y="6639"/>
                  </a:cubicBezTo>
                  <a:cubicBezTo>
                    <a:pt x="6016" y="6538"/>
                    <a:pt x="5997" y="6394"/>
                    <a:pt x="5896" y="6317"/>
                  </a:cubicBezTo>
                  <a:lnTo>
                    <a:pt x="5390" y="5931"/>
                  </a:lnTo>
                  <a:cubicBezTo>
                    <a:pt x="5988" y="5352"/>
                    <a:pt x="6361" y="4542"/>
                    <a:pt x="6361" y="3646"/>
                  </a:cubicBezTo>
                  <a:cubicBezTo>
                    <a:pt x="6361" y="2852"/>
                    <a:pt x="6068" y="2125"/>
                    <a:pt x="5585" y="1567"/>
                  </a:cubicBezTo>
                  <a:lnTo>
                    <a:pt x="5760" y="1391"/>
                  </a:lnTo>
                  <a:lnTo>
                    <a:pt x="6114" y="1391"/>
                  </a:lnTo>
                  <a:cubicBezTo>
                    <a:pt x="6241" y="1391"/>
                    <a:pt x="6344" y="1289"/>
                    <a:pt x="6344" y="1162"/>
                  </a:cubicBezTo>
                  <a:cubicBezTo>
                    <a:pt x="6344" y="1066"/>
                    <a:pt x="6285" y="984"/>
                    <a:pt x="6202" y="950"/>
                  </a:cubicBezTo>
                  <a:lnTo>
                    <a:pt x="6243" y="908"/>
                  </a:lnTo>
                  <a:lnTo>
                    <a:pt x="6597" y="908"/>
                  </a:lnTo>
                  <a:cubicBezTo>
                    <a:pt x="6724" y="908"/>
                    <a:pt x="6827" y="806"/>
                    <a:pt x="6827" y="679"/>
                  </a:cubicBezTo>
                  <a:cubicBezTo>
                    <a:pt x="6827" y="552"/>
                    <a:pt x="6724" y="449"/>
                    <a:pt x="6597" y="449"/>
                  </a:cubicBezTo>
                  <a:close/>
                  <a:moveTo>
                    <a:pt x="5901" y="3646"/>
                  </a:moveTo>
                  <a:cubicBezTo>
                    <a:pt x="5901" y="5147"/>
                    <a:pt x="4681" y="6367"/>
                    <a:pt x="3180" y="6367"/>
                  </a:cubicBezTo>
                  <a:cubicBezTo>
                    <a:pt x="1680" y="6367"/>
                    <a:pt x="459" y="5147"/>
                    <a:pt x="459" y="3646"/>
                  </a:cubicBezTo>
                  <a:cubicBezTo>
                    <a:pt x="459" y="2146"/>
                    <a:pt x="1680" y="925"/>
                    <a:pt x="3180" y="925"/>
                  </a:cubicBezTo>
                  <a:cubicBezTo>
                    <a:pt x="3848" y="925"/>
                    <a:pt x="4460" y="1167"/>
                    <a:pt x="4934" y="1568"/>
                  </a:cubicBezTo>
                  <a:lnTo>
                    <a:pt x="4358" y="2144"/>
                  </a:lnTo>
                  <a:cubicBezTo>
                    <a:pt x="4033" y="1889"/>
                    <a:pt x="3624" y="1736"/>
                    <a:pt x="3180" y="1736"/>
                  </a:cubicBezTo>
                  <a:cubicBezTo>
                    <a:pt x="2127" y="1736"/>
                    <a:pt x="1270" y="2593"/>
                    <a:pt x="1270" y="3646"/>
                  </a:cubicBezTo>
                  <a:cubicBezTo>
                    <a:pt x="1270" y="4700"/>
                    <a:pt x="2127" y="5556"/>
                    <a:pt x="3180" y="5556"/>
                  </a:cubicBezTo>
                  <a:cubicBezTo>
                    <a:pt x="4234" y="5556"/>
                    <a:pt x="5090" y="4700"/>
                    <a:pt x="5090" y="3646"/>
                  </a:cubicBezTo>
                  <a:cubicBezTo>
                    <a:pt x="5090" y="3202"/>
                    <a:pt x="4938" y="2793"/>
                    <a:pt x="4683" y="2468"/>
                  </a:cubicBezTo>
                  <a:lnTo>
                    <a:pt x="5259" y="1892"/>
                  </a:lnTo>
                  <a:cubicBezTo>
                    <a:pt x="5659" y="2366"/>
                    <a:pt x="5901" y="2979"/>
                    <a:pt x="5901" y="3646"/>
                  </a:cubicBezTo>
                  <a:close/>
                  <a:moveTo>
                    <a:pt x="3180" y="4259"/>
                  </a:moveTo>
                  <a:cubicBezTo>
                    <a:pt x="3518" y="4259"/>
                    <a:pt x="3793" y="3984"/>
                    <a:pt x="3793" y="3646"/>
                  </a:cubicBezTo>
                  <a:cubicBezTo>
                    <a:pt x="3793" y="3562"/>
                    <a:pt x="3775" y="3481"/>
                    <a:pt x="3744" y="3407"/>
                  </a:cubicBezTo>
                  <a:lnTo>
                    <a:pt x="4355" y="2796"/>
                  </a:lnTo>
                  <a:cubicBezTo>
                    <a:pt x="4529" y="3035"/>
                    <a:pt x="4631" y="3329"/>
                    <a:pt x="4631" y="3646"/>
                  </a:cubicBezTo>
                  <a:cubicBezTo>
                    <a:pt x="4631" y="4446"/>
                    <a:pt x="3980" y="5097"/>
                    <a:pt x="3180" y="5097"/>
                  </a:cubicBezTo>
                  <a:cubicBezTo>
                    <a:pt x="2380" y="5097"/>
                    <a:pt x="1730" y="4446"/>
                    <a:pt x="1730" y="3646"/>
                  </a:cubicBezTo>
                  <a:cubicBezTo>
                    <a:pt x="1730" y="2846"/>
                    <a:pt x="2380" y="2196"/>
                    <a:pt x="3180" y="2196"/>
                  </a:cubicBezTo>
                  <a:cubicBezTo>
                    <a:pt x="3498" y="2196"/>
                    <a:pt x="3791" y="2298"/>
                    <a:pt x="4030" y="2471"/>
                  </a:cubicBezTo>
                  <a:lnTo>
                    <a:pt x="3419" y="3083"/>
                  </a:lnTo>
                  <a:cubicBezTo>
                    <a:pt x="3346" y="3051"/>
                    <a:pt x="3265" y="3034"/>
                    <a:pt x="3180" y="3034"/>
                  </a:cubicBezTo>
                  <a:cubicBezTo>
                    <a:pt x="2843" y="3034"/>
                    <a:pt x="2568" y="3309"/>
                    <a:pt x="2568" y="3646"/>
                  </a:cubicBezTo>
                  <a:cubicBezTo>
                    <a:pt x="2568" y="3984"/>
                    <a:pt x="2843" y="4259"/>
                    <a:pt x="3180" y="4259"/>
                  </a:cubicBezTo>
                  <a:close/>
                </a:path>
              </a:pathLst>
            </a:custGeom>
            <a:solidFill>
              <a:sysClr val="window" lastClr="FFFFFF"/>
            </a:solidFill>
            <a:ln w="12700" cap="flat" cmpd="sng" algn="ctr">
              <a:noFill/>
              <a:prstDash val="solid"/>
              <a:miter lim="800000"/>
            </a:ln>
            <a:effectLst/>
          </p:spPr>
          <p:txBody>
            <a:bodyPr rot="0" spcFirstLastPara="0" vert="horz" wrap="square" lIns="91416" tIns="45708" rIns="91416" bIns="45708"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阿里巴巴普惠体 M" panose="00020600040101010101" pitchFamily="18" charset="-122"/>
                <a:sym typeface="+mn-lt"/>
              </a:endParaRPr>
            </a:p>
          </p:txBody>
        </p:sp>
        <p:grpSp>
          <p:nvGrpSpPr>
            <p:cNvPr id="41" name="组合 40"/>
            <p:cNvGrpSpPr/>
            <p:nvPr/>
          </p:nvGrpSpPr>
          <p:grpSpPr>
            <a:xfrm>
              <a:off x="8677144" y="4387056"/>
              <a:ext cx="2256465" cy="1020089"/>
              <a:chOff x="2958514" y="2119303"/>
              <a:chExt cx="2256465" cy="1020089"/>
            </a:xfrm>
          </p:grpSpPr>
          <p:sp>
            <p:nvSpPr>
              <p:cNvPr id="42" name="Rectangle 16"/>
              <p:cNvSpPr/>
              <p:nvPr/>
            </p:nvSpPr>
            <p:spPr>
              <a:xfrm flipH="1">
                <a:off x="2958514" y="2445356"/>
                <a:ext cx="2256465" cy="694036"/>
              </a:xfrm>
              <a:prstGeom prst="rect">
                <a:avLst/>
              </a:prstGeom>
            </p:spPr>
            <p:txBody>
              <a:bodyPr wrap="square">
                <a:spAutoFit/>
              </a:bodyPr>
              <a:lstStyle/>
              <a:p>
                <a:pPr algn="ctr">
                  <a:lnSpc>
                    <a:spcPct val="150000"/>
                  </a:lnSpc>
                  <a:buClr>
                    <a:srgbClr val="E24848"/>
                  </a:buClr>
                  <a:defRPr/>
                </a:pPr>
                <a:r>
                  <a:rPr lang="zh-CN" altLang="en-US"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单击此处键入文本单击此处键入文本单击此处键入文本单击此处键入文本单击此处键入文本单击此处键入单击</a:t>
                </a:r>
                <a:endParaRPr lang="en-US" altLang="zh-CN"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43" name="Title 11"/>
              <p:cNvSpPr txBox="1"/>
              <p:nvPr/>
            </p:nvSpPr>
            <p:spPr>
              <a:xfrm flipH="1">
                <a:off x="3231933" y="2119303"/>
                <a:ext cx="1709626"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8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18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grpSp>
        <p:nvGrpSpPr>
          <p:cNvPr id="44" name="组合 43"/>
          <p:cNvGrpSpPr/>
          <p:nvPr/>
        </p:nvGrpSpPr>
        <p:grpSpPr>
          <a:xfrm>
            <a:off x="979230" y="2193116"/>
            <a:ext cx="2256465" cy="3108151"/>
            <a:chOff x="842520" y="2298994"/>
            <a:chExt cx="2256465" cy="3108151"/>
          </a:xfrm>
        </p:grpSpPr>
        <p:sp>
          <p:nvSpPr>
            <p:cNvPr id="45" name="椭圆 44"/>
            <p:cNvSpPr/>
            <p:nvPr/>
          </p:nvSpPr>
          <p:spPr>
            <a:xfrm>
              <a:off x="1483199" y="2298994"/>
              <a:ext cx="975106" cy="975106"/>
            </a:xfrm>
            <a:prstGeom prst="ellipse">
              <a:avLst/>
            </a:prstGeom>
            <a:solidFill>
              <a:srgbClr val="D91B2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阿里巴巴普惠体 M" panose="00020600040101010101" pitchFamily="18" charset="-122"/>
                <a:sym typeface="+mn-lt"/>
              </a:endParaRPr>
            </a:p>
          </p:txBody>
        </p:sp>
        <p:sp>
          <p:nvSpPr>
            <p:cNvPr id="46" name="椭圆 37"/>
            <p:cNvSpPr/>
            <p:nvPr/>
          </p:nvSpPr>
          <p:spPr>
            <a:xfrm>
              <a:off x="1813313" y="2629348"/>
              <a:ext cx="314878" cy="314402"/>
            </a:xfrm>
            <a:custGeom>
              <a:avLst/>
              <a:gdLst>
                <a:gd name="T0" fmla="*/ 6597 w 6827"/>
                <a:gd name="T1" fmla="*/ 449 h 6827"/>
                <a:gd name="T2" fmla="*/ 6377 w 6827"/>
                <a:gd name="T3" fmla="*/ 449 h 6827"/>
                <a:gd name="T4" fmla="*/ 6377 w 6827"/>
                <a:gd name="T5" fmla="*/ 230 h 6827"/>
                <a:gd name="T6" fmla="*/ 6148 w 6827"/>
                <a:gd name="T7" fmla="*/ 0 h 6827"/>
                <a:gd name="T8" fmla="*/ 5918 w 6827"/>
                <a:gd name="T9" fmla="*/ 230 h 6827"/>
                <a:gd name="T10" fmla="*/ 5918 w 6827"/>
                <a:gd name="T11" fmla="*/ 584 h 6827"/>
                <a:gd name="T12" fmla="*/ 5877 w 6827"/>
                <a:gd name="T13" fmla="*/ 625 h 6827"/>
                <a:gd name="T14" fmla="*/ 5665 w 6827"/>
                <a:gd name="T15" fmla="*/ 483 h 6827"/>
                <a:gd name="T16" fmla="*/ 5435 w 6827"/>
                <a:gd name="T17" fmla="*/ 713 h 6827"/>
                <a:gd name="T18" fmla="*/ 5435 w 6827"/>
                <a:gd name="T19" fmla="*/ 1067 h 6827"/>
                <a:gd name="T20" fmla="*/ 5260 w 6827"/>
                <a:gd name="T21" fmla="*/ 1242 h 6827"/>
                <a:gd name="T22" fmla="*/ 3180 w 6827"/>
                <a:gd name="T23" fmla="*/ 466 h 6827"/>
                <a:gd name="T24" fmla="*/ 0 w 6827"/>
                <a:gd name="T25" fmla="*/ 3646 h 6827"/>
                <a:gd name="T26" fmla="*/ 970 w 6827"/>
                <a:gd name="T27" fmla="*/ 5931 h 6827"/>
                <a:gd name="T28" fmla="*/ 465 w 6827"/>
                <a:gd name="T29" fmla="*/ 6317 h 6827"/>
                <a:gd name="T30" fmla="*/ 422 w 6827"/>
                <a:gd name="T31" fmla="*/ 6639 h 6827"/>
                <a:gd name="T32" fmla="*/ 604 w 6827"/>
                <a:gd name="T33" fmla="*/ 6729 h 6827"/>
                <a:gd name="T34" fmla="*/ 744 w 6827"/>
                <a:gd name="T35" fmla="*/ 6682 h 6827"/>
                <a:gd name="T36" fmla="*/ 1332 w 6827"/>
                <a:gd name="T37" fmla="*/ 6233 h 6827"/>
                <a:gd name="T38" fmla="*/ 3180 w 6827"/>
                <a:gd name="T39" fmla="*/ 6827 h 6827"/>
                <a:gd name="T40" fmla="*/ 5029 w 6827"/>
                <a:gd name="T41" fmla="*/ 6233 h 6827"/>
                <a:gd name="T42" fmla="*/ 5617 w 6827"/>
                <a:gd name="T43" fmla="*/ 6682 h 6827"/>
                <a:gd name="T44" fmla="*/ 5756 w 6827"/>
                <a:gd name="T45" fmla="*/ 6729 h 6827"/>
                <a:gd name="T46" fmla="*/ 5939 w 6827"/>
                <a:gd name="T47" fmla="*/ 6639 h 6827"/>
                <a:gd name="T48" fmla="*/ 5896 w 6827"/>
                <a:gd name="T49" fmla="*/ 6317 h 6827"/>
                <a:gd name="T50" fmla="*/ 5390 w 6827"/>
                <a:gd name="T51" fmla="*/ 5931 h 6827"/>
                <a:gd name="T52" fmla="*/ 6361 w 6827"/>
                <a:gd name="T53" fmla="*/ 3646 h 6827"/>
                <a:gd name="T54" fmla="*/ 5585 w 6827"/>
                <a:gd name="T55" fmla="*/ 1567 h 6827"/>
                <a:gd name="T56" fmla="*/ 5760 w 6827"/>
                <a:gd name="T57" fmla="*/ 1391 h 6827"/>
                <a:gd name="T58" fmla="*/ 6114 w 6827"/>
                <a:gd name="T59" fmla="*/ 1391 h 6827"/>
                <a:gd name="T60" fmla="*/ 6344 w 6827"/>
                <a:gd name="T61" fmla="*/ 1162 h 6827"/>
                <a:gd name="T62" fmla="*/ 6202 w 6827"/>
                <a:gd name="T63" fmla="*/ 950 h 6827"/>
                <a:gd name="T64" fmla="*/ 6243 w 6827"/>
                <a:gd name="T65" fmla="*/ 908 h 6827"/>
                <a:gd name="T66" fmla="*/ 6597 w 6827"/>
                <a:gd name="T67" fmla="*/ 908 h 6827"/>
                <a:gd name="T68" fmla="*/ 6827 w 6827"/>
                <a:gd name="T69" fmla="*/ 679 h 6827"/>
                <a:gd name="T70" fmla="*/ 6597 w 6827"/>
                <a:gd name="T71" fmla="*/ 449 h 6827"/>
                <a:gd name="T72" fmla="*/ 5901 w 6827"/>
                <a:gd name="T73" fmla="*/ 3646 h 6827"/>
                <a:gd name="T74" fmla="*/ 3180 w 6827"/>
                <a:gd name="T75" fmla="*/ 6367 h 6827"/>
                <a:gd name="T76" fmla="*/ 459 w 6827"/>
                <a:gd name="T77" fmla="*/ 3646 h 6827"/>
                <a:gd name="T78" fmla="*/ 3180 w 6827"/>
                <a:gd name="T79" fmla="*/ 925 h 6827"/>
                <a:gd name="T80" fmla="*/ 4934 w 6827"/>
                <a:gd name="T81" fmla="*/ 1568 h 6827"/>
                <a:gd name="T82" fmla="*/ 4358 w 6827"/>
                <a:gd name="T83" fmla="*/ 2144 h 6827"/>
                <a:gd name="T84" fmla="*/ 3180 w 6827"/>
                <a:gd name="T85" fmla="*/ 1736 h 6827"/>
                <a:gd name="T86" fmla="*/ 1270 w 6827"/>
                <a:gd name="T87" fmla="*/ 3646 h 6827"/>
                <a:gd name="T88" fmla="*/ 3180 w 6827"/>
                <a:gd name="T89" fmla="*/ 5556 h 6827"/>
                <a:gd name="T90" fmla="*/ 5090 w 6827"/>
                <a:gd name="T91" fmla="*/ 3646 h 6827"/>
                <a:gd name="T92" fmla="*/ 4683 w 6827"/>
                <a:gd name="T93" fmla="*/ 2468 h 6827"/>
                <a:gd name="T94" fmla="*/ 5259 w 6827"/>
                <a:gd name="T95" fmla="*/ 1892 h 6827"/>
                <a:gd name="T96" fmla="*/ 5901 w 6827"/>
                <a:gd name="T97" fmla="*/ 3646 h 6827"/>
                <a:gd name="T98" fmla="*/ 3180 w 6827"/>
                <a:gd name="T99" fmla="*/ 4259 h 6827"/>
                <a:gd name="T100" fmla="*/ 3793 w 6827"/>
                <a:gd name="T101" fmla="*/ 3646 h 6827"/>
                <a:gd name="T102" fmla="*/ 3744 w 6827"/>
                <a:gd name="T103" fmla="*/ 3407 h 6827"/>
                <a:gd name="T104" fmla="*/ 4355 w 6827"/>
                <a:gd name="T105" fmla="*/ 2796 h 6827"/>
                <a:gd name="T106" fmla="*/ 4631 w 6827"/>
                <a:gd name="T107" fmla="*/ 3646 h 6827"/>
                <a:gd name="T108" fmla="*/ 3180 w 6827"/>
                <a:gd name="T109" fmla="*/ 5097 h 6827"/>
                <a:gd name="T110" fmla="*/ 1730 w 6827"/>
                <a:gd name="T111" fmla="*/ 3646 h 6827"/>
                <a:gd name="T112" fmla="*/ 3180 w 6827"/>
                <a:gd name="T113" fmla="*/ 2196 h 6827"/>
                <a:gd name="T114" fmla="*/ 4030 w 6827"/>
                <a:gd name="T115" fmla="*/ 2471 h 6827"/>
                <a:gd name="T116" fmla="*/ 3419 w 6827"/>
                <a:gd name="T117" fmla="*/ 3083 h 6827"/>
                <a:gd name="T118" fmla="*/ 3180 w 6827"/>
                <a:gd name="T119" fmla="*/ 3034 h 6827"/>
                <a:gd name="T120" fmla="*/ 2568 w 6827"/>
                <a:gd name="T121" fmla="*/ 3646 h 6827"/>
                <a:gd name="T122" fmla="*/ 3180 w 6827"/>
                <a:gd name="T123" fmla="*/ 4259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27" h="6827">
                  <a:moveTo>
                    <a:pt x="6597" y="449"/>
                  </a:moveTo>
                  <a:lnTo>
                    <a:pt x="6377" y="449"/>
                  </a:lnTo>
                  <a:lnTo>
                    <a:pt x="6377" y="230"/>
                  </a:lnTo>
                  <a:cubicBezTo>
                    <a:pt x="6377" y="103"/>
                    <a:pt x="6275" y="0"/>
                    <a:pt x="6148" y="0"/>
                  </a:cubicBezTo>
                  <a:cubicBezTo>
                    <a:pt x="6021" y="0"/>
                    <a:pt x="5918" y="103"/>
                    <a:pt x="5918" y="230"/>
                  </a:cubicBezTo>
                  <a:lnTo>
                    <a:pt x="5918" y="584"/>
                  </a:lnTo>
                  <a:lnTo>
                    <a:pt x="5877" y="625"/>
                  </a:lnTo>
                  <a:cubicBezTo>
                    <a:pt x="5843" y="542"/>
                    <a:pt x="5761" y="483"/>
                    <a:pt x="5665" y="483"/>
                  </a:cubicBezTo>
                  <a:cubicBezTo>
                    <a:pt x="5538" y="483"/>
                    <a:pt x="5435" y="586"/>
                    <a:pt x="5435" y="713"/>
                  </a:cubicBezTo>
                  <a:lnTo>
                    <a:pt x="5435" y="1067"/>
                  </a:lnTo>
                  <a:lnTo>
                    <a:pt x="5260" y="1242"/>
                  </a:lnTo>
                  <a:cubicBezTo>
                    <a:pt x="4702" y="759"/>
                    <a:pt x="3975" y="466"/>
                    <a:pt x="3180" y="466"/>
                  </a:cubicBezTo>
                  <a:cubicBezTo>
                    <a:pt x="1427" y="466"/>
                    <a:pt x="0" y="1893"/>
                    <a:pt x="0" y="3646"/>
                  </a:cubicBezTo>
                  <a:cubicBezTo>
                    <a:pt x="0" y="4542"/>
                    <a:pt x="372" y="5352"/>
                    <a:pt x="970" y="5931"/>
                  </a:cubicBezTo>
                  <a:lnTo>
                    <a:pt x="465" y="6317"/>
                  </a:lnTo>
                  <a:cubicBezTo>
                    <a:pt x="364" y="6394"/>
                    <a:pt x="345" y="6538"/>
                    <a:pt x="422" y="6639"/>
                  </a:cubicBezTo>
                  <a:cubicBezTo>
                    <a:pt x="467" y="6698"/>
                    <a:pt x="535" y="6729"/>
                    <a:pt x="604" y="6729"/>
                  </a:cubicBezTo>
                  <a:cubicBezTo>
                    <a:pt x="653" y="6729"/>
                    <a:pt x="702" y="6714"/>
                    <a:pt x="744" y="6682"/>
                  </a:cubicBezTo>
                  <a:lnTo>
                    <a:pt x="1332" y="6233"/>
                  </a:lnTo>
                  <a:cubicBezTo>
                    <a:pt x="1853" y="6606"/>
                    <a:pt x="2491" y="6827"/>
                    <a:pt x="3180" y="6827"/>
                  </a:cubicBezTo>
                  <a:cubicBezTo>
                    <a:pt x="3869" y="6827"/>
                    <a:pt x="4508" y="6606"/>
                    <a:pt x="5029" y="6233"/>
                  </a:cubicBezTo>
                  <a:lnTo>
                    <a:pt x="5617" y="6682"/>
                  </a:lnTo>
                  <a:cubicBezTo>
                    <a:pt x="5659" y="6714"/>
                    <a:pt x="5708" y="6729"/>
                    <a:pt x="5756" y="6729"/>
                  </a:cubicBezTo>
                  <a:cubicBezTo>
                    <a:pt x="5825" y="6729"/>
                    <a:pt x="5894" y="6698"/>
                    <a:pt x="5939" y="6639"/>
                  </a:cubicBezTo>
                  <a:cubicBezTo>
                    <a:pt x="6016" y="6538"/>
                    <a:pt x="5997" y="6394"/>
                    <a:pt x="5896" y="6317"/>
                  </a:cubicBezTo>
                  <a:lnTo>
                    <a:pt x="5390" y="5931"/>
                  </a:lnTo>
                  <a:cubicBezTo>
                    <a:pt x="5988" y="5352"/>
                    <a:pt x="6361" y="4542"/>
                    <a:pt x="6361" y="3646"/>
                  </a:cubicBezTo>
                  <a:cubicBezTo>
                    <a:pt x="6361" y="2852"/>
                    <a:pt x="6068" y="2125"/>
                    <a:pt x="5585" y="1567"/>
                  </a:cubicBezTo>
                  <a:lnTo>
                    <a:pt x="5760" y="1391"/>
                  </a:lnTo>
                  <a:lnTo>
                    <a:pt x="6114" y="1391"/>
                  </a:lnTo>
                  <a:cubicBezTo>
                    <a:pt x="6241" y="1391"/>
                    <a:pt x="6344" y="1289"/>
                    <a:pt x="6344" y="1162"/>
                  </a:cubicBezTo>
                  <a:cubicBezTo>
                    <a:pt x="6344" y="1066"/>
                    <a:pt x="6285" y="984"/>
                    <a:pt x="6202" y="950"/>
                  </a:cubicBezTo>
                  <a:lnTo>
                    <a:pt x="6243" y="908"/>
                  </a:lnTo>
                  <a:lnTo>
                    <a:pt x="6597" y="908"/>
                  </a:lnTo>
                  <a:cubicBezTo>
                    <a:pt x="6724" y="908"/>
                    <a:pt x="6827" y="806"/>
                    <a:pt x="6827" y="679"/>
                  </a:cubicBezTo>
                  <a:cubicBezTo>
                    <a:pt x="6827" y="552"/>
                    <a:pt x="6724" y="449"/>
                    <a:pt x="6597" y="449"/>
                  </a:cubicBezTo>
                  <a:close/>
                  <a:moveTo>
                    <a:pt x="5901" y="3646"/>
                  </a:moveTo>
                  <a:cubicBezTo>
                    <a:pt x="5901" y="5147"/>
                    <a:pt x="4681" y="6367"/>
                    <a:pt x="3180" y="6367"/>
                  </a:cubicBezTo>
                  <a:cubicBezTo>
                    <a:pt x="1680" y="6367"/>
                    <a:pt x="459" y="5147"/>
                    <a:pt x="459" y="3646"/>
                  </a:cubicBezTo>
                  <a:cubicBezTo>
                    <a:pt x="459" y="2146"/>
                    <a:pt x="1680" y="925"/>
                    <a:pt x="3180" y="925"/>
                  </a:cubicBezTo>
                  <a:cubicBezTo>
                    <a:pt x="3848" y="925"/>
                    <a:pt x="4460" y="1167"/>
                    <a:pt x="4934" y="1568"/>
                  </a:cubicBezTo>
                  <a:lnTo>
                    <a:pt x="4358" y="2144"/>
                  </a:lnTo>
                  <a:cubicBezTo>
                    <a:pt x="4033" y="1889"/>
                    <a:pt x="3624" y="1736"/>
                    <a:pt x="3180" y="1736"/>
                  </a:cubicBezTo>
                  <a:cubicBezTo>
                    <a:pt x="2127" y="1736"/>
                    <a:pt x="1270" y="2593"/>
                    <a:pt x="1270" y="3646"/>
                  </a:cubicBezTo>
                  <a:cubicBezTo>
                    <a:pt x="1270" y="4700"/>
                    <a:pt x="2127" y="5556"/>
                    <a:pt x="3180" y="5556"/>
                  </a:cubicBezTo>
                  <a:cubicBezTo>
                    <a:pt x="4234" y="5556"/>
                    <a:pt x="5090" y="4700"/>
                    <a:pt x="5090" y="3646"/>
                  </a:cubicBezTo>
                  <a:cubicBezTo>
                    <a:pt x="5090" y="3202"/>
                    <a:pt x="4938" y="2793"/>
                    <a:pt x="4683" y="2468"/>
                  </a:cubicBezTo>
                  <a:lnTo>
                    <a:pt x="5259" y="1892"/>
                  </a:lnTo>
                  <a:cubicBezTo>
                    <a:pt x="5659" y="2366"/>
                    <a:pt x="5901" y="2979"/>
                    <a:pt x="5901" y="3646"/>
                  </a:cubicBezTo>
                  <a:close/>
                  <a:moveTo>
                    <a:pt x="3180" y="4259"/>
                  </a:moveTo>
                  <a:cubicBezTo>
                    <a:pt x="3518" y="4259"/>
                    <a:pt x="3793" y="3984"/>
                    <a:pt x="3793" y="3646"/>
                  </a:cubicBezTo>
                  <a:cubicBezTo>
                    <a:pt x="3793" y="3562"/>
                    <a:pt x="3775" y="3481"/>
                    <a:pt x="3744" y="3407"/>
                  </a:cubicBezTo>
                  <a:lnTo>
                    <a:pt x="4355" y="2796"/>
                  </a:lnTo>
                  <a:cubicBezTo>
                    <a:pt x="4529" y="3035"/>
                    <a:pt x="4631" y="3329"/>
                    <a:pt x="4631" y="3646"/>
                  </a:cubicBezTo>
                  <a:cubicBezTo>
                    <a:pt x="4631" y="4446"/>
                    <a:pt x="3980" y="5097"/>
                    <a:pt x="3180" y="5097"/>
                  </a:cubicBezTo>
                  <a:cubicBezTo>
                    <a:pt x="2380" y="5097"/>
                    <a:pt x="1730" y="4446"/>
                    <a:pt x="1730" y="3646"/>
                  </a:cubicBezTo>
                  <a:cubicBezTo>
                    <a:pt x="1730" y="2846"/>
                    <a:pt x="2380" y="2196"/>
                    <a:pt x="3180" y="2196"/>
                  </a:cubicBezTo>
                  <a:cubicBezTo>
                    <a:pt x="3498" y="2196"/>
                    <a:pt x="3791" y="2298"/>
                    <a:pt x="4030" y="2471"/>
                  </a:cubicBezTo>
                  <a:lnTo>
                    <a:pt x="3419" y="3083"/>
                  </a:lnTo>
                  <a:cubicBezTo>
                    <a:pt x="3346" y="3051"/>
                    <a:pt x="3265" y="3034"/>
                    <a:pt x="3180" y="3034"/>
                  </a:cubicBezTo>
                  <a:cubicBezTo>
                    <a:pt x="2843" y="3034"/>
                    <a:pt x="2568" y="3309"/>
                    <a:pt x="2568" y="3646"/>
                  </a:cubicBezTo>
                  <a:cubicBezTo>
                    <a:pt x="2568" y="3984"/>
                    <a:pt x="2843" y="4259"/>
                    <a:pt x="3180" y="4259"/>
                  </a:cubicBezTo>
                  <a:close/>
                </a:path>
              </a:pathLst>
            </a:custGeom>
            <a:solidFill>
              <a:sysClr val="window" lastClr="FFFFFF"/>
            </a:solidFill>
            <a:ln w="12700" cap="flat" cmpd="sng" algn="ctr">
              <a:noFill/>
              <a:prstDash val="solid"/>
              <a:miter lim="800000"/>
            </a:ln>
            <a:effectLst/>
          </p:spPr>
          <p:txBody>
            <a:bodyPr rot="0" spcFirstLastPara="0" vert="horz" wrap="square" lIns="91416" tIns="45708" rIns="91416" bIns="45708"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阿里巴巴普惠体 M" panose="00020600040101010101" pitchFamily="18" charset="-122"/>
                <a:sym typeface="+mn-lt"/>
              </a:endParaRPr>
            </a:p>
          </p:txBody>
        </p:sp>
        <p:grpSp>
          <p:nvGrpSpPr>
            <p:cNvPr id="47" name="组合 46"/>
            <p:cNvGrpSpPr/>
            <p:nvPr/>
          </p:nvGrpSpPr>
          <p:grpSpPr>
            <a:xfrm>
              <a:off x="842520" y="4387056"/>
              <a:ext cx="2256465" cy="1020089"/>
              <a:chOff x="2958514" y="2119303"/>
              <a:chExt cx="2256465" cy="1020089"/>
            </a:xfrm>
          </p:grpSpPr>
          <p:sp>
            <p:nvSpPr>
              <p:cNvPr id="48" name="Rectangle 16"/>
              <p:cNvSpPr/>
              <p:nvPr/>
            </p:nvSpPr>
            <p:spPr>
              <a:xfrm flipH="1">
                <a:off x="2958514" y="2445356"/>
                <a:ext cx="2256465" cy="694036"/>
              </a:xfrm>
              <a:prstGeom prst="rect">
                <a:avLst/>
              </a:prstGeom>
            </p:spPr>
            <p:txBody>
              <a:bodyPr wrap="square">
                <a:spAutoFit/>
              </a:bodyPr>
              <a:lstStyle/>
              <a:p>
                <a:pPr algn="ctr">
                  <a:lnSpc>
                    <a:spcPct val="150000"/>
                  </a:lnSpc>
                  <a:buClr>
                    <a:srgbClr val="E24848"/>
                  </a:buClr>
                  <a:defRPr/>
                </a:pPr>
                <a:r>
                  <a:rPr lang="zh-CN" altLang="en-US"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单击此处键入文本单击此处键入文本单击此处键入文本单击此处键入文本单击此处键入文本单击此处键入单击</a:t>
                </a:r>
                <a:endParaRPr lang="en-US" altLang="zh-CN"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49" name="Title 11"/>
              <p:cNvSpPr txBox="1"/>
              <p:nvPr/>
            </p:nvSpPr>
            <p:spPr>
              <a:xfrm flipH="1">
                <a:off x="3231933" y="2119303"/>
                <a:ext cx="1709626"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8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18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anim calcmode="lin" valueType="num">
                                      <p:cBhvr>
                                        <p:cTn id="18" dur="500" fill="hold"/>
                                        <p:tgtEl>
                                          <p:spTgt spid="44"/>
                                        </p:tgtEl>
                                        <p:attrNameLst>
                                          <p:attrName>ppt_x</p:attrName>
                                        </p:attrNameLst>
                                      </p:cBhvr>
                                      <p:tavLst>
                                        <p:tav tm="0">
                                          <p:val>
                                            <p:strVal val="#ppt_x"/>
                                          </p:val>
                                        </p:tav>
                                        <p:tav tm="100000">
                                          <p:val>
                                            <p:strVal val="#ppt_x"/>
                                          </p:val>
                                        </p:tav>
                                      </p:tavLst>
                                    </p:anim>
                                    <p:anim calcmode="lin" valueType="num">
                                      <p:cBhvr>
                                        <p:cTn id="19" dur="500" fill="hold"/>
                                        <p:tgtEl>
                                          <p:spTgt spid="4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anim calcmode="lin" valueType="num">
                                      <p:cBhvr>
                                        <p:cTn id="24" dur="500" fill="hold"/>
                                        <p:tgtEl>
                                          <p:spTgt spid="14"/>
                                        </p:tgtEl>
                                        <p:attrNameLst>
                                          <p:attrName>ppt_x</p:attrName>
                                        </p:attrNameLst>
                                      </p:cBhvr>
                                      <p:tavLst>
                                        <p:tav tm="0">
                                          <p:val>
                                            <p:strVal val="#ppt_x"/>
                                          </p:val>
                                        </p:tav>
                                        <p:tav tm="100000">
                                          <p:val>
                                            <p:strVal val="#ppt_x"/>
                                          </p:val>
                                        </p:tav>
                                      </p:tavLst>
                                    </p:anim>
                                    <p:anim calcmode="lin" valueType="num">
                                      <p:cBhvr>
                                        <p:cTn id="25" dur="500" fill="hold"/>
                                        <p:tgtEl>
                                          <p:spTgt spid="14"/>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anim calcmode="lin" valueType="num">
                                      <p:cBhvr>
                                        <p:cTn id="30" dur="500" fill="hold"/>
                                        <p:tgtEl>
                                          <p:spTgt spid="32"/>
                                        </p:tgtEl>
                                        <p:attrNameLst>
                                          <p:attrName>ppt_x</p:attrName>
                                        </p:attrNameLst>
                                      </p:cBhvr>
                                      <p:tavLst>
                                        <p:tav tm="0">
                                          <p:val>
                                            <p:strVal val="#ppt_x"/>
                                          </p:val>
                                        </p:tav>
                                        <p:tav tm="100000">
                                          <p:val>
                                            <p:strVal val="#ppt_x"/>
                                          </p:val>
                                        </p:tav>
                                      </p:tavLst>
                                    </p:anim>
                                    <p:anim calcmode="lin" valueType="num">
                                      <p:cBhvr>
                                        <p:cTn id="31" dur="5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anim calcmode="lin" valueType="num">
                                      <p:cBhvr>
                                        <p:cTn id="36" dur="500" fill="hold"/>
                                        <p:tgtEl>
                                          <p:spTgt spid="20"/>
                                        </p:tgtEl>
                                        <p:attrNameLst>
                                          <p:attrName>ppt_x</p:attrName>
                                        </p:attrNameLst>
                                      </p:cBhvr>
                                      <p:tavLst>
                                        <p:tav tm="0">
                                          <p:val>
                                            <p:strVal val="#ppt_x"/>
                                          </p:val>
                                        </p:tav>
                                        <p:tav tm="100000">
                                          <p:val>
                                            <p:strVal val="#ppt_x"/>
                                          </p:val>
                                        </p:tav>
                                      </p:tavLst>
                                    </p:anim>
                                    <p:anim calcmode="lin" valueType="num">
                                      <p:cBhvr>
                                        <p:cTn id="37" dur="500" fill="hold"/>
                                        <p:tgtEl>
                                          <p:spTgt spid="20"/>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anim calcmode="lin" valueType="num">
                                      <p:cBhvr>
                                        <p:cTn id="42" dur="500" fill="hold"/>
                                        <p:tgtEl>
                                          <p:spTgt spid="38"/>
                                        </p:tgtEl>
                                        <p:attrNameLst>
                                          <p:attrName>ppt_x</p:attrName>
                                        </p:attrNameLst>
                                      </p:cBhvr>
                                      <p:tavLst>
                                        <p:tav tm="0">
                                          <p:val>
                                            <p:strVal val="#ppt_x"/>
                                          </p:val>
                                        </p:tav>
                                        <p:tav tm="100000">
                                          <p:val>
                                            <p:strVal val="#ppt_x"/>
                                          </p:val>
                                        </p:tav>
                                      </p:tavLst>
                                    </p:anim>
                                    <p:anim calcmode="lin" valueType="num">
                                      <p:cBhvr>
                                        <p:cTn id="43"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0" y="0"/>
            <a:ext cx="12192000" cy="6858000"/>
          </a:xfrm>
          <a:prstGeom prst="rect">
            <a:avLst/>
          </a:prstGeom>
        </p:spPr>
      </p:pic>
      <p:grpSp>
        <p:nvGrpSpPr>
          <p:cNvPr id="15" name="组合 14"/>
          <p:cNvGrpSpPr/>
          <p:nvPr/>
        </p:nvGrpSpPr>
        <p:grpSpPr>
          <a:xfrm>
            <a:off x="3519434" y="-126650"/>
            <a:ext cx="5658014" cy="6858000"/>
            <a:chOff x="3519434" y="-126650"/>
            <a:chExt cx="5658014" cy="6858000"/>
          </a:xfrm>
        </p:grpSpPr>
        <p:sp>
          <p:nvSpPr>
            <p:cNvPr id="12" name="文本框 11"/>
            <p:cNvSpPr txBox="1"/>
            <p:nvPr/>
          </p:nvSpPr>
          <p:spPr>
            <a:xfrm>
              <a:off x="7864268" y="2692197"/>
              <a:ext cx="1313180" cy="1446550"/>
            </a:xfrm>
            <a:prstGeom prst="rect">
              <a:avLst/>
            </a:prstGeom>
            <a:noFill/>
          </p:spPr>
          <p:txBody>
            <a:bodyPr wrap="none" rtlCol="0">
              <a:spAutoFit/>
            </a:bodyPr>
            <a:lstStyle/>
            <a:p>
              <a:r>
                <a:rPr lang="zh-CN" altLang="en-US" sz="8800" dirty="0">
                  <a:solidFill>
                    <a:schemeClr val="tx1">
                      <a:lumMod val="85000"/>
                      <a:lumOff val="15000"/>
                    </a:schemeClr>
                  </a:solidFill>
                  <a:latin typeface="庞门正道粗书体6.0" panose="02010600030101010101" pitchFamily="2" charset="-122"/>
                  <a:ea typeface="庞门正道粗书体6.0" panose="02010600030101010101" pitchFamily="2" charset="-122"/>
                </a:rPr>
                <a:t>会</a:t>
              </a:r>
              <a:endParaRPr lang="zh-CN" altLang="en-US" sz="8800" dirty="0">
                <a:solidFill>
                  <a:schemeClr val="tx1">
                    <a:lumMod val="85000"/>
                    <a:lumOff val="15000"/>
                  </a:schemeClr>
                </a:solidFill>
                <a:latin typeface="庞门正道粗书体6.0" panose="02010600030101010101" pitchFamily="2" charset="-122"/>
                <a:ea typeface="庞门正道粗书体6.0" panose="02010600030101010101" pitchFamily="2" charset="-122"/>
              </a:endParaRPr>
            </a:p>
          </p:txBody>
        </p:sp>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9434" y="-126650"/>
              <a:ext cx="5483067" cy="6858000"/>
            </a:xfrm>
            <a:prstGeom prst="rect">
              <a:avLst/>
            </a:prstGeom>
          </p:spPr>
        </p:pic>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Light" panose="020B0300000000000000" pitchFamily="34" charset="-122"/>
                <a:ea typeface="思源黑体 CN Light" panose="020B0300000000000000" pitchFamily="34" charset="-122"/>
              </a:rPr>
              <a:t>BY YUSHEN</a:t>
            </a:r>
            <a:endParaRPr lang="zh-CN" altLang="en-US" dirty="0">
              <a:noFill/>
              <a:latin typeface="思源黑体 CN Light" panose="020B0300000000000000" pitchFamily="34" charset="-122"/>
              <a:ea typeface="思源黑体 CN Light" panose="020B0300000000000000" pitchFamily="34" charset="-122"/>
            </a:endParaRPr>
          </a:p>
        </p:txBody>
      </p:sp>
      <p:grpSp>
        <p:nvGrpSpPr>
          <p:cNvPr id="13" name="组合 12"/>
          <p:cNvGrpSpPr/>
          <p:nvPr/>
        </p:nvGrpSpPr>
        <p:grpSpPr>
          <a:xfrm>
            <a:off x="2698688" y="887849"/>
            <a:ext cx="5386096" cy="3468904"/>
            <a:chOff x="2698688" y="887849"/>
            <a:chExt cx="5386096" cy="3468904"/>
          </a:xfrm>
        </p:grpSpPr>
        <p:grpSp>
          <p:nvGrpSpPr>
            <p:cNvPr id="14" name="组合 13"/>
            <p:cNvGrpSpPr/>
            <p:nvPr/>
          </p:nvGrpSpPr>
          <p:grpSpPr>
            <a:xfrm>
              <a:off x="2698688" y="887849"/>
              <a:ext cx="4105409" cy="3468904"/>
              <a:chOff x="1770743" y="934035"/>
              <a:chExt cx="4105409" cy="3468904"/>
            </a:xfrm>
          </p:grpSpPr>
          <p:sp>
            <p:nvSpPr>
              <p:cNvPr id="8" name="文本框 7"/>
              <p:cNvSpPr txBox="1"/>
              <p:nvPr/>
            </p:nvSpPr>
            <p:spPr>
              <a:xfrm>
                <a:off x="1770743" y="1248229"/>
                <a:ext cx="2736647" cy="3154710"/>
              </a:xfrm>
              <a:prstGeom prst="rect">
                <a:avLst/>
              </a:prstGeom>
              <a:noFill/>
            </p:spPr>
            <p:txBody>
              <a:bodyPr wrap="none" rtlCol="0">
                <a:spAutoFit/>
              </a:bodyPr>
              <a:lstStyle/>
              <a:p>
                <a:r>
                  <a:rPr lang="zh-CN" altLang="en-US" sz="19900" dirty="0">
                    <a:solidFill>
                      <a:srgbClr val="D91B2D"/>
                    </a:solidFill>
                    <a:latin typeface="庞门正道粗书体6.0" panose="02010600030101010101" pitchFamily="2" charset="-122"/>
                    <a:ea typeface="庞门正道粗书体6.0" panose="02010600030101010101" pitchFamily="2" charset="-122"/>
                  </a:rPr>
                  <a:t>聚</a:t>
                </a:r>
                <a:endParaRPr lang="zh-CN" altLang="en-US" sz="19900" dirty="0">
                  <a:solidFill>
                    <a:srgbClr val="D91B2D"/>
                  </a:solidFill>
                  <a:latin typeface="庞门正道粗书体6.0" panose="02010600030101010101" pitchFamily="2" charset="-122"/>
                  <a:ea typeface="庞门正道粗书体6.0" panose="02010600030101010101" pitchFamily="2" charset="-122"/>
                </a:endParaRPr>
              </a:p>
            </p:txBody>
          </p:sp>
          <p:sp>
            <p:nvSpPr>
              <p:cNvPr id="9" name="文本框 8"/>
              <p:cNvSpPr txBox="1"/>
              <p:nvPr/>
            </p:nvSpPr>
            <p:spPr>
              <a:xfrm>
                <a:off x="3921771" y="934035"/>
                <a:ext cx="1954381" cy="2215991"/>
              </a:xfrm>
              <a:prstGeom prst="rect">
                <a:avLst/>
              </a:prstGeom>
              <a:noFill/>
            </p:spPr>
            <p:txBody>
              <a:bodyPr wrap="none" rtlCol="0">
                <a:spAutoFit/>
              </a:bodyPr>
              <a:lstStyle/>
              <a:p>
                <a:r>
                  <a:rPr lang="zh-CN" altLang="en-US" sz="13800" dirty="0">
                    <a:solidFill>
                      <a:srgbClr val="D91B2D"/>
                    </a:solidFill>
                    <a:latin typeface="庞门正道粗书体6.0" panose="02010600030101010101" pitchFamily="2" charset="-122"/>
                    <a:ea typeface="庞门正道粗书体6.0" panose="02010600030101010101" pitchFamily="2" charset="-122"/>
                  </a:rPr>
                  <a:t>焦</a:t>
                </a:r>
                <a:endParaRPr lang="zh-CN" altLang="en-US" sz="13800" dirty="0">
                  <a:solidFill>
                    <a:srgbClr val="D91B2D"/>
                  </a:solidFill>
                  <a:latin typeface="庞门正道粗书体6.0" panose="02010600030101010101" pitchFamily="2" charset="-122"/>
                  <a:ea typeface="庞门正道粗书体6.0" panose="02010600030101010101" pitchFamily="2" charset="-122"/>
                </a:endParaRPr>
              </a:p>
            </p:txBody>
          </p:sp>
        </p:grpSp>
        <p:sp>
          <p:nvSpPr>
            <p:cNvPr id="10" name="文本框 9"/>
            <p:cNvSpPr txBox="1"/>
            <p:nvPr/>
          </p:nvSpPr>
          <p:spPr>
            <a:xfrm>
              <a:off x="5621790" y="2692197"/>
              <a:ext cx="1313180" cy="1446550"/>
            </a:xfrm>
            <a:prstGeom prst="rect">
              <a:avLst/>
            </a:prstGeom>
            <a:noFill/>
          </p:spPr>
          <p:txBody>
            <a:bodyPr wrap="none" rtlCol="0">
              <a:spAutoFit/>
            </a:bodyPr>
            <a:lstStyle/>
            <a:p>
              <a:r>
                <a:rPr lang="zh-CN" altLang="en-US" sz="8800" dirty="0">
                  <a:solidFill>
                    <a:schemeClr val="tx1">
                      <a:lumMod val="85000"/>
                      <a:lumOff val="15000"/>
                    </a:schemeClr>
                  </a:solidFill>
                  <a:latin typeface="庞门正道粗书体6.0" panose="02010600030101010101" pitchFamily="2" charset="-122"/>
                  <a:ea typeface="庞门正道粗书体6.0" panose="02010600030101010101" pitchFamily="2" charset="-122"/>
                </a:rPr>
                <a:t>新</a:t>
              </a:r>
              <a:endParaRPr lang="zh-CN" altLang="en-US" sz="8800" dirty="0">
                <a:solidFill>
                  <a:schemeClr val="tx1">
                    <a:lumMod val="85000"/>
                    <a:lumOff val="15000"/>
                  </a:schemeClr>
                </a:solidFill>
                <a:latin typeface="庞门正道粗书体6.0" panose="02010600030101010101" pitchFamily="2" charset="-122"/>
                <a:ea typeface="庞门正道粗书体6.0" panose="02010600030101010101" pitchFamily="2" charset="-122"/>
              </a:endParaRPr>
            </a:p>
          </p:txBody>
        </p:sp>
        <p:sp>
          <p:nvSpPr>
            <p:cNvPr id="11" name="文本框 10"/>
            <p:cNvSpPr txBox="1"/>
            <p:nvPr/>
          </p:nvSpPr>
          <p:spPr>
            <a:xfrm>
              <a:off x="6771604" y="2692197"/>
              <a:ext cx="1313180" cy="1446550"/>
            </a:xfrm>
            <a:prstGeom prst="rect">
              <a:avLst/>
            </a:prstGeom>
            <a:noFill/>
          </p:spPr>
          <p:txBody>
            <a:bodyPr wrap="none" rtlCol="0">
              <a:spAutoFit/>
            </a:bodyPr>
            <a:lstStyle/>
            <a:p>
              <a:r>
                <a:rPr lang="zh-CN" altLang="en-US" sz="8800" dirty="0">
                  <a:solidFill>
                    <a:schemeClr val="tx1">
                      <a:lumMod val="85000"/>
                      <a:lumOff val="15000"/>
                    </a:schemeClr>
                  </a:solidFill>
                  <a:latin typeface="庞门正道粗书体6.0" panose="02010600030101010101" pitchFamily="2" charset="-122"/>
                  <a:ea typeface="庞门正道粗书体6.0" panose="02010600030101010101" pitchFamily="2" charset="-122"/>
                </a:rPr>
                <a:t>两</a:t>
              </a:r>
              <a:endParaRPr lang="zh-CN" altLang="en-US" sz="8800" dirty="0">
                <a:solidFill>
                  <a:schemeClr val="tx1">
                    <a:lumMod val="85000"/>
                    <a:lumOff val="15000"/>
                  </a:schemeClr>
                </a:solidFill>
                <a:latin typeface="庞门正道粗书体6.0" panose="02010600030101010101" pitchFamily="2" charset="-122"/>
                <a:ea typeface="庞门正道粗书体6.0" panose="02010600030101010101" pitchFamily="2" charset="-122"/>
              </a:endParaRPr>
            </a:p>
          </p:txBody>
        </p:sp>
      </p:grpSp>
      <p:sp>
        <p:nvSpPr>
          <p:cNvPr id="36" name="文本框 35"/>
          <p:cNvSpPr txBox="1"/>
          <p:nvPr/>
        </p:nvSpPr>
        <p:spPr>
          <a:xfrm>
            <a:off x="7417298" y="1664892"/>
            <a:ext cx="1037119" cy="874598"/>
          </a:xfrm>
          <a:prstGeom prst="rect">
            <a:avLst/>
          </a:prstGeom>
          <a:noFill/>
        </p:spPr>
        <p:txBody>
          <a:bodyPr wrap="square" rtlCol="0">
            <a:spAutoFit/>
          </a:bodyPr>
          <a:lstStyle/>
          <a:p>
            <a:pPr algn="dist">
              <a:lnSpc>
                <a:spcPct val="150000"/>
              </a:lnSpc>
            </a:pPr>
            <a:r>
              <a:rPr lang="en-US" altLang="zh-CN" dirty="0">
                <a:solidFill>
                  <a:schemeClr val="tx1">
                    <a:lumMod val="85000"/>
                    <a:lumOff val="15000"/>
                  </a:schemeClr>
                </a:solidFill>
                <a:latin typeface="思源宋体 CN Heavy" panose="02020900000000000000" pitchFamily="18" charset="-122"/>
                <a:ea typeface="思源宋体 CN Heavy" panose="02020900000000000000" pitchFamily="18" charset="-122"/>
              </a:rPr>
              <a:t>YOUR</a:t>
            </a:r>
            <a:endParaRPr lang="en-US" altLang="zh-CN" dirty="0">
              <a:solidFill>
                <a:schemeClr val="tx1">
                  <a:lumMod val="85000"/>
                  <a:lumOff val="15000"/>
                </a:schemeClr>
              </a:solidFill>
              <a:latin typeface="思源宋体 CN Heavy" panose="02020900000000000000" pitchFamily="18" charset="-122"/>
              <a:ea typeface="思源宋体 CN Heavy" panose="02020900000000000000" pitchFamily="18" charset="-122"/>
            </a:endParaRPr>
          </a:p>
          <a:p>
            <a:pPr algn="dist">
              <a:lnSpc>
                <a:spcPct val="150000"/>
              </a:lnSpc>
            </a:pPr>
            <a:r>
              <a:rPr lang="en-US" altLang="zh-CN" dirty="0">
                <a:solidFill>
                  <a:schemeClr val="tx1">
                    <a:lumMod val="85000"/>
                    <a:lumOff val="15000"/>
                  </a:schemeClr>
                </a:solidFill>
                <a:latin typeface="思源宋体 CN Heavy" panose="02020900000000000000" pitchFamily="18" charset="-122"/>
                <a:ea typeface="思源宋体 CN Heavy" panose="02020900000000000000" pitchFamily="18" charset="-122"/>
              </a:rPr>
              <a:t>LOGO</a:t>
            </a:r>
            <a:endParaRPr lang="zh-CN" altLang="en-US" dirty="0">
              <a:solidFill>
                <a:schemeClr val="tx1">
                  <a:lumMod val="85000"/>
                  <a:lumOff val="15000"/>
                </a:schemeClr>
              </a:solidFill>
              <a:latin typeface="思源宋体 CN Heavy" panose="02020900000000000000" pitchFamily="18" charset="-122"/>
              <a:ea typeface="思源宋体 CN Heavy" panose="02020900000000000000" pitchFamily="18" charset="-122"/>
            </a:endParaRPr>
          </a:p>
        </p:txBody>
      </p:sp>
      <p:grpSp>
        <p:nvGrpSpPr>
          <p:cNvPr id="5" name="组合 4"/>
          <p:cNvGrpSpPr/>
          <p:nvPr/>
        </p:nvGrpSpPr>
        <p:grpSpPr>
          <a:xfrm>
            <a:off x="3051002" y="4162363"/>
            <a:ext cx="6177244" cy="906661"/>
            <a:chOff x="3051002" y="4162363"/>
            <a:chExt cx="6177244" cy="906661"/>
          </a:xfrm>
        </p:grpSpPr>
        <p:sp>
          <p:nvSpPr>
            <p:cNvPr id="33" name="文本框 32"/>
            <p:cNvSpPr txBox="1"/>
            <p:nvPr/>
          </p:nvSpPr>
          <p:spPr>
            <a:xfrm>
              <a:off x="3051002" y="4162363"/>
              <a:ext cx="4035598" cy="400110"/>
            </a:xfrm>
            <a:prstGeom prst="rect">
              <a:avLst/>
            </a:prstGeom>
            <a:noFill/>
          </p:spPr>
          <p:txBody>
            <a:bodyPr wrap="square" rtlCol="0">
              <a:spAutoFit/>
            </a:bodyPr>
            <a:lstStyle/>
            <a:p>
              <a:pPr algn="dist"/>
              <a:r>
                <a:rPr lang="en-US" altLang="zh-CN" sz="2000" dirty="0">
                  <a:solidFill>
                    <a:schemeClr val="tx1">
                      <a:lumMod val="85000"/>
                      <a:lumOff val="15000"/>
                    </a:schemeClr>
                  </a:solidFill>
                  <a:latin typeface="思源宋体 CN Heavy" panose="02020900000000000000" pitchFamily="18" charset="-122"/>
                  <a:ea typeface="思源宋体 CN Heavy" panose="02020900000000000000" pitchFamily="18" charset="-122"/>
                </a:rPr>
                <a:t>20XX</a:t>
              </a:r>
              <a:r>
                <a:rPr lang="zh-CN" altLang="en-US" sz="2000" dirty="0">
                  <a:solidFill>
                    <a:schemeClr val="tx1">
                      <a:lumMod val="85000"/>
                      <a:lumOff val="15000"/>
                    </a:schemeClr>
                  </a:solidFill>
                  <a:latin typeface="思源宋体 CN Heavy" panose="02020900000000000000" pitchFamily="18" charset="-122"/>
                  <a:ea typeface="思源宋体 CN Heavy" panose="02020900000000000000" pitchFamily="18" charset="-122"/>
                </a:rPr>
                <a:t>某省市区县乡党课会议</a:t>
              </a:r>
              <a:endParaRPr lang="zh-CN" altLang="en-US" sz="2000" dirty="0">
                <a:solidFill>
                  <a:schemeClr val="tx1">
                    <a:lumMod val="85000"/>
                    <a:lumOff val="15000"/>
                  </a:schemeClr>
                </a:solidFill>
                <a:latin typeface="思源宋体 CN Heavy" panose="02020900000000000000" pitchFamily="18" charset="-122"/>
                <a:ea typeface="思源宋体 CN Heavy" panose="02020900000000000000" pitchFamily="18" charset="-122"/>
              </a:endParaRPr>
            </a:p>
          </p:txBody>
        </p:sp>
        <p:cxnSp>
          <p:nvCxnSpPr>
            <p:cNvPr id="35" name="直接连接符 34"/>
            <p:cNvCxnSpPr/>
            <p:nvPr/>
          </p:nvCxnSpPr>
          <p:spPr>
            <a:xfrm>
              <a:off x="3165401" y="4677953"/>
              <a:ext cx="599433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6146799" y="4793434"/>
              <a:ext cx="3081447" cy="275590"/>
            </a:xfrm>
            <a:prstGeom prst="rect">
              <a:avLst/>
            </a:prstGeom>
            <a:noFill/>
          </p:spPr>
          <p:txBody>
            <a:bodyPr wrap="square" rtlCol="0">
              <a:spAutoFit/>
            </a:bodyPr>
            <a:lstStyle/>
            <a:p>
              <a:pPr algn="dist"/>
              <a:r>
                <a:rPr lang="zh-CN" altLang="en-US" sz="1200" dirty="0">
                  <a:solidFill>
                    <a:schemeClr val="tx1">
                      <a:lumMod val="85000"/>
                      <a:lumOff val="15000"/>
                    </a:schemeClr>
                  </a:solidFill>
                  <a:latin typeface="思源宋体 CN Heavy" panose="02020900000000000000" pitchFamily="18" charset="-122"/>
                  <a:ea typeface="思源宋体 CN Heavy" panose="02020900000000000000" pitchFamily="18" charset="-122"/>
                </a:rPr>
                <a:t>汇报人：</a:t>
              </a:r>
              <a:r>
                <a:rPr lang="en-US" altLang="zh-CN" sz="1200" dirty="0">
                  <a:solidFill>
                    <a:schemeClr val="tx1">
                      <a:lumMod val="85000"/>
                      <a:lumOff val="15000"/>
                    </a:schemeClr>
                  </a:solidFill>
                  <a:latin typeface="思源宋体 CN Heavy" panose="02020900000000000000" pitchFamily="18" charset="-122"/>
                  <a:ea typeface="思源宋体 CN Heavy" panose="02020900000000000000" pitchFamily="18" charset="-122"/>
                </a:rPr>
                <a:t>PPT</a:t>
              </a:r>
              <a:r>
                <a:rPr lang="zh-CN" altLang="en-US" sz="1200" dirty="0">
                  <a:solidFill>
                    <a:schemeClr val="tx1">
                      <a:lumMod val="85000"/>
                      <a:lumOff val="15000"/>
                    </a:schemeClr>
                  </a:solidFill>
                  <a:latin typeface="思源宋体 CN Heavy" panose="02020900000000000000" pitchFamily="18" charset="-122"/>
                  <a:ea typeface="思源宋体 CN Heavy" panose="02020900000000000000" pitchFamily="18" charset="-122"/>
                </a:rPr>
                <a:t>营   汇报时间：</a:t>
              </a:r>
              <a:r>
                <a:rPr lang="en-US" altLang="zh-CN" sz="1200" dirty="0">
                  <a:solidFill>
                    <a:schemeClr val="tx1">
                      <a:lumMod val="85000"/>
                      <a:lumOff val="15000"/>
                    </a:schemeClr>
                  </a:solidFill>
                  <a:latin typeface="思源宋体 CN Heavy" panose="02020900000000000000" pitchFamily="18" charset="-122"/>
                  <a:ea typeface="思源宋体 CN Heavy" panose="02020900000000000000" pitchFamily="18" charset="-122"/>
                </a:rPr>
                <a:t>20XX</a:t>
              </a:r>
              <a:endParaRPr lang="zh-CN" altLang="en-US" sz="1200" dirty="0">
                <a:solidFill>
                  <a:schemeClr val="tx1">
                    <a:lumMod val="85000"/>
                    <a:lumOff val="15000"/>
                  </a:schemeClr>
                </a:solidFill>
                <a:latin typeface="思源宋体 CN Heavy" panose="02020900000000000000" pitchFamily="18" charset="-122"/>
                <a:ea typeface="思源宋体 CN Heavy" panose="02020900000000000000" pitchFamily="18"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strVal val="#ppt_x"/>
                                          </p:val>
                                        </p:tav>
                                        <p:tav tm="100000">
                                          <p:val>
                                            <p:strVal val="#ppt_x"/>
                                          </p:val>
                                        </p:tav>
                                      </p:tavLst>
                                    </p:anim>
                                    <p:anim calcmode="lin" valueType="num">
                                      <p:cBhvr>
                                        <p:cTn id="15" dur="5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anim calcmode="lin" valueType="num">
                                      <p:cBhvr>
                                        <p:cTn id="26" dur="500" fill="hold"/>
                                        <p:tgtEl>
                                          <p:spTgt spid="36"/>
                                        </p:tgtEl>
                                        <p:attrNameLst>
                                          <p:attrName>ppt_x</p:attrName>
                                        </p:attrNameLst>
                                      </p:cBhvr>
                                      <p:tavLst>
                                        <p:tav tm="0">
                                          <p:val>
                                            <p:strVal val="#ppt_x"/>
                                          </p:val>
                                        </p:tav>
                                        <p:tav tm="100000">
                                          <p:val>
                                            <p:strVal val="#ppt_x"/>
                                          </p:val>
                                        </p:tav>
                                      </p:tavLst>
                                    </p:anim>
                                    <p:anim calcmode="lin" valueType="num">
                                      <p:cBhvr>
                                        <p:cTn id="27"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91" y="-35304"/>
            <a:ext cx="12179342" cy="689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3" y="2587208"/>
            <a:ext cx="12188229" cy="1237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467" y="1400698"/>
            <a:ext cx="2504431" cy="761804"/>
          </a:xfrm>
          <a:prstGeom prst="rect">
            <a:avLst/>
          </a:prstGeom>
        </p:spPr>
      </p:pic>
      <p:sp>
        <p:nvSpPr>
          <p:cNvPr id="5" name="文本框 4"/>
          <p:cNvSpPr txBox="1"/>
          <p:nvPr/>
        </p:nvSpPr>
        <p:spPr>
          <a:xfrm>
            <a:off x="4201012" y="4134306"/>
            <a:ext cx="3799497"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0"/>
            <a:ext cx="12192000" cy="6858000"/>
          </a:xfrm>
          <a:prstGeom prst="rect">
            <a:avLst/>
          </a:prstGeom>
        </p:spPr>
      </p:pic>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Light" panose="020B0300000000000000" pitchFamily="34" charset="-122"/>
                <a:ea typeface="思源黑体 CN Light" panose="020B0300000000000000" pitchFamily="34" charset="-122"/>
              </a:rPr>
              <a:t>BY YUSHEN</a:t>
            </a:r>
            <a:endParaRPr lang="zh-CN" altLang="en-US" dirty="0">
              <a:noFill/>
              <a:latin typeface="思源黑体 CN Light" panose="020B0300000000000000" pitchFamily="34" charset="-122"/>
              <a:ea typeface="思源黑体 CN Light" panose="020B0300000000000000" pitchFamily="34" charset="-122"/>
            </a:endParaRPr>
          </a:p>
        </p:txBody>
      </p:sp>
      <p:grpSp>
        <p:nvGrpSpPr>
          <p:cNvPr id="7" name="组合 6"/>
          <p:cNvGrpSpPr/>
          <p:nvPr/>
        </p:nvGrpSpPr>
        <p:grpSpPr>
          <a:xfrm>
            <a:off x="2045314" y="1972805"/>
            <a:ext cx="2508843" cy="2422068"/>
            <a:chOff x="2045314" y="1972805"/>
            <a:chExt cx="2508843" cy="2422068"/>
          </a:xfrm>
        </p:grpSpPr>
        <p:sp>
          <p:nvSpPr>
            <p:cNvPr id="9" name="文本框 8"/>
            <p:cNvSpPr txBox="1"/>
            <p:nvPr/>
          </p:nvSpPr>
          <p:spPr>
            <a:xfrm>
              <a:off x="3145241" y="2559920"/>
              <a:ext cx="1408916" cy="1580947"/>
            </a:xfrm>
            <a:prstGeom prst="rect">
              <a:avLst/>
            </a:prstGeom>
            <a:noFill/>
          </p:spPr>
          <p:txBody>
            <a:bodyPr wrap="none" rtlCol="0">
              <a:spAutoFit/>
            </a:bodyPr>
            <a:lstStyle/>
            <a:p>
              <a:r>
                <a:rPr lang="zh-CN" altLang="en-US" sz="11500" dirty="0">
                  <a:solidFill>
                    <a:srgbClr val="D91B2D"/>
                  </a:solidFill>
                  <a:latin typeface="庞门正道粗书体" panose="02010600030101010101" pitchFamily="2" charset="-122"/>
                  <a:ea typeface="庞门正道粗书体" panose="02010600030101010101" pitchFamily="2" charset="-122"/>
                </a:rPr>
                <a:t>录</a:t>
              </a:r>
              <a:endParaRPr lang="zh-CN" altLang="en-US" sz="11500" dirty="0">
                <a:solidFill>
                  <a:srgbClr val="D91B2D"/>
                </a:solidFill>
                <a:latin typeface="庞门正道粗书体" panose="02010600030101010101" pitchFamily="2" charset="-122"/>
                <a:ea typeface="庞门正道粗书体" panose="02010600030101010101" pitchFamily="2" charset="-122"/>
              </a:endParaRPr>
            </a:p>
          </p:txBody>
        </p:sp>
        <p:pic>
          <p:nvPicPr>
            <p:cNvPr id="97" name="图片 9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1488" y="1972805"/>
              <a:ext cx="1936478" cy="2422068"/>
            </a:xfrm>
            <a:prstGeom prst="rect">
              <a:avLst/>
            </a:prstGeom>
          </p:spPr>
        </p:pic>
        <p:sp>
          <p:nvSpPr>
            <p:cNvPr id="8" name="文本框 7"/>
            <p:cNvSpPr txBox="1"/>
            <p:nvPr/>
          </p:nvSpPr>
          <p:spPr>
            <a:xfrm>
              <a:off x="2045314" y="2122314"/>
              <a:ext cx="1408916" cy="1580947"/>
            </a:xfrm>
            <a:prstGeom prst="rect">
              <a:avLst/>
            </a:prstGeom>
            <a:noFill/>
          </p:spPr>
          <p:txBody>
            <a:bodyPr wrap="none" rtlCol="0">
              <a:spAutoFit/>
            </a:bodyPr>
            <a:lstStyle/>
            <a:p>
              <a:r>
                <a:rPr lang="zh-CN" altLang="en-US" sz="11500" dirty="0">
                  <a:solidFill>
                    <a:srgbClr val="D91B2D"/>
                  </a:solidFill>
                  <a:latin typeface="庞门正道粗书体" panose="02010600030101010101" pitchFamily="2" charset="-122"/>
                  <a:ea typeface="庞门正道粗书体" panose="02010600030101010101" pitchFamily="2" charset="-122"/>
                </a:rPr>
                <a:t>目</a:t>
              </a:r>
              <a:endParaRPr lang="zh-CN" altLang="en-US" sz="11500" dirty="0">
                <a:solidFill>
                  <a:srgbClr val="D91B2D"/>
                </a:solidFill>
                <a:latin typeface="庞门正道粗书体" panose="02010600030101010101" pitchFamily="2" charset="-122"/>
                <a:ea typeface="庞门正道粗书体" panose="02010600030101010101" pitchFamily="2" charset="-122"/>
              </a:endParaRPr>
            </a:p>
          </p:txBody>
        </p:sp>
      </p:grpSp>
      <p:grpSp>
        <p:nvGrpSpPr>
          <p:cNvPr id="55" name="组合 54"/>
          <p:cNvGrpSpPr/>
          <p:nvPr/>
        </p:nvGrpSpPr>
        <p:grpSpPr>
          <a:xfrm>
            <a:off x="6701993" y="1546029"/>
            <a:ext cx="2879496" cy="634445"/>
            <a:chOff x="1528563" y="1789329"/>
            <a:chExt cx="3127128" cy="689007"/>
          </a:xfrm>
        </p:grpSpPr>
        <p:sp>
          <p:nvSpPr>
            <p:cNvPr id="72" name="椭圆 71"/>
            <p:cNvSpPr/>
            <p:nvPr/>
          </p:nvSpPr>
          <p:spPr>
            <a:xfrm>
              <a:off x="1548798" y="1789329"/>
              <a:ext cx="642904" cy="642904"/>
            </a:xfrm>
            <a:prstGeom prst="ellipse">
              <a:avLst/>
            </a:prstGeom>
            <a:solidFill>
              <a:schemeClr val="bg1"/>
            </a:solidFill>
            <a:ln>
              <a:solidFill>
                <a:srgbClr val="BC00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200" dirty="0">
                <a:solidFill>
                  <a:srgbClr val="BC0002"/>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73" name="文本框 15"/>
            <p:cNvSpPr txBox="1"/>
            <p:nvPr/>
          </p:nvSpPr>
          <p:spPr>
            <a:xfrm>
              <a:off x="1528563" y="1922699"/>
              <a:ext cx="670463"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rPr>
                <a:t>01</a:t>
              </a:r>
              <a:endParaRPr lang="zh-CN" altLang="en-US"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74" name="文本框 16"/>
            <p:cNvSpPr txBox="1"/>
            <p:nvPr/>
          </p:nvSpPr>
          <p:spPr>
            <a:xfrm>
              <a:off x="2485052" y="1800618"/>
              <a:ext cx="1494791" cy="43451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2000"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rPr>
                <a:t>聚焦两会</a:t>
              </a:r>
              <a:endParaRPr lang="zh-CN" altLang="en-US" sz="2000"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75" name="文本框 17"/>
            <p:cNvSpPr txBox="1"/>
            <p:nvPr/>
          </p:nvSpPr>
          <p:spPr>
            <a:xfrm>
              <a:off x="2501179" y="2224420"/>
              <a:ext cx="2154512" cy="25391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sz="900"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rPr>
                <a:t>Focus on the two sessions</a:t>
              </a:r>
              <a:endParaRPr lang="zh-CN" altLang="en-US" sz="900"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56" name="组合 55"/>
          <p:cNvGrpSpPr/>
          <p:nvPr/>
        </p:nvGrpSpPr>
        <p:grpSpPr>
          <a:xfrm>
            <a:off x="6701993" y="2591846"/>
            <a:ext cx="2879496" cy="631468"/>
            <a:chOff x="1528563" y="2867368"/>
            <a:chExt cx="3127128" cy="685774"/>
          </a:xfrm>
        </p:grpSpPr>
        <p:sp>
          <p:nvSpPr>
            <p:cNvPr id="68" name="椭圆 67"/>
            <p:cNvSpPr/>
            <p:nvPr/>
          </p:nvSpPr>
          <p:spPr>
            <a:xfrm>
              <a:off x="1548798" y="2867368"/>
              <a:ext cx="642904" cy="642904"/>
            </a:xfrm>
            <a:prstGeom prst="ellipse">
              <a:avLst/>
            </a:prstGeom>
            <a:solidFill>
              <a:schemeClr val="bg1"/>
            </a:solidFill>
            <a:ln>
              <a:solidFill>
                <a:srgbClr val="BC00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200" dirty="0">
                <a:solidFill>
                  <a:srgbClr val="BC0002"/>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69" name="文本框 22"/>
            <p:cNvSpPr txBox="1"/>
            <p:nvPr/>
          </p:nvSpPr>
          <p:spPr>
            <a:xfrm>
              <a:off x="1528563" y="2995431"/>
              <a:ext cx="670463"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rPr>
                <a:t>02</a:t>
              </a:r>
              <a:endParaRPr lang="zh-CN" altLang="en-US"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70" name="文本框 23"/>
            <p:cNvSpPr txBox="1"/>
            <p:nvPr/>
          </p:nvSpPr>
          <p:spPr>
            <a:xfrm>
              <a:off x="2485052" y="2878657"/>
              <a:ext cx="1494791" cy="43451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2000"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rPr>
                <a:t>重要精神</a:t>
              </a:r>
              <a:endParaRPr lang="zh-CN" altLang="en-US" sz="2000"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71" name="文本框 24"/>
            <p:cNvSpPr txBox="1"/>
            <p:nvPr/>
          </p:nvSpPr>
          <p:spPr>
            <a:xfrm>
              <a:off x="2501179" y="3302459"/>
              <a:ext cx="2154512" cy="25068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sz="900"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rPr>
                <a:t>Important spirit</a:t>
              </a:r>
              <a:endParaRPr lang="zh-CN" altLang="en-US" sz="900"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57" name="组合 56"/>
          <p:cNvGrpSpPr/>
          <p:nvPr/>
        </p:nvGrpSpPr>
        <p:grpSpPr>
          <a:xfrm>
            <a:off x="6701993" y="3634686"/>
            <a:ext cx="2881045" cy="631468"/>
            <a:chOff x="1528563" y="3945407"/>
            <a:chExt cx="3128812" cy="685774"/>
          </a:xfrm>
        </p:grpSpPr>
        <p:sp>
          <p:nvSpPr>
            <p:cNvPr id="64" name="椭圆 63"/>
            <p:cNvSpPr/>
            <p:nvPr/>
          </p:nvSpPr>
          <p:spPr>
            <a:xfrm>
              <a:off x="1548798" y="3945407"/>
              <a:ext cx="642904" cy="642904"/>
            </a:xfrm>
            <a:prstGeom prst="ellipse">
              <a:avLst/>
            </a:prstGeom>
            <a:solidFill>
              <a:schemeClr val="bg1"/>
            </a:solidFill>
            <a:ln>
              <a:solidFill>
                <a:srgbClr val="BC00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200" dirty="0">
                <a:solidFill>
                  <a:srgbClr val="BC0002"/>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65" name="文本框 28"/>
            <p:cNvSpPr txBox="1"/>
            <p:nvPr/>
          </p:nvSpPr>
          <p:spPr>
            <a:xfrm>
              <a:off x="1528563" y="4073470"/>
              <a:ext cx="670463" cy="40011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rPr>
                <a:t>03</a:t>
              </a:r>
              <a:endParaRPr lang="zh-CN" altLang="en-US"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66" name="文本框 30"/>
            <p:cNvSpPr txBox="1"/>
            <p:nvPr/>
          </p:nvSpPr>
          <p:spPr>
            <a:xfrm>
              <a:off x="2485052" y="3956696"/>
              <a:ext cx="1495742" cy="43451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2000"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rPr>
                <a:t>学习提升</a:t>
              </a:r>
              <a:endParaRPr lang="zh-CN" altLang="en-US" sz="2000"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67" name="文本框 31"/>
            <p:cNvSpPr txBox="1"/>
            <p:nvPr/>
          </p:nvSpPr>
          <p:spPr>
            <a:xfrm>
              <a:off x="2501179" y="4380498"/>
              <a:ext cx="2156196" cy="25068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sz="900"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rPr>
                <a:t>Learning improvement</a:t>
              </a:r>
              <a:endParaRPr lang="zh-CN" altLang="en-US" sz="900"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58" name="组合 57"/>
          <p:cNvGrpSpPr/>
          <p:nvPr/>
        </p:nvGrpSpPr>
        <p:grpSpPr>
          <a:xfrm>
            <a:off x="6701993" y="4677526"/>
            <a:ext cx="2881046" cy="634445"/>
            <a:chOff x="1528563" y="5015751"/>
            <a:chExt cx="3128811" cy="689007"/>
          </a:xfrm>
        </p:grpSpPr>
        <p:sp>
          <p:nvSpPr>
            <p:cNvPr id="60" name="椭圆 59"/>
            <p:cNvSpPr/>
            <p:nvPr/>
          </p:nvSpPr>
          <p:spPr>
            <a:xfrm>
              <a:off x="1548798" y="5015751"/>
              <a:ext cx="642904" cy="642904"/>
            </a:xfrm>
            <a:prstGeom prst="ellipse">
              <a:avLst/>
            </a:prstGeom>
            <a:solidFill>
              <a:schemeClr val="bg1"/>
            </a:solidFill>
            <a:ln>
              <a:solidFill>
                <a:srgbClr val="BC00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200">
                <a:solidFill>
                  <a:srgbClr val="BC0002"/>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61" name="文本框 34"/>
            <p:cNvSpPr txBox="1"/>
            <p:nvPr/>
          </p:nvSpPr>
          <p:spPr>
            <a:xfrm>
              <a:off x="1528563" y="5155945"/>
              <a:ext cx="670463"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rPr>
                <a:t>04</a:t>
              </a:r>
              <a:endParaRPr lang="zh-CN" altLang="en-US"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62" name="文本框 35"/>
            <p:cNvSpPr txBox="1"/>
            <p:nvPr/>
          </p:nvSpPr>
          <p:spPr>
            <a:xfrm>
              <a:off x="2485052" y="5027040"/>
              <a:ext cx="1495740" cy="43451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2000"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rPr>
                <a:t>学习总结</a:t>
              </a:r>
              <a:endParaRPr lang="zh-CN" altLang="en-US" sz="2000"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63" name="文本框 36"/>
            <p:cNvSpPr txBox="1"/>
            <p:nvPr/>
          </p:nvSpPr>
          <p:spPr>
            <a:xfrm>
              <a:off x="2501179" y="5450842"/>
              <a:ext cx="2156195" cy="25391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sz="900"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rPr>
                <a:t>Learning summary</a:t>
              </a:r>
              <a:endParaRPr lang="zh-CN" altLang="en-US" sz="900"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cxnSp>
        <p:nvCxnSpPr>
          <p:cNvPr id="59" name="直接连接符 58"/>
          <p:cNvCxnSpPr/>
          <p:nvPr/>
        </p:nvCxnSpPr>
        <p:spPr>
          <a:xfrm>
            <a:off x="5773493" y="2269900"/>
            <a:ext cx="0" cy="2424772"/>
          </a:xfrm>
          <a:prstGeom prst="line">
            <a:avLst/>
          </a:prstGeom>
          <a:ln>
            <a:solidFill>
              <a:srgbClr val="BC000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fade">
                                      <p:cBhvr>
                                        <p:cTn id="13" dur="500"/>
                                        <p:tgtEl>
                                          <p:spTgt spid="59"/>
                                        </p:tgtEl>
                                      </p:cBhvr>
                                    </p:animEffect>
                                    <p:anim calcmode="lin" valueType="num">
                                      <p:cBhvr>
                                        <p:cTn id="14" dur="500" fill="hold"/>
                                        <p:tgtEl>
                                          <p:spTgt spid="59"/>
                                        </p:tgtEl>
                                        <p:attrNameLst>
                                          <p:attrName>ppt_x</p:attrName>
                                        </p:attrNameLst>
                                      </p:cBhvr>
                                      <p:tavLst>
                                        <p:tav tm="0">
                                          <p:val>
                                            <p:strVal val="#ppt_x"/>
                                          </p:val>
                                        </p:tav>
                                        <p:tav tm="100000">
                                          <p:val>
                                            <p:strVal val="#ppt_x"/>
                                          </p:val>
                                        </p:tav>
                                      </p:tavLst>
                                    </p:anim>
                                    <p:anim calcmode="lin" valueType="num">
                                      <p:cBhvr>
                                        <p:cTn id="15" dur="500" fill="hold"/>
                                        <p:tgtEl>
                                          <p:spTgt spid="5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500"/>
                                        <p:tgtEl>
                                          <p:spTgt spid="55"/>
                                        </p:tgtEl>
                                      </p:cBhvr>
                                    </p:animEffect>
                                    <p:anim calcmode="lin" valueType="num">
                                      <p:cBhvr>
                                        <p:cTn id="20" dur="500" fill="hold"/>
                                        <p:tgtEl>
                                          <p:spTgt spid="55"/>
                                        </p:tgtEl>
                                        <p:attrNameLst>
                                          <p:attrName>ppt_x</p:attrName>
                                        </p:attrNameLst>
                                      </p:cBhvr>
                                      <p:tavLst>
                                        <p:tav tm="0">
                                          <p:val>
                                            <p:strVal val="#ppt_x"/>
                                          </p:val>
                                        </p:tav>
                                        <p:tav tm="100000">
                                          <p:val>
                                            <p:strVal val="#ppt_x"/>
                                          </p:val>
                                        </p:tav>
                                      </p:tavLst>
                                    </p:anim>
                                    <p:anim calcmode="lin" valueType="num">
                                      <p:cBhvr>
                                        <p:cTn id="21" dur="500" fill="hold"/>
                                        <p:tgtEl>
                                          <p:spTgt spid="55"/>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500"/>
                                        <p:tgtEl>
                                          <p:spTgt spid="56"/>
                                        </p:tgtEl>
                                      </p:cBhvr>
                                    </p:animEffect>
                                    <p:anim calcmode="lin" valueType="num">
                                      <p:cBhvr>
                                        <p:cTn id="26" dur="500" fill="hold"/>
                                        <p:tgtEl>
                                          <p:spTgt spid="56"/>
                                        </p:tgtEl>
                                        <p:attrNameLst>
                                          <p:attrName>ppt_x</p:attrName>
                                        </p:attrNameLst>
                                      </p:cBhvr>
                                      <p:tavLst>
                                        <p:tav tm="0">
                                          <p:val>
                                            <p:strVal val="#ppt_x"/>
                                          </p:val>
                                        </p:tav>
                                        <p:tav tm="100000">
                                          <p:val>
                                            <p:strVal val="#ppt_x"/>
                                          </p:val>
                                        </p:tav>
                                      </p:tavLst>
                                    </p:anim>
                                    <p:anim calcmode="lin" valueType="num">
                                      <p:cBhvr>
                                        <p:cTn id="27" dur="5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500"/>
                                        <p:tgtEl>
                                          <p:spTgt spid="57"/>
                                        </p:tgtEl>
                                      </p:cBhvr>
                                    </p:animEffect>
                                    <p:anim calcmode="lin" valueType="num">
                                      <p:cBhvr>
                                        <p:cTn id="32" dur="500" fill="hold"/>
                                        <p:tgtEl>
                                          <p:spTgt spid="57"/>
                                        </p:tgtEl>
                                        <p:attrNameLst>
                                          <p:attrName>ppt_x</p:attrName>
                                        </p:attrNameLst>
                                      </p:cBhvr>
                                      <p:tavLst>
                                        <p:tav tm="0">
                                          <p:val>
                                            <p:strVal val="#ppt_x"/>
                                          </p:val>
                                        </p:tav>
                                        <p:tav tm="100000">
                                          <p:val>
                                            <p:strVal val="#ppt_x"/>
                                          </p:val>
                                        </p:tav>
                                      </p:tavLst>
                                    </p:anim>
                                    <p:anim calcmode="lin" valueType="num">
                                      <p:cBhvr>
                                        <p:cTn id="33" dur="5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anim calcmode="lin" valueType="num">
                                      <p:cBhvr>
                                        <p:cTn id="38" dur="500" fill="hold"/>
                                        <p:tgtEl>
                                          <p:spTgt spid="58"/>
                                        </p:tgtEl>
                                        <p:attrNameLst>
                                          <p:attrName>ppt_x</p:attrName>
                                        </p:attrNameLst>
                                      </p:cBhvr>
                                      <p:tavLst>
                                        <p:tav tm="0">
                                          <p:val>
                                            <p:strVal val="#ppt_x"/>
                                          </p:val>
                                        </p:tav>
                                        <p:tav tm="100000">
                                          <p:val>
                                            <p:strVal val="#ppt_x"/>
                                          </p:val>
                                        </p:tav>
                                      </p:tavLst>
                                    </p:anim>
                                    <p:anim calcmode="lin" valueType="num">
                                      <p:cBhvr>
                                        <p:cTn id="39" dur="5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1"/>
          <a:stretch>
            <a:fillRect/>
          </a:stretch>
        </p:blipFill>
        <p:spPr>
          <a:xfrm>
            <a:off x="0" y="0"/>
            <a:ext cx="12192000" cy="6858000"/>
          </a:xfrm>
          <a:prstGeom prst="rect">
            <a:avLst/>
          </a:prstGeom>
        </p:spPr>
      </p:pic>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Light" panose="020B0300000000000000" pitchFamily="34" charset="-122"/>
                <a:ea typeface="思源黑体 CN Light" panose="020B0300000000000000" pitchFamily="34" charset="-122"/>
              </a:rPr>
              <a:t>BY YUSHEN</a:t>
            </a:r>
            <a:endParaRPr lang="zh-CN" altLang="en-US" dirty="0">
              <a:noFill/>
              <a:latin typeface="思源黑体 CN Light" panose="020B0300000000000000" pitchFamily="34" charset="-122"/>
              <a:ea typeface="思源黑体 CN Light" panose="020B0300000000000000" pitchFamily="34" charset="-122"/>
            </a:endParaRPr>
          </a:p>
        </p:txBody>
      </p:sp>
      <p:grpSp>
        <p:nvGrpSpPr>
          <p:cNvPr id="20" name="组合 19"/>
          <p:cNvGrpSpPr/>
          <p:nvPr/>
        </p:nvGrpSpPr>
        <p:grpSpPr>
          <a:xfrm>
            <a:off x="6834432" y="2564091"/>
            <a:ext cx="3582186" cy="1677971"/>
            <a:chOff x="6975834" y="2564091"/>
            <a:chExt cx="3582186" cy="1677971"/>
          </a:xfrm>
        </p:grpSpPr>
        <p:grpSp>
          <p:nvGrpSpPr>
            <p:cNvPr id="16" name="组合 15"/>
            <p:cNvGrpSpPr/>
            <p:nvPr/>
          </p:nvGrpSpPr>
          <p:grpSpPr>
            <a:xfrm>
              <a:off x="7115519" y="2656046"/>
              <a:ext cx="3328644" cy="1425517"/>
              <a:chOff x="7377193" y="2723069"/>
              <a:chExt cx="2805296" cy="1201391"/>
            </a:xfrm>
          </p:grpSpPr>
          <p:sp>
            <p:nvSpPr>
              <p:cNvPr id="24" name="文本框 23"/>
              <p:cNvSpPr txBox="1"/>
              <p:nvPr/>
            </p:nvSpPr>
            <p:spPr>
              <a:xfrm>
                <a:off x="7377193" y="2723069"/>
                <a:ext cx="2805296" cy="778160"/>
              </a:xfrm>
              <a:prstGeom prst="rect">
                <a:avLst/>
              </a:prstGeom>
              <a:noFill/>
            </p:spPr>
            <p:txBody>
              <a:bodyPr wrap="square" rtlCol="0">
                <a:spAutoFit/>
              </a:bodyPr>
              <a:lstStyle/>
              <a:p>
                <a:pPr algn="ctr"/>
                <a:r>
                  <a:rPr lang="zh-CN" altLang="en-US" sz="5400" dirty="0">
                    <a:solidFill>
                      <a:schemeClr val="tx1">
                        <a:lumMod val="85000"/>
                        <a:lumOff val="15000"/>
                      </a:schemeClr>
                    </a:solidFill>
                    <a:latin typeface="思源黑体 CN Bold" panose="020B0800000000000000" pitchFamily="34" charset="-122"/>
                    <a:ea typeface="思源黑体 CN Bold" panose="020B0800000000000000" pitchFamily="34" charset="-122"/>
                    <a:cs typeface="胡晓波男神体" panose="02010600030101010101" pitchFamily="2" charset="-122"/>
                  </a:rPr>
                  <a:t>聚焦两会</a:t>
                </a:r>
                <a:endParaRPr lang="zh-CN" altLang="en-US" sz="5400" dirty="0">
                  <a:solidFill>
                    <a:schemeClr val="tx1">
                      <a:lumMod val="85000"/>
                      <a:lumOff val="15000"/>
                    </a:schemeClr>
                  </a:solidFill>
                  <a:latin typeface="思源黑体 CN Bold" panose="020B0800000000000000" pitchFamily="34" charset="-122"/>
                  <a:ea typeface="思源黑体 CN Bold" panose="020B0800000000000000" pitchFamily="34" charset="-122"/>
                  <a:cs typeface="胡晓波男神体" panose="02010600030101010101" pitchFamily="2" charset="-122"/>
                </a:endParaRPr>
              </a:p>
            </p:txBody>
          </p:sp>
          <p:sp>
            <p:nvSpPr>
              <p:cNvPr id="25" name="文本框 24"/>
              <p:cNvSpPr txBox="1"/>
              <p:nvPr/>
            </p:nvSpPr>
            <p:spPr>
              <a:xfrm>
                <a:off x="7585974" y="3639135"/>
                <a:ext cx="2387734" cy="285325"/>
              </a:xfrm>
              <a:prstGeom prst="rect">
                <a:avLst/>
              </a:prstGeom>
              <a:noFill/>
            </p:spPr>
            <p:txBody>
              <a:bodyPr wrap="square" rtlCol="0">
                <a:spAutoFit/>
              </a:bodyPr>
              <a:lstStyle/>
              <a:p>
                <a:pPr algn="dist"/>
                <a:r>
                  <a:rPr lang="en-US" altLang="zh-CN" sz="1600" dirty="0">
                    <a:solidFill>
                      <a:schemeClr val="tx1">
                        <a:lumMod val="85000"/>
                        <a:lumOff val="15000"/>
                      </a:schemeClr>
                    </a:solidFill>
                    <a:latin typeface="思源黑体 CN Bold" panose="020B0800000000000000" pitchFamily="34" charset="-122"/>
                    <a:ea typeface="思源黑体 CN Bold" panose="020B0800000000000000" pitchFamily="34" charset="-122"/>
                    <a:cs typeface="胡晓波男神体" panose="02010600030101010101" pitchFamily="2" charset="-122"/>
                  </a:rPr>
                  <a:t>Focus on the two sessions</a:t>
                </a:r>
                <a:endParaRPr lang="en-US" altLang="zh-CN" sz="1600" dirty="0">
                  <a:solidFill>
                    <a:schemeClr val="tx1">
                      <a:lumMod val="85000"/>
                      <a:lumOff val="15000"/>
                    </a:schemeClr>
                  </a:solidFill>
                  <a:latin typeface="思源黑体 CN Bold" panose="020B0800000000000000" pitchFamily="34" charset="-122"/>
                  <a:ea typeface="思源黑体 CN Bold" panose="020B0800000000000000" pitchFamily="34" charset="-122"/>
                  <a:cs typeface="胡晓波男神体" panose="02010600030101010101" pitchFamily="2" charset="-122"/>
                </a:endParaRPr>
              </a:p>
            </p:txBody>
          </p:sp>
          <p:cxnSp>
            <p:nvCxnSpPr>
              <p:cNvPr id="13" name="直接连接符 12"/>
              <p:cNvCxnSpPr/>
              <p:nvPr/>
            </p:nvCxnSpPr>
            <p:spPr>
              <a:xfrm>
                <a:off x="7585974" y="3554066"/>
                <a:ext cx="2387734"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8" name="矩形: 圆角 17"/>
            <p:cNvSpPr/>
            <p:nvPr/>
          </p:nvSpPr>
          <p:spPr>
            <a:xfrm>
              <a:off x="6975834" y="2564091"/>
              <a:ext cx="3582186" cy="1677971"/>
            </a:xfrm>
            <a:prstGeom prst="round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grpSp>
      <p:pic>
        <p:nvPicPr>
          <p:cNvPr id="12" name="图片 11"/>
          <p:cNvPicPr>
            <a:picLocks noChangeAspect="1"/>
          </p:cNvPicPr>
          <p:nvPr/>
        </p:nvPicPr>
        <p:blipFill>
          <a:blip r:embed="rId2"/>
          <a:stretch>
            <a:fillRect/>
          </a:stretch>
        </p:blipFill>
        <p:spPr>
          <a:xfrm>
            <a:off x="324783" y="918726"/>
            <a:ext cx="6579491" cy="5321299"/>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Light" panose="020B0300000000000000" pitchFamily="34" charset="-122"/>
                <a:ea typeface="思源黑体 CN Light" panose="020B0300000000000000" pitchFamily="34" charset="-122"/>
              </a:rPr>
              <a:t>BY YUSHEN</a:t>
            </a:r>
            <a:endParaRPr lang="zh-CN" altLang="en-US" dirty="0">
              <a:noFill/>
              <a:latin typeface="思源黑体 CN Light" panose="020B0300000000000000" pitchFamily="34" charset="-122"/>
              <a:ea typeface="思源黑体 CN Light" panose="020B0300000000000000" pitchFamily="34" charset="-122"/>
            </a:endParaRPr>
          </a:p>
        </p:txBody>
      </p:sp>
      <p:sp>
        <p:nvSpPr>
          <p:cNvPr id="22" name="矩形 21"/>
          <p:cNvSpPr/>
          <p:nvPr/>
        </p:nvSpPr>
        <p:spPr>
          <a:xfrm>
            <a:off x="-20805" y="-1"/>
            <a:ext cx="12212805" cy="6858001"/>
          </a:xfrm>
          <a:prstGeom prst="rect">
            <a:avLst/>
          </a:prstGeom>
          <a:blipFill dpi="0" rotWithShape="1">
            <a:blip r:embed="rId1">
              <a:alphaModFix amt="73000"/>
              <a:extLst>
                <a:ext uri="{BEBA8EAE-BF5A-486C-A8C5-ECC9F3942E4B}">
                  <a14:imgProps xmlns:a14="http://schemas.microsoft.com/office/drawing/2010/main">
                    <a14:imgLayer r:embed="rId2">
                      <a14:imgEffect>
                        <a14:saturation sat="30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grpSp>
        <p:nvGrpSpPr>
          <p:cNvPr id="24" name="组合 23"/>
          <p:cNvGrpSpPr/>
          <p:nvPr/>
        </p:nvGrpSpPr>
        <p:grpSpPr>
          <a:xfrm>
            <a:off x="395462" y="273410"/>
            <a:ext cx="2879496" cy="634445"/>
            <a:chOff x="1528563" y="1789329"/>
            <a:chExt cx="3127128" cy="689007"/>
          </a:xfrm>
        </p:grpSpPr>
        <p:sp>
          <p:nvSpPr>
            <p:cNvPr id="25" name="椭圆 24"/>
            <p:cNvSpPr/>
            <p:nvPr/>
          </p:nvSpPr>
          <p:spPr>
            <a:xfrm>
              <a:off x="1548798" y="1789329"/>
              <a:ext cx="642904" cy="642904"/>
            </a:xfrm>
            <a:prstGeom prst="ellipse">
              <a:avLst/>
            </a:prstGeom>
            <a:solidFill>
              <a:schemeClr val="bg1"/>
            </a:solidFill>
            <a:ln>
              <a:solidFill>
                <a:srgbClr val="BC00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200" dirty="0">
                <a:solidFill>
                  <a:srgbClr val="BC0002"/>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26" name="文本框 15"/>
            <p:cNvSpPr txBox="1"/>
            <p:nvPr/>
          </p:nvSpPr>
          <p:spPr>
            <a:xfrm>
              <a:off x="1528563" y="1922699"/>
              <a:ext cx="670463"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rPr>
                <a:t>01</a:t>
              </a:r>
              <a:endParaRPr lang="zh-CN" altLang="en-US"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27" name="文本框 16"/>
            <p:cNvSpPr txBox="1"/>
            <p:nvPr/>
          </p:nvSpPr>
          <p:spPr>
            <a:xfrm>
              <a:off x="2485052" y="1800618"/>
              <a:ext cx="1494791" cy="43451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2000"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rPr>
                <a:t>聚焦两会</a:t>
              </a:r>
              <a:endParaRPr lang="zh-CN" altLang="en-US" sz="2000"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28" name="文本框 17"/>
            <p:cNvSpPr txBox="1"/>
            <p:nvPr/>
          </p:nvSpPr>
          <p:spPr>
            <a:xfrm>
              <a:off x="2501179" y="2224420"/>
              <a:ext cx="2154512" cy="25391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sz="900"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rPr>
                <a:t>Focus on the two sessions</a:t>
              </a:r>
              <a:endParaRPr lang="zh-CN" altLang="en-US" sz="900"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101" name="组合 100"/>
          <p:cNvGrpSpPr/>
          <p:nvPr/>
        </p:nvGrpSpPr>
        <p:grpSpPr>
          <a:xfrm>
            <a:off x="5354336" y="2788547"/>
            <a:ext cx="1783650" cy="1783649"/>
            <a:chOff x="5354336" y="2788547"/>
            <a:chExt cx="1783650" cy="1783649"/>
          </a:xfrm>
        </p:grpSpPr>
        <p:sp>
          <p:nvSpPr>
            <p:cNvPr id="102" name="齿轮"/>
            <p:cNvSpPr/>
            <p:nvPr/>
          </p:nvSpPr>
          <p:spPr bwMode="auto">
            <a:xfrm>
              <a:off x="5354336" y="2788547"/>
              <a:ext cx="1783650" cy="1783649"/>
            </a:xfrm>
            <a:custGeom>
              <a:avLst/>
              <a:gdLst>
                <a:gd name="T0" fmla="*/ 2147483646 w 4408"/>
                <a:gd name="T1" fmla="*/ 2147483646 h 4408"/>
                <a:gd name="T2" fmla="*/ 2147483646 w 4408"/>
                <a:gd name="T3" fmla="*/ 2147483646 h 4408"/>
                <a:gd name="T4" fmla="*/ 2147483646 w 4408"/>
                <a:gd name="T5" fmla="*/ 2147483646 h 4408"/>
                <a:gd name="T6" fmla="*/ 2147483646 w 4408"/>
                <a:gd name="T7" fmla="*/ 2147483646 h 4408"/>
                <a:gd name="T8" fmla="*/ 2147483646 w 4408"/>
                <a:gd name="T9" fmla="*/ 2147483646 h 4408"/>
                <a:gd name="T10" fmla="*/ 2147483646 w 4408"/>
                <a:gd name="T11" fmla="*/ 2147483646 h 4408"/>
                <a:gd name="T12" fmla="*/ 2147483646 w 4408"/>
                <a:gd name="T13" fmla="*/ 2147483646 h 4408"/>
                <a:gd name="T14" fmla="*/ 2147483646 w 4408"/>
                <a:gd name="T15" fmla="*/ 2147483646 h 4408"/>
                <a:gd name="T16" fmla="*/ 2147483646 w 4408"/>
                <a:gd name="T17" fmla="*/ 2147483646 h 4408"/>
                <a:gd name="T18" fmla="*/ 2147483646 w 4408"/>
                <a:gd name="T19" fmla="*/ 2147483646 h 4408"/>
                <a:gd name="T20" fmla="*/ 2147483646 w 4408"/>
                <a:gd name="T21" fmla="*/ 564979005 h 4408"/>
                <a:gd name="T22" fmla="*/ 2147483646 w 4408"/>
                <a:gd name="T23" fmla="*/ 2147483646 h 4408"/>
                <a:gd name="T24" fmla="*/ 2147483646 w 4408"/>
                <a:gd name="T25" fmla="*/ 2147483646 h 4408"/>
                <a:gd name="T26" fmla="*/ 2147483646 w 4408"/>
                <a:gd name="T27" fmla="*/ 2147483646 h 4408"/>
                <a:gd name="T28" fmla="*/ 2147483646 w 4408"/>
                <a:gd name="T29" fmla="*/ 2147483646 h 4408"/>
                <a:gd name="T30" fmla="*/ 2147483646 w 4408"/>
                <a:gd name="T31" fmla="*/ 2147483646 h 4408"/>
                <a:gd name="T32" fmla="*/ 2147483646 w 4408"/>
                <a:gd name="T33" fmla="*/ 2147483646 h 4408"/>
                <a:gd name="T34" fmla="*/ 2147483646 w 4408"/>
                <a:gd name="T35" fmla="*/ 2147483646 h 4408"/>
                <a:gd name="T36" fmla="*/ 2147483646 w 4408"/>
                <a:gd name="T37" fmla="*/ 2147483646 h 4408"/>
                <a:gd name="T38" fmla="*/ 2147483646 w 4408"/>
                <a:gd name="T39" fmla="*/ 2147483646 h 4408"/>
                <a:gd name="T40" fmla="*/ 2147483646 w 4408"/>
                <a:gd name="T41" fmla="*/ 2147483646 h 4408"/>
                <a:gd name="T42" fmla="*/ 2147483646 w 4408"/>
                <a:gd name="T43" fmla="*/ 2147483646 h 4408"/>
                <a:gd name="T44" fmla="*/ 642768528 w 4408"/>
                <a:gd name="T45" fmla="*/ 2147483646 h 4408"/>
                <a:gd name="T46" fmla="*/ 2147483646 w 4408"/>
                <a:gd name="T47" fmla="*/ 2147483646 h 4408"/>
                <a:gd name="T48" fmla="*/ 2147483646 w 4408"/>
                <a:gd name="T49" fmla="*/ 2147483646 h 4408"/>
                <a:gd name="T50" fmla="*/ 2147483646 w 4408"/>
                <a:gd name="T51" fmla="*/ 2147483646 h 4408"/>
                <a:gd name="T52" fmla="*/ 2147483646 w 4408"/>
                <a:gd name="T53" fmla="*/ 2147483646 h 4408"/>
                <a:gd name="T54" fmla="*/ 2147483646 w 4408"/>
                <a:gd name="T55" fmla="*/ 2147483646 h 4408"/>
                <a:gd name="T56" fmla="*/ 2147483646 w 4408"/>
                <a:gd name="T57" fmla="*/ 2147483646 h 4408"/>
                <a:gd name="T58" fmla="*/ 2147483646 w 4408"/>
                <a:gd name="T59" fmla="*/ 2147483646 h 4408"/>
                <a:gd name="T60" fmla="*/ 2147483646 w 4408"/>
                <a:gd name="T61" fmla="*/ 2147483646 h 4408"/>
                <a:gd name="T62" fmla="*/ 2147483646 w 4408"/>
                <a:gd name="T63" fmla="*/ 2147483646 h 4408"/>
                <a:gd name="T64" fmla="*/ 2147483646 w 4408"/>
                <a:gd name="T65" fmla="*/ 2147483646 h 4408"/>
                <a:gd name="T66" fmla="*/ 2147483646 w 4408"/>
                <a:gd name="T67" fmla="*/ 2147483646 h 4408"/>
                <a:gd name="T68" fmla="*/ 2147483646 w 4408"/>
                <a:gd name="T69" fmla="*/ 2147483646 h 4408"/>
                <a:gd name="T70" fmla="*/ 2147483646 w 4408"/>
                <a:gd name="T71" fmla="*/ 2147483646 h 4408"/>
                <a:gd name="T72" fmla="*/ 2147483646 w 4408"/>
                <a:gd name="T73" fmla="*/ 2147483646 h 4408"/>
                <a:gd name="T74" fmla="*/ 2147483646 w 4408"/>
                <a:gd name="T75" fmla="*/ 2147483646 h 4408"/>
                <a:gd name="T76" fmla="*/ 2147483646 w 4408"/>
                <a:gd name="T77" fmla="*/ 2147483646 h 4408"/>
                <a:gd name="T78" fmla="*/ 2147483646 w 4408"/>
                <a:gd name="T79" fmla="*/ 2147483646 h 4408"/>
                <a:gd name="T80" fmla="*/ 2147483646 w 4408"/>
                <a:gd name="T81" fmla="*/ 2147483646 h 4408"/>
                <a:gd name="T82" fmla="*/ 2147483646 w 4408"/>
                <a:gd name="T83" fmla="*/ 2147483646 h 4408"/>
                <a:gd name="T84" fmla="*/ 2147483646 w 4408"/>
                <a:gd name="T85" fmla="*/ 2147483646 h 4408"/>
                <a:gd name="T86" fmla="*/ 2147483646 w 4408"/>
                <a:gd name="T87" fmla="*/ 2147483646 h 4408"/>
                <a:gd name="T88" fmla="*/ 2147483646 w 4408"/>
                <a:gd name="T89" fmla="*/ 2147483646 h 4408"/>
                <a:gd name="T90" fmla="*/ 2147483646 w 4408"/>
                <a:gd name="T91" fmla="*/ 2147483646 h 4408"/>
                <a:gd name="T92" fmla="*/ 2147483646 w 4408"/>
                <a:gd name="T93" fmla="*/ 2147483646 h 4408"/>
                <a:gd name="T94" fmla="*/ 2147483646 w 4408"/>
                <a:gd name="T95" fmla="*/ 2147483646 h 4408"/>
                <a:gd name="T96" fmla="*/ 2147483646 w 4408"/>
                <a:gd name="T97" fmla="*/ 2147483646 h 4408"/>
                <a:gd name="T98" fmla="*/ 2147483646 w 4408"/>
                <a:gd name="T99" fmla="*/ 2147483646 h 4408"/>
                <a:gd name="T100" fmla="*/ 2147483646 w 4408"/>
                <a:gd name="T101" fmla="*/ 2147483646 h 4408"/>
                <a:gd name="T102" fmla="*/ 2147483646 w 4408"/>
                <a:gd name="T103" fmla="*/ 2147483646 h 4408"/>
                <a:gd name="T104" fmla="*/ 2147483646 w 4408"/>
                <a:gd name="T105" fmla="*/ 2147483646 h 4408"/>
                <a:gd name="T106" fmla="*/ 2147483646 w 4408"/>
                <a:gd name="T107" fmla="*/ 2147483646 h 4408"/>
                <a:gd name="T108" fmla="*/ 2147483646 w 4408"/>
                <a:gd name="T109" fmla="*/ 2147483646 h 4408"/>
                <a:gd name="T110" fmla="*/ 2147483646 w 4408"/>
                <a:gd name="T111" fmla="*/ 2147483646 h 4408"/>
                <a:gd name="T112" fmla="*/ 2147483646 w 4408"/>
                <a:gd name="T113" fmla="*/ 2147483646 h 4408"/>
                <a:gd name="T114" fmla="*/ 2147483646 w 4408"/>
                <a:gd name="T115" fmla="*/ 2147483646 h 4408"/>
                <a:gd name="T116" fmla="*/ 2147483646 w 4408"/>
                <a:gd name="T117" fmla="*/ 2147483646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noFill/>
            <a:ln w="19050">
              <a:solidFill>
                <a:schemeClr val="bg1">
                  <a:lumMod val="75000"/>
                </a:schemeClr>
              </a:solidFill>
              <a:prstDash val="sysDash"/>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4000" dirty="0">
                <a:solidFill>
                  <a:srgbClr val="FFFFFF"/>
                </a:solidFill>
                <a:latin typeface="思源黑体 CN Light" panose="020B0300000000000000" pitchFamily="34" charset="-122"/>
                <a:ea typeface="思源黑体 CN Light" panose="020B0300000000000000" pitchFamily="34" charset="-122"/>
              </a:endParaRPr>
            </a:p>
          </p:txBody>
        </p:sp>
        <p:sp>
          <p:nvSpPr>
            <p:cNvPr id="103" name="椭圆 102"/>
            <p:cNvSpPr/>
            <p:nvPr/>
          </p:nvSpPr>
          <p:spPr>
            <a:xfrm>
              <a:off x="5678851" y="3132769"/>
              <a:ext cx="1134620" cy="1134619"/>
            </a:xfrm>
            <a:prstGeom prst="ellipse">
              <a:avLst/>
            </a:prstGeom>
            <a:solidFill>
              <a:srgbClr val="D91B2D"/>
            </a:solidFill>
            <a:ln w="50800">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spcBef>
                  <a:spcPts val="0"/>
                </a:spcBef>
                <a:spcAft>
                  <a:spcPts val="0"/>
                </a:spcAft>
                <a:defRPr/>
              </a:pPr>
              <a:endParaRPr lang="zh-CN" altLang="en-US" dirty="0">
                <a:solidFill>
                  <a:srgbClr val="FFFFFF"/>
                </a:solidFill>
                <a:latin typeface="思源黑体 CN Light" panose="020B0300000000000000" pitchFamily="34" charset="-122"/>
                <a:ea typeface="思源黑体 CN Light" panose="020B0300000000000000" pitchFamily="34" charset="-122"/>
                <a:sym typeface="+mn-ea"/>
              </a:endParaRPr>
            </a:p>
          </p:txBody>
        </p:sp>
        <p:sp>
          <p:nvSpPr>
            <p:cNvPr id="104" name="computer-worker-on-side-view_49711"/>
            <p:cNvSpPr>
              <a:spLocks noChangeAspect="1"/>
            </p:cNvSpPr>
            <p:nvPr/>
          </p:nvSpPr>
          <p:spPr bwMode="auto">
            <a:xfrm>
              <a:off x="5973374" y="3429001"/>
              <a:ext cx="574234" cy="594754"/>
            </a:xfrm>
            <a:custGeom>
              <a:avLst/>
              <a:gdLst>
                <a:gd name="connsiteX0" fmla="*/ 307751 w 586469"/>
                <a:gd name="connsiteY0" fmla="*/ 301103 h 607427"/>
                <a:gd name="connsiteX1" fmla="*/ 468697 w 586469"/>
                <a:gd name="connsiteY1" fmla="*/ 301103 h 607427"/>
                <a:gd name="connsiteX2" fmla="*/ 546247 w 586469"/>
                <a:gd name="connsiteY2" fmla="*/ 301103 h 607427"/>
                <a:gd name="connsiteX3" fmla="*/ 586469 w 586469"/>
                <a:gd name="connsiteY3" fmla="*/ 301103 h 607427"/>
                <a:gd name="connsiteX4" fmla="*/ 586469 w 586469"/>
                <a:gd name="connsiteY4" fmla="*/ 332857 h 607427"/>
                <a:gd name="connsiteX5" fmla="*/ 546247 w 586469"/>
                <a:gd name="connsiteY5" fmla="*/ 332857 h 607427"/>
                <a:gd name="connsiteX6" fmla="*/ 468697 w 586469"/>
                <a:gd name="connsiteY6" fmla="*/ 332857 h 607427"/>
                <a:gd name="connsiteX7" fmla="*/ 307751 w 586469"/>
                <a:gd name="connsiteY7" fmla="*/ 332857 h 607427"/>
                <a:gd name="connsiteX8" fmla="*/ 295598 w 586469"/>
                <a:gd name="connsiteY8" fmla="*/ 320711 h 607427"/>
                <a:gd name="connsiteX9" fmla="*/ 295598 w 586469"/>
                <a:gd name="connsiteY9" fmla="*/ 313249 h 607427"/>
                <a:gd name="connsiteX10" fmla="*/ 307751 w 586469"/>
                <a:gd name="connsiteY10" fmla="*/ 301103 h 607427"/>
                <a:gd name="connsiteX11" fmla="*/ 122002 w 586469"/>
                <a:gd name="connsiteY11" fmla="*/ 165476 h 607427"/>
                <a:gd name="connsiteX12" fmla="*/ 145152 w 586469"/>
                <a:gd name="connsiteY12" fmla="*/ 188589 h 607427"/>
                <a:gd name="connsiteX13" fmla="*/ 145152 w 586469"/>
                <a:gd name="connsiteY13" fmla="*/ 323050 h 607427"/>
                <a:gd name="connsiteX14" fmla="*/ 122002 w 586469"/>
                <a:gd name="connsiteY14" fmla="*/ 346163 h 607427"/>
                <a:gd name="connsiteX15" fmla="*/ 98852 w 586469"/>
                <a:gd name="connsiteY15" fmla="*/ 323050 h 607427"/>
                <a:gd name="connsiteX16" fmla="*/ 98852 w 586469"/>
                <a:gd name="connsiteY16" fmla="*/ 270121 h 607427"/>
                <a:gd name="connsiteX17" fmla="*/ 24655 w 586469"/>
                <a:gd name="connsiteY17" fmla="*/ 361360 h 607427"/>
                <a:gd name="connsiteX18" fmla="*/ 110832 w 586469"/>
                <a:gd name="connsiteY18" fmla="*/ 454332 h 607427"/>
                <a:gd name="connsiteX19" fmla="*/ 134792 w 586469"/>
                <a:gd name="connsiteY19" fmla="*/ 439887 h 607427"/>
                <a:gd name="connsiteX20" fmla="*/ 330528 w 586469"/>
                <a:gd name="connsiteY20" fmla="*/ 439887 h 607427"/>
                <a:gd name="connsiteX21" fmla="*/ 330528 w 586469"/>
                <a:gd name="connsiteY21" fmla="*/ 494029 h 607427"/>
                <a:gd name="connsiteX22" fmla="*/ 134792 w 586469"/>
                <a:gd name="connsiteY22" fmla="*/ 494029 h 607427"/>
                <a:gd name="connsiteX23" fmla="*/ 110543 w 586469"/>
                <a:gd name="connsiteY23" fmla="*/ 479005 h 607427"/>
                <a:gd name="connsiteX24" fmla="*/ 0 w 586469"/>
                <a:gd name="connsiteY24" fmla="*/ 361360 h 607427"/>
                <a:gd name="connsiteX25" fmla="*/ 98852 w 586469"/>
                <a:gd name="connsiteY25" fmla="*/ 245101 h 607427"/>
                <a:gd name="connsiteX26" fmla="*/ 98852 w 586469"/>
                <a:gd name="connsiteY26" fmla="*/ 188589 h 607427"/>
                <a:gd name="connsiteX27" fmla="*/ 122002 w 586469"/>
                <a:gd name="connsiteY27" fmla="*/ 165476 h 607427"/>
                <a:gd name="connsiteX28" fmla="*/ 563182 w 586469"/>
                <a:gd name="connsiteY28" fmla="*/ 131818 h 607427"/>
                <a:gd name="connsiteX29" fmla="*/ 569952 w 586469"/>
                <a:gd name="connsiteY29" fmla="*/ 145572 h 607427"/>
                <a:gd name="connsiteX30" fmla="*/ 521637 w 586469"/>
                <a:gd name="connsiteY30" fmla="*/ 286290 h 607427"/>
                <a:gd name="connsiteX31" fmla="*/ 520017 w 586469"/>
                <a:gd name="connsiteY31" fmla="*/ 289353 h 607427"/>
                <a:gd name="connsiteX32" fmla="*/ 511164 w 586469"/>
                <a:gd name="connsiteY32" fmla="*/ 293976 h 607427"/>
                <a:gd name="connsiteX33" fmla="*/ 339372 w 586469"/>
                <a:gd name="connsiteY33" fmla="*/ 293976 h 607427"/>
                <a:gd name="connsiteX34" fmla="*/ 328552 w 586469"/>
                <a:gd name="connsiteY34" fmla="*/ 283169 h 607427"/>
                <a:gd name="connsiteX35" fmla="*/ 339372 w 586469"/>
                <a:gd name="connsiteY35" fmla="*/ 272363 h 607427"/>
                <a:gd name="connsiteX36" fmla="*/ 503584 w 586469"/>
                <a:gd name="connsiteY36" fmla="*/ 272363 h 607427"/>
                <a:gd name="connsiteX37" fmla="*/ 549469 w 586469"/>
                <a:gd name="connsiteY37" fmla="*/ 138579 h 607427"/>
                <a:gd name="connsiteX38" fmla="*/ 563182 w 586469"/>
                <a:gd name="connsiteY38" fmla="*/ 131818 h 607427"/>
                <a:gd name="connsiteX39" fmla="*/ 216578 w 586469"/>
                <a:gd name="connsiteY39" fmla="*/ 110153 h 607427"/>
                <a:gd name="connsiteX40" fmla="*/ 285152 w 586469"/>
                <a:gd name="connsiteY40" fmla="*/ 189719 h 607427"/>
                <a:gd name="connsiteX41" fmla="*/ 285152 w 586469"/>
                <a:gd name="connsiteY41" fmla="*/ 207632 h 607427"/>
                <a:gd name="connsiteX42" fmla="*/ 288798 w 586469"/>
                <a:gd name="connsiteY42" fmla="*/ 207632 h 607427"/>
                <a:gd name="connsiteX43" fmla="*/ 442961 w 586469"/>
                <a:gd name="connsiteY43" fmla="*/ 207689 h 607427"/>
                <a:gd name="connsiteX44" fmla="*/ 469754 w 586469"/>
                <a:gd name="connsiteY44" fmla="*/ 234500 h 607427"/>
                <a:gd name="connsiteX45" fmla="*/ 442961 w 586469"/>
                <a:gd name="connsiteY45" fmla="*/ 261254 h 607427"/>
                <a:gd name="connsiteX46" fmla="*/ 289550 w 586469"/>
                <a:gd name="connsiteY46" fmla="*/ 261254 h 607427"/>
                <a:gd name="connsiteX47" fmla="*/ 283300 w 586469"/>
                <a:gd name="connsiteY47" fmla="*/ 261022 h 607427"/>
                <a:gd name="connsiteX48" fmla="*/ 266750 w 586469"/>
                <a:gd name="connsiteY48" fmla="*/ 253569 h 607427"/>
                <a:gd name="connsiteX49" fmla="*/ 214147 w 586469"/>
                <a:gd name="connsiteY49" fmla="*/ 196249 h 607427"/>
                <a:gd name="connsiteX50" fmla="*/ 207782 w 586469"/>
                <a:gd name="connsiteY50" fmla="*/ 195960 h 607427"/>
                <a:gd name="connsiteX51" fmla="*/ 207492 w 586469"/>
                <a:gd name="connsiteY51" fmla="*/ 202316 h 607427"/>
                <a:gd name="connsiteX52" fmla="*/ 260095 w 586469"/>
                <a:gd name="connsiteY52" fmla="*/ 259636 h 607427"/>
                <a:gd name="connsiteX53" fmla="*/ 283185 w 586469"/>
                <a:gd name="connsiteY53" fmla="*/ 269805 h 607427"/>
                <a:gd name="connsiteX54" fmla="*/ 285152 w 586469"/>
                <a:gd name="connsiteY54" fmla="*/ 269805 h 607427"/>
                <a:gd name="connsiteX55" fmla="*/ 285152 w 586469"/>
                <a:gd name="connsiteY55" fmla="*/ 343304 h 607427"/>
                <a:gd name="connsiteX56" fmla="*/ 291286 w 586469"/>
                <a:gd name="connsiteY56" fmla="*/ 343304 h 607427"/>
                <a:gd name="connsiteX57" fmla="*/ 351123 w 586469"/>
                <a:gd name="connsiteY57" fmla="*/ 343304 h 607427"/>
                <a:gd name="connsiteX58" fmla="*/ 366979 w 586469"/>
                <a:gd name="connsiteY58" fmla="*/ 343304 h 607427"/>
                <a:gd name="connsiteX59" fmla="*/ 375428 w 586469"/>
                <a:gd name="connsiteY59" fmla="*/ 343304 h 607427"/>
                <a:gd name="connsiteX60" fmla="*/ 409975 w 586469"/>
                <a:gd name="connsiteY60" fmla="*/ 377685 h 607427"/>
                <a:gd name="connsiteX61" fmla="*/ 409975 w 586469"/>
                <a:gd name="connsiteY61" fmla="*/ 572989 h 607427"/>
                <a:gd name="connsiteX62" fmla="*/ 375428 w 586469"/>
                <a:gd name="connsiteY62" fmla="*/ 607427 h 607427"/>
                <a:gd name="connsiteX63" fmla="*/ 340822 w 586469"/>
                <a:gd name="connsiteY63" fmla="*/ 572989 h 607427"/>
                <a:gd name="connsiteX64" fmla="*/ 340822 w 586469"/>
                <a:gd name="connsiteY64" fmla="*/ 429169 h 607427"/>
                <a:gd name="connsiteX65" fmla="*/ 291286 w 586469"/>
                <a:gd name="connsiteY65" fmla="*/ 429169 h 607427"/>
                <a:gd name="connsiteX66" fmla="*/ 274273 w 586469"/>
                <a:gd name="connsiteY66" fmla="*/ 429169 h 607427"/>
                <a:gd name="connsiteX67" fmla="*/ 234401 w 586469"/>
                <a:gd name="connsiteY67" fmla="*/ 429169 h 607427"/>
                <a:gd name="connsiteX68" fmla="*/ 198523 w 586469"/>
                <a:gd name="connsiteY68" fmla="*/ 429169 h 607427"/>
                <a:gd name="connsiteX69" fmla="*/ 155584 w 586469"/>
                <a:gd name="connsiteY69" fmla="*/ 388606 h 607427"/>
                <a:gd name="connsiteX70" fmla="*/ 155526 w 586469"/>
                <a:gd name="connsiteY70" fmla="*/ 386237 h 607427"/>
                <a:gd name="connsiteX71" fmla="*/ 155584 w 586469"/>
                <a:gd name="connsiteY71" fmla="*/ 383868 h 607427"/>
                <a:gd name="connsiteX72" fmla="*/ 155584 w 586469"/>
                <a:gd name="connsiteY72" fmla="*/ 366302 h 607427"/>
                <a:gd name="connsiteX73" fmla="*/ 155526 w 586469"/>
                <a:gd name="connsiteY73" fmla="*/ 363586 h 607427"/>
                <a:gd name="connsiteX74" fmla="*/ 155526 w 586469"/>
                <a:gd name="connsiteY74" fmla="*/ 171113 h 607427"/>
                <a:gd name="connsiteX75" fmla="*/ 216578 w 586469"/>
                <a:gd name="connsiteY75" fmla="*/ 110153 h 607427"/>
                <a:gd name="connsiteX76" fmla="*/ 295599 w 586469"/>
                <a:gd name="connsiteY76" fmla="*/ 0 h 607427"/>
                <a:gd name="connsiteX77" fmla="*/ 362848 w 586469"/>
                <a:gd name="connsiteY77" fmla="*/ 67179 h 607427"/>
                <a:gd name="connsiteX78" fmla="*/ 295599 w 586469"/>
                <a:gd name="connsiteY78" fmla="*/ 134358 h 607427"/>
                <a:gd name="connsiteX79" fmla="*/ 228350 w 586469"/>
                <a:gd name="connsiteY79" fmla="*/ 67179 h 607427"/>
                <a:gd name="connsiteX80" fmla="*/ 295599 w 586469"/>
                <a:gd name="connsiteY80" fmla="*/ 0 h 60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86469" h="607427">
                  <a:moveTo>
                    <a:pt x="307751" y="301103"/>
                  </a:moveTo>
                  <a:lnTo>
                    <a:pt x="468697" y="301103"/>
                  </a:lnTo>
                  <a:lnTo>
                    <a:pt x="546247" y="301103"/>
                  </a:lnTo>
                  <a:lnTo>
                    <a:pt x="586469" y="301103"/>
                  </a:lnTo>
                  <a:lnTo>
                    <a:pt x="586469" y="332857"/>
                  </a:lnTo>
                  <a:lnTo>
                    <a:pt x="546247" y="332857"/>
                  </a:lnTo>
                  <a:lnTo>
                    <a:pt x="468697" y="332857"/>
                  </a:lnTo>
                  <a:lnTo>
                    <a:pt x="307751" y="332857"/>
                  </a:lnTo>
                  <a:cubicBezTo>
                    <a:pt x="301038" y="332857"/>
                    <a:pt x="295598" y="327420"/>
                    <a:pt x="295598" y="320711"/>
                  </a:cubicBezTo>
                  <a:lnTo>
                    <a:pt x="295598" y="313249"/>
                  </a:lnTo>
                  <a:cubicBezTo>
                    <a:pt x="295598" y="306540"/>
                    <a:pt x="301038" y="301103"/>
                    <a:pt x="307751" y="301103"/>
                  </a:cubicBezTo>
                  <a:close/>
                  <a:moveTo>
                    <a:pt x="122002" y="165476"/>
                  </a:moveTo>
                  <a:cubicBezTo>
                    <a:pt x="134792" y="165476"/>
                    <a:pt x="145152" y="175819"/>
                    <a:pt x="145152" y="188589"/>
                  </a:cubicBezTo>
                  <a:lnTo>
                    <a:pt x="145152" y="323050"/>
                  </a:lnTo>
                  <a:cubicBezTo>
                    <a:pt x="145152" y="335820"/>
                    <a:pt x="134792" y="346163"/>
                    <a:pt x="122002" y="346163"/>
                  </a:cubicBezTo>
                  <a:cubicBezTo>
                    <a:pt x="109211" y="346163"/>
                    <a:pt x="98852" y="335820"/>
                    <a:pt x="98852" y="323050"/>
                  </a:cubicBezTo>
                  <a:lnTo>
                    <a:pt x="98852" y="270121"/>
                  </a:lnTo>
                  <a:cubicBezTo>
                    <a:pt x="56545" y="279019"/>
                    <a:pt x="24655" y="316520"/>
                    <a:pt x="24655" y="361360"/>
                  </a:cubicBezTo>
                  <a:cubicBezTo>
                    <a:pt x="24655" y="410360"/>
                    <a:pt x="62679" y="450634"/>
                    <a:pt x="110832" y="454332"/>
                  </a:cubicBezTo>
                  <a:cubicBezTo>
                    <a:pt x="115346" y="445780"/>
                    <a:pt x="124375" y="439887"/>
                    <a:pt x="134792" y="439887"/>
                  </a:cubicBezTo>
                  <a:lnTo>
                    <a:pt x="330528" y="439887"/>
                  </a:lnTo>
                  <a:lnTo>
                    <a:pt x="330528" y="494029"/>
                  </a:lnTo>
                  <a:lnTo>
                    <a:pt x="134792" y="494029"/>
                  </a:lnTo>
                  <a:cubicBezTo>
                    <a:pt x="124201" y="494029"/>
                    <a:pt x="114999" y="487904"/>
                    <a:pt x="110543" y="479005"/>
                  </a:cubicBezTo>
                  <a:cubicBezTo>
                    <a:pt x="48963" y="475134"/>
                    <a:pt x="0" y="423823"/>
                    <a:pt x="0" y="361360"/>
                  </a:cubicBezTo>
                  <a:cubicBezTo>
                    <a:pt x="0" y="302941"/>
                    <a:pt x="42828" y="254288"/>
                    <a:pt x="98852" y="245101"/>
                  </a:cubicBezTo>
                  <a:lnTo>
                    <a:pt x="98852" y="188589"/>
                  </a:lnTo>
                  <a:cubicBezTo>
                    <a:pt x="98852" y="175819"/>
                    <a:pt x="109211" y="165476"/>
                    <a:pt x="122002" y="165476"/>
                  </a:cubicBezTo>
                  <a:close/>
                  <a:moveTo>
                    <a:pt x="563182" y="131818"/>
                  </a:moveTo>
                  <a:cubicBezTo>
                    <a:pt x="568852" y="133783"/>
                    <a:pt x="571861" y="139909"/>
                    <a:pt x="569952" y="145572"/>
                  </a:cubicBezTo>
                  <a:lnTo>
                    <a:pt x="521637" y="286290"/>
                  </a:lnTo>
                  <a:cubicBezTo>
                    <a:pt x="521290" y="287446"/>
                    <a:pt x="520711" y="288428"/>
                    <a:pt x="520017" y="289353"/>
                  </a:cubicBezTo>
                  <a:cubicBezTo>
                    <a:pt x="518107" y="292127"/>
                    <a:pt x="514867" y="293976"/>
                    <a:pt x="511164" y="293976"/>
                  </a:cubicBezTo>
                  <a:lnTo>
                    <a:pt x="339372" y="293976"/>
                  </a:lnTo>
                  <a:cubicBezTo>
                    <a:pt x="333412" y="293976"/>
                    <a:pt x="328552" y="289122"/>
                    <a:pt x="328552" y="283169"/>
                  </a:cubicBezTo>
                  <a:cubicBezTo>
                    <a:pt x="328552" y="277217"/>
                    <a:pt x="333412" y="272363"/>
                    <a:pt x="339372" y="272363"/>
                  </a:cubicBezTo>
                  <a:lnTo>
                    <a:pt x="503584" y="272363"/>
                  </a:lnTo>
                  <a:lnTo>
                    <a:pt x="549469" y="138579"/>
                  </a:lnTo>
                  <a:cubicBezTo>
                    <a:pt x="551378" y="132916"/>
                    <a:pt x="557511" y="129911"/>
                    <a:pt x="563182" y="131818"/>
                  </a:cubicBezTo>
                  <a:close/>
                  <a:moveTo>
                    <a:pt x="216578" y="110153"/>
                  </a:moveTo>
                  <a:lnTo>
                    <a:pt x="285152" y="189719"/>
                  </a:lnTo>
                  <a:lnTo>
                    <a:pt x="285152" y="207632"/>
                  </a:lnTo>
                  <a:lnTo>
                    <a:pt x="288798" y="207632"/>
                  </a:lnTo>
                  <a:lnTo>
                    <a:pt x="442961" y="207689"/>
                  </a:lnTo>
                  <a:cubicBezTo>
                    <a:pt x="457775" y="207689"/>
                    <a:pt x="469754" y="219708"/>
                    <a:pt x="469754" y="234500"/>
                  </a:cubicBezTo>
                  <a:cubicBezTo>
                    <a:pt x="469754" y="249293"/>
                    <a:pt x="457775" y="261254"/>
                    <a:pt x="442961" y="261254"/>
                  </a:cubicBezTo>
                  <a:lnTo>
                    <a:pt x="289550" y="261254"/>
                  </a:lnTo>
                  <a:cubicBezTo>
                    <a:pt x="289550" y="261254"/>
                    <a:pt x="283532" y="261022"/>
                    <a:pt x="283300" y="261022"/>
                  </a:cubicBezTo>
                  <a:cubicBezTo>
                    <a:pt x="276935" y="260791"/>
                    <a:pt x="271032" y="258249"/>
                    <a:pt x="266750" y="253569"/>
                  </a:cubicBezTo>
                  <a:lnTo>
                    <a:pt x="214147" y="196249"/>
                  </a:lnTo>
                  <a:cubicBezTo>
                    <a:pt x="212469" y="194400"/>
                    <a:pt x="209576" y="194284"/>
                    <a:pt x="207782" y="195960"/>
                  </a:cubicBezTo>
                  <a:cubicBezTo>
                    <a:pt x="205930" y="197635"/>
                    <a:pt x="205814" y="200467"/>
                    <a:pt x="207492" y="202316"/>
                  </a:cubicBezTo>
                  <a:lnTo>
                    <a:pt x="260095" y="259636"/>
                  </a:lnTo>
                  <a:cubicBezTo>
                    <a:pt x="266056" y="266107"/>
                    <a:pt x="274447" y="269805"/>
                    <a:pt x="283185" y="269805"/>
                  </a:cubicBezTo>
                  <a:cubicBezTo>
                    <a:pt x="283300" y="269805"/>
                    <a:pt x="285152" y="269805"/>
                    <a:pt x="285152" y="269805"/>
                  </a:cubicBezTo>
                  <a:lnTo>
                    <a:pt x="285152" y="343304"/>
                  </a:lnTo>
                  <a:lnTo>
                    <a:pt x="291286" y="343304"/>
                  </a:lnTo>
                  <a:lnTo>
                    <a:pt x="351123" y="343304"/>
                  </a:lnTo>
                  <a:lnTo>
                    <a:pt x="366979" y="343304"/>
                  </a:lnTo>
                  <a:lnTo>
                    <a:pt x="375428" y="343304"/>
                  </a:lnTo>
                  <a:cubicBezTo>
                    <a:pt x="394524" y="343304"/>
                    <a:pt x="409975" y="358674"/>
                    <a:pt x="409975" y="377685"/>
                  </a:cubicBezTo>
                  <a:lnTo>
                    <a:pt x="409975" y="572989"/>
                  </a:lnTo>
                  <a:cubicBezTo>
                    <a:pt x="409975" y="591999"/>
                    <a:pt x="394524" y="607427"/>
                    <a:pt x="375428" y="607427"/>
                  </a:cubicBezTo>
                  <a:cubicBezTo>
                    <a:pt x="356331" y="607427"/>
                    <a:pt x="340822" y="591999"/>
                    <a:pt x="340822" y="572989"/>
                  </a:cubicBezTo>
                  <a:lnTo>
                    <a:pt x="340822" y="429169"/>
                  </a:lnTo>
                  <a:lnTo>
                    <a:pt x="291286" y="429169"/>
                  </a:lnTo>
                  <a:lnTo>
                    <a:pt x="274273" y="429169"/>
                  </a:lnTo>
                  <a:lnTo>
                    <a:pt x="234401" y="429169"/>
                  </a:lnTo>
                  <a:lnTo>
                    <a:pt x="198523" y="429169"/>
                  </a:lnTo>
                  <a:cubicBezTo>
                    <a:pt x="175606" y="429169"/>
                    <a:pt x="156857" y="411256"/>
                    <a:pt x="155584" y="388606"/>
                  </a:cubicBezTo>
                  <a:cubicBezTo>
                    <a:pt x="155526" y="387797"/>
                    <a:pt x="155526" y="387046"/>
                    <a:pt x="155526" y="386237"/>
                  </a:cubicBezTo>
                  <a:cubicBezTo>
                    <a:pt x="155526" y="385428"/>
                    <a:pt x="155526" y="384619"/>
                    <a:pt x="155584" y="383868"/>
                  </a:cubicBezTo>
                  <a:lnTo>
                    <a:pt x="155584" y="366302"/>
                  </a:lnTo>
                  <a:cubicBezTo>
                    <a:pt x="155526" y="365377"/>
                    <a:pt x="155526" y="364453"/>
                    <a:pt x="155526" y="363586"/>
                  </a:cubicBezTo>
                  <a:lnTo>
                    <a:pt x="155526" y="171113"/>
                  </a:lnTo>
                  <a:cubicBezTo>
                    <a:pt x="155526" y="137426"/>
                    <a:pt x="182840" y="110153"/>
                    <a:pt x="216578" y="110153"/>
                  </a:cubicBezTo>
                  <a:close/>
                  <a:moveTo>
                    <a:pt x="295599" y="0"/>
                  </a:moveTo>
                  <a:cubicBezTo>
                    <a:pt x="332740" y="0"/>
                    <a:pt x="362848" y="30077"/>
                    <a:pt x="362848" y="67179"/>
                  </a:cubicBezTo>
                  <a:cubicBezTo>
                    <a:pt x="362848" y="104281"/>
                    <a:pt x="332740" y="134358"/>
                    <a:pt x="295599" y="134358"/>
                  </a:cubicBezTo>
                  <a:cubicBezTo>
                    <a:pt x="258458" y="134358"/>
                    <a:pt x="228350" y="104281"/>
                    <a:pt x="228350" y="67179"/>
                  </a:cubicBezTo>
                  <a:cubicBezTo>
                    <a:pt x="228350" y="30077"/>
                    <a:pt x="258458" y="0"/>
                    <a:pt x="295599" y="0"/>
                  </a:cubicBezTo>
                  <a:close/>
                </a:path>
              </a:pathLst>
            </a:custGeom>
            <a:solidFill>
              <a:schemeClr val="bg1"/>
            </a:solidFill>
            <a:ln>
              <a:noFill/>
            </a:ln>
          </p:spPr>
        </p:sp>
      </p:grpSp>
      <p:grpSp>
        <p:nvGrpSpPr>
          <p:cNvPr id="105" name="组合 104"/>
          <p:cNvGrpSpPr/>
          <p:nvPr/>
        </p:nvGrpSpPr>
        <p:grpSpPr>
          <a:xfrm>
            <a:off x="7049221" y="1944671"/>
            <a:ext cx="4217596" cy="1303840"/>
            <a:chOff x="7049221" y="1944671"/>
            <a:chExt cx="4217596" cy="1303840"/>
          </a:xfrm>
        </p:grpSpPr>
        <p:grpSp>
          <p:nvGrpSpPr>
            <p:cNvPr id="106" name="组合 105"/>
            <p:cNvGrpSpPr/>
            <p:nvPr/>
          </p:nvGrpSpPr>
          <p:grpSpPr>
            <a:xfrm>
              <a:off x="7049221" y="1944671"/>
              <a:ext cx="1303841" cy="1303840"/>
              <a:chOff x="6806902" y="2233062"/>
              <a:chExt cx="1303841" cy="1303840"/>
            </a:xfrm>
          </p:grpSpPr>
          <p:sp>
            <p:nvSpPr>
              <p:cNvPr id="110" name="齿轮"/>
              <p:cNvSpPr/>
              <p:nvPr/>
            </p:nvSpPr>
            <p:spPr bwMode="auto">
              <a:xfrm>
                <a:off x="6806902" y="2233062"/>
                <a:ext cx="1303841" cy="1303840"/>
              </a:xfrm>
              <a:custGeom>
                <a:avLst/>
                <a:gdLst>
                  <a:gd name="T0" fmla="*/ 2147483646 w 4408"/>
                  <a:gd name="T1" fmla="*/ 2147483646 h 4408"/>
                  <a:gd name="T2" fmla="*/ 2147483646 w 4408"/>
                  <a:gd name="T3" fmla="*/ 2147483646 h 4408"/>
                  <a:gd name="T4" fmla="*/ 2147483646 w 4408"/>
                  <a:gd name="T5" fmla="*/ 2147483646 h 4408"/>
                  <a:gd name="T6" fmla="*/ 2147483646 w 4408"/>
                  <a:gd name="T7" fmla="*/ 2147483646 h 4408"/>
                  <a:gd name="T8" fmla="*/ 2147483646 w 4408"/>
                  <a:gd name="T9" fmla="*/ 2147483646 h 4408"/>
                  <a:gd name="T10" fmla="*/ 2147483646 w 4408"/>
                  <a:gd name="T11" fmla="*/ 2147483646 h 4408"/>
                  <a:gd name="T12" fmla="*/ 2147483646 w 4408"/>
                  <a:gd name="T13" fmla="*/ 2147483646 h 4408"/>
                  <a:gd name="T14" fmla="*/ 2147483646 w 4408"/>
                  <a:gd name="T15" fmla="*/ 2147483646 h 4408"/>
                  <a:gd name="T16" fmla="*/ 2147483646 w 4408"/>
                  <a:gd name="T17" fmla="*/ 2147483646 h 4408"/>
                  <a:gd name="T18" fmla="*/ 2147483646 w 4408"/>
                  <a:gd name="T19" fmla="*/ 2147483646 h 4408"/>
                  <a:gd name="T20" fmla="*/ 2147483646 w 4408"/>
                  <a:gd name="T21" fmla="*/ 564979005 h 4408"/>
                  <a:gd name="T22" fmla="*/ 2147483646 w 4408"/>
                  <a:gd name="T23" fmla="*/ 2147483646 h 4408"/>
                  <a:gd name="T24" fmla="*/ 2147483646 w 4408"/>
                  <a:gd name="T25" fmla="*/ 2147483646 h 4408"/>
                  <a:gd name="T26" fmla="*/ 2147483646 w 4408"/>
                  <a:gd name="T27" fmla="*/ 2147483646 h 4408"/>
                  <a:gd name="T28" fmla="*/ 2147483646 w 4408"/>
                  <a:gd name="T29" fmla="*/ 2147483646 h 4408"/>
                  <a:gd name="T30" fmla="*/ 2147483646 w 4408"/>
                  <a:gd name="T31" fmla="*/ 2147483646 h 4408"/>
                  <a:gd name="T32" fmla="*/ 2147483646 w 4408"/>
                  <a:gd name="T33" fmla="*/ 2147483646 h 4408"/>
                  <a:gd name="T34" fmla="*/ 2147483646 w 4408"/>
                  <a:gd name="T35" fmla="*/ 2147483646 h 4408"/>
                  <a:gd name="T36" fmla="*/ 2147483646 w 4408"/>
                  <a:gd name="T37" fmla="*/ 2147483646 h 4408"/>
                  <a:gd name="T38" fmla="*/ 2147483646 w 4408"/>
                  <a:gd name="T39" fmla="*/ 2147483646 h 4408"/>
                  <a:gd name="T40" fmla="*/ 2147483646 w 4408"/>
                  <a:gd name="T41" fmla="*/ 2147483646 h 4408"/>
                  <a:gd name="T42" fmla="*/ 2147483646 w 4408"/>
                  <a:gd name="T43" fmla="*/ 2147483646 h 4408"/>
                  <a:gd name="T44" fmla="*/ 642768528 w 4408"/>
                  <a:gd name="T45" fmla="*/ 2147483646 h 4408"/>
                  <a:gd name="T46" fmla="*/ 2147483646 w 4408"/>
                  <a:gd name="T47" fmla="*/ 2147483646 h 4408"/>
                  <a:gd name="T48" fmla="*/ 2147483646 w 4408"/>
                  <a:gd name="T49" fmla="*/ 2147483646 h 4408"/>
                  <a:gd name="T50" fmla="*/ 2147483646 w 4408"/>
                  <a:gd name="T51" fmla="*/ 2147483646 h 4408"/>
                  <a:gd name="T52" fmla="*/ 2147483646 w 4408"/>
                  <a:gd name="T53" fmla="*/ 2147483646 h 4408"/>
                  <a:gd name="T54" fmla="*/ 2147483646 w 4408"/>
                  <a:gd name="T55" fmla="*/ 2147483646 h 4408"/>
                  <a:gd name="T56" fmla="*/ 2147483646 w 4408"/>
                  <a:gd name="T57" fmla="*/ 2147483646 h 4408"/>
                  <a:gd name="T58" fmla="*/ 2147483646 w 4408"/>
                  <a:gd name="T59" fmla="*/ 2147483646 h 4408"/>
                  <a:gd name="T60" fmla="*/ 2147483646 w 4408"/>
                  <a:gd name="T61" fmla="*/ 2147483646 h 4408"/>
                  <a:gd name="T62" fmla="*/ 2147483646 w 4408"/>
                  <a:gd name="T63" fmla="*/ 2147483646 h 4408"/>
                  <a:gd name="T64" fmla="*/ 2147483646 w 4408"/>
                  <a:gd name="T65" fmla="*/ 2147483646 h 4408"/>
                  <a:gd name="T66" fmla="*/ 2147483646 w 4408"/>
                  <a:gd name="T67" fmla="*/ 2147483646 h 4408"/>
                  <a:gd name="T68" fmla="*/ 2147483646 w 4408"/>
                  <a:gd name="T69" fmla="*/ 2147483646 h 4408"/>
                  <a:gd name="T70" fmla="*/ 2147483646 w 4408"/>
                  <a:gd name="T71" fmla="*/ 2147483646 h 4408"/>
                  <a:gd name="T72" fmla="*/ 2147483646 w 4408"/>
                  <a:gd name="T73" fmla="*/ 2147483646 h 4408"/>
                  <a:gd name="T74" fmla="*/ 2147483646 w 4408"/>
                  <a:gd name="T75" fmla="*/ 2147483646 h 4408"/>
                  <a:gd name="T76" fmla="*/ 2147483646 w 4408"/>
                  <a:gd name="T77" fmla="*/ 2147483646 h 4408"/>
                  <a:gd name="T78" fmla="*/ 2147483646 w 4408"/>
                  <a:gd name="T79" fmla="*/ 2147483646 h 4408"/>
                  <a:gd name="T80" fmla="*/ 2147483646 w 4408"/>
                  <a:gd name="T81" fmla="*/ 2147483646 h 4408"/>
                  <a:gd name="T82" fmla="*/ 2147483646 w 4408"/>
                  <a:gd name="T83" fmla="*/ 2147483646 h 4408"/>
                  <a:gd name="T84" fmla="*/ 2147483646 w 4408"/>
                  <a:gd name="T85" fmla="*/ 2147483646 h 4408"/>
                  <a:gd name="T86" fmla="*/ 2147483646 w 4408"/>
                  <a:gd name="T87" fmla="*/ 2147483646 h 4408"/>
                  <a:gd name="T88" fmla="*/ 2147483646 w 4408"/>
                  <a:gd name="T89" fmla="*/ 2147483646 h 4408"/>
                  <a:gd name="T90" fmla="*/ 2147483646 w 4408"/>
                  <a:gd name="T91" fmla="*/ 2147483646 h 4408"/>
                  <a:gd name="T92" fmla="*/ 2147483646 w 4408"/>
                  <a:gd name="T93" fmla="*/ 2147483646 h 4408"/>
                  <a:gd name="T94" fmla="*/ 2147483646 w 4408"/>
                  <a:gd name="T95" fmla="*/ 2147483646 h 4408"/>
                  <a:gd name="T96" fmla="*/ 2147483646 w 4408"/>
                  <a:gd name="T97" fmla="*/ 2147483646 h 4408"/>
                  <a:gd name="T98" fmla="*/ 2147483646 w 4408"/>
                  <a:gd name="T99" fmla="*/ 2147483646 h 4408"/>
                  <a:gd name="T100" fmla="*/ 2147483646 w 4408"/>
                  <a:gd name="T101" fmla="*/ 2147483646 h 4408"/>
                  <a:gd name="T102" fmla="*/ 2147483646 w 4408"/>
                  <a:gd name="T103" fmla="*/ 2147483646 h 4408"/>
                  <a:gd name="T104" fmla="*/ 2147483646 w 4408"/>
                  <a:gd name="T105" fmla="*/ 2147483646 h 4408"/>
                  <a:gd name="T106" fmla="*/ 2147483646 w 4408"/>
                  <a:gd name="T107" fmla="*/ 2147483646 h 4408"/>
                  <a:gd name="T108" fmla="*/ 2147483646 w 4408"/>
                  <a:gd name="T109" fmla="*/ 2147483646 h 4408"/>
                  <a:gd name="T110" fmla="*/ 2147483646 w 4408"/>
                  <a:gd name="T111" fmla="*/ 2147483646 h 4408"/>
                  <a:gd name="T112" fmla="*/ 2147483646 w 4408"/>
                  <a:gd name="T113" fmla="*/ 2147483646 h 4408"/>
                  <a:gd name="T114" fmla="*/ 2147483646 w 4408"/>
                  <a:gd name="T115" fmla="*/ 2147483646 h 4408"/>
                  <a:gd name="T116" fmla="*/ 2147483646 w 4408"/>
                  <a:gd name="T117" fmla="*/ 2147483646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rgbClr val="D91B2D"/>
              </a:solidFill>
              <a:ln w="19050">
                <a:noFill/>
                <a:prstDash val="sysDash"/>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4000" dirty="0">
                  <a:solidFill>
                    <a:srgbClr val="FFFFFF"/>
                  </a:solidFill>
                  <a:latin typeface="思源黑体 CN Light" panose="020B0300000000000000" pitchFamily="34" charset="-122"/>
                  <a:ea typeface="思源黑体 CN Light" panose="020B0300000000000000" pitchFamily="34" charset="-122"/>
                </a:endParaRPr>
              </a:p>
            </p:txBody>
          </p:sp>
          <p:sp>
            <p:nvSpPr>
              <p:cNvPr id="111" name="圈箭头"/>
              <p:cNvSpPr/>
              <p:nvPr/>
            </p:nvSpPr>
            <p:spPr>
              <a:xfrm rot="8580000" flipH="1">
                <a:off x="7238888" y="2663997"/>
                <a:ext cx="441971" cy="441971"/>
              </a:xfrm>
              <a:custGeom>
                <a:avLst/>
                <a:gdLst>
                  <a:gd name="connsiteX0" fmla="*/ 363514 w 648072"/>
                  <a:gd name="connsiteY0" fmla="*/ 144016 h 648072"/>
                  <a:gd name="connsiteX1" fmla="*/ 543534 w 648072"/>
                  <a:gd name="connsiteY1" fmla="*/ 324036 h 648072"/>
                  <a:gd name="connsiteX2" fmla="*/ 363514 w 648072"/>
                  <a:gd name="connsiteY2" fmla="*/ 504056 h 648072"/>
                  <a:gd name="connsiteX3" fmla="*/ 363514 w 648072"/>
                  <a:gd name="connsiteY3" fmla="*/ 414046 h 648072"/>
                  <a:gd name="connsiteX4" fmla="*/ 104538 w 648072"/>
                  <a:gd name="connsiteY4" fmla="*/ 414046 h 648072"/>
                  <a:gd name="connsiteX5" fmla="*/ 104538 w 648072"/>
                  <a:gd name="connsiteY5" fmla="*/ 234026 h 648072"/>
                  <a:gd name="connsiteX6" fmla="*/ 363514 w 648072"/>
                  <a:gd name="connsiteY6" fmla="*/ 234026 h 648072"/>
                  <a:gd name="connsiteX7" fmla="*/ 324036 w 648072"/>
                  <a:gd name="connsiteY7" fmla="*/ 37381 h 648072"/>
                  <a:gd name="connsiteX8" fmla="*/ 37381 w 648072"/>
                  <a:gd name="connsiteY8" fmla="*/ 324036 h 648072"/>
                  <a:gd name="connsiteX9" fmla="*/ 324036 w 648072"/>
                  <a:gd name="connsiteY9" fmla="*/ 610691 h 648072"/>
                  <a:gd name="connsiteX10" fmla="*/ 610691 w 648072"/>
                  <a:gd name="connsiteY10" fmla="*/ 324036 h 648072"/>
                  <a:gd name="connsiteX11" fmla="*/ 324036 w 648072"/>
                  <a:gd name="connsiteY11" fmla="*/ 37381 h 648072"/>
                  <a:gd name="connsiteX12" fmla="*/ 324036 w 648072"/>
                  <a:gd name="connsiteY12" fmla="*/ 0 h 648072"/>
                  <a:gd name="connsiteX13" fmla="*/ 648072 w 648072"/>
                  <a:gd name="connsiteY13" fmla="*/ 324036 h 648072"/>
                  <a:gd name="connsiteX14" fmla="*/ 324036 w 648072"/>
                  <a:gd name="connsiteY14" fmla="*/ 648072 h 648072"/>
                  <a:gd name="connsiteX15" fmla="*/ 0 w 648072"/>
                  <a:gd name="connsiteY15" fmla="*/ 324036 h 648072"/>
                  <a:gd name="connsiteX16" fmla="*/ 324036 w 648072"/>
                  <a:gd name="connsiteY16"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072" h="648072">
                    <a:moveTo>
                      <a:pt x="363514" y="144016"/>
                    </a:moveTo>
                    <a:lnTo>
                      <a:pt x="543534" y="324036"/>
                    </a:lnTo>
                    <a:lnTo>
                      <a:pt x="363514" y="504056"/>
                    </a:lnTo>
                    <a:lnTo>
                      <a:pt x="363514" y="414046"/>
                    </a:lnTo>
                    <a:lnTo>
                      <a:pt x="104538" y="414046"/>
                    </a:lnTo>
                    <a:lnTo>
                      <a:pt x="104538" y="234026"/>
                    </a:lnTo>
                    <a:lnTo>
                      <a:pt x="363514" y="234026"/>
                    </a:lnTo>
                    <a:close/>
                    <a:moveTo>
                      <a:pt x="324036" y="37381"/>
                    </a:moveTo>
                    <a:cubicBezTo>
                      <a:pt x="165721" y="37381"/>
                      <a:pt x="37381" y="165721"/>
                      <a:pt x="37381" y="324036"/>
                    </a:cubicBezTo>
                    <a:cubicBezTo>
                      <a:pt x="37381" y="482351"/>
                      <a:pt x="165721" y="610691"/>
                      <a:pt x="324036" y="610691"/>
                    </a:cubicBezTo>
                    <a:cubicBezTo>
                      <a:pt x="482351" y="610691"/>
                      <a:pt x="610691" y="482351"/>
                      <a:pt x="610691" y="324036"/>
                    </a:cubicBezTo>
                    <a:cubicBezTo>
                      <a:pt x="610691" y="165721"/>
                      <a:pt x="482351" y="37381"/>
                      <a:pt x="324036" y="37381"/>
                    </a:cubicBezTo>
                    <a:close/>
                    <a:moveTo>
                      <a:pt x="324036" y="0"/>
                    </a:moveTo>
                    <a:cubicBezTo>
                      <a:pt x="502996" y="0"/>
                      <a:pt x="648072" y="145076"/>
                      <a:pt x="648072" y="324036"/>
                    </a:cubicBezTo>
                    <a:cubicBezTo>
                      <a:pt x="648072" y="502996"/>
                      <a:pt x="502996" y="648072"/>
                      <a:pt x="324036" y="648072"/>
                    </a:cubicBezTo>
                    <a:cubicBezTo>
                      <a:pt x="145076" y="648072"/>
                      <a:pt x="0" y="502996"/>
                      <a:pt x="0" y="324036"/>
                    </a:cubicBezTo>
                    <a:cubicBezTo>
                      <a:pt x="0" y="145076"/>
                      <a:pt x="145076" y="0"/>
                      <a:pt x="324036" y="0"/>
                    </a:cubicBezTo>
                    <a:close/>
                  </a:path>
                </a:pathLst>
              </a:custGeom>
              <a:solidFill>
                <a:srgbClr val="D91B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latin typeface="思源黑体 CN Light" panose="020B0300000000000000" pitchFamily="34" charset="-122"/>
                  <a:ea typeface="思源黑体 CN Light" panose="020B0300000000000000" pitchFamily="34" charset="-122"/>
                </a:endParaRPr>
              </a:p>
            </p:txBody>
          </p:sp>
        </p:grpSp>
        <p:grpSp>
          <p:nvGrpSpPr>
            <p:cNvPr id="107" name="组合 106"/>
            <p:cNvGrpSpPr/>
            <p:nvPr/>
          </p:nvGrpSpPr>
          <p:grpSpPr>
            <a:xfrm>
              <a:off x="8567123" y="2012268"/>
              <a:ext cx="2699694" cy="1168647"/>
              <a:chOff x="8374618" y="1984476"/>
              <a:chExt cx="2699694" cy="1168647"/>
            </a:xfrm>
          </p:grpSpPr>
          <p:sp>
            <p:nvSpPr>
              <p:cNvPr id="108" name="Rectangle 16"/>
              <p:cNvSpPr/>
              <p:nvPr/>
            </p:nvSpPr>
            <p:spPr>
              <a:xfrm>
                <a:off x="8374618" y="2358803"/>
                <a:ext cx="2699694" cy="794320"/>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109" name="Title 11"/>
              <p:cNvSpPr txBox="1"/>
              <p:nvPr/>
            </p:nvSpPr>
            <p:spPr>
              <a:xfrm>
                <a:off x="8374618" y="1984476"/>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rgbClr val="D91B2D"/>
                    </a:solidFill>
                    <a:latin typeface="思源黑体 CN Bold" panose="020B0800000000000000" pitchFamily="34" charset="-122"/>
                    <a:ea typeface="思源黑体 CN Bold" panose="020B0800000000000000" pitchFamily="34" charset="-122"/>
                  </a:rPr>
                  <a:t>标题文字添加</a:t>
                </a:r>
                <a:endParaRPr lang="en-US" sz="2000" dirty="0">
                  <a:solidFill>
                    <a:srgbClr val="D91B2D"/>
                  </a:solidFill>
                  <a:latin typeface="思源黑体 CN Bold" panose="020B0800000000000000" pitchFamily="34" charset="-122"/>
                  <a:ea typeface="思源黑体 CN Bold" panose="020B0800000000000000" pitchFamily="34" charset="-122"/>
                </a:endParaRPr>
              </a:p>
            </p:txBody>
          </p:sp>
        </p:grpSp>
      </p:grpSp>
      <p:grpSp>
        <p:nvGrpSpPr>
          <p:cNvPr id="112" name="组合 111"/>
          <p:cNvGrpSpPr/>
          <p:nvPr/>
        </p:nvGrpSpPr>
        <p:grpSpPr>
          <a:xfrm>
            <a:off x="1231701" y="1944671"/>
            <a:ext cx="4211400" cy="1303840"/>
            <a:chOff x="1347214" y="1944671"/>
            <a:chExt cx="4211400" cy="1303840"/>
          </a:xfrm>
        </p:grpSpPr>
        <p:grpSp>
          <p:nvGrpSpPr>
            <p:cNvPr id="113" name="组合 112"/>
            <p:cNvGrpSpPr/>
            <p:nvPr/>
          </p:nvGrpSpPr>
          <p:grpSpPr>
            <a:xfrm>
              <a:off x="4254773" y="1944671"/>
              <a:ext cx="1303841" cy="1303840"/>
              <a:chOff x="4319041" y="2245675"/>
              <a:chExt cx="1303841" cy="1303840"/>
            </a:xfrm>
          </p:grpSpPr>
          <p:sp>
            <p:nvSpPr>
              <p:cNvPr id="117" name="齿轮"/>
              <p:cNvSpPr/>
              <p:nvPr/>
            </p:nvSpPr>
            <p:spPr bwMode="auto">
              <a:xfrm>
                <a:off x="4319041" y="2245675"/>
                <a:ext cx="1303841" cy="1303840"/>
              </a:xfrm>
              <a:custGeom>
                <a:avLst/>
                <a:gdLst>
                  <a:gd name="T0" fmla="*/ 2147483646 w 4408"/>
                  <a:gd name="T1" fmla="*/ 2147483646 h 4408"/>
                  <a:gd name="T2" fmla="*/ 2147483646 w 4408"/>
                  <a:gd name="T3" fmla="*/ 2147483646 h 4408"/>
                  <a:gd name="T4" fmla="*/ 2147483646 w 4408"/>
                  <a:gd name="T5" fmla="*/ 2147483646 h 4408"/>
                  <a:gd name="T6" fmla="*/ 2147483646 w 4408"/>
                  <a:gd name="T7" fmla="*/ 2147483646 h 4408"/>
                  <a:gd name="T8" fmla="*/ 2147483646 w 4408"/>
                  <a:gd name="T9" fmla="*/ 2147483646 h 4408"/>
                  <a:gd name="T10" fmla="*/ 2147483646 w 4408"/>
                  <a:gd name="T11" fmla="*/ 2147483646 h 4408"/>
                  <a:gd name="T12" fmla="*/ 2147483646 w 4408"/>
                  <a:gd name="T13" fmla="*/ 2147483646 h 4408"/>
                  <a:gd name="T14" fmla="*/ 2147483646 w 4408"/>
                  <a:gd name="T15" fmla="*/ 2147483646 h 4408"/>
                  <a:gd name="T16" fmla="*/ 2147483646 w 4408"/>
                  <a:gd name="T17" fmla="*/ 2147483646 h 4408"/>
                  <a:gd name="T18" fmla="*/ 2147483646 w 4408"/>
                  <a:gd name="T19" fmla="*/ 2147483646 h 4408"/>
                  <a:gd name="T20" fmla="*/ 2147483646 w 4408"/>
                  <a:gd name="T21" fmla="*/ 564979005 h 4408"/>
                  <a:gd name="T22" fmla="*/ 2147483646 w 4408"/>
                  <a:gd name="T23" fmla="*/ 2147483646 h 4408"/>
                  <a:gd name="T24" fmla="*/ 2147483646 w 4408"/>
                  <a:gd name="T25" fmla="*/ 2147483646 h 4408"/>
                  <a:gd name="T26" fmla="*/ 2147483646 w 4408"/>
                  <a:gd name="T27" fmla="*/ 2147483646 h 4408"/>
                  <a:gd name="T28" fmla="*/ 2147483646 w 4408"/>
                  <a:gd name="T29" fmla="*/ 2147483646 h 4408"/>
                  <a:gd name="T30" fmla="*/ 2147483646 w 4408"/>
                  <a:gd name="T31" fmla="*/ 2147483646 h 4408"/>
                  <a:gd name="T32" fmla="*/ 2147483646 w 4408"/>
                  <a:gd name="T33" fmla="*/ 2147483646 h 4408"/>
                  <a:gd name="T34" fmla="*/ 2147483646 w 4408"/>
                  <a:gd name="T35" fmla="*/ 2147483646 h 4408"/>
                  <a:gd name="T36" fmla="*/ 2147483646 w 4408"/>
                  <a:gd name="T37" fmla="*/ 2147483646 h 4408"/>
                  <a:gd name="T38" fmla="*/ 2147483646 w 4408"/>
                  <a:gd name="T39" fmla="*/ 2147483646 h 4408"/>
                  <a:gd name="T40" fmla="*/ 2147483646 w 4408"/>
                  <a:gd name="T41" fmla="*/ 2147483646 h 4408"/>
                  <a:gd name="T42" fmla="*/ 2147483646 w 4408"/>
                  <a:gd name="T43" fmla="*/ 2147483646 h 4408"/>
                  <a:gd name="T44" fmla="*/ 642768528 w 4408"/>
                  <a:gd name="T45" fmla="*/ 2147483646 h 4408"/>
                  <a:gd name="T46" fmla="*/ 2147483646 w 4408"/>
                  <a:gd name="T47" fmla="*/ 2147483646 h 4408"/>
                  <a:gd name="T48" fmla="*/ 2147483646 w 4408"/>
                  <a:gd name="T49" fmla="*/ 2147483646 h 4408"/>
                  <a:gd name="T50" fmla="*/ 2147483646 w 4408"/>
                  <a:gd name="T51" fmla="*/ 2147483646 h 4408"/>
                  <a:gd name="T52" fmla="*/ 2147483646 w 4408"/>
                  <a:gd name="T53" fmla="*/ 2147483646 h 4408"/>
                  <a:gd name="T54" fmla="*/ 2147483646 w 4408"/>
                  <a:gd name="T55" fmla="*/ 2147483646 h 4408"/>
                  <a:gd name="T56" fmla="*/ 2147483646 w 4408"/>
                  <a:gd name="T57" fmla="*/ 2147483646 h 4408"/>
                  <a:gd name="T58" fmla="*/ 2147483646 w 4408"/>
                  <a:gd name="T59" fmla="*/ 2147483646 h 4408"/>
                  <a:gd name="T60" fmla="*/ 2147483646 w 4408"/>
                  <a:gd name="T61" fmla="*/ 2147483646 h 4408"/>
                  <a:gd name="T62" fmla="*/ 2147483646 w 4408"/>
                  <a:gd name="T63" fmla="*/ 2147483646 h 4408"/>
                  <a:gd name="T64" fmla="*/ 2147483646 w 4408"/>
                  <a:gd name="T65" fmla="*/ 2147483646 h 4408"/>
                  <a:gd name="T66" fmla="*/ 2147483646 w 4408"/>
                  <a:gd name="T67" fmla="*/ 2147483646 h 4408"/>
                  <a:gd name="T68" fmla="*/ 2147483646 w 4408"/>
                  <a:gd name="T69" fmla="*/ 2147483646 h 4408"/>
                  <a:gd name="T70" fmla="*/ 2147483646 w 4408"/>
                  <a:gd name="T71" fmla="*/ 2147483646 h 4408"/>
                  <a:gd name="T72" fmla="*/ 2147483646 w 4408"/>
                  <a:gd name="T73" fmla="*/ 2147483646 h 4408"/>
                  <a:gd name="T74" fmla="*/ 2147483646 w 4408"/>
                  <a:gd name="T75" fmla="*/ 2147483646 h 4408"/>
                  <a:gd name="T76" fmla="*/ 2147483646 w 4408"/>
                  <a:gd name="T77" fmla="*/ 2147483646 h 4408"/>
                  <a:gd name="T78" fmla="*/ 2147483646 w 4408"/>
                  <a:gd name="T79" fmla="*/ 2147483646 h 4408"/>
                  <a:gd name="T80" fmla="*/ 2147483646 w 4408"/>
                  <a:gd name="T81" fmla="*/ 2147483646 h 4408"/>
                  <a:gd name="T82" fmla="*/ 2147483646 w 4408"/>
                  <a:gd name="T83" fmla="*/ 2147483646 h 4408"/>
                  <a:gd name="T84" fmla="*/ 2147483646 w 4408"/>
                  <a:gd name="T85" fmla="*/ 2147483646 h 4408"/>
                  <a:gd name="T86" fmla="*/ 2147483646 w 4408"/>
                  <a:gd name="T87" fmla="*/ 2147483646 h 4408"/>
                  <a:gd name="T88" fmla="*/ 2147483646 w 4408"/>
                  <a:gd name="T89" fmla="*/ 2147483646 h 4408"/>
                  <a:gd name="T90" fmla="*/ 2147483646 w 4408"/>
                  <a:gd name="T91" fmla="*/ 2147483646 h 4408"/>
                  <a:gd name="T92" fmla="*/ 2147483646 w 4408"/>
                  <a:gd name="T93" fmla="*/ 2147483646 h 4408"/>
                  <a:gd name="T94" fmla="*/ 2147483646 w 4408"/>
                  <a:gd name="T95" fmla="*/ 2147483646 h 4408"/>
                  <a:gd name="T96" fmla="*/ 2147483646 w 4408"/>
                  <a:gd name="T97" fmla="*/ 2147483646 h 4408"/>
                  <a:gd name="T98" fmla="*/ 2147483646 w 4408"/>
                  <a:gd name="T99" fmla="*/ 2147483646 h 4408"/>
                  <a:gd name="T100" fmla="*/ 2147483646 w 4408"/>
                  <a:gd name="T101" fmla="*/ 2147483646 h 4408"/>
                  <a:gd name="T102" fmla="*/ 2147483646 w 4408"/>
                  <a:gd name="T103" fmla="*/ 2147483646 h 4408"/>
                  <a:gd name="T104" fmla="*/ 2147483646 w 4408"/>
                  <a:gd name="T105" fmla="*/ 2147483646 h 4408"/>
                  <a:gd name="T106" fmla="*/ 2147483646 w 4408"/>
                  <a:gd name="T107" fmla="*/ 2147483646 h 4408"/>
                  <a:gd name="T108" fmla="*/ 2147483646 w 4408"/>
                  <a:gd name="T109" fmla="*/ 2147483646 h 4408"/>
                  <a:gd name="T110" fmla="*/ 2147483646 w 4408"/>
                  <a:gd name="T111" fmla="*/ 2147483646 h 4408"/>
                  <a:gd name="T112" fmla="*/ 2147483646 w 4408"/>
                  <a:gd name="T113" fmla="*/ 2147483646 h 4408"/>
                  <a:gd name="T114" fmla="*/ 2147483646 w 4408"/>
                  <a:gd name="T115" fmla="*/ 2147483646 h 4408"/>
                  <a:gd name="T116" fmla="*/ 2147483646 w 4408"/>
                  <a:gd name="T117" fmla="*/ 2147483646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rgbClr val="D91B2D"/>
              </a:solidFill>
              <a:ln w="19050">
                <a:noFill/>
                <a:prstDash val="sysDash"/>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4000" dirty="0">
                  <a:solidFill>
                    <a:srgbClr val="FFFFFF"/>
                  </a:solidFill>
                  <a:latin typeface="思源黑体 CN Light" panose="020B0300000000000000" pitchFamily="34" charset="-122"/>
                  <a:ea typeface="思源黑体 CN Light" panose="020B0300000000000000" pitchFamily="34" charset="-122"/>
                </a:endParaRPr>
              </a:p>
            </p:txBody>
          </p:sp>
          <p:sp>
            <p:nvSpPr>
              <p:cNvPr id="118" name="圈箭头"/>
              <p:cNvSpPr/>
              <p:nvPr/>
            </p:nvSpPr>
            <p:spPr>
              <a:xfrm rot="13020000">
                <a:off x="4749976" y="2676609"/>
                <a:ext cx="441971" cy="441971"/>
              </a:xfrm>
              <a:custGeom>
                <a:avLst/>
                <a:gdLst>
                  <a:gd name="connsiteX0" fmla="*/ 363514 w 648072"/>
                  <a:gd name="connsiteY0" fmla="*/ 144016 h 648072"/>
                  <a:gd name="connsiteX1" fmla="*/ 543534 w 648072"/>
                  <a:gd name="connsiteY1" fmla="*/ 324036 h 648072"/>
                  <a:gd name="connsiteX2" fmla="*/ 363514 w 648072"/>
                  <a:gd name="connsiteY2" fmla="*/ 504056 h 648072"/>
                  <a:gd name="connsiteX3" fmla="*/ 363514 w 648072"/>
                  <a:gd name="connsiteY3" fmla="*/ 414046 h 648072"/>
                  <a:gd name="connsiteX4" fmla="*/ 104538 w 648072"/>
                  <a:gd name="connsiteY4" fmla="*/ 414046 h 648072"/>
                  <a:gd name="connsiteX5" fmla="*/ 104538 w 648072"/>
                  <a:gd name="connsiteY5" fmla="*/ 234026 h 648072"/>
                  <a:gd name="connsiteX6" fmla="*/ 363514 w 648072"/>
                  <a:gd name="connsiteY6" fmla="*/ 234026 h 648072"/>
                  <a:gd name="connsiteX7" fmla="*/ 324036 w 648072"/>
                  <a:gd name="connsiteY7" fmla="*/ 37381 h 648072"/>
                  <a:gd name="connsiteX8" fmla="*/ 37381 w 648072"/>
                  <a:gd name="connsiteY8" fmla="*/ 324036 h 648072"/>
                  <a:gd name="connsiteX9" fmla="*/ 324036 w 648072"/>
                  <a:gd name="connsiteY9" fmla="*/ 610691 h 648072"/>
                  <a:gd name="connsiteX10" fmla="*/ 610691 w 648072"/>
                  <a:gd name="connsiteY10" fmla="*/ 324036 h 648072"/>
                  <a:gd name="connsiteX11" fmla="*/ 324036 w 648072"/>
                  <a:gd name="connsiteY11" fmla="*/ 37381 h 648072"/>
                  <a:gd name="connsiteX12" fmla="*/ 324036 w 648072"/>
                  <a:gd name="connsiteY12" fmla="*/ 0 h 648072"/>
                  <a:gd name="connsiteX13" fmla="*/ 648072 w 648072"/>
                  <a:gd name="connsiteY13" fmla="*/ 324036 h 648072"/>
                  <a:gd name="connsiteX14" fmla="*/ 324036 w 648072"/>
                  <a:gd name="connsiteY14" fmla="*/ 648072 h 648072"/>
                  <a:gd name="connsiteX15" fmla="*/ 0 w 648072"/>
                  <a:gd name="connsiteY15" fmla="*/ 324036 h 648072"/>
                  <a:gd name="connsiteX16" fmla="*/ 324036 w 648072"/>
                  <a:gd name="connsiteY16"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072" h="648072">
                    <a:moveTo>
                      <a:pt x="363514" y="144016"/>
                    </a:moveTo>
                    <a:lnTo>
                      <a:pt x="543534" y="324036"/>
                    </a:lnTo>
                    <a:lnTo>
                      <a:pt x="363514" y="504056"/>
                    </a:lnTo>
                    <a:lnTo>
                      <a:pt x="363514" y="414046"/>
                    </a:lnTo>
                    <a:lnTo>
                      <a:pt x="104538" y="414046"/>
                    </a:lnTo>
                    <a:lnTo>
                      <a:pt x="104538" y="234026"/>
                    </a:lnTo>
                    <a:lnTo>
                      <a:pt x="363514" y="234026"/>
                    </a:lnTo>
                    <a:close/>
                    <a:moveTo>
                      <a:pt x="324036" y="37381"/>
                    </a:moveTo>
                    <a:cubicBezTo>
                      <a:pt x="165721" y="37381"/>
                      <a:pt x="37381" y="165721"/>
                      <a:pt x="37381" y="324036"/>
                    </a:cubicBezTo>
                    <a:cubicBezTo>
                      <a:pt x="37381" y="482351"/>
                      <a:pt x="165721" y="610691"/>
                      <a:pt x="324036" y="610691"/>
                    </a:cubicBezTo>
                    <a:cubicBezTo>
                      <a:pt x="482351" y="610691"/>
                      <a:pt x="610691" y="482351"/>
                      <a:pt x="610691" y="324036"/>
                    </a:cubicBezTo>
                    <a:cubicBezTo>
                      <a:pt x="610691" y="165721"/>
                      <a:pt x="482351" y="37381"/>
                      <a:pt x="324036" y="37381"/>
                    </a:cubicBezTo>
                    <a:close/>
                    <a:moveTo>
                      <a:pt x="324036" y="0"/>
                    </a:moveTo>
                    <a:cubicBezTo>
                      <a:pt x="502996" y="0"/>
                      <a:pt x="648072" y="145076"/>
                      <a:pt x="648072" y="324036"/>
                    </a:cubicBezTo>
                    <a:cubicBezTo>
                      <a:pt x="648072" y="502996"/>
                      <a:pt x="502996" y="648072"/>
                      <a:pt x="324036" y="648072"/>
                    </a:cubicBezTo>
                    <a:cubicBezTo>
                      <a:pt x="145076" y="648072"/>
                      <a:pt x="0" y="502996"/>
                      <a:pt x="0" y="324036"/>
                    </a:cubicBezTo>
                    <a:cubicBezTo>
                      <a:pt x="0" y="145076"/>
                      <a:pt x="145076" y="0"/>
                      <a:pt x="324036" y="0"/>
                    </a:cubicBezTo>
                    <a:close/>
                  </a:path>
                </a:pathLst>
              </a:custGeom>
              <a:solidFill>
                <a:srgbClr val="D91B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latin typeface="思源黑体 CN Light" panose="020B0300000000000000" pitchFamily="34" charset="-122"/>
                  <a:ea typeface="思源黑体 CN Light" panose="020B0300000000000000" pitchFamily="34" charset="-122"/>
                </a:endParaRPr>
              </a:p>
            </p:txBody>
          </p:sp>
        </p:grpSp>
        <p:grpSp>
          <p:nvGrpSpPr>
            <p:cNvPr id="114" name="组合 113"/>
            <p:cNvGrpSpPr/>
            <p:nvPr/>
          </p:nvGrpSpPr>
          <p:grpSpPr>
            <a:xfrm flipH="1">
              <a:off x="1347214" y="2012268"/>
              <a:ext cx="2699694" cy="1168647"/>
              <a:chOff x="8374618" y="1984476"/>
              <a:chExt cx="2699694" cy="1168647"/>
            </a:xfrm>
          </p:grpSpPr>
          <p:sp>
            <p:nvSpPr>
              <p:cNvPr id="115" name="Rectangle 16"/>
              <p:cNvSpPr/>
              <p:nvPr/>
            </p:nvSpPr>
            <p:spPr>
              <a:xfrm>
                <a:off x="8374618" y="2358803"/>
                <a:ext cx="2699694" cy="794320"/>
              </a:xfrm>
              <a:prstGeom prst="rect">
                <a:avLst/>
              </a:prstGeom>
            </p:spPr>
            <p:txBody>
              <a:bodyPr wrap="square">
                <a:spAutoFit/>
              </a:bodyPr>
              <a:lstStyle/>
              <a:p>
                <a:pPr algn="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116" name="Title 11"/>
              <p:cNvSpPr txBox="1"/>
              <p:nvPr/>
            </p:nvSpPr>
            <p:spPr>
              <a:xfrm>
                <a:off x="8374618" y="1984476"/>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2000" dirty="0">
                    <a:solidFill>
                      <a:srgbClr val="D91B2D"/>
                    </a:solidFill>
                    <a:latin typeface="思源黑体 CN Bold" panose="020B0800000000000000" pitchFamily="34" charset="-122"/>
                    <a:ea typeface="思源黑体 CN Bold" panose="020B0800000000000000" pitchFamily="34" charset="-122"/>
                  </a:rPr>
                  <a:t>标题文字添加</a:t>
                </a:r>
                <a:endParaRPr lang="en-US" sz="2000" dirty="0">
                  <a:solidFill>
                    <a:srgbClr val="D91B2D"/>
                  </a:solidFill>
                  <a:latin typeface="思源黑体 CN Bold" panose="020B0800000000000000" pitchFamily="34" charset="-122"/>
                  <a:ea typeface="思源黑体 CN Bold" panose="020B0800000000000000" pitchFamily="34" charset="-122"/>
                </a:endParaRPr>
              </a:p>
            </p:txBody>
          </p:sp>
        </p:grpSp>
      </p:grpSp>
      <p:grpSp>
        <p:nvGrpSpPr>
          <p:cNvPr id="119" name="组合 118"/>
          <p:cNvGrpSpPr/>
          <p:nvPr/>
        </p:nvGrpSpPr>
        <p:grpSpPr>
          <a:xfrm>
            <a:off x="7049221" y="3998582"/>
            <a:ext cx="4217596" cy="1303840"/>
            <a:chOff x="7049221" y="3998582"/>
            <a:chExt cx="4217596" cy="1303840"/>
          </a:xfrm>
        </p:grpSpPr>
        <p:grpSp>
          <p:nvGrpSpPr>
            <p:cNvPr id="120" name="组合 119"/>
            <p:cNvGrpSpPr/>
            <p:nvPr/>
          </p:nvGrpSpPr>
          <p:grpSpPr>
            <a:xfrm>
              <a:off x="7049221" y="3998582"/>
              <a:ext cx="1303841" cy="1303840"/>
              <a:chOff x="6857878" y="3998582"/>
              <a:chExt cx="1303841" cy="1303840"/>
            </a:xfrm>
          </p:grpSpPr>
          <p:sp>
            <p:nvSpPr>
              <p:cNvPr id="124" name="齿轮"/>
              <p:cNvSpPr/>
              <p:nvPr/>
            </p:nvSpPr>
            <p:spPr bwMode="auto">
              <a:xfrm>
                <a:off x="6857878" y="3998582"/>
                <a:ext cx="1303841" cy="1303840"/>
              </a:xfrm>
              <a:custGeom>
                <a:avLst/>
                <a:gdLst>
                  <a:gd name="T0" fmla="*/ 2147483646 w 4408"/>
                  <a:gd name="T1" fmla="*/ 2147483646 h 4408"/>
                  <a:gd name="T2" fmla="*/ 2147483646 w 4408"/>
                  <a:gd name="T3" fmla="*/ 2147483646 h 4408"/>
                  <a:gd name="T4" fmla="*/ 2147483646 w 4408"/>
                  <a:gd name="T5" fmla="*/ 2147483646 h 4408"/>
                  <a:gd name="T6" fmla="*/ 2147483646 w 4408"/>
                  <a:gd name="T7" fmla="*/ 2147483646 h 4408"/>
                  <a:gd name="T8" fmla="*/ 2147483646 w 4408"/>
                  <a:gd name="T9" fmla="*/ 2147483646 h 4408"/>
                  <a:gd name="T10" fmla="*/ 2147483646 w 4408"/>
                  <a:gd name="T11" fmla="*/ 2147483646 h 4408"/>
                  <a:gd name="T12" fmla="*/ 2147483646 w 4408"/>
                  <a:gd name="T13" fmla="*/ 2147483646 h 4408"/>
                  <a:gd name="T14" fmla="*/ 2147483646 w 4408"/>
                  <a:gd name="T15" fmla="*/ 2147483646 h 4408"/>
                  <a:gd name="T16" fmla="*/ 2147483646 w 4408"/>
                  <a:gd name="T17" fmla="*/ 2147483646 h 4408"/>
                  <a:gd name="T18" fmla="*/ 2147483646 w 4408"/>
                  <a:gd name="T19" fmla="*/ 2147483646 h 4408"/>
                  <a:gd name="T20" fmla="*/ 2147483646 w 4408"/>
                  <a:gd name="T21" fmla="*/ 564979005 h 4408"/>
                  <a:gd name="T22" fmla="*/ 2147483646 w 4408"/>
                  <a:gd name="T23" fmla="*/ 2147483646 h 4408"/>
                  <a:gd name="T24" fmla="*/ 2147483646 w 4408"/>
                  <a:gd name="T25" fmla="*/ 2147483646 h 4408"/>
                  <a:gd name="T26" fmla="*/ 2147483646 w 4408"/>
                  <a:gd name="T27" fmla="*/ 2147483646 h 4408"/>
                  <a:gd name="T28" fmla="*/ 2147483646 w 4408"/>
                  <a:gd name="T29" fmla="*/ 2147483646 h 4408"/>
                  <a:gd name="T30" fmla="*/ 2147483646 w 4408"/>
                  <a:gd name="T31" fmla="*/ 2147483646 h 4408"/>
                  <a:gd name="T32" fmla="*/ 2147483646 w 4408"/>
                  <a:gd name="T33" fmla="*/ 2147483646 h 4408"/>
                  <a:gd name="T34" fmla="*/ 2147483646 w 4408"/>
                  <a:gd name="T35" fmla="*/ 2147483646 h 4408"/>
                  <a:gd name="T36" fmla="*/ 2147483646 w 4408"/>
                  <a:gd name="T37" fmla="*/ 2147483646 h 4408"/>
                  <a:gd name="T38" fmla="*/ 2147483646 w 4408"/>
                  <a:gd name="T39" fmla="*/ 2147483646 h 4408"/>
                  <a:gd name="T40" fmla="*/ 2147483646 w 4408"/>
                  <a:gd name="T41" fmla="*/ 2147483646 h 4408"/>
                  <a:gd name="T42" fmla="*/ 2147483646 w 4408"/>
                  <a:gd name="T43" fmla="*/ 2147483646 h 4408"/>
                  <a:gd name="T44" fmla="*/ 642768528 w 4408"/>
                  <a:gd name="T45" fmla="*/ 2147483646 h 4408"/>
                  <a:gd name="T46" fmla="*/ 2147483646 w 4408"/>
                  <a:gd name="T47" fmla="*/ 2147483646 h 4408"/>
                  <a:gd name="T48" fmla="*/ 2147483646 w 4408"/>
                  <a:gd name="T49" fmla="*/ 2147483646 h 4408"/>
                  <a:gd name="T50" fmla="*/ 2147483646 w 4408"/>
                  <a:gd name="T51" fmla="*/ 2147483646 h 4408"/>
                  <a:gd name="T52" fmla="*/ 2147483646 w 4408"/>
                  <a:gd name="T53" fmla="*/ 2147483646 h 4408"/>
                  <a:gd name="T54" fmla="*/ 2147483646 w 4408"/>
                  <a:gd name="T55" fmla="*/ 2147483646 h 4408"/>
                  <a:gd name="T56" fmla="*/ 2147483646 w 4408"/>
                  <a:gd name="T57" fmla="*/ 2147483646 h 4408"/>
                  <a:gd name="T58" fmla="*/ 2147483646 w 4408"/>
                  <a:gd name="T59" fmla="*/ 2147483646 h 4408"/>
                  <a:gd name="T60" fmla="*/ 2147483646 w 4408"/>
                  <a:gd name="T61" fmla="*/ 2147483646 h 4408"/>
                  <a:gd name="T62" fmla="*/ 2147483646 w 4408"/>
                  <a:gd name="T63" fmla="*/ 2147483646 h 4408"/>
                  <a:gd name="T64" fmla="*/ 2147483646 w 4408"/>
                  <a:gd name="T65" fmla="*/ 2147483646 h 4408"/>
                  <a:gd name="T66" fmla="*/ 2147483646 w 4408"/>
                  <a:gd name="T67" fmla="*/ 2147483646 h 4408"/>
                  <a:gd name="T68" fmla="*/ 2147483646 w 4408"/>
                  <a:gd name="T69" fmla="*/ 2147483646 h 4408"/>
                  <a:gd name="T70" fmla="*/ 2147483646 w 4408"/>
                  <a:gd name="T71" fmla="*/ 2147483646 h 4408"/>
                  <a:gd name="T72" fmla="*/ 2147483646 w 4408"/>
                  <a:gd name="T73" fmla="*/ 2147483646 h 4408"/>
                  <a:gd name="T74" fmla="*/ 2147483646 w 4408"/>
                  <a:gd name="T75" fmla="*/ 2147483646 h 4408"/>
                  <a:gd name="T76" fmla="*/ 2147483646 w 4408"/>
                  <a:gd name="T77" fmla="*/ 2147483646 h 4408"/>
                  <a:gd name="T78" fmla="*/ 2147483646 w 4408"/>
                  <a:gd name="T79" fmla="*/ 2147483646 h 4408"/>
                  <a:gd name="T80" fmla="*/ 2147483646 w 4408"/>
                  <a:gd name="T81" fmla="*/ 2147483646 h 4408"/>
                  <a:gd name="T82" fmla="*/ 2147483646 w 4408"/>
                  <a:gd name="T83" fmla="*/ 2147483646 h 4408"/>
                  <a:gd name="T84" fmla="*/ 2147483646 w 4408"/>
                  <a:gd name="T85" fmla="*/ 2147483646 h 4408"/>
                  <a:gd name="T86" fmla="*/ 2147483646 w 4408"/>
                  <a:gd name="T87" fmla="*/ 2147483646 h 4408"/>
                  <a:gd name="T88" fmla="*/ 2147483646 w 4408"/>
                  <a:gd name="T89" fmla="*/ 2147483646 h 4408"/>
                  <a:gd name="T90" fmla="*/ 2147483646 w 4408"/>
                  <a:gd name="T91" fmla="*/ 2147483646 h 4408"/>
                  <a:gd name="T92" fmla="*/ 2147483646 w 4408"/>
                  <a:gd name="T93" fmla="*/ 2147483646 h 4408"/>
                  <a:gd name="T94" fmla="*/ 2147483646 w 4408"/>
                  <a:gd name="T95" fmla="*/ 2147483646 h 4408"/>
                  <a:gd name="T96" fmla="*/ 2147483646 w 4408"/>
                  <a:gd name="T97" fmla="*/ 2147483646 h 4408"/>
                  <a:gd name="T98" fmla="*/ 2147483646 w 4408"/>
                  <a:gd name="T99" fmla="*/ 2147483646 h 4408"/>
                  <a:gd name="T100" fmla="*/ 2147483646 w 4408"/>
                  <a:gd name="T101" fmla="*/ 2147483646 h 4408"/>
                  <a:gd name="T102" fmla="*/ 2147483646 w 4408"/>
                  <a:gd name="T103" fmla="*/ 2147483646 h 4408"/>
                  <a:gd name="T104" fmla="*/ 2147483646 w 4408"/>
                  <a:gd name="T105" fmla="*/ 2147483646 h 4408"/>
                  <a:gd name="T106" fmla="*/ 2147483646 w 4408"/>
                  <a:gd name="T107" fmla="*/ 2147483646 h 4408"/>
                  <a:gd name="T108" fmla="*/ 2147483646 w 4408"/>
                  <a:gd name="T109" fmla="*/ 2147483646 h 4408"/>
                  <a:gd name="T110" fmla="*/ 2147483646 w 4408"/>
                  <a:gd name="T111" fmla="*/ 2147483646 h 4408"/>
                  <a:gd name="T112" fmla="*/ 2147483646 w 4408"/>
                  <a:gd name="T113" fmla="*/ 2147483646 h 4408"/>
                  <a:gd name="T114" fmla="*/ 2147483646 w 4408"/>
                  <a:gd name="T115" fmla="*/ 2147483646 h 4408"/>
                  <a:gd name="T116" fmla="*/ 2147483646 w 4408"/>
                  <a:gd name="T117" fmla="*/ 2147483646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chemeClr val="tx1">
                  <a:lumMod val="75000"/>
                  <a:lumOff val="25000"/>
                </a:schemeClr>
              </a:solidFill>
              <a:ln w="19050">
                <a:noFill/>
                <a:prstDash val="sysDash"/>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4000" dirty="0">
                  <a:solidFill>
                    <a:srgbClr val="FFFFFF"/>
                  </a:solidFill>
                  <a:latin typeface="思源黑体 CN Light" panose="020B0300000000000000" pitchFamily="34" charset="-122"/>
                  <a:ea typeface="思源黑体 CN Light" panose="020B0300000000000000" pitchFamily="34" charset="-122"/>
                </a:endParaRPr>
              </a:p>
            </p:txBody>
          </p:sp>
          <p:sp>
            <p:nvSpPr>
              <p:cNvPr id="125" name="圈箭头"/>
              <p:cNvSpPr/>
              <p:nvPr/>
            </p:nvSpPr>
            <p:spPr>
              <a:xfrm rot="13020000" flipH="1" flipV="1">
                <a:off x="7289339" y="4429517"/>
                <a:ext cx="441971" cy="441971"/>
              </a:xfrm>
              <a:custGeom>
                <a:avLst/>
                <a:gdLst>
                  <a:gd name="connsiteX0" fmla="*/ 363514 w 648072"/>
                  <a:gd name="connsiteY0" fmla="*/ 144016 h 648072"/>
                  <a:gd name="connsiteX1" fmla="*/ 543534 w 648072"/>
                  <a:gd name="connsiteY1" fmla="*/ 324036 h 648072"/>
                  <a:gd name="connsiteX2" fmla="*/ 363514 w 648072"/>
                  <a:gd name="connsiteY2" fmla="*/ 504056 h 648072"/>
                  <a:gd name="connsiteX3" fmla="*/ 363514 w 648072"/>
                  <a:gd name="connsiteY3" fmla="*/ 414046 h 648072"/>
                  <a:gd name="connsiteX4" fmla="*/ 104538 w 648072"/>
                  <a:gd name="connsiteY4" fmla="*/ 414046 h 648072"/>
                  <a:gd name="connsiteX5" fmla="*/ 104538 w 648072"/>
                  <a:gd name="connsiteY5" fmla="*/ 234026 h 648072"/>
                  <a:gd name="connsiteX6" fmla="*/ 363514 w 648072"/>
                  <a:gd name="connsiteY6" fmla="*/ 234026 h 648072"/>
                  <a:gd name="connsiteX7" fmla="*/ 324036 w 648072"/>
                  <a:gd name="connsiteY7" fmla="*/ 37381 h 648072"/>
                  <a:gd name="connsiteX8" fmla="*/ 37381 w 648072"/>
                  <a:gd name="connsiteY8" fmla="*/ 324036 h 648072"/>
                  <a:gd name="connsiteX9" fmla="*/ 324036 w 648072"/>
                  <a:gd name="connsiteY9" fmla="*/ 610691 h 648072"/>
                  <a:gd name="connsiteX10" fmla="*/ 610691 w 648072"/>
                  <a:gd name="connsiteY10" fmla="*/ 324036 h 648072"/>
                  <a:gd name="connsiteX11" fmla="*/ 324036 w 648072"/>
                  <a:gd name="connsiteY11" fmla="*/ 37381 h 648072"/>
                  <a:gd name="connsiteX12" fmla="*/ 324036 w 648072"/>
                  <a:gd name="connsiteY12" fmla="*/ 0 h 648072"/>
                  <a:gd name="connsiteX13" fmla="*/ 648072 w 648072"/>
                  <a:gd name="connsiteY13" fmla="*/ 324036 h 648072"/>
                  <a:gd name="connsiteX14" fmla="*/ 324036 w 648072"/>
                  <a:gd name="connsiteY14" fmla="*/ 648072 h 648072"/>
                  <a:gd name="connsiteX15" fmla="*/ 0 w 648072"/>
                  <a:gd name="connsiteY15" fmla="*/ 324036 h 648072"/>
                  <a:gd name="connsiteX16" fmla="*/ 324036 w 648072"/>
                  <a:gd name="connsiteY16"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072" h="648072">
                    <a:moveTo>
                      <a:pt x="363514" y="144016"/>
                    </a:moveTo>
                    <a:lnTo>
                      <a:pt x="543534" y="324036"/>
                    </a:lnTo>
                    <a:lnTo>
                      <a:pt x="363514" y="504056"/>
                    </a:lnTo>
                    <a:lnTo>
                      <a:pt x="363514" y="414046"/>
                    </a:lnTo>
                    <a:lnTo>
                      <a:pt x="104538" y="414046"/>
                    </a:lnTo>
                    <a:lnTo>
                      <a:pt x="104538" y="234026"/>
                    </a:lnTo>
                    <a:lnTo>
                      <a:pt x="363514" y="234026"/>
                    </a:lnTo>
                    <a:close/>
                    <a:moveTo>
                      <a:pt x="324036" y="37381"/>
                    </a:moveTo>
                    <a:cubicBezTo>
                      <a:pt x="165721" y="37381"/>
                      <a:pt x="37381" y="165721"/>
                      <a:pt x="37381" y="324036"/>
                    </a:cubicBezTo>
                    <a:cubicBezTo>
                      <a:pt x="37381" y="482351"/>
                      <a:pt x="165721" y="610691"/>
                      <a:pt x="324036" y="610691"/>
                    </a:cubicBezTo>
                    <a:cubicBezTo>
                      <a:pt x="482351" y="610691"/>
                      <a:pt x="610691" y="482351"/>
                      <a:pt x="610691" y="324036"/>
                    </a:cubicBezTo>
                    <a:cubicBezTo>
                      <a:pt x="610691" y="165721"/>
                      <a:pt x="482351" y="37381"/>
                      <a:pt x="324036" y="37381"/>
                    </a:cubicBezTo>
                    <a:close/>
                    <a:moveTo>
                      <a:pt x="324036" y="0"/>
                    </a:moveTo>
                    <a:cubicBezTo>
                      <a:pt x="502996" y="0"/>
                      <a:pt x="648072" y="145076"/>
                      <a:pt x="648072" y="324036"/>
                    </a:cubicBezTo>
                    <a:cubicBezTo>
                      <a:pt x="648072" y="502996"/>
                      <a:pt x="502996" y="648072"/>
                      <a:pt x="324036" y="648072"/>
                    </a:cubicBezTo>
                    <a:cubicBezTo>
                      <a:pt x="145076" y="648072"/>
                      <a:pt x="0" y="502996"/>
                      <a:pt x="0" y="324036"/>
                    </a:cubicBezTo>
                    <a:cubicBezTo>
                      <a:pt x="0" y="145076"/>
                      <a:pt x="145076" y="0"/>
                      <a:pt x="324036"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latin typeface="思源黑体 CN Light" panose="020B0300000000000000" pitchFamily="34" charset="-122"/>
                  <a:ea typeface="思源黑体 CN Light" panose="020B0300000000000000" pitchFamily="34" charset="-122"/>
                </a:endParaRPr>
              </a:p>
            </p:txBody>
          </p:sp>
        </p:grpSp>
        <p:grpSp>
          <p:nvGrpSpPr>
            <p:cNvPr id="121" name="组合 120"/>
            <p:cNvGrpSpPr/>
            <p:nvPr/>
          </p:nvGrpSpPr>
          <p:grpSpPr>
            <a:xfrm>
              <a:off x="8567123" y="4066179"/>
              <a:ext cx="2699694" cy="1168647"/>
              <a:chOff x="8374618" y="1984476"/>
              <a:chExt cx="2699694" cy="1168647"/>
            </a:xfrm>
          </p:grpSpPr>
          <p:sp>
            <p:nvSpPr>
              <p:cNvPr id="122" name="Rectangle 16"/>
              <p:cNvSpPr/>
              <p:nvPr/>
            </p:nvSpPr>
            <p:spPr>
              <a:xfrm>
                <a:off x="8374618" y="2358803"/>
                <a:ext cx="2699694" cy="794320"/>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123" name="Title 11"/>
              <p:cNvSpPr txBox="1"/>
              <p:nvPr/>
            </p:nvSpPr>
            <p:spPr>
              <a:xfrm>
                <a:off x="8374618" y="1984476"/>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grpSp>
        <p:nvGrpSpPr>
          <p:cNvPr id="126" name="组合 125"/>
          <p:cNvGrpSpPr/>
          <p:nvPr/>
        </p:nvGrpSpPr>
        <p:grpSpPr>
          <a:xfrm>
            <a:off x="1231701" y="3998582"/>
            <a:ext cx="4211400" cy="1303840"/>
            <a:chOff x="1347214" y="3998582"/>
            <a:chExt cx="4211400" cy="1303840"/>
          </a:xfrm>
        </p:grpSpPr>
        <p:grpSp>
          <p:nvGrpSpPr>
            <p:cNvPr id="127" name="组合 126"/>
            <p:cNvGrpSpPr/>
            <p:nvPr/>
          </p:nvGrpSpPr>
          <p:grpSpPr>
            <a:xfrm>
              <a:off x="4254773" y="3998582"/>
              <a:ext cx="1303841" cy="1303840"/>
              <a:chOff x="4370017" y="3998582"/>
              <a:chExt cx="1303841" cy="1303840"/>
            </a:xfrm>
          </p:grpSpPr>
          <p:sp>
            <p:nvSpPr>
              <p:cNvPr id="131" name="齿轮"/>
              <p:cNvSpPr/>
              <p:nvPr/>
            </p:nvSpPr>
            <p:spPr bwMode="auto">
              <a:xfrm>
                <a:off x="4370017" y="3998582"/>
                <a:ext cx="1303841" cy="1303840"/>
              </a:xfrm>
              <a:custGeom>
                <a:avLst/>
                <a:gdLst>
                  <a:gd name="T0" fmla="*/ 2147483646 w 4408"/>
                  <a:gd name="T1" fmla="*/ 2147483646 h 4408"/>
                  <a:gd name="T2" fmla="*/ 2147483646 w 4408"/>
                  <a:gd name="T3" fmla="*/ 2147483646 h 4408"/>
                  <a:gd name="T4" fmla="*/ 2147483646 w 4408"/>
                  <a:gd name="T5" fmla="*/ 2147483646 h 4408"/>
                  <a:gd name="T6" fmla="*/ 2147483646 w 4408"/>
                  <a:gd name="T7" fmla="*/ 2147483646 h 4408"/>
                  <a:gd name="T8" fmla="*/ 2147483646 w 4408"/>
                  <a:gd name="T9" fmla="*/ 2147483646 h 4408"/>
                  <a:gd name="T10" fmla="*/ 2147483646 w 4408"/>
                  <a:gd name="T11" fmla="*/ 2147483646 h 4408"/>
                  <a:gd name="T12" fmla="*/ 2147483646 w 4408"/>
                  <a:gd name="T13" fmla="*/ 2147483646 h 4408"/>
                  <a:gd name="T14" fmla="*/ 2147483646 w 4408"/>
                  <a:gd name="T15" fmla="*/ 2147483646 h 4408"/>
                  <a:gd name="T16" fmla="*/ 2147483646 w 4408"/>
                  <a:gd name="T17" fmla="*/ 2147483646 h 4408"/>
                  <a:gd name="T18" fmla="*/ 2147483646 w 4408"/>
                  <a:gd name="T19" fmla="*/ 2147483646 h 4408"/>
                  <a:gd name="T20" fmla="*/ 2147483646 w 4408"/>
                  <a:gd name="T21" fmla="*/ 564979005 h 4408"/>
                  <a:gd name="T22" fmla="*/ 2147483646 w 4408"/>
                  <a:gd name="T23" fmla="*/ 2147483646 h 4408"/>
                  <a:gd name="T24" fmla="*/ 2147483646 w 4408"/>
                  <a:gd name="T25" fmla="*/ 2147483646 h 4408"/>
                  <a:gd name="T26" fmla="*/ 2147483646 w 4408"/>
                  <a:gd name="T27" fmla="*/ 2147483646 h 4408"/>
                  <a:gd name="T28" fmla="*/ 2147483646 w 4408"/>
                  <a:gd name="T29" fmla="*/ 2147483646 h 4408"/>
                  <a:gd name="T30" fmla="*/ 2147483646 w 4408"/>
                  <a:gd name="T31" fmla="*/ 2147483646 h 4408"/>
                  <a:gd name="T32" fmla="*/ 2147483646 w 4408"/>
                  <a:gd name="T33" fmla="*/ 2147483646 h 4408"/>
                  <a:gd name="T34" fmla="*/ 2147483646 w 4408"/>
                  <a:gd name="T35" fmla="*/ 2147483646 h 4408"/>
                  <a:gd name="T36" fmla="*/ 2147483646 w 4408"/>
                  <a:gd name="T37" fmla="*/ 2147483646 h 4408"/>
                  <a:gd name="T38" fmla="*/ 2147483646 w 4408"/>
                  <a:gd name="T39" fmla="*/ 2147483646 h 4408"/>
                  <a:gd name="T40" fmla="*/ 2147483646 w 4408"/>
                  <a:gd name="T41" fmla="*/ 2147483646 h 4408"/>
                  <a:gd name="T42" fmla="*/ 2147483646 w 4408"/>
                  <a:gd name="T43" fmla="*/ 2147483646 h 4408"/>
                  <a:gd name="T44" fmla="*/ 642768528 w 4408"/>
                  <a:gd name="T45" fmla="*/ 2147483646 h 4408"/>
                  <a:gd name="T46" fmla="*/ 2147483646 w 4408"/>
                  <a:gd name="T47" fmla="*/ 2147483646 h 4408"/>
                  <a:gd name="T48" fmla="*/ 2147483646 w 4408"/>
                  <a:gd name="T49" fmla="*/ 2147483646 h 4408"/>
                  <a:gd name="T50" fmla="*/ 2147483646 w 4408"/>
                  <a:gd name="T51" fmla="*/ 2147483646 h 4408"/>
                  <a:gd name="T52" fmla="*/ 2147483646 w 4408"/>
                  <a:gd name="T53" fmla="*/ 2147483646 h 4408"/>
                  <a:gd name="T54" fmla="*/ 2147483646 w 4408"/>
                  <a:gd name="T55" fmla="*/ 2147483646 h 4408"/>
                  <a:gd name="T56" fmla="*/ 2147483646 w 4408"/>
                  <a:gd name="T57" fmla="*/ 2147483646 h 4408"/>
                  <a:gd name="T58" fmla="*/ 2147483646 w 4408"/>
                  <a:gd name="T59" fmla="*/ 2147483646 h 4408"/>
                  <a:gd name="T60" fmla="*/ 2147483646 w 4408"/>
                  <a:gd name="T61" fmla="*/ 2147483646 h 4408"/>
                  <a:gd name="T62" fmla="*/ 2147483646 w 4408"/>
                  <a:gd name="T63" fmla="*/ 2147483646 h 4408"/>
                  <a:gd name="T64" fmla="*/ 2147483646 w 4408"/>
                  <a:gd name="T65" fmla="*/ 2147483646 h 4408"/>
                  <a:gd name="T66" fmla="*/ 2147483646 w 4408"/>
                  <a:gd name="T67" fmla="*/ 2147483646 h 4408"/>
                  <a:gd name="T68" fmla="*/ 2147483646 w 4408"/>
                  <a:gd name="T69" fmla="*/ 2147483646 h 4408"/>
                  <a:gd name="T70" fmla="*/ 2147483646 w 4408"/>
                  <a:gd name="T71" fmla="*/ 2147483646 h 4408"/>
                  <a:gd name="T72" fmla="*/ 2147483646 w 4408"/>
                  <a:gd name="T73" fmla="*/ 2147483646 h 4408"/>
                  <a:gd name="T74" fmla="*/ 2147483646 w 4408"/>
                  <a:gd name="T75" fmla="*/ 2147483646 h 4408"/>
                  <a:gd name="T76" fmla="*/ 2147483646 w 4408"/>
                  <a:gd name="T77" fmla="*/ 2147483646 h 4408"/>
                  <a:gd name="T78" fmla="*/ 2147483646 w 4408"/>
                  <a:gd name="T79" fmla="*/ 2147483646 h 4408"/>
                  <a:gd name="T80" fmla="*/ 2147483646 w 4408"/>
                  <a:gd name="T81" fmla="*/ 2147483646 h 4408"/>
                  <a:gd name="T82" fmla="*/ 2147483646 w 4408"/>
                  <a:gd name="T83" fmla="*/ 2147483646 h 4408"/>
                  <a:gd name="T84" fmla="*/ 2147483646 w 4408"/>
                  <a:gd name="T85" fmla="*/ 2147483646 h 4408"/>
                  <a:gd name="T86" fmla="*/ 2147483646 w 4408"/>
                  <a:gd name="T87" fmla="*/ 2147483646 h 4408"/>
                  <a:gd name="T88" fmla="*/ 2147483646 w 4408"/>
                  <a:gd name="T89" fmla="*/ 2147483646 h 4408"/>
                  <a:gd name="T90" fmla="*/ 2147483646 w 4408"/>
                  <a:gd name="T91" fmla="*/ 2147483646 h 4408"/>
                  <a:gd name="T92" fmla="*/ 2147483646 w 4408"/>
                  <a:gd name="T93" fmla="*/ 2147483646 h 4408"/>
                  <a:gd name="T94" fmla="*/ 2147483646 w 4408"/>
                  <a:gd name="T95" fmla="*/ 2147483646 h 4408"/>
                  <a:gd name="T96" fmla="*/ 2147483646 w 4408"/>
                  <a:gd name="T97" fmla="*/ 2147483646 h 4408"/>
                  <a:gd name="T98" fmla="*/ 2147483646 w 4408"/>
                  <a:gd name="T99" fmla="*/ 2147483646 h 4408"/>
                  <a:gd name="T100" fmla="*/ 2147483646 w 4408"/>
                  <a:gd name="T101" fmla="*/ 2147483646 h 4408"/>
                  <a:gd name="T102" fmla="*/ 2147483646 w 4408"/>
                  <a:gd name="T103" fmla="*/ 2147483646 h 4408"/>
                  <a:gd name="T104" fmla="*/ 2147483646 w 4408"/>
                  <a:gd name="T105" fmla="*/ 2147483646 h 4408"/>
                  <a:gd name="T106" fmla="*/ 2147483646 w 4408"/>
                  <a:gd name="T107" fmla="*/ 2147483646 h 4408"/>
                  <a:gd name="T108" fmla="*/ 2147483646 w 4408"/>
                  <a:gd name="T109" fmla="*/ 2147483646 h 4408"/>
                  <a:gd name="T110" fmla="*/ 2147483646 w 4408"/>
                  <a:gd name="T111" fmla="*/ 2147483646 h 4408"/>
                  <a:gd name="T112" fmla="*/ 2147483646 w 4408"/>
                  <a:gd name="T113" fmla="*/ 2147483646 h 4408"/>
                  <a:gd name="T114" fmla="*/ 2147483646 w 4408"/>
                  <a:gd name="T115" fmla="*/ 2147483646 h 4408"/>
                  <a:gd name="T116" fmla="*/ 2147483646 w 4408"/>
                  <a:gd name="T117" fmla="*/ 2147483646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chemeClr val="tx1">
                  <a:lumMod val="75000"/>
                  <a:lumOff val="25000"/>
                </a:schemeClr>
              </a:solidFill>
              <a:ln w="19050">
                <a:noFill/>
                <a:prstDash val="sysDash"/>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4000" dirty="0">
                  <a:solidFill>
                    <a:srgbClr val="FFFFFF"/>
                  </a:solidFill>
                  <a:latin typeface="思源黑体 CN Light" panose="020B0300000000000000" pitchFamily="34" charset="-122"/>
                  <a:ea typeface="思源黑体 CN Light" panose="020B0300000000000000" pitchFamily="34" charset="-122"/>
                </a:endParaRPr>
              </a:p>
            </p:txBody>
          </p:sp>
          <p:sp>
            <p:nvSpPr>
              <p:cNvPr id="132" name="圈箭头"/>
              <p:cNvSpPr/>
              <p:nvPr/>
            </p:nvSpPr>
            <p:spPr>
              <a:xfrm rot="8580000" flipV="1">
                <a:off x="4800427" y="4429517"/>
                <a:ext cx="441971" cy="441971"/>
              </a:xfrm>
              <a:custGeom>
                <a:avLst/>
                <a:gdLst>
                  <a:gd name="connsiteX0" fmla="*/ 363514 w 648072"/>
                  <a:gd name="connsiteY0" fmla="*/ 144016 h 648072"/>
                  <a:gd name="connsiteX1" fmla="*/ 543534 w 648072"/>
                  <a:gd name="connsiteY1" fmla="*/ 324036 h 648072"/>
                  <a:gd name="connsiteX2" fmla="*/ 363514 w 648072"/>
                  <a:gd name="connsiteY2" fmla="*/ 504056 h 648072"/>
                  <a:gd name="connsiteX3" fmla="*/ 363514 w 648072"/>
                  <a:gd name="connsiteY3" fmla="*/ 414046 h 648072"/>
                  <a:gd name="connsiteX4" fmla="*/ 104538 w 648072"/>
                  <a:gd name="connsiteY4" fmla="*/ 414046 h 648072"/>
                  <a:gd name="connsiteX5" fmla="*/ 104538 w 648072"/>
                  <a:gd name="connsiteY5" fmla="*/ 234026 h 648072"/>
                  <a:gd name="connsiteX6" fmla="*/ 363514 w 648072"/>
                  <a:gd name="connsiteY6" fmla="*/ 234026 h 648072"/>
                  <a:gd name="connsiteX7" fmla="*/ 324036 w 648072"/>
                  <a:gd name="connsiteY7" fmla="*/ 37381 h 648072"/>
                  <a:gd name="connsiteX8" fmla="*/ 37381 w 648072"/>
                  <a:gd name="connsiteY8" fmla="*/ 324036 h 648072"/>
                  <a:gd name="connsiteX9" fmla="*/ 324036 w 648072"/>
                  <a:gd name="connsiteY9" fmla="*/ 610691 h 648072"/>
                  <a:gd name="connsiteX10" fmla="*/ 610691 w 648072"/>
                  <a:gd name="connsiteY10" fmla="*/ 324036 h 648072"/>
                  <a:gd name="connsiteX11" fmla="*/ 324036 w 648072"/>
                  <a:gd name="connsiteY11" fmla="*/ 37381 h 648072"/>
                  <a:gd name="connsiteX12" fmla="*/ 324036 w 648072"/>
                  <a:gd name="connsiteY12" fmla="*/ 0 h 648072"/>
                  <a:gd name="connsiteX13" fmla="*/ 648072 w 648072"/>
                  <a:gd name="connsiteY13" fmla="*/ 324036 h 648072"/>
                  <a:gd name="connsiteX14" fmla="*/ 324036 w 648072"/>
                  <a:gd name="connsiteY14" fmla="*/ 648072 h 648072"/>
                  <a:gd name="connsiteX15" fmla="*/ 0 w 648072"/>
                  <a:gd name="connsiteY15" fmla="*/ 324036 h 648072"/>
                  <a:gd name="connsiteX16" fmla="*/ 324036 w 648072"/>
                  <a:gd name="connsiteY16"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072" h="648072">
                    <a:moveTo>
                      <a:pt x="363514" y="144016"/>
                    </a:moveTo>
                    <a:lnTo>
                      <a:pt x="543534" y="324036"/>
                    </a:lnTo>
                    <a:lnTo>
                      <a:pt x="363514" y="504056"/>
                    </a:lnTo>
                    <a:lnTo>
                      <a:pt x="363514" y="414046"/>
                    </a:lnTo>
                    <a:lnTo>
                      <a:pt x="104538" y="414046"/>
                    </a:lnTo>
                    <a:lnTo>
                      <a:pt x="104538" y="234026"/>
                    </a:lnTo>
                    <a:lnTo>
                      <a:pt x="363514" y="234026"/>
                    </a:lnTo>
                    <a:close/>
                    <a:moveTo>
                      <a:pt x="324036" y="37381"/>
                    </a:moveTo>
                    <a:cubicBezTo>
                      <a:pt x="165721" y="37381"/>
                      <a:pt x="37381" y="165721"/>
                      <a:pt x="37381" y="324036"/>
                    </a:cubicBezTo>
                    <a:cubicBezTo>
                      <a:pt x="37381" y="482351"/>
                      <a:pt x="165721" y="610691"/>
                      <a:pt x="324036" y="610691"/>
                    </a:cubicBezTo>
                    <a:cubicBezTo>
                      <a:pt x="482351" y="610691"/>
                      <a:pt x="610691" y="482351"/>
                      <a:pt x="610691" y="324036"/>
                    </a:cubicBezTo>
                    <a:cubicBezTo>
                      <a:pt x="610691" y="165721"/>
                      <a:pt x="482351" y="37381"/>
                      <a:pt x="324036" y="37381"/>
                    </a:cubicBezTo>
                    <a:close/>
                    <a:moveTo>
                      <a:pt x="324036" y="0"/>
                    </a:moveTo>
                    <a:cubicBezTo>
                      <a:pt x="502996" y="0"/>
                      <a:pt x="648072" y="145076"/>
                      <a:pt x="648072" y="324036"/>
                    </a:cubicBezTo>
                    <a:cubicBezTo>
                      <a:pt x="648072" y="502996"/>
                      <a:pt x="502996" y="648072"/>
                      <a:pt x="324036" y="648072"/>
                    </a:cubicBezTo>
                    <a:cubicBezTo>
                      <a:pt x="145076" y="648072"/>
                      <a:pt x="0" y="502996"/>
                      <a:pt x="0" y="324036"/>
                    </a:cubicBezTo>
                    <a:cubicBezTo>
                      <a:pt x="0" y="145076"/>
                      <a:pt x="145076" y="0"/>
                      <a:pt x="324036"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latin typeface="思源黑体 CN Light" panose="020B0300000000000000" pitchFamily="34" charset="-122"/>
                  <a:ea typeface="思源黑体 CN Light" panose="020B0300000000000000" pitchFamily="34" charset="-122"/>
                </a:endParaRPr>
              </a:p>
            </p:txBody>
          </p:sp>
        </p:grpSp>
        <p:grpSp>
          <p:nvGrpSpPr>
            <p:cNvPr id="128" name="组合 127"/>
            <p:cNvGrpSpPr/>
            <p:nvPr/>
          </p:nvGrpSpPr>
          <p:grpSpPr>
            <a:xfrm flipH="1">
              <a:off x="1347214" y="4066179"/>
              <a:ext cx="2699694" cy="1168647"/>
              <a:chOff x="8374618" y="1984476"/>
              <a:chExt cx="2699694" cy="1168647"/>
            </a:xfrm>
          </p:grpSpPr>
          <p:sp>
            <p:nvSpPr>
              <p:cNvPr id="129" name="Rectangle 16"/>
              <p:cNvSpPr/>
              <p:nvPr/>
            </p:nvSpPr>
            <p:spPr>
              <a:xfrm>
                <a:off x="8374618" y="2358803"/>
                <a:ext cx="2699694" cy="794320"/>
              </a:xfrm>
              <a:prstGeom prst="rect">
                <a:avLst/>
              </a:prstGeom>
            </p:spPr>
            <p:txBody>
              <a:bodyPr wrap="square">
                <a:spAutoFit/>
              </a:bodyPr>
              <a:lstStyle/>
              <a:p>
                <a:pPr algn="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130" name="Title 11"/>
              <p:cNvSpPr txBox="1"/>
              <p:nvPr/>
            </p:nvSpPr>
            <p:spPr>
              <a:xfrm>
                <a:off x="8374618" y="1984476"/>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fade">
                                      <p:cBhvr>
                                        <p:cTn id="13" dur="500"/>
                                        <p:tgtEl>
                                          <p:spTgt spid="101"/>
                                        </p:tgtEl>
                                      </p:cBhvr>
                                    </p:animEffect>
                                    <p:anim calcmode="lin" valueType="num">
                                      <p:cBhvr>
                                        <p:cTn id="14" dur="500" fill="hold"/>
                                        <p:tgtEl>
                                          <p:spTgt spid="101"/>
                                        </p:tgtEl>
                                        <p:attrNameLst>
                                          <p:attrName>ppt_x</p:attrName>
                                        </p:attrNameLst>
                                      </p:cBhvr>
                                      <p:tavLst>
                                        <p:tav tm="0">
                                          <p:val>
                                            <p:strVal val="#ppt_x"/>
                                          </p:val>
                                        </p:tav>
                                        <p:tav tm="100000">
                                          <p:val>
                                            <p:strVal val="#ppt_x"/>
                                          </p:val>
                                        </p:tav>
                                      </p:tavLst>
                                    </p:anim>
                                    <p:anim calcmode="lin" valueType="num">
                                      <p:cBhvr>
                                        <p:cTn id="15" dur="500" fill="hold"/>
                                        <p:tgtEl>
                                          <p:spTgt spid="10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12"/>
                                        </p:tgtEl>
                                        <p:attrNameLst>
                                          <p:attrName>style.visibility</p:attrName>
                                        </p:attrNameLst>
                                      </p:cBhvr>
                                      <p:to>
                                        <p:strVal val="visible"/>
                                      </p:to>
                                    </p:set>
                                    <p:animEffect transition="in" filter="fade">
                                      <p:cBhvr>
                                        <p:cTn id="19" dur="500"/>
                                        <p:tgtEl>
                                          <p:spTgt spid="112"/>
                                        </p:tgtEl>
                                      </p:cBhvr>
                                    </p:animEffect>
                                    <p:anim calcmode="lin" valueType="num">
                                      <p:cBhvr>
                                        <p:cTn id="20" dur="500" fill="hold"/>
                                        <p:tgtEl>
                                          <p:spTgt spid="112"/>
                                        </p:tgtEl>
                                        <p:attrNameLst>
                                          <p:attrName>ppt_x</p:attrName>
                                        </p:attrNameLst>
                                      </p:cBhvr>
                                      <p:tavLst>
                                        <p:tav tm="0">
                                          <p:val>
                                            <p:strVal val="#ppt_x"/>
                                          </p:val>
                                        </p:tav>
                                        <p:tav tm="100000">
                                          <p:val>
                                            <p:strVal val="#ppt_x"/>
                                          </p:val>
                                        </p:tav>
                                      </p:tavLst>
                                    </p:anim>
                                    <p:anim calcmode="lin" valueType="num">
                                      <p:cBhvr>
                                        <p:cTn id="21" dur="500" fill="hold"/>
                                        <p:tgtEl>
                                          <p:spTgt spid="11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05"/>
                                        </p:tgtEl>
                                        <p:attrNameLst>
                                          <p:attrName>style.visibility</p:attrName>
                                        </p:attrNameLst>
                                      </p:cBhvr>
                                      <p:to>
                                        <p:strVal val="visible"/>
                                      </p:to>
                                    </p:set>
                                    <p:animEffect transition="in" filter="fade">
                                      <p:cBhvr>
                                        <p:cTn id="25" dur="500"/>
                                        <p:tgtEl>
                                          <p:spTgt spid="105"/>
                                        </p:tgtEl>
                                      </p:cBhvr>
                                    </p:animEffect>
                                    <p:anim calcmode="lin" valueType="num">
                                      <p:cBhvr>
                                        <p:cTn id="26" dur="500" fill="hold"/>
                                        <p:tgtEl>
                                          <p:spTgt spid="105"/>
                                        </p:tgtEl>
                                        <p:attrNameLst>
                                          <p:attrName>ppt_x</p:attrName>
                                        </p:attrNameLst>
                                      </p:cBhvr>
                                      <p:tavLst>
                                        <p:tav tm="0">
                                          <p:val>
                                            <p:strVal val="#ppt_x"/>
                                          </p:val>
                                        </p:tav>
                                        <p:tav tm="100000">
                                          <p:val>
                                            <p:strVal val="#ppt_x"/>
                                          </p:val>
                                        </p:tav>
                                      </p:tavLst>
                                    </p:anim>
                                    <p:anim calcmode="lin" valueType="num">
                                      <p:cBhvr>
                                        <p:cTn id="27" dur="500" fill="hold"/>
                                        <p:tgtEl>
                                          <p:spTgt spid="105"/>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Effect transition="in" filter="fade">
                                      <p:cBhvr>
                                        <p:cTn id="31" dur="500"/>
                                        <p:tgtEl>
                                          <p:spTgt spid="126"/>
                                        </p:tgtEl>
                                      </p:cBhvr>
                                    </p:animEffect>
                                    <p:anim calcmode="lin" valueType="num">
                                      <p:cBhvr>
                                        <p:cTn id="32" dur="500" fill="hold"/>
                                        <p:tgtEl>
                                          <p:spTgt spid="126"/>
                                        </p:tgtEl>
                                        <p:attrNameLst>
                                          <p:attrName>ppt_x</p:attrName>
                                        </p:attrNameLst>
                                      </p:cBhvr>
                                      <p:tavLst>
                                        <p:tav tm="0">
                                          <p:val>
                                            <p:strVal val="#ppt_x"/>
                                          </p:val>
                                        </p:tav>
                                        <p:tav tm="100000">
                                          <p:val>
                                            <p:strVal val="#ppt_x"/>
                                          </p:val>
                                        </p:tav>
                                      </p:tavLst>
                                    </p:anim>
                                    <p:anim calcmode="lin" valueType="num">
                                      <p:cBhvr>
                                        <p:cTn id="33" dur="500" fill="hold"/>
                                        <p:tgtEl>
                                          <p:spTgt spid="126"/>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119"/>
                                        </p:tgtEl>
                                        <p:attrNameLst>
                                          <p:attrName>style.visibility</p:attrName>
                                        </p:attrNameLst>
                                      </p:cBhvr>
                                      <p:to>
                                        <p:strVal val="visible"/>
                                      </p:to>
                                    </p:set>
                                    <p:animEffect transition="in" filter="fade">
                                      <p:cBhvr>
                                        <p:cTn id="37" dur="500"/>
                                        <p:tgtEl>
                                          <p:spTgt spid="119"/>
                                        </p:tgtEl>
                                      </p:cBhvr>
                                    </p:animEffect>
                                    <p:anim calcmode="lin" valueType="num">
                                      <p:cBhvr>
                                        <p:cTn id="38" dur="500" fill="hold"/>
                                        <p:tgtEl>
                                          <p:spTgt spid="119"/>
                                        </p:tgtEl>
                                        <p:attrNameLst>
                                          <p:attrName>ppt_x</p:attrName>
                                        </p:attrNameLst>
                                      </p:cBhvr>
                                      <p:tavLst>
                                        <p:tav tm="0">
                                          <p:val>
                                            <p:strVal val="#ppt_x"/>
                                          </p:val>
                                        </p:tav>
                                        <p:tav tm="100000">
                                          <p:val>
                                            <p:strVal val="#ppt_x"/>
                                          </p:val>
                                        </p:tav>
                                      </p:tavLst>
                                    </p:anim>
                                    <p:anim calcmode="lin" valueType="num">
                                      <p:cBhvr>
                                        <p:cTn id="39"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Light" panose="020B0300000000000000" pitchFamily="34" charset="-122"/>
                <a:ea typeface="思源黑体 CN Light" panose="020B0300000000000000" pitchFamily="34" charset="-122"/>
              </a:rPr>
              <a:t>BY YUSHEN</a:t>
            </a:r>
            <a:endParaRPr lang="zh-CN" altLang="en-US" dirty="0">
              <a:noFill/>
              <a:latin typeface="思源黑体 CN Light" panose="020B0300000000000000" pitchFamily="34" charset="-122"/>
              <a:ea typeface="思源黑体 CN Light" panose="020B0300000000000000" pitchFamily="34" charset="-122"/>
            </a:endParaRPr>
          </a:p>
        </p:txBody>
      </p:sp>
      <p:sp>
        <p:nvSpPr>
          <p:cNvPr id="22" name="矩形 21"/>
          <p:cNvSpPr/>
          <p:nvPr/>
        </p:nvSpPr>
        <p:spPr>
          <a:xfrm>
            <a:off x="-20805" y="-1"/>
            <a:ext cx="12212805" cy="6858001"/>
          </a:xfrm>
          <a:prstGeom prst="rect">
            <a:avLst/>
          </a:prstGeom>
          <a:blipFill dpi="0" rotWithShape="1">
            <a:blip r:embed="rId1">
              <a:alphaModFix amt="73000"/>
              <a:extLst>
                <a:ext uri="{BEBA8EAE-BF5A-486C-A8C5-ECC9F3942E4B}">
                  <a14:imgProps xmlns:a14="http://schemas.microsoft.com/office/drawing/2010/main">
                    <a14:imgLayer r:embed="rId2">
                      <a14:imgEffect>
                        <a14:saturation sat="30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grpSp>
        <p:nvGrpSpPr>
          <p:cNvPr id="24" name="组合 23"/>
          <p:cNvGrpSpPr/>
          <p:nvPr/>
        </p:nvGrpSpPr>
        <p:grpSpPr>
          <a:xfrm>
            <a:off x="395462" y="273410"/>
            <a:ext cx="2879496" cy="634445"/>
            <a:chOff x="1528563" y="1789329"/>
            <a:chExt cx="3127128" cy="689007"/>
          </a:xfrm>
        </p:grpSpPr>
        <p:sp>
          <p:nvSpPr>
            <p:cNvPr id="25" name="椭圆 24"/>
            <p:cNvSpPr/>
            <p:nvPr/>
          </p:nvSpPr>
          <p:spPr>
            <a:xfrm>
              <a:off x="1548798" y="1789329"/>
              <a:ext cx="642904" cy="642904"/>
            </a:xfrm>
            <a:prstGeom prst="ellipse">
              <a:avLst/>
            </a:prstGeom>
            <a:solidFill>
              <a:schemeClr val="bg1"/>
            </a:solidFill>
            <a:ln>
              <a:solidFill>
                <a:srgbClr val="BC00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200" dirty="0">
                <a:solidFill>
                  <a:srgbClr val="BC0002"/>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26" name="文本框 15"/>
            <p:cNvSpPr txBox="1"/>
            <p:nvPr/>
          </p:nvSpPr>
          <p:spPr>
            <a:xfrm>
              <a:off x="1528563" y="1922699"/>
              <a:ext cx="670463"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rPr>
                <a:t>01</a:t>
              </a:r>
              <a:endParaRPr lang="zh-CN" altLang="en-US"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27" name="文本框 16"/>
            <p:cNvSpPr txBox="1"/>
            <p:nvPr/>
          </p:nvSpPr>
          <p:spPr>
            <a:xfrm>
              <a:off x="2485052" y="1800618"/>
              <a:ext cx="1494791" cy="43451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2000"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rPr>
                <a:t>聚焦两会</a:t>
              </a:r>
              <a:endParaRPr lang="zh-CN" altLang="en-US" sz="2000"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28" name="文本框 17"/>
            <p:cNvSpPr txBox="1"/>
            <p:nvPr/>
          </p:nvSpPr>
          <p:spPr>
            <a:xfrm>
              <a:off x="2501179" y="2224420"/>
              <a:ext cx="2154512" cy="25391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sz="900"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rPr>
                <a:t>Focus on the two sessions</a:t>
              </a:r>
              <a:endParaRPr lang="zh-CN" altLang="en-US" sz="900"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9" name="组合 8"/>
          <p:cNvGrpSpPr/>
          <p:nvPr/>
        </p:nvGrpSpPr>
        <p:grpSpPr>
          <a:xfrm>
            <a:off x="3880737" y="1432799"/>
            <a:ext cx="4430526" cy="4365110"/>
            <a:chOff x="3880737" y="1432799"/>
            <a:chExt cx="4430526" cy="4365110"/>
          </a:xfrm>
        </p:grpSpPr>
        <p:sp>
          <p:nvSpPr>
            <p:cNvPr id="10" name="Oval 6"/>
            <p:cNvSpPr>
              <a:spLocks noChangeArrowheads="1"/>
            </p:cNvSpPr>
            <p:nvPr/>
          </p:nvSpPr>
          <p:spPr bwMode="auto">
            <a:xfrm>
              <a:off x="6367719" y="1603881"/>
              <a:ext cx="995045" cy="995044"/>
            </a:xfrm>
            <a:prstGeom prst="ellipse">
              <a:avLst/>
            </a:prstGeom>
            <a:solidFill>
              <a:srgbClr val="FFFFFF"/>
            </a:solidFill>
            <a:ln w="12700" cap="flat" cmpd="sng" algn="ctr">
              <a:solidFill>
                <a:srgbClr val="FFFFFF">
                  <a:lumMod val="75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思源黑体 CN Light" panose="020B0300000000000000" pitchFamily="34" charset="-122"/>
                <a:ea typeface="+mn-ea"/>
                <a:cs typeface="+mn-cs"/>
              </a:endParaRPr>
            </a:p>
          </p:txBody>
        </p:sp>
        <p:sp>
          <p:nvSpPr>
            <p:cNvPr id="11" name="Oval 7"/>
            <p:cNvSpPr>
              <a:spLocks noChangeArrowheads="1"/>
            </p:cNvSpPr>
            <p:nvPr/>
          </p:nvSpPr>
          <p:spPr bwMode="auto">
            <a:xfrm>
              <a:off x="7145137" y="2899577"/>
              <a:ext cx="995045" cy="995044"/>
            </a:xfrm>
            <a:prstGeom prst="ellipse">
              <a:avLst/>
            </a:prstGeom>
            <a:solidFill>
              <a:srgbClr val="FFFFFF"/>
            </a:solidFill>
            <a:ln w="12700" cap="flat" cmpd="sng" algn="ctr">
              <a:solidFill>
                <a:srgbClr val="FFFFFF">
                  <a:lumMod val="75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思源黑体 CN Light" panose="020B0300000000000000" pitchFamily="34" charset="-122"/>
                <a:ea typeface="+mn-ea"/>
                <a:cs typeface="+mn-cs"/>
              </a:endParaRPr>
            </a:p>
          </p:txBody>
        </p:sp>
        <p:grpSp>
          <p:nvGrpSpPr>
            <p:cNvPr id="12" name="Group 3"/>
            <p:cNvGrpSpPr/>
            <p:nvPr/>
          </p:nvGrpSpPr>
          <p:grpSpPr>
            <a:xfrm>
              <a:off x="3880737" y="1432799"/>
              <a:ext cx="4430526" cy="4365110"/>
              <a:chOff x="3880737" y="1865688"/>
              <a:chExt cx="4430526" cy="4365110"/>
            </a:xfrm>
          </p:grpSpPr>
          <p:sp>
            <p:nvSpPr>
              <p:cNvPr id="46" name="Freeform 5"/>
              <p:cNvSpPr>
                <a:spLocks noEditPoints="1"/>
              </p:cNvSpPr>
              <p:nvPr/>
            </p:nvSpPr>
            <p:spPr bwMode="auto">
              <a:xfrm>
                <a:off x="5319840" y="1865688"/>
                <a:ext cx="2991423" cy="2738572"/>
              </a:xfrm>
              <a:custGeom>
                <a:avLst/>
                <a:gdLst>
                  <a:gd name="T0" fmla="*/ 598 w 1755"/>
                  <a:gd name="T1" fmla="*/ 1493 h 1606"/>
                  <a:gd name="T2" fmla="*/ 708 w 1755"/>
                  <a:gd name="T3" fmla="*/ 1359 h 1606"/>
                  <a:gd name="T4" fmla="*/ 708 w 1755"/>
                  <a:gd name="T5" fmla="*/ 1359 h 1606"/>
                  <a:gd name="T6" fmla="*/ 708 w 1755"/>
                  <a:gd name="T7" fmla="*/ 1358 h 1606"/>
                  <a:gd name="T8" fmla="*/ 718 w 1755"/>
                  <a:gd name="T9" fmla="*/ 1335 h 1606"/>
                  <a:gd name="T10" fmla="*/ 779 w 1755"/>
                  <a:gd name="T11" fmla="*/ 1262 h 1606"/>
                  <a:gd name="T12" fmla="*/ 1048 w 1755"/>
                  <a:gd name="T13" fmla="*/ 1304 h 1606"/>
                  <a:gd name="T14" fmla="*/ 1058 w 1755"/>
                  <a:gd name="T15" fmla="*/ 1318 h 1606"/>
                  <a:gd name="T16" fmla="*/ 1082 w 1755"/>
                  <a:gd name="T17" fmla="*/ 1356 h 1606"/>
                  <a:gd name="T18" fmla="*/ 1567 w 1755"/>
                  <a:gd name="T19" fmla="*/ 1431 h 1606"/>
                  <a:gd name="T20" fmla="*/ 1642 w 1755"/>
                  <a:gd name="T21" fmla="*/ 946 h 1606"/>
                  <a:gd name="T22" fmla="*/ 1157 w 1755"/>
                  <a:gd name="T23" fmla="*/ 872 h 1606"/>
                  <a:gd name="T24" fmla="*/ 1038 w 1755"/>
                  <a:gd name="T25" fmla="*/ 1028 h 1606"/>
                  <a:gd name="T26" fmla="*/ 977 w 1755"/>
                  <a:gd name="T27" fmla="*/ 1103 h 1606"/>
                  <a:gd name="T28" fmla="*/ 708 w 1755"/>
                  <a:gd name="T29" fmla="*/ 1061 h 1606"/>
                  <a:gd name="T30" fmla="*/ 701 w 1755"/>
                  <a:gd name="T31" fmla="*/ 1053 h 1606"/>
                  <a:gd name="T32" fmla="*/ 677 w 1755"/>
                  <a:gd name="T33" fmla="*/ 1014 h 1606"/>
                  <a:gd name="T34" fmla="*/ 655 w 1755"/>
                  <a:gd name="T35" fmla="*/ 928 h 1606"/>
                  <a:gd name="T36" fmla="*/ 842 w 1755"/>
                  <a:gd name="T37" fmla="*/ 733 h 1606"/>
                  <a:gd name="T38" fmla="*/ 1111 w 1755"/>
                  <a:gd name="T39" fmla="*/ 672 h 1606"/>
                  <a:gd name="T40" fmla="*/ 1186 w 1755"/>
                  <a:gd name="T41" fmla="*/ 187 h 1606"/>
                  <a:gd name="T42" fmla="*/ 701 w 1755"/>
                  <a:gd name="T43" fmla="*/ 113 h 1606"/>
                  <a:gd name="T44" fmla="*/ 603 w 1755"/>
                  <a:gd name="T45" fmla="*/ 562 h 1606"/>
                  <a:gd name="T46" fmla="*/ 601 w 1755"/>
                  <a:gd name="T47" fmla="*/ 561 h 1606"/>
                  <a:gd name="T48" fmla="*/ 639 w 1755"/>
                  <a:gd name="T49" fmla="*/ 675 h 1606"/>
                  <a:gd name="T50" fmla="*/ 450 w 1755"/>
                  <a:gd name="T51" fmla="*/ 870 h 1606"/>
                  <a:gd name="T52" fmla="*/ 449 w 1755"/>
                  <a:gd name="T53" fmla="*/ 870 h 1606"/>
                  <a:gd name="T54" fmla="*/ 188 w 1755"/>
                  <a:gd name="T55" fmla="*/ 933 h 1606"/>
                  <a:gd name="T56" fmla="*/ 113 w 1755"/>
                  <a:gd name="T57" fmla="*/ 1418 h 1606"/>
                  <a:gd name="T58" fmla="*/ 598 w 1755"/>
                  <a:gd name="T59" fmla="*/ 1493 h 1606"/>
                  <a:gd name="T60" fmla="*/ 1597 w 1755"/>
                  <a:gd name="T61" fmla="*/ 979 h 1606"/>
                  <a:gd name="T62" fmla="*/ 1534 w 1755"/>
                  <a:gd name="T63" fmla="*/ 1387 h 1606"/>
                  <a:gd name="T64" fmla="*/ 1126 w 1755"/>
                  <a:gd name="T65" fmla="*/ 1324 h 1606"/>
                  <a:gd name="T66" fmla="*/ 1189 w 1755"/>
                  <a:gd name="T67" fmla="*/ 916 h 1606"/>
                  <a:gd name="T68" fmla="*/ 1597 w 1755"/>
                  <a:gd name="T69" fmla="*/ 979 h 1606"/>
                  <a:gd name="T70" fmla="*/ 734 w 1755"/>
                  <a:gd name="T71" fmla="*/ 157 h 1606"/>
                  <a:gd name="T72" fmla="*/ 1141 w 1755"/>
                  <a:gd name="T73" fmla="*/ 220 h 1606"/>
                  <a:gd name="T74" fmla="*/ 1078 w 1755"/>
                  <a:gd name="T75" fmla="*/ 628 h 1606"/>
                  <a:gd name="T76" fmla="*/ 671 w 1755"/>
                  <a:gd name="T77" fmla="*/ 565 h 1606"/>
                  <a:gd name="T78" fmla="*/ 734 w 1755"/>
                  <a:gd name="T79" fmla="*/ 157 h 1606"/>
                  <a:gd name="T80" fmla="*/ 221 w 1755"/>
                  <a:gd name="T81" fmla="*/ 977 h 1606"/>
                  <a:gd name="T82" fmla="*/ 629 w 1755"/>
                  <a:gd name="T83" fmla="*/ 1040 h 1606"/>
                  <a:gd name="T84" fmla="*/ 566 w 1755"/>
                  <a:gd name="T85" fmla="*/ 1448 h 1606"/>
                  <a:gd name="T86" fmla="*/ 158 w 1755"/>
                  <a:gd name="T87" fmla="*/ 1385 h 1606"/>
                  <a:gd name="T88" fmla="*/ 221 w 1755"/>
                  <a:gd name="T89" fmla="*/ 977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55" h="1606">
                    <a:moveTo>
                      <a:pt x="598" y="1493"/>
                    </a:moveTo>
                    <a:cubicBezTo>
                      <a:pt x="647" y="1457"/>
                      <a:pt x="684" y="1410"/>
                      <a:pt x="708" y="1359"/>
                    </a:cubicBezTo>
                    <a:cubicBezTo>
                      <a:pt x="708" y="1359"/>
                      <a:pt x="708" y="1359"/>
                      <a:pt x="708" y="1359"/>
                    </a:cubicBezTo>
                    <a:cubicBezTo>
                      <a:pt x="708" y="1359"/>
                      <a:pt x="708" y="1358"/>
                      <a:pt x="708" y="1358"/>
                    </a:cubicBezTo>
                    <a:cubicBezTo>
                      <a:pt x="712" y="1350"/>
                      <a:pt x="715" y="1343"/>
                      <a:pt x="718" y="1335"/>
                    </a:cubicBezTo>
                    <a:cubicBezTo>
                      <a:pt x="732" y="1307"/>
                      <a:pt x="753" y="1281"/>
                      <a:pt x="779" y="1262"/>
                    </a:cubicBezTo>
                    <a:cubicBezTo>
                      <a:pt x="865" y="1199"/>
                      <a:pt x="985" y="1218"/>
                      <a:pt x="1048" y="1304"/>
                    </a:cubicBezTo>
                    <a:cubicBezTo>
                      <a:pt x="1058" y="1318"/>
                      <a:pt x="1058" y="1318"/>
                      <a:pt x="1058" y="1318"/>
                    </a:cubicBezTo>
                    <a:cubicBezTo>
                      <a:pt x="1065" y="1331"/>
                      <a:pt x="1073" y="1344"/>
                      <a:pt x="1082" y="1356"/>
                    </a:cubicBezTo>
                    <a:cubicBezTo>
                      <a:pt x="1195" y="1511"/>
                      <a:pt x="1412" y="1544"/>
                      <a:pt x="1567" y="1431"/>
                    </a:cubicBezTo>
                    <a:cubicBezTo>
                      <a:pt x="1721" y="1318"/>
                      <a:pt x="1755" y="1101"/>
                      <a:pt x="1642" y="946"/>
                    </a:cubicBezTo>
                    <a:cubicBezTo>
                      <a:pt x="1528" y="792"/>
                      <a:pt x="1311" y="758"/>
                      <a:pt x="1157" y="872"/>
                    </a:cubicBezTo>
                    <a:cubicBezTo>
                      <a:pt x="1101" y="912"/>
                      <a:pt x="1061" y="967"/>
                      <a:pt x="1038" y="1028"/>
                    </a:cubicBezTo>
                    <a:cubicBezTo>
                      <a:pt x="1024" y="1056"/>
                      <a:pt x="1004" y="1083"/>
                      <a:pt x="977" y="1103"/>
                    </a:cubicBezTo>
                    <a:cubicBezTo>
                      <a:pt x="891" y="1165"/>
                      <a:pt x="771" y="1147"/>
                      <a:pt x="708" y="1061"/>
                    </a:cubicBezTo>
                    <a:cubicBezTo>
                      <a:pt x="706" y="1058"/>
                      <a:pt x="703" y="1055"/>
                      <a:pt x="701" y="1053"/>
                    </a:cubicBezTo>
                    <a:cubicBezTo>
                      <a:pt x="694" y="1039"/>
                      <a:pt x="686" y="1026"/>
                      <a:pt x="677" y="1014"/>
                    </a:cubicBezTo>
                    <a:cubicBezTo>
                      <a:pt x="664" y="988"/>
                      <a:pt x="655" y="959"/>
                      <a:pt x="655" y="928"/>
                    </a:cubicBezTo>
                    <a:cubicBezTo>
                      <a:pt x="653" y="823"/>
                      <a:pt x="737" y="736"/>
                      <a:pt x="842" y="733"/>
                    </a:cubicBezTo>
                    <a:cubicBezTo>
                      <a:pt x="933" y="750"/>
                      <a:pt x="1030" y="731"/>
                      <a:pt x="1111" y="672"/>
                    </a:cubicBezTo>
                    <a:cubicBezTo>
                      <a:pt x="1265" y="559"/>
                      <a:pt x="1299" y="342"/>
                      <a:pt x="1186" y="187"/>
                    </a:cubicBezTo>
                    <a:cubicBezTo>
                      <a:pt x="1073" y="33"/>
                      <a:pt x="855" y="0"/>
                      <a:pt x="701" y="113"/>
                    </a:cubicBezTo>
                    <a:cubicBezTo>
                      <a:pt x="558" y="217"/>
                      <a:pt x="519" y="412"/>
                      <a:pt x="603" y="562"/>
                    </a:cubicBezTo>
                    <a:cubicBezTo>
                      <a:pt x="601" y="561"/>
                      <a:pt x="601" y="561"/>
                      <a:pt x="601" y="561"/>
                    </a:cubicBezTo>
                    <a:cubicBezTo>
                      <a:pt x="624" y="592"/>
                      <a:pt x="638" y="633"/>
                      <a:pt x="639" y="675"/>
                    </a:cubicBezTo>
                    <a:cubicBezTo>
                      <a:pt x="641" y="781"/>
                      <a:pt x="556" y="867"/>
                      <a:pt x="450" y="870"/>
                    </a:cubicBezTo>
                    <a:cubicBezTo>
                      <a:pt x="449" y="870"/>
                      <a:pt x="449" y="870"/>
                      <a:pt x="449" y="870"/>
                    </a:cubicBezTo>
                    <a:cubicBezTo>
                      <a:pt x="360" y="858"/>
                      <a:pt x="266" y="875"/>
                      <a:pt x="188" y="933"/>
                    </a:cubicBezTo>
                    <a:cubicBezTo>
                      <a:pt x="34" y="1046"/>
                      <a:pt x="0" y="1263"/>
                      <a:pt x="113" y="1418"/>
                    </a:cubicBezTo>
                    <a:cubicBezTo>
                      <a:pt x="226" y="1572"/>
                      <a:pt x="444" y="1606"/>
                      <a:pt x="598" y="1493"/>
                    </a:cubicBezTo>
                    <a:close/>
                    <a:moveTo>
                      <a:pt x="1597" y="979"/>
                    </a:moveTo>
                    <a:cubicBezTo>
                      <a:pt x="1692" y="1109"/>
                      <a:pt x="1664" y="1292"/>
                      <a:pt x="1534" y="1387"/>
                    </a:cubicBezTo>
                    <a:cubicBezTo>
                      <a:pt x="1404" y="1482"/>
                      <a:pt x="1221" y="1454"/>
                      <a:pt x="1126" y="1324"/>
                    </a:cubicBezTo>
                    <a:cubicBezTo>
                      <a:pt x="1031" y="1194"/>
                      <a:pt x="1059" y="1011"/>
                      <a:pt x="1189" y="916"/>
                    </a:cubicBezTo>
                    <a:cubicBezTo>
                      <a:pt x="1319" y="821"/>
                      <a:pt x="1502" y="849"/>
                      <a:pt x="1597" y="979"/>
                    </a:cubicBezTo>
                    <a:close/>
                    <a:moveTo>
                      <a:pt x="734" y="157"/>
                    </a:moveTo>
                    <a:cubicBezTo>
                      <a:pt x="863" y="62"/>
                      <a:pt x="1046" y="90"/>
                      <a:pt x="1141" y="220"/>
                    </a:cubicBezTo>
                    <a:cubicBezTo>
                      <a:pt x="1236" y="350"/>
                      <a:pt x="1208" y="533"/>
                      <a:pt x="1078" y="628"/>
                    </a:cubicBezTo>
                    <a:cubicBezTo>
                      <a:pt x="949" y="723"/>
                      <a:pt x="766" y="695"/>
                      <a:pt x="671" y="565"/>
                    </a:cubicBezTo>
                    <a:cubicBezTo>
                      <a:pt x="575" y="435"/>
                      <a:pt x="604" y="252"/>
                      <a:pt x="734" y="157"/>
                    </a:cubicBezTo>
                    <a:close/>
                    <a:moveTo>
                      <a:pt x="221" y="977"/>
                    </a:moveTo>
                    <a:cubicBezTo>
                      <a:pt x="351" y="882"/>
                      <a:pt x="533" y="910"/>
                      <a:pt x="629" y="1040"/>
                    </a:cubicBezTo>
                    <a:cubicBezTo>
                      <a:pt x="724" y="1170"/>
                      <a:pt x="695" y="1353"/>
                      <a:pt x="566" y="1448"/>
                    </a:cubicBezTo>
                    <a:cubicBezTo>
                      <a:pt x="436" y="1543"/>
                      <a:pt x="253" y="1515"/>
                      <a:pt x="158" y="1385"/>
                    </a:cubicBezTo>
                    <a:cubicBezTo>
                      <a:pt x="63" y="1255"/>
                      <a:pt x="91" y="1072"/>
                      <a:pt x="221" y="977"/>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latin typeface="思源黑体 CN Light" panose="020B0300000000000000" pitchFamily="34" charset="-122"/>
                </a:endParaRPr>
              </a:p>
            </p:txBody>
          </p:sp>
          <p:sp>
            <p:nvSpPr>
              <p:cNvPr id="47" name="Freeform 8"/>
              <p:cNvSpPr>
                <a:spLocks noEditPoints="1"/>
              </p:cNvSpPr>
              <p:nvPr/>
            </p:nvSpPr>
            <p:spPr bwMode="auto">
              <a:xfrm>
                <a:off x="3880737" y="3264536"/>
                <a:ext cx="2785118" cy="2966262"/>
              </a:xfrm>
              <a:custGeom>
                <a:avLst/>
                <a:gdLst>
                  <a:gd name="T0" fmla="*/ 1383 w 1634"/>
                  <a:gd name="T1" fmla="*/ 1217 h 1740"/>
                  <a:gd name="T2" fmla="*/ 1281 w 1634"/>
                  <a:gd name="T3" fmla="*/ 1077 h 1740"/>
                  <a:gd name="T4" fmla="*/ 1281 w 1634"/>
                  <a:gd name="T5" fmla="*/ 1077 h 1740"/>
                  <a:gd name="T6" fmla="*/ 1280 w 1634"/>
                  <a:gd name="T7" fmla="*/ 1077 h 1740"/>
                  <a:gd name="T8" fmla="*/ 1260 w 1634"/>
                  <a:gd name="T9" fmla="*/ 1062 h 1740"/>
                  <a:gd name="T10" fmla="*/ 1204 w 1634"/>
                  <a:gd name="T11" fmla="*/ 985 h 1740"/>
                  <a:gd name="T12" fmla="*/ 1311 w 1634"/>
                  <a:gd name="T13" fmla="*/ 735 h 1740"/>
                  <a:gd name="T14" fmla="*/ 1328 w 1634"/>
                  <a:gd name="T15" fmla="*/ 730 h 1740"/>
                  <a:gd name="T16" fmla="*/ 1370 w 1634"/>
                  <a:gd name="T17" fmla="*/ 715 h 1740"/>
                  <a:gd name="T18" fmla="*/ 1562 w 1634"/>
                  <a:gd name="T19" fmla="*/ 264 h 1740"/>
                  <a:gd name="T20" fmla="*/ 1111 w 1634"/>
                  <a:gd name="T21" fmla="*/ 72 h 1740"/>
                  <a:gd name="T22" fmla="*/ 919 w 1634"/>
                  <a:gd name="T23" fmla="*/ 524 h 1740"/>
                  <a:gd name="T24" fmla="*/ 1041 w 1634"/>
                  <a:gd name="T25" fmla="*/ 677 h 1740"/>
                  <a:gd name="T26" fmla="*/ 1099 w 1634"/>
                  <a:gd name="T27" fmla="*/ 755 h 1740"/>
                  <a:gd name="T28" fmla="*/ 992 w 1634"/>
                  <a:gd name="T29" fmla="*/ 1005 h 1740"/>
                  <a:gd name="T30" fmla="*/ 982 w 1634"/>
                  <a:gd name="T31" fmla="*/ 1010 h 1740"/>
                  <a:gd name="T32" fmla="*/ 939 w 1634"/>
                  <a:gd name="T33" fmla="*/ 1023 h 1740"/>
                  <a:gd name="T34" fmla="*/ 851 w 1634"/>
                  <a:gd name="T35" fmla="*/ 1024 h 1740"/>
                  <a:gd name="T36" fmla="*/ 707 w 1634"/>
                  <a:gd name="T37" fmla="*/ 795 h 1740"/>
                  <a:gd name="T38" fmla="*/ 715 w 1634"/>
                  <a:gd name="T39" fmla="*/ 519 h 1740"/>
                  <a:gd name="T40" fmla="*/ 263 w 1634"/>
                  <a:gd name="T41" fmla="*/ 327 h 1740"/>
                  <a:gd name="T42" fmla="*/ 72 w 1634"/>
                  <a:gd name="T43" fmla="*/ 779 h 1740"/>
                  <a:gd name="T44" fmla="*/ 485 w 1634"/>
                  <a:gd name="T45" fmla="*/ 985 h 1740"/>
                  <a:gd name="T46" fmla="*/ 483 w 1634"/>
                  <a:gd name="T47" fmla="*/ 987 h 1740"/>
                  <a:gd name="T48" fmla="*/ 602 w 1634"/>
                  <a:gd name="T49" fmla="*/ 978 h 1740"/>
                  <a:gd name="T50" fmla="*/ 744 w 1634"/>
                  <a:gd name="T51" fmla="*/ 1209 h 1740"/>
                  <a:gd name="T52" fmla="*/ 744 w 1634"/>
                  <a:gd name="T53" fmla="*/ 1209 h 1740"/>
                  <a:gd name="T54" fmla="*/ 740 w 1634"/>
                  <a:gd name="T55" fmla="*/ 1477 h 1740"/>
                  <a:gd name="T56" fmla="*/ 1191 w 1634"/>
                  <a:gd name="T57" fmla="*/ 1669 h 1740"/>
                  <a:gd name="T58" fmla="*/ 1383 w 1634"/>
                  <a:gd name="T59" fmla="*/ 1217 h 1740"/>
                  <a:gd name="T60" fmla="*/ 1132 w 1634"/>
                  <a:gd name="T61" fmla="*/ 123 h 1740"/>
                  <a:gd name="T62" fmla="*/ 1511 w 1634"/>
                  <a:gd name="T63" fmla="*/ 285 h 1740"/>
                  <a:gd name="T64" fmla="*/ 1350 w 1634"/>
                  <a:gd name="T65" fmla="*/ 664 h 1740"/>
                  <a:gd name="T66" fmla="*/ 970 w 1634"/>
                  <a:gd name="T67" fmla="*/ 503 h 1740"/>
                  <a:gd name="T68" fmla="*/ 1132 w 1634"/>
                  <a:gd name="T69" fmla="*/ 123 h 1740"/>
                  <a:gd name="T70" fmla="*/ 122 w 1634"/>
                  <a:gd name="T71" fmla="*/ 758 h 1740"/>
                  <a:gd name="T72" fmla="*/ 284 w 1634"/>
                  <a:gd name="T73" fmla="*/ 378 h 1740"/>
                  <a:gd name="T74" fmla="*/ 663 w 1634"/>
                  <a:gd name="T75" fmla="*/ 539 h 1740"/>
                  <a:gd name="T76" fmla="*/ 502 w 1634"/>
                  <a:gd name="T77" fmla="*/ 919 h 1740"/>
                  <a:gd name="T78" fmla="*/ 122 w 1634"/>
                  <a:gd name="T79" fmla="*/ 758 h 1740"/>
                  <a:gd name="T80" fmla="*/ 791 w 1634"/>
                  <a:gd name="T81" fmla="*/ 1457 h 1740"/>
                  <a:gd name="T82" fmla="*/ 952 w 1634"/>
                  <a:gd name="T83" fmla="*/ 1077 h 1740"/>
                  <a:gd name="T84" fmla="*/ 1332 w 1634"/>
                  <a:gd name="T85" fmla="*/ 1238 h 1740"/>
                  <a:gd name="T86" fmla="*/ 1171 w 1634"/>
                  <a:gd name="T87" fmla="*/ 1618 h 1740"/>
                  <a:gd name="T88" fmla="*/ 791 w 1634"/>
                  <a:gd name="T89" fmla="*/ 1457 h 1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34" h="1740">
                    <a:moveTo>
                      <a:pt x="1383" y="1217"/>
                    </a:moveTo>
                    <a:cubicBezTo>
                      <a:pt x="1361" y="1161"/>
                      <a:pt x="1325" y="1115"/>
                      <a:pt x="1281" y="1077"/>
                    </a:cubicBezTo>
                    <a:cubicBezTo>
                      <a:pt x="1281" y="1077"/>
                      <a:pt x="1281" y="1077"/>
                      <a:pt x="1281" y="1077"/>
                    </a:cubicBezTo>
                    <a:cubicBezTo>
                      <a:pt x="1281" y="1077"/>
                      <a:pt x="1280" y="1077"/>
                      <a:pt x="1280" y="1077"/>
                    </a:cubicBezTo>
                    <a:cubicBezTo>
                      <a:pt x="1273" y="1072"/>
                      <a:pt x="1267" y="1067"/>
                      <a:pt x="1260" y="1062"/>
                    </a:cubicBezTo>
                    <a:cubicBezTo>
                      <a:pt x="1236" y="1042"/>
                      <a:pt x="1217" y="1016"/>
                      <a:pt x="1204" y="985"/>
                    </a:cubicBezTo>
                    <a:cubicBezTo>
                      <a:pt x="1165" y="887"/>
                      <a:pt x="1212" y="775"/>
                      <a:pt x="1311" y="735"/>
                    </a:cubicBezTo>
                    <a:cubicBezTo>
                      <a:pt x="1328" y="730"/>
                      <a:pt x="1328" y="730"/>
                      <a:pt x="1328" y="730"/>
                    </a:cubicBezTo>
                    <a:cubicBezTo>
                      <a:pt x="1342" y="726"/>
                      <a:pt x="1356" y="721"/>
                      <a:pt x="1370" y="715"/>
                    </a:cubicBezTo>
                    <a:cubicBezTo>
                      <a:pt x="1548" y="644"/>
                      <a:pt x="1634" y="441"/>
                      <a:pt x="1562" y="264"/>
                    </a:cubicBezTo>
                    <a:cubicBezTo>
                      <a:pt x="1491" y="87"/>
                      <a:pt x="1288" y="0"/>
                      <a:pt x="1111" y="72"/>
                    </a:cubicBezTo>
                    <a:cubicBezTo>
                      <a:pt x="934" y="144"/>
                      <a:pt x="847" y="346"/>
                      <a:pt x="919" y="524"/>
                    </a:cubicBezTo>
                    <a:cubicBezTo>
                      <a:pt x="945" y="588"/>
                      <a:pt x="988" y="640"/>
                      <a:pt x="1041" y="677"/>
                    </a:cubicBezTo>
                    <a:cubicBezTo>
                      <a:pt x="1065" y="697"/>
                      <a:pt x="1086" y="723"/>
                      <a:pt x="1099" y="755"/>
                    </a:cubicBezTo>
                    <a:cubicBezTo>
                      <a:pt x="1138" y="853"/>
                      <a:pt x="1091" y="966"/>
                      <a:pt x="992" y="1005"/>
                    </a:cubicBezTo>
                    <a:cubicBezTo>
                      <a:pt x="989" y="1007"/>
                      <a:pt x="985" y="1008"/>
                      <a:pt x="982" y="1010"/>
                    </a:cubicBezTo>
                    <a:cubicBezTo>
                      <a:pt x="968" y="1013"/>
                      <a:pt x="953" y="1018"/>
                      <a:pt x="939" y="1023"/>
                    </a:cubicBezTo>
                    <a:cubicBezTo>
                      <a:pt x="911" y="1029"/>
                      <a:pt x="881" y="1031"/>
                      <a:pt x="851" y="1024"/>
                    </a:cubicBezTo>
                    <a:cubicBezTo>
                      <a:pt x="748" y="999"/>
                      <a:pt x="684" y="897"/>
                      <a:pt x="707" y="795"/>
                    </a:cubicBezTo>
                    <a:cubicBezTo>
                      <a:pt x="746" y="711"/>
                      <a:pt x="752" y="611"/>
                      <a:pt x="715" y="519"/>
                    </a:cubicBezTo>
                    <a:cubicBezTo>
                      <a:pt x="643" y="341"/>
                      <a:pt x="441" y="255"/>
                      <a:pt x="263" y="327"/>
                    </a:cubicBezTo>
                    <a:cubicBezTo>
                      <a:pt x="86" y="398"/>
                      <a:pt x="0" y="602"/>
                      <a:pt x="72" y="779"/>
                    </a:cubicBezTo>
                    <a:cubicBezTo>
                      <a:pt x="138" y="943"/>
                      <a:pt x="316" y="1028"/>
                      <a:pt x="485" y="985"/>
                    </a:cubicBezTo>
                    <a:cubicBezTo>
                      <a:pt x="483" y="987"/>
                      <a:pt x="483" y="987"/>
                      <a:pt x="483" y="987"/>
                    </a:cubicBezTo>
                    <a:cubicBezTo>
                      <a:pt x="519" y="973"/>
                      <a:pt x="561" y="968"/>
                      <a:pt x="602" y="978"/>
                    </a:cubicBezTo>
                    <a:cubicBezTo>
                      <a:pt x="705" y="1002"/>
                      <a:pt x="769" y="1106"/>
                      <a:pt x="744" y="1209"/>
                    </a:cubicBezTo>
                    <a:cubicBezTo>
                      <a:pt x="744" y="1209"/>
                      <a:pt x="744" y="1209"/>
                      <a:pt x="744" y="1209"/>
                    </a:cubicBezTo>
                    <a:cubicBezTo>
                      <a:pt x="708" y="1292"/>
                      <a:pt x="704" y="1388"/>
                      <a:pt x="740" y="1477"/>
                    </a:cubicBezTo>
                    <a:cubicBezTo>
                      <a:pt x="811" y="1655"/>
                      <a:pt x="1014" y="1740"/>
                      <a:pt x="1191" y="1669"/>
                    </a:cubicBezTo>
                    <a:cubicBezTo>
                      <a:pt x="1369" y="1597"/>
                      <a:pt x="1455" y="1394"/>
                      <a:pt x="1383" y="1217"/>
                    </a:cubicBezTo>
                    <a:close/>
                    <a:moveTo>
                      <a:pt x="1132" y="123"/>
                    </a:moveTo>
                    <a:cubicBezTo>
                      <a:pt x="1281" y="63"/>
                      <a:pt x="1451" y="135"/>
                      <a:pt x="1511" y="285"/>
                    </a:cubicBezTo>
                    <a:cubicBezTo>
                      <a:pt x="1572" y="434"/>
                      <a:pt x="1499" y="604"/>
                      <a:pt x="1350" y="664"/>
                    </a:cubicBezTo>
                    <a:cubicBezTo>
                      <a:pt x="1201" y="725"/>
                      <a:pt x="1030" y="652"/>
                      <a:pt x="970" y="503"/>
                    </a:cubicBezTo>
                    <a:cubicBezTo>
                      <a:pt x="910" y="354"/>
                      <a:pt x="982" y="183"/>
                      <a:pt x="1132" y="123"/>
                    </a:cubicBezTo>
                    <a:close/>
                    <a:moveTo>
                      <a:pt x="122" y="758"/>
                    </a:moveTo>
                    <a:cubicBezTo>
                      <a:pt x="62" y="608"/>
                      <a:pt x="135" y="438"/>
                      <a:pt x="284" y="378"/>
                    </a:cubicBezTo>
                    <a:cubicBezTo>
                      <a:pt x="433" y="318"/>
                      <a:pt x="603" y="390"/>
                      <a:pt x="663" y="539"/>
                    </a:cubicBezTo>
                    <a:cubicBezTo>
                      <a:pt x="724" y="689"/>
                      <a:pt x="651" y="859"/>
                      <a:pt x="502" y="919"/>
                    </a:cubicBezTo>
                    <a:cubicBezTo>
                      <a:pt x="353" y="979"/>
                      <a:pt x="182" y="907"/>
                      <a:pt x="122" y="758"/>
                    </a:cubicBezTo>
                    <a:close/>
                    <a:moveTo>
                      <a:pt x="791" y="1457"/>
                    </a:moveTo>
                    <a:cubicBezTo>
                      <a:pt x="731" y="1307"/>
                      <a:pt x="803" y="1137"/>
                      <a:pt x="952" y="1077"/>
                    </a:cubicBezTo>
                    <a:cubicBezTo>
                      <a:pt x="1102" y="1017"/>
                      <a:pt x="1272" y="1089"/>
                      <a:pt x="1332" y="1238"/>
                    </a:cubicBezTo>
                    <a:cubicBezTo>
                      <a:pt x="1392" y="1388"/>
                      <a:pt x="1320" y="1558"/>
                      <a:pt x="1171" y="1618"/>
                    </a:cubicBezTo>
                    <a:cubicBezTo>
                      <a:pt x="1021" y="1678"/>
                      <a:pt x="851" y="1606"/>
                      <a:pt x="791" y="1457"/>
                    </a:cubicBezTo>
                    <a:close/>
                  </a:path>
                </a:pathLst>
              </a:custGeom>
              <a:solidFill>
                <a:srgbClr val="CE1B2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latin typeface="思源黑体 CN Light" panose="020B0300000000000000" pitchFamily="34" charset="-122"/>
                </a:endParaRPr>
              </a:p>
            </p:txBody>
          </p:sp>
        </p:grpSp>
        <p:sp>
          <p:nvSpPr>
            <p:cNvPr id="13" name="Freeform 9"/>
            <p:cNvSpPr/>
            <p:nvPr/>
          </p:nvSpPr>
          <p:spPr bwMode="auto">
            <a:xfrm>
              <a:off x="3998985" y="3390180"/>
              <a:ext cx="1096939" cy="1098197"/>
            </a:xfrm>
            <a:custGeom>
              <a:avLst/>
              <a:gdLst>
                <a:gd name="T0" fmla="*/ 533 w 644"/>
                <a:gd name="T1" fmla="*/ 524 h 644"/>
                <a:gd name="T2" fmla="*/ 120 w 644"/>
                <a:gd name="T3" fmla="*/ 532 h 644"/>
                <a:gd name="T4" fmla="*/ 112 w 644"/>
                <a:gd name="T5" fmla="*/ 120 h 644"/>
                <a:gd name="T6" fmla="*/ 524 w 644"/>
                <a:gd name="T7" fmla="*/ 112 h 644"/>
                <a:gd name="T8" fmla="*/ 533 w 644"/>
                <a:gd name="T9" fmla="*/ 524 h 644"/>
              </a:gdLst>
              <a:ahLst/>
              <a:cxnLst>
                <a:cxn ang="0">
                  <a:pos x="T0" y="T1"/>
                </a:cxn>
                <a:cxn ang="0">
                  <a:pos x="T2" y="T3"/>
                </a:cxn>
                <a:cxn ang="0">
                  <a:pos x="T4" y="T5"/>
                </a:cxn>
                <a:cxn ang="0">
                  <a:pos x="T6" y="T7"/>
                </a:cxn>
                <a:cxn ang="0">
                  <a:pos x="T8" y="T9"/>
                </a:cxn>
              </a:cxnLst>
              <a:rect l="0" t="0" r="r" b="b"/>
              <a:pathLst>
                <a:path w="644" h="644">
                  <a:moveTo>
                    <a:pt x="533" y="524"/>
                  </a:moveTo>
                  <a:cubicBezTo>
                    <a:pt x="421" y="641"/>
                    <a:pt x="236" y="644"/>
                    <a:pt x="120" y="532"/>
                  </a:cubicBezTo>
                  <a:cubicBezTo>
                    <a:pt x="4" y="421"/>
                    <a:pt x="0" y="236"/>
                    <a:pt x="112" y="120"/>
                  </a:cubicBezTo>
                  <a:cubicBezTo>
                    <a:pt x="224" y="4"/>
                    <a:pt x="408" y="0"/>
                    <a:pt x="524" y="112"/>
                  </a:cubicBezTo>
                  <a:cubicBezTo>
                    <a:pt x="641" y="224"/>
                    <a:pt x="644" y="408"/>
                    <a:pt x="533" y="524"/>
                  </a:cubicBezTo>
                  <a:close/>
                </a:path>
              </a:pathLst>
            </a:custGeom>
            <a:solidFill>
              <a:srgbClr val="FFFFFF"/>
            </a:solidFill>
            <a:ln w="12700" cap="flat" cmpd="sng" algn="ctr">
              <a:solidFill>
                <a:srgbClr val="FFFFFF">
                  <a:lumMod val="75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思源黑体 CN Light" panose="020B0300000000000000" pitchFamily="34" charset="-122"/>
                <a:ea typeface="+mn-ea"/>
                <a:cs typeface="+mn-cs"/>
              </a:endParaRPr>
            </a:p>
          </p:txBody>
        </p:sp>
        <p:sp>
          <p:nvSpPr>
            <p:cNvPr id="14" name="Freeform 10"/>
            <p:cNvSpPr/>
            <p:nvPr/>
          </p:nvSpPr>
          <p:spPr bwMode="auto">
            <a:xfrm>
              <a:off x="5446894" y="2957443"/>
              <a:ext cx="1098197" cy="1098197"/>
            </a:xfrm>
            <a:custGeom>
              <a:avLst/>
              <a:gdLst>
                <a:gd name="T0" fmla="*/ 532 w 644"/>
                <a:gd name="T1" fmla="*/ 524 h 644"/>
                <a:gd name="T2" fmla="*/ 119 w 644"/>
                <a:gd name="T3" fmla="*/ 532 h 644"/>
                <a:gd name="T4" fmla="*/ 111 w 644"/>
                <a:gd name="T5" fmla="*/ 120 h 644"/>
                <a:gd name="T6" fmla="*/ 524 w 644"/>
                <a:gd name="T7" fmla="*/ 112 h 644"/>
                <a:gd name="T8" fmla="*/ 532 w 644"/>
                <a:gd name="T9" fmla="*/ 524 h 644"/>
              </a:gdLst>
              <a:ahLst/>
              <a:cxnLst>
                <a:cxn ang="0">
                  <a:pos x="T0" y="T1"/>
                </a:cxn>
                <a:cxn ang="0">
                  <a:pos x="T2" y="T3"/>
                </a:cxn>
                <a:cxn ang="0">
                  <a:pos x="T4" y="T5"/>
                </a:cxn>
                <a:cxn ang="0">
                  <a:pos x="T6" y="T7"/>
                </a:cxn>
                <a:cxn ang="0">
                  <a:pos x="T8" y="T9"/>
                </a:cxn>
              </a:cxnLst>
              <a:rect l="0" t="0" r="r" b="b"/>
              <a:pathLst>
                <a:path w="644" h="644">
                  <a:moveTo>
                    <a:pt x="532" y="524"/>
                  </a:moveTo>
                  <a:cubicBezTo>
                    <a:pt x="420" y="640"/>
                    <a:pt x="235" y="644"/>
                    <a:pt x="119" y="532"/>
                  </a:cubicBezTo>
                  <a:cubicBezTo>
                    <a:pt x="3" y="421"/>
                    <a:pt x="0" y="236"/>
                    <a:pt x="111" y="120"/>
                  </a:cubicBezTo>
                  <a:cubicBezTo>
                    <a:pt x="223" y="4"/>
                    <a:pt x="408" y="0"/>
                    <a:pt x="524" y="112"/>
                  </a:cubicBezTo>
                  <a:cubicBezTo>
                    <a:pt x="640" y="223"/>
                    <a:pt x="644" y="408"/>
                    <a:pt x="532" y="524"/>
                  </a:cubicBezTo>
                  <a:close/>
                </a:path>
              </a:pathLst>
            </a:custGeom>
            <a:solidFill>
              <a:srgbClr val="CE1B20"/>
            </a:solidFill>
            <a:ln w="12700" cap="flat" cmpd="sng" algn="ctr">
              <a:solidFill>
                <a:srgbClr val="FFFFF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思源黑体 CN Light" panose="020B0300000000000000" pitchFamily="34" charset="-122"/>
                <a:ea typeface="+mn-ea"/>
                <a:cs typeface="+mn-cs"/>
              </a:endParaRPr>
            </a:p>
          </p:txBody>
        </p:sp>
        <p:sp>
          <p:nvSpPr>
            <p:cNvPr id="15" name="Freeform 11"/>
            <p:cNvSpPr/>
            <p:nvPr/>
          </p:nvSpPr>
          <p:spPr bwMode="auto">
            <a:xfrm>
              <a:off x="5132405" y="4583981"/>
              <a:ext cx="1096939" cy="1098197"/>
            </a:xfrm>
            <a:custGeom>
              <a:avLst/>
              <a:gdLst>
                <a:gd name="T0" fmla="*/ 532 w 644"/>
                <a:gd name="T1" fmla="*/ 524 h 644"/>
                <a:gd name="T2" fmla="*/ 119 w 644"/>
                <a:gd name="T3" fmla="*/ 532 h 644"/>
                <a:gd name="T4" fmla="*/ 111 w 644"/>
                <a:gd name="T5" fmla="*/ 120 h 644"/>
                <a:gd name="T6" fmla="*/ 524 w 644"/>
                <a:gd name="T7" fmla="*/ 112 h 644"/>
                <a:gd name="T8" fmla="*/ 532 w 644"/>
                <a:gd name="T9" fmla="*/ 524 h 644"/>
              </a:gdLst>
              <a:ahLst/>
              <a:cxnLst>
                <a:cxn ang="0">
                  <a:pos x="T0" y="T1"/>
                </a:cxn>
                <a:cxn ang="0">
                  <a:pos x="T2" y="T3"/>
                </a:cxn>
                <a:cxn ang="0">
                  <a:pos x="T4" y="T5"/>
                </a:cxn>
                <a:cxn ang="0">
                  <a:pos x="T6" y="T7"/>
                </a:cxn>
                <a:cxn ang="0">
                  <a:pos x="T8" y="T9"/>
                </a:cxn>
              </a:cxnLst>
              <a:rect l="0" t="0" r="r" b="b"/>
              <a:pathLst>
                <a:path w="644" h="644">
                  <a:moveTo>
                    <a:pt x="532" y="524"/>
                  </a:moveTo>
                  <a:cubicBezTo>
                    <a:pt x="420" y="640"/>
                    <a:pt x="235" y="644"/>
                    <a:pt x="119" y="532"/>
                  </a:cubicBezTo>
                  <a:cubicBezTo>
                    <a:pt x="3" y="421"/>
                    <a:pt x="0" y="236"/>
                    <a:pt x="111" y="120"/>
                  </a:cubicBezTo>
                  <a:cubicBezTo>
                    <a:pt x="223" y="4"/>
                    <a:pt x="408" y="0"/>
                    <a:pt x="524" y="112"/>
                  </a:cubicBezTo>
                  <a:cubicBezTo>
                    <a:pt x="640" y="223"/>
                    <a:pt x="644" y="408"/>
                    <a:pt x="532" y="524"/>
                  </a:cubicBezTo>
                  <a:close/>
                </a:path>
              </a:pathLst>
            </a:custGeom>
            <a:solidFill>
              <a:srgbClr val="FFFFFF"/>
            </a:solidFill>
            <a:ln w="12700" cap="flat" cmpd="sng" algn="ctr">
              <a:solidFill>
                <a:srgbClr val="FFFFFF">
                  <a:lumMod val="75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思源黑体 CN Light" panose="020B0300000000000000" pitchFamily="34" charset="-122"/>
                <a:ea typeface="+mn-ea"/>
                <a:cs typeface="+mn-cs"/>
              </a:endParaRPr>
            </a:p>
          </p:txBody>
        </p:sp>
        <p:grpSp>
          <p:nvGrpSpPr>
            <p:cNvPr id="16" name="Group 12"/>
            <p:cNvGrpSpPr/>
            <p:nvPr/>
          </p:nvGrpSpPr>
          <p:grpSpPr>
            <a:xfrm>
              <a:off x="4352346" y="3720883"/>
              <a:ext cx="390216" cy="436790"/>
              <a:chOff x="3471863" y="1916113"/>
              <a:chExt cx="492125" cy="550863"/>
            </a:xfrm>
            <a:solidFill>
              <a:srgbClr val="1B69F2"/>
            </a:solidFill>
          </p:grpSpPr>
          <p:sp>
            <p:nvSpPr>
              <p:cNvPr id="43" name="Freeform 70"/>
              <p:cNvSpPr>
                <a:spLocks noEditPoints="1"/>
              </p:cNvSpPr>
              <p:nvPr/>
            </p:nvSpPr>
            <p:spPr bwMode="auto">
              <a:xfrm>
                <a:off x="3633788" y="1916113"/>
                <a:ext cx="330200" cy="330200"/>
              </a:xfrm>
              <a:custGeom>
                <a:avLst/>
                <a:gdLst>
                  <a:gd name="T0" fmla="*/ 958 w 2077"/>
                  <a:gd name="T1" fmla="*/ 277 h 2076"/>
                  <a:gd name="T2" fmla="*/ 796 w 2077"/>
                  <a:gd name="T3" fmla="*/ 377 h 2076"/>
                  <a:gd name="T4" fmla="*/ 576 w 2077"/>
                  <a:gd name="T5" fmla="*/ 455 h 2076"/>
                  <a:gd name="T6" fmla="*/ 456 w 2077"/>
                  <a:gd name="T7" fmla="*/ 350 h 2076"/>
                  <a:gd name="T8" fmla="*/ 457 w 2077"/>
                  <a:gd name="T9" fmla="*/ 573 h 2076"/>
                  <a:gd name="T10" fmla="*/ 379 w 2077"/>
                  <a:gd name="T11" fmla="*/ 793 h 2076"/>
                  <a:gd name="T12" fmla="*/ 281 w 2077"/>
                  <a:gd name="T13" fmla="*/ 955 h 2076"/>
                  <a:gd name="T14" fmla="*/ 142 w 2077"/>
                  <a:gd name="T15" fmla="*/ 1105 h 2076"/>
                  <a:gd name="T16" fmla="*/ 300 w 2077"/>
                  <a:gd name="T17" fmla="*/ 1120 h 2076"/>
                  <a:gd name="T18" fmla="*/ 400 w 2077"/>
                  <a:gd name="T19" fmla="*/ 1331 h 2076"/>
                  <a:gd name="T20" fmla="*/ 446 w 2077"/>
                  <a:gd name="T21" fmla="*/ 1515 h 2076"/>
                  <a:gd name="T22" fmla="*/ 459 w 2077"/>
                  <a:gd name="T23" fmla="*/ 1723 h 2076"/>
                  <a:gd name="T24" fmla="*/ 591 w 2077"/>
                  <a:gd name="T25" fmla="*/ 1612 h 2076"/>
                  <a:gd name="T26" fmla="*/ 846 w 2077"/>
                  <a:gd name="T27" fmla="*/ 1714 h 2076"/>
                  <a:gd name="T28" fmla="*/ 957 w 2077"/>
                  <a:gd name="T29" fmla="*/ 1922 h 2076"/>
                  <a:gd name="T30" fmla="*/ 1111 w 2077"/>
                  <a:gd name="T31" fmla="*/ 1934 h 2076"/>
                  <a:gd name="T32" fmla="*/ 1130 w 2077"/>
                  <a:gd name="T33" fmla="*/ 1759 h 2076"/>
                  <a:gd name="T34" fmla="*/ 1382 w 2077"/>
                  <a:gd name="T35" fmla="*/ 1650 h 2076"/>
                  <a:gd name="T36" fmla="*/ 1608 w 2077"/>
                  <a:gd name="T37" fmla="*/ 1720 h 2076"/>
                  <a:gd name="T38" fmla="*/ 1723 w 2077"/>
                  <a:gd name="T39" fmla="*/ 1623 h 2076"/>
                  <a:gd name="T40" fmla="*/ 1613 w 2077"/>
                  <a:gd name="T41" fmla="*/ 1464 h 2076"/>
                  <a:gd name="T42" fmla="*/ 1730 w 2077"/>
                  <a:gd name="T43" fmla="*/ 1175 h 2076"/>
                  <a:gd name="T44" fmla="*/ 1929 w 2077"/>
                  <a:gd name="T45" fmla="*/ 1118 h 2076"/>
                  <a:gd name="T46" fmla="*/ 1934 w 2077"/>
                  <a:gd name="T47" fmla="*/ 962 h 2076"/>
                  <a:gd name="T48" fmla="*/ 1747 w 2077"/>
                  <a:gd name="T49" fmla="*/ 934 h 2076"/>
                  <a:gd name="T50" fmla="*/ 1624 w 2077"/>
                  <a:gd name="T51" fmla="*/ 648 h 2076"/>
                  <a:gd name="T52" fmla="*/ 1728 w 2077"/>
                  <a:gd name="T53" fmla="*/ 463 h 2076"/>
                  <a:gd name="T54" fmla="*/ 1616 w 2077"/>
                  <a:gd name="T55" fmla="*/ 350 h 2076"/>
                  <a:gd name="T56" fmla="*/ 1449 w 2077"/>
                  <a:gd name="T57" fmla="*/ 461 h 2076"/>
                  <a:gd name="T58" fmla="*/ 1159 w 2077"/>
                  <a:gd name="T59" fmla="*/ 341 h 2076"/>
                  <a:gd name="T60" fmla="*/ 1119 w 2077"/>
                  <a:gd name="T61" fmla="*/ 145 h 2076"/>
                  <a:gd name="T62" fmla="*/ 1139 w 2077"/>
                  <a:gd name="T63" fmla="*/ 3 h 2076"/>
                  <a:gd name="T64" fmla="*/ 1260 w 2077"/>
                  <a:gd name="T65" fmla="*/ 152 h 2076"/>
                  <a:gd name="T66" fmla="*/ 1547 w 2077"/>
                  <a:gd name="T67" fmla="*/ 227 h 2076"/>
                  <a:gd name="T68" fmla="*/ 1705 w 2077"/>
                  <a:gd name="T69" fmla="*/ 239 h 2076"/>
                  <a:gd name="T70" fmla="*/ 1866 w 2077"/>
                  <a:gd name="T71" fmla="*/ 474 h 2076"/>
                  <a:gd name="T72" fmla="*/ 1819 w 2077"/>
                  <a:gd name="T73" fmla="*/ 714 h 2076"/>
                  <a:gd name="T74" fmla="*/ 2032 w 2077"/>
                  <a:gd name="T75" fmla="*/ 861 h 2076"/>
                  <a:gd name="T76" fmla="*/ 2065 w 2077"/>
                  <a:gd name="T77" fmla="*/ 1165 h 2076"/>
                  <a:gd name="T78" fmla="*/ 1925 w 2077"/>
                  <a:gd name="T79" fmla="*/ 1259 h 2076"/>
                  <a:gd name="T80" fmla="*/ 1852 w 2077"/>
                  <a:gd name="T81" fmla="*/ 1551 h 2076"/>
                  <a:gd name="T82" fmla="*/ 1821 w 2077"/>
                  <a:gd name="T83" fmla="*/ 1722 h 2076"/>
                  <a:gd name="T84" fmla="*/ 1592 w 2077"/>
                  <a:gd name="T85" fmla="*/ 1863 h 2076"/>
                  <a:gd name="T86" fmla="*/ 1361 w 2077"/>
                  <a:gd name="T87" fmla="*/ 1818 h 2076"/>
                  <a:gd name="T88" fmla="*/ 1216 w 2077"/>
                  <a:gd name="T89" fmla="*/ 2031 h 2076"/>
                  <a:gd name="T90" fmla="*/ 910 w 2077"/>
                  <a:gd name="T91" fmla="*/ 2064 h 2076"/>
                  <a:gd name="T92" fmla="*/ 817 w 2077"/>
                  <a:gd name="T93" fmla="*/ 1852 h 2076"/>
                  <a:gd name="T94" fmla="*/ 508 w 2077"/>
                  <a:gd name="T95" fmla="*/ 1857 h 2076"/>
                  <a:gd name="T96" fmla="*/ 354 w 2077"/>
                  <a:gd name="T97" fmla="*/ 1820 h 2076"/>
                  <a:gd name="T98" fmla="*/ 216 w 2077"/>
                  <a:gd name="T99" fmla="*/ 1577 h 2076"/>
                  <a:gd name="T100" fmla="*/ 240 w 2077"/>
                  <a:gd name="T101" fmla="*/ 1311 h 2076"/>
                  <a:gd name="T102" fmla="*/ 26 w 2077"/>
                  <a:gd name="T103" fmla="*/ 1192 h 2076"/>
                  <a:gd name="T104" fmla="*/ 26 w 2077"/>
                  <a:gd name="T105" fmla="*/ 884 h 2076"/>
                  <a:gd name="T106" fmla="*/ 246 w 2077"/>
                  <a:gd name="T107" fmla="*/ 748 h 2076"/>
                  <a:gd name="T108" fmla="*/ 211 w 2077"/>
                  <a:gd name="T109" fmla="*/ 474 h 2076"/>
                  <a:gd name="T110" fmla="*/ 372 w 2077"/>
                  <a:gd name="T111" fmla="*/ 239 h 2076"/>
                  <a:gd name="T112" fmla="*/ 530 w 2077"/>
                  <a:gd name="T113" fmla="*/ 227 h 2076"/>
                  <a:gd name="T114" fmla="*/ 817 w 2077"/>
                  <a:gd name="T115" fmla="*/ 224 h 2076"/>
                  <a:gd name="T116" fmla="*/ 910 w 2077"/>
                  <a:gd name="T117" fmla="*/ 12 h 2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77" h="2076">
                    <a:moveTo>
                      <a:pt x="971" y="140"/>
                    </a:moveTo>
                    <a:lnTo>
                      <a:pt x="967" y="140"/>
                    </a:lnTo>
                    <a:lnTo>
                      <a:pt x="964" y="142"/>
                    </a:lnTo>
                    <a:lnTo>
                      <a:pt x="961" y="145"/>
                    </a:lnTo>
                    <a:lnTo>
                      <a:pt x="959" y="149"/>
                    </a:lnTo>
                    <a:lnTo>
                      <a:pt x="958" y="152"/>
                    </a:lnTo>
                    <a:lnTo>
                      <a:pt x="958" y="277"/>
                    </a:lnTo>
                    <a:lnTo>
                      <a:pt x="956" y="296"/>
                    </a:lnTo>
                    <a:lnTo>
                      <a:pt x="948" y="314"/>
                    </a:lnTo>
                    <a:lnTo>
                      <a:pt x="936" y="329"/>
                    </a:lnTo>
                    <a:lnTo>
                      <a:pt x="920" y="340"/>
                    </a:lnTo>
                    <a:lnTo>
                      <a:pt x="902" y="346"/>
                    </a:lnTo>
                    <a:lnTo>
                      <a:pt x="849" y="360"/>
                    </a:lnTo>
                    <a:lnTo>
                      <a:pt x="796" y="377"/>
                    </a:lnTo>
                    <a:lnTo>
                      <a:pt x="745" y="397"/>
                    </a:lnTo>
                    <a:lnTo>
                      <a:pt x="697" y="422"/>
                    </a:lnTo>
                    <a:lnTo>
                      <a:pt x="649" y="451"/>
                    </a:lnTo>
                    <a:lnTo>
                      <a:pt x="631" y="460"/>
                    </a:lnTo>
                    <a:lnTo>
                      <a:pt x="612" y="463"/>
                    </a:lnTo>
                    <a:lnTo>
                      <a:pt x="594" y="461"/>
                    </a:lnTo>
                    <a:lnTo>
                      <a:pt x="576" y="455"/>
                    </a:lnTo>
                    <a:lnTo>
                      <a:pt x="561" y="443"/>
                    </a:lnTo>
                    <a:lnTo>
                      <a:pt x="471" y="352"/>
                    </a:lnTo>
                    <a:lnTo>
                      <a:pt x="468" y="350"/>
                    </a:lnTo>
                    <a:lnTo>
                      <a:pt x="465" y="349"/>
                    </a:lnTo>
                    <a:lnTo>
                      <a:pt x="462" y="349"/>
                    </a:lnTo>
                    <a:lnTo>
                      <a:pt x="459" y="349"/>
                    </a:lnTo>
                    <a:lnTo>
                      <a:pt x="456" y="350"/>
                    </a:lnTo>
                    <a:lnTo>
                      <a:pt x="453" y="352"/>
                    </a:lnTo>
                    <a:lnTo>
                      <a:pt x="356" y="450"/>
                    </a:lnTo>
                    <a:lnTo>
                      <a:pt x="353" y="456"/>
                    </a:lnTo>
                    <a:lnTo>
                      <a:pt x="353" y="462"/>
                    </a:lnTo>
                    <a:lnTo>
                      <a:pt x="356" y="467"/>
                    </a:lnTo>
                    <a:lnTo>
                      <a:pt x="446" y="557"/>
                    </a:lnTo>
                    <a:lnTo>
                      <a:pt x="457" y="573"/>
                    </a:lnTo>
                    <a:lnTo>
                      <a:pt x="465" y="591"/>
                    </a:lnTo>
                    <a:lnTo>
                      <a:pt x="466" y="610"/>
                    </a:lnTo>
                    <a:lnTo>
                      <a:pt x="462" y="629"/>
                    </a:lnTo>
                    <a:lnTo>
                      <a:pt x="454" y="645"/>
                    </a:lnTo>
                    <a:lnTo>
                      <a:pt x="425" y="693"/>
                    </a:lnTo>
                    <a:lnTo>
                      <a:pt x="400" y="742"/>
                    </a:lnTo>
                    <a:lnTo>
                      <a:pt x="379" y="793"/>
                    </a:lnTo>
                    <a:lnTo>
                      <a:pt x="362" y="845"/>
                    </a:lnTo>
                    <a:lnTo>
                      <a:pt x="350" y="899"/>
                    </a:lnTo>
                    <a:lnTo>
                      <a:pt x="343" y="918"/>
                    </a:lnTo>
                    <a:lnTo>
                      <a:pt x="332" y="933"/>
                    </a:lnTo>
                    <a:lnTo>
                      <a:pt x="317" y="945"/>
                    </a:lnTo>
                    <a:lnTo>
                      <a:pt x="300" y="952"/>
                    </a:lnTo>
                    <a:lnTo>
                      <a:pt x="281" y="955"/>
                    </a:lnTo>
                    <a:lnTo>
                      <a:pt x="153" y="955"/>
                    </a:lnTo>
                    <a:lnTo>
                      <a:pt x="150" y="955"/>
                    </a:lnTo>
                    <a:lnTo>
                      <a:pt x="147" y="958"/>
                    </a:lnTo>
                    <a:lnTo>
                      <a:pt x="144" y="961"/>
                    </a:lnTo>
                    <a:lnTo>
                      <a:pt x="143" y="964"/>
                    </a:lnTo>
                    <a:lnTo>
                      <a:pt x="142" y="967"/>
                    </a:lnTo>
                    <a:lnTo>
                      <a:pt x="142" y="1105"/>
                    </a:lnTo>
                    <a:lnTo>
                      <a:pt x="143" y="1109"/>
                    </a:lnTo>
                    <a:lnTo>
                      <a:pt x="144" y="1113"/>
                    </a:lnTo>
                    <a:lnTo>
                      <a:pt x="147" y="1115"/>
                    </a:lnTo>
                    <a:lnTo>
                      <a:pt x="150" y="1117"/>
                    </a:lnTo>
                    <a:lnTo>
                      <a:pt x="153" y="1118"/>
                    </a:lnTo>
                    <a:lnTo>
                      <a:pt x="281" y="1118"/>
                    </a:lnTo>
                    <a:lnTo>
                      <a:pt x="300" y="1120"/>
                    </a:lnTo>
                    <a:lnTo>
                      <a:pt x="317" y="1128"/>
                    </a:lnTo>
                    <a:lnTo>
                      <a:pt x="332" y="1140"/>
                    </a:lnTo>
                    <a:lnTo>
                      <a:pt x="343" y="1156"/>
                    </a:lnTo>
                    <a:lnTo>
                      <a:pt x="350" y="1174"/>
                    </a:lnTo>
                    <a:lnTo>
                      <a:pt x="362" y="1228"/>
                    </a:lnTo>
                    <a:lnTo>
                      <a:pt x="379" y="1280"/>
                    </a:lnTo>
                    <a:lnTo>
                      <a:pt x="400" y="1331"/>
                    </a:lnTo>
                    <a:lnTo>
                      <a:pt x="425" y="1379"/>
                    </a:lnTo>
                    <a:lnTo>
                      <a:pt x="454" y="1427"/>
                    </a:lnTo>
                    <a:lnTo>
                      <a:pt x="462" y="1445"/>
                    </a:lnTo>
                    <a:lnTo>
                      <a:pt x="467" y="1464"/>
                    </a:lnTo>
                    <a:lnTo>
                      <a:pt x="465" y="1483"/>
                    </a:lnTo>
                    <a:lnTo>
                      <a:pt x="457" y="1500"/>
                    </a:lnTo>
                    <a:lnTo>
                      <a:pt x="446" y="1515"/>
                    </a:lnTo>
                    <a:lnTo>
                      <a:pt x="356" y="1606"/>
                    </a:lnTo>
                    <a:lnTo>
                      <a:pt x="353" y="1611"/>
                    </a:lnTo>
                    <a:lnTo>
                      <a:pt x="353" y="1617"/>
                    </a:lnTo>
                    <a:lnTo>
                      <a:pt x="356" y="1623"/>
                    </a:lnTo>
                    <a:lnTo>
                      <a:pt x="453" y="1720"/>
                    </a:lnTo>
                    <a:lnTo>
                      <a:pt x="456" y="1722"/>
                    </a:lnTo>
                    <a:lnTo>
                      <a:pt x="459" y="1723"/>
                    </a:lnTo>
                    <a:lnTo>
                      <a:pt x="462" y="1724"/>
                    </a:lnTo>
                    <a:lnTo>
                      <a:pt x="465" y="1723"/>
                    </a:lnTo>
                    <a:lnTo>
                      <a:pt x="468" y="1722"/>
                    </a:lnTo>
                    <a:lnTo>
                      <a:pt x="471" y="1720"/>
                    </a:lnTo>
                    <a:lnTo>
                      <a:pt x="559" y="1630"/>
                    </a:lnTo>
                    <a:lnTo>
                      <a:pt x="574" y="1619"/>
                    </a:lnTo>
                    <a:lnTo>
                      <a:pt x="591" y="1612"/>
                    </a:lnTo>
                    <a:lnTo>
                      <a:pt x="609" y="1610"/>
                    </a:lnTo>
                    <a:lnTo>
                      <a:pt x="629" y="1614"/>
                    </a:lnTo>
                    <a:lnTo>
                      <a:pt x="648" y="1622"/>
                    </a:lnTo>
                    <a:lnTo>
                      <a:pt x="695" y="1651"/>
                    </a:lnTo>
                    <a:lnTo>
                      <a:pt x="744" y="1676"/>
                    </a:lnTo>
                    <a:lnTo>
                      <a:pt x="795" y="1697"/>
                    </a:lnTo>
                    <a:lnTo>
                      <a:pt x="846" y="1714"/>
                    </a:lnTo>
                    <a:lnTo>
                      <a:pt x="900" y="1726"/>
                    </a:lnTo>
                    <a:lnTo>
                      <a:pt x="919" y="1733"/>
                    </a:lnTo>
                    <a:lnTo>
                      <a:pt x="935" y="1744"/>
                    </a:lnTo>
                    <a:lnTo>
                      <a:pt x="947" y="1759"/>
                    </a:lnTo>
                    <a:lnTo>
                      <a:pt x="955" y="1776"/>
                    </a:lnTo>
                    <a:lnTo>
                      <a:pt x="957" y="1796"/>
                    </a:lnTo>
                    <a:lnTo>
                      <a:pt x="957" y="1922"/>
                    </a:lnTo>
                    <a:lnTo>
                      <a:pt x="958" y="1926"/>
                    </a:lnTo>
                    <a:lnTo>
                      <a:pt x="959" y="1929"/>
                    </a:lnTo>
                    <a:lnTo>
                      <a:pt x="963" y="1932"/>
                    </a:lnTo>
                    <a:lnTo>
                      <a:pt x="966" y="1934"/>
                    </a:lnTo>
                    <a:lnTo>
                      <a:pt x="970" y="1934"/>
                    </a:lnTo>
                    <a:lnTo>
                      <a:pt x="1108" y="1934"/>
                    </a:lnTo>
                    <a:lnTo>
                      <a:pt x="1111" y="1934"/>
                    </a:lnTo>
                    <a:lnTo>
                      <a:pt x="1114" y="1932"/>
                    </a:lnTo>
                    <a:lnTo>
                      <a:pt x="1118" y="1929"/>
                    </a:lnTo>
                    <a:lnTo>
                      <a:pt x="1119" y="1926"/>
                    </a:lnTo>
                    <a:lnTo>
                      <a:pt x="1120" y="1922"/>
                    </a:lnTo>
                    <a:lnTo>
                      <a:pt x="1120" y="1796"/>
                    </a:lnTo>
                    <a:lnTo>
                      <a:pt x="1123" y="1776"/>
                    </a:lnTo>
                    <a:lnTo>
                      <a:pt x="1130" y="1759"/>
                    </a:lnTo>
                    <a:lnTo>
                      <a:pt x="1142" y="1744"/>
                    </a:lnTo>
                    <a:lnTo>
                      <a:pt x="1158" y="1733"/>
                    </a:lnTo>
                    <a:lnTo>
                      <a:pt x="1177" y="1726"/>
                    </a:lnTo>
                    <a:lnTo>
                      <a:pt x="1231" y="1714"/>
                    </a:lnTo>
                    <a:lnTo>
                      <a:pt x="1282" y="1697"/>
                    </a:lnTo>
                    <a:lnTo>
                      <a:pt x="1333" y="1676"/>
                    </a:lnTo>
                    <a:lnTo>
                      <a:pt x="1382" y="1650"/>
                    </a:lnTo>
                    <a:lnTo>
                      <a:pt x="1430" y="1622"/>
                    </a:lnTo>
                    <a:lnTo>
                      <a:pt x="1447" y="1614"/>
                    </a:lnTo>
                    <a:lnTo>
                      <a:pt x="1466" y="1610"/>
                    </a:lnTo>
                    <a:lnTo>
                      <a:pt x="1485" y="1611"/>
                    </a:lnTo>
                    <a:lnTo>
                      <a:pt x="1503" y="1619"/>
                    </a:lnTo>
                    <a:lnTo>
                      <a:pt x="1518" y="1630"/>
                    </a:lnTo>
                    <a:lnTo>
                      <a:pt x="1608" y="1720"/>
                    </a:lnTo>
                    <a:lnTo>
                      <a:pt x="1611" y="1722"/>
                    </a:lnTo>
                    <a:lnTo>
                      <a:pt x="1614" y="1723"/>
                    </a:lnTo>
                    <a:lnTo>
                      <a:pt x="1617" y="1724"/>
                    </a:lnTo>
                    <a:lnTo>
                      <a:pt x="1619" y="1723"/>
                    </a:lnTo>
                    <a:lnTo>
                      <a:pt x="1622" y="1722"/>
                    </a:lnTo>
                    <a:lnTo>
                      <a:pt x="1625" y="1720"/>
                    </a:lnTo>
                    <a:lnTo>
                      <a:pt x="1723" y="1623"/>
                    </a:lnTo>
                    <a:lnTo>
                      <a:pt x="1726" y="1618"/>
                    </a:lnTo>
                    <a:lnTo>
                      <a:pt x="1726" y="1611"/>
                    </a:lnTo>
                    <a:lnTo>
                      <a:pt x="1723" y="1606"/>
                    </a:lnTo>
                    <a:lnTo>
                      <a:pt x="1633" y="1516"/>
                    </a:lnTo>
                    <a:lnTo>
                      <a:pt x="1621" y="1501"/>
                    </a:lnTo>
                    <a:lnTo>
                      <a:pt x="1615" y="1483"/>
                    </a:lnTo>
                    <a:lnTo>
                      <a:pt x="1613" y="1464"/>
                    </a:lnTo>
                    <a:lnTo>
                      <a:pt x="1616" y="1446"/>
                    </a:lnTo>
                    <a:lnTo>
                      <a:pt x="1624" y="1428"/>
                    </a:lnTo>
                    <a:lnTo>
                      <a:pt x="1654" y="1380"/>
                    </a:lnTo>
                    <a:lnTo>
                      <a:pt x="1679" y="1332"/>
                    </a:lnTo>
                    <a:lnTo>
                      <a:pt x="1700" y="1281"/>
                    </a:lnTo>
                    <a:lnTo>
                      <a:pt x="1717" y="1229"/>
                    </a:lnTo>
                    <a:lnTo>
                      <a:pt x="1730" y="1175"/>
                    </a:lnTo>
                    <a:lnTo>
                      <a:pt x="1736" y="1156"/>
                    </a:lnTo>
                    <a:lnTo>
                      <a:pt x="1747" y="1141"/>
                    </a:lnTo>
                    <a:lnTo>
                      <a:pt x="1761" y="1128"/>
                    </a:lnTo>
                    <a:lnTo>
                      <a:pt x="1779" y="1121"/>
                    </a:lnTo>
                    <a:lnTo>
                      <a:pt x="1798" y="1119"/>
                    </a:lnTo>
                    <a:lnTo>
                      <a:pt x="1925" y="1119"/>
                    </a:lnTo>
                    <a:lnTo>
                      <a:pt x="1929" y="1118"/>
                    </a:lnTo>
                    <a:lnTo>
                      <a:pt x="1932" y="1117"/>
                    </a:lnTo>
                    <a:lnTo>
                      <a:pt x="1934" y="1114"/>
                    </a:lnTo>
                    <a:lnTo>
                      <a:pt x="1936" y="1110"/>
                    </a:lnTo>
                    <a:lnTo>
                      <a:pt x="1936" y="1107"/>
                    </a:lnTo>
                    <a:lnTo>
                      <a:pt x="1936" y="969"/>
                    </a:lnTo>
                    <a:lnTo>
                      <a:pt x="1936" y="965"/>
                    </a:lnTo>
                    <a:lnTo>
                      <a:pt x="1934" y="962"/>
                    </a:lnTo>
                    <a:lnTo>
                      <a:pt x="1932" y="959"/>
                    </a:lnTo>
                    <a:lnTo>
                      <a:pt x="1929" y="958"/>
                    </a:lnTo>
                    <a:lnTo>
                      <a:pt x="1925" y="957"/>
                    </a:lnTo>
                    <a:lnTo>
                      <a:pt x="1798" y="957"/>
                    </a:lnTo>
                    <a:lnTo>
                      <a:pt x="1779" y="954"/>
                    </a:lnTo>
                    <a:lnTo>
                      <a:pt x="1761" y="946"/>
                    </a:lnTo>
                    <a:lnTo>
                      <a:pt x="1747" y="934"/>
                    </a:lnTo>
                    <a:lnTo>
                      <a:pt x="1736" y="919"/>
                    </a:lnTo>
                    <a:lnTo>
                      <a:pt x="1730" y="900"/>
                    </a:lnTo>
                    <a:lnTo>
                      <a:pt x="1716" y="847"/>
                    </a:lnTo>
                    <a:lnTo>
                      <a:pt x="1699" y="794"/>
                    </a:lnTo>
                    <a:lnTo>
                      <a:pt x="1678" y="744"/>
                    </a:lnTo>
                    <a:lnTo>
                      <a:pt x="1654" y="694"/>
                    </a:lnTo>
                    <a:lnTo>
                      <a:pt x="1624" y="648"/>
                    </a:lnTo>
                    <a:lnTo>
                      <a:pt x="1616" y="630"/>
                    </a:lnTo>
                    <a:lnTo>
                      <a:pt x="1613" y="611"/>
                    </a:lnTo>
                    <a:lnTo>
                      <a:pt x="1615" y="592"/>
                    </a:lnTo>
                    <a:lnTo>
                      <a:pt x="1621" y="574"/>
                    </a:lnTo>
                    <a:lnTo>
                      <a:pt x="1633" y="559"/>
                    </a:lnTo>
                    <a:lnTo>
                      <a:pt x="1724" y="468"/>
                    </a:lnTo>
                    <a:lnTo>
                      <a:pt x="1728" y="463"/>
                    </a:lnTo>
                    <a:lnTo>
                      <a:pt x="1728" y="457"/>
                    </a:lnTo>
                    <a:lnTo>
                      <a:pt x="1724" y="451"/>
                    </a:lnTo>
                    <a:lnTo>
                      <a:pt x="1626" y="354"/>
                    </a:lnTo>
                    <a:lnTo>
                      <a:pt x="1623" y="351"/>
                    </a:lnTo>
                    <a:lnTo>
                      <a:pt x="1621" y="350"/>
                    </a:lnTo>
                    <a:lnTo>
                      <a:pt x="1618" y="350"/>
                    </a:lnTo>
                    <a:lnTo>
                      <a:pt x="1616" y="350"/>
                    </a:lnTo>
                    <a:lnTo>
                      <a:pt x="1613" y="351"/>
                    </a:lnTo>
                    <a:lnTo>
                      <a:pt x="1609" y="354"/>
                    </a:lnTo>
                    <a:lnTo>
                      <a:pt x="1520" y="444"/>
                    </a:lnTo>
                    <a:lnTo>
                      <a:pt x="1504" y="456"/>
                    </a:lnTo>
                    <a:lnTo>
                      <a:pt x="1486" y="462"/>
                    </a:lnTo>
                    <a:lnTo>
                      <a:pt x="1467" y="464"/>
                    </a:lnTo>
                    <a:lnTo>
                      <a:pt x="1449" y="461"/>
                    </a:lnTo>
                    <a:lnTo>
                      <a:pt x="1431" y="452"/>
                    </a:lnTo>
                    <a:lnTo>
                      <a:pt x="1384" y="423"/>
                    </a:lnTo>
                    <a:lnTo>
                      <a:pt x="1335" y="399"/>
                    </a:lnTo>
                    <a:lnTo>
                      <a:pt x="1284" y="378"/>
                    </a:lnTo>
                    <a:lnTo>
                      <a:pt x="1232" y="361"/>
                    </a:lnTo>
                    <a:lnTo>
                      <a:pt x="1178" y="348"/>
                    </a:lnTo>
                    <a:lnTo>
                      <a:pt x="1159" y="341"/>
                    </a:lnTo>
                    <a:lnTo>
                      <a:pt x="1143" y="330"/>
                    </a:lnTo>
                    <a:lnTo>
                      <a:pt x="1131" y="315"/>
                    </a:lnTo>
                    <a:lnTo>
                      <a:pt x="1124" y="298"/>
                    </a:lnTo>
                    <a:lnTo>
                      <a:pt x="1121" y="278"/>
                    </a:lnTo>
                    <a:lnTo>
                      <a:pt x="1121" y="152"/>
                    </a:lnTo>
                    <a:lnTo>
                      <a:pt x="1121" y="149"/>
                    </a:lnTo>
                    <a:lnTo>
                      <a:pt x="1119" y="145"/>
                    </a:lnTo>
                    <a:lnTo>
                      <a:pt x="1117" y="142"/>
                    </a:lnTo>
                    <a:lnTo>
                      <a:pt x="1112" y="140"/>
                    </a:lnTo>
                    <a:lnTo>
                      <a:pt x="1109" y="140"/>
                    </a:lnTo>
                    <a:lnTo>
                      <a:pt x="971" y="140"/>
                    </a:lnTo>
                    <a:close/>
                    <a:moveTo>
                      <a:pt x="970" y="0"/>
                    </a:moveTo>
                    <a:lnTo>
                      <a:pt x="1108" y="0"/>
                    </a:lnTo>
                    <a:lnTo>
                      <a:pt x="1139" y="3"/>
                    </a:lnTo>
                    <a:lnTo>
                      <a:pt x="1167" y="12"/>
                    </a:lnTo>
                    <a:lnTo>
                      <a:pt x="1193" y="25"/>
                    </a:lnTo>
                    <a:lnTo>
                      <a:pt x="1216" y="44"/>
                    </a:lnTo>
                    <a:lnTo>
                      <a:pt x="1234" y="66"/>
                    </a:lnTo>
                    <a:lnTo>
                      <a:pt x="1248" y="93"/>
                    </a:lnTo>
                    <a:lnTo>
                      <a:pt x="1257" y="121"/>
                    </a:lnTo>
                    <a:lnTo>
                      <a:pt x="1260" y="152"/>
                    </a:lnTo>
                    <a:lnTo>
                      <a:pt x="1260" y="223"/>
                    </a:lnTo>
                    <a:lnTo>
                      <a:pt x="1329" y="245"/>
                    </a:lnTo>
                    <a:lnTo>
                      <a:pt x="1394" y="272"/>
                    </a:lnTo>
                    <a:lnTo>
                      <a:pt x="1457" y="305"/>
                    </a:lnTo>
                    <a:lnTo>
                      <a:pt x="1508" y="255"/>
                    </a:lnTo>
                    <a:lnTo>
                      <a:pt x="1527" y="239"/>
                    </a:lnTo>
                    <a:lnTo>
                      <a:pt x="1547" y="227"/>
                    </a:lnTo>
                    <a:lnTo>
                      <a:pt x="1569" y="217"/>
                    </a:lnTo>
                    <a:lnTo>
                      <a:pt x="1592" y="212"/>
                    </a:lnTo>
                    <a:lnTo>
                      <a:pt x="1616" y="210"/>
                    </a:lnTo>
                    <a:lnTo>
                      <a:pt x="1640" y="212"/>
                    </a:lnTo>
                    <a:lnTo>
                      <a:pt x="1663" y="217"/>
                    </a:lnTo>
                    <a:lnTo>
                      <a:pt x="1684" y="227"/>
                    </a:lnTo>
                    <a:lnTo>
                      <a:pt x="1705" y="239"/>
                    </a:lnTo>
                    <a:lnTo>
                      <a:pt x="1723" y="255"/>
                    </a:lnTo>
                    <a:lnTo>
                      <a:pt x="1821" y="352"/>
                    </a:lnTo>
                    <a:lnTo>
                      <a:pt x="1839" y="373"/>
                    </a:lnTo>
                    <a:lnTo>
                      <a:pt x="1852" y="397"/>
                    </a:lnTo>
                    <a:lnTo>
                      <a:pt x="1862" y="422"/>
                    </a:lnTo>
                    <a:lnTo>
                      <a:pt x="1866" y="447"/>
                    </a:lnTo>
                    <a:lnTo>
                      <a:pt x="1866" y="474"/>
                    </a:lnTo>
                    <a:lnTo>
                      <a:pt x="1862" y="499"/>
                    </a:lnTo>
                    <a:lnTo>
                      <a:pt x="1852" y="523"/>
                    </a:lnTo>
                    <a:lnTo>
                      <a:pt x="1839" y="546"/>
                    </a:lnTo>
                    <a:lnTo>
                      <a:pt x="1821" y="567"/>
                    </a:lnTo>
                    <a:lnTo>
                      <a:pt x="1771" y="618"/>
                    </a:lnTo>
                    <a:lnTo>
                      <a:pt x="1796" y="665"/>
                    </a:lnTo>
                    <a:lnTo>
                      <a:pt x="1819" y="714"/>
                    </a:lnTo>
                    <a:lnTo>
                      <a:pt x="1837" y="765"/>
                    </a:lnTo>
                    <a:lnTo>
                      <a:pt x="1853" y="816"/>
                    </a:lnTo>
                    <a:lnTo>
                      <a:pt x="1925" y="816"/>
                    </a:lnTo>
                    <a:lnTo>
                      <a:pt x="1955" y="818"/>
                    </a:lnTo>
                    <a:lnTo>
                      <a:pt x="1984" y="828"/>
                    </a:lnTo>
                    <a:lnTo>
                      <a:pt x="2010" y="842"/>
                    </a:lnTo>
                    <a:lnTo>
                      <a:pt x="2032" y="861"/>
                    </a:lnTo>
                    <a:lnTo>
                      <a:pt x="2051" y="883"/>
                    </a:lnTo>
                    <a:lnTo>
                      <a:pt x="2065" y="909"/>
                    </a:lnTo>
                    <a:lnTo>
                      <a:pt x="2075" y="938"/>
                    </a:lnTo>
                    <a:lnTo>
                      <a:pt x="2077" y="968"/>
                    </a:lnTo>
                    <a:lnTo>
                      <a:pt x="2077" y="1106"/>
                    </a:lnTo>
                    <a:lnTo>
                      <a:pt x="2075" y="1137"/>
                    </a:lnTo>
                    <a:lnTo>
                      <a:pt x="2065" y="1165"/>
                    </a:lnTo>
                    <a:lnTo>
                      <a:pt x="2051" y="1192"/>
                    </a:lnTo>
                    <a:lnTo>
                      <a:pt x="2032" y="1214"/>
                    </a:lnTo>
                    <a:lnTo>
                      <a:pt x="2010" y="1233"/>
                    </a:lnTo>
                    <a:lnTo>
                      <a:pt x="1984" y="1247"/>
                    </a:lnTo>
                    <a:lnTo>
                      <a:pt x="1955" y="1255"/>
                    </a:lnTo>
                    <a:lnTo>
                      <a:pt x="1925" y="1258"/>
                    </a:lnTo>
                    <a:lnTo>
                      <a:pt x="1925" y="1259"/>
                    </a:lnTo>
                    <a:lnTo>
                      <a:pt x="1853" y="1259"/>
                    </a:lnTo>
                    <a:lnTo>
                      <a:pt x="1831" y="1328"/>
                    </a:lnTo>
                    <a:lnTo>
                      <a:pt x="1803" y="1393"/>
                    </a:lnTo>
                    <a:lnTo>
                      <a:pt x="1771" y="1456"/>
                    </a:lnTo>
                    <a:lnTo>
                      <a:pt x="1821" y="1507"/>
                    </a:lnTo>
                    <a:lnTo>
                      <a:pt x="1839" y="1528"/>
                    </a:lnTo>
                    <a:lnTo>
                      <a:pt x="1852" y="1551"/>
                    </a:lnTo>
                    <a:lnTo>
                      <a:pt x="1862" y="1577"/>
                    </a:lnTo>
                    <a:lnTo>
                      <a:pt x="1866" y="1602"/>
                    </a:lnTo>
                    <a:lnTo>
                      <a:pt x="1866" y="1628"/>
                    </a:lnTo>
                    <a:lnTo>
                      <a:pt x="1862" y="1654"/>
                    </a:lnTo>
                    <a:lnTo>
                      <a:pt x="1852" y="1678"/>
                    </a:lnTo>
                    <a:lnTo>
                      <a:pt x="1839" y="1701"/>
                    </a:lnTo>
                    <a:lnTo>
                      <a:pt x="1821" y="1722"/>
                    </a:lnTo>
                    <a:lnTo>
                      <a:pt x="1723" y="1820"/>
                    </a:lnTo>
                    <a:lnTo>
                      <a:pt x="1705" y="1836"/>
                    </a:lnTo>
                    <a:lnTo>
                      <a:pt x="1684" y="1849"/>
                    </a:lnTo>
                    <a:lnTo>
                      <a:pt x="1663" y="1857"/>
                    </a:lnTo>
                    <a:lnTo>
                      <a:pt x="1640" y="1863"/>
                    </a:lnTo>
                    <a:lnTo>
                      <a:pt x="1616" y="1864"/>
                    </a:lnTo>
                    <a:lnTo>
                      <a:pt x="1592" y="1863"/>
                    </a:lnTo>
                    <a:lnTo>
                      <a:pt x="1569" y="1857"/>
                    </a:lnTo>
                    <a:lnTo>
                      <a:pt x="1547" y="1849"/>
                    </a:lnTo>
                    <a:lnTo>
                      <a:pt x="1527" y="1836"/>
                    </a:lnTo>
                    <a:lnTo>
                      <a:pt x="1508" y="1820"/>
                    </a:lnTo>
                    <a:lnTo>
                      <a:pt x="1457" y="1770"/>
                    </a:lnTo>
                    <a:lnTo>
                      <a:pt x="1410" y="1796"/>
                    </a:lnTo>
                    <a:lnTo>
                      <a:pt x="1361" y="1818"/>
                    </a:lnTo>
                    <a:lnTo>
                      <a:pt x="1312" y="1837"/>
                    </a:lnTo>
                    <a:lnTo>
                      <a:pt x="1260" y="1852"/>
                    </a:lnTo>
                    <a:lnTo>
                      <a:pt x="1260" y="1924"/>
                    </a:lnTo>
                    <a:lnTo>
                      <a:pt x="1257" y="1954"/>
                    </a:lnTo>
                    <a:lnTo>
                      <a:pt x="1248" y="1983"/>
                    </a:lnTo>
                    <a:lnTo>
                      <a:pt x="1234" y="2009"/>
                    </a:lnTo>
                    <a:lnTo>
                      <a:pt x="1216" y="2031"/>
                    </a:lnTo>
                    <a:lnTo>
                      <a:pt x="1193" y="2050"/>
                    </a:lnTo>
                    <a:lnTo>
                      <a:pt x="1167" y="2064"/>
                    </a:lnTo>
                    <a:lnTo>
                      <a:pt x="1139" y="2073"/>
                    </a:lnTo>
                    <a:lnTo>
                      <a:pt x="1108" y="2076"/>
                    </a:lnTo>
                    <a:lnTo>
                      <a:pt x="970" y="2076"/>
                    </a:lnTo>
                    <a:lnTo>
                      <a:pt x="938" y="2073"/>
                    </a:lnTo>
                    <a:lnTo>
                      <a:pt x="910" y="2064"/>
                    </a:lnTo>
                    <a:lnTo>
                      <a:pt x="884" y="2050"/>
                    </a:lnTo>
                    <a:lnTo>
                      <a:pt x="861" y="2031"/>
                    </a:lnTo>
                    <a:lnTo>
                      <a:pt x="843" y="2009"/>
                    </a:lnTo>
                    <a:lnTo>
                      <a:pt x="829" y="1983"/>
                    </a:lnTo>
                    <a:lnTo>
                      <a:pt x="820" y="1954"/>
                    </a:lnTo>
                    <a:lnTo>
                      <a:pt x="817" y="1924"/>
                    </a:lnTo>
                    <a:lnTo>
                      <a:pt x="817" y="1852"/>
                    </a:lnTo>
                    <a:lnTo>
                      <a:pt x="748" y="1831"/>
                    </a:lnTo>
                    <a:lnTo>
                      <a:pt x="683" y="1802"/>
                    </a:lnTo>
                    <a:lnTo>
                      <a:pt x="620" y="1770"/>
                    </a:lnTo>
                    <a:lnTo>
                      <a:pt x="569" y="1820"/>
                    </a:lnTo>
                    <a:lnTo>
                      <a:pt x="550" y="1836"/>
                    </a:lnTo>
                    <a:lnTo>
                      <a:pt x="530" y="1849"/>
                    </a:lnTo>
                    <a:lnTo>
                      <a:pt x="508" y="1857"/>
                    </a:lnTo>
                    <a:lnTo>
                      <a:pt x="486" y="1863"/>
                    </a:lnTo>
                    <a:lnTo>
                      <a:pt x="461" y="1864"/>
                    </a:lnTo>
                    <a:lnTo>
                      <a:pt x="437" y="1863"/>
                    </a:lnTo>
                    <a:lnTo>
                      <a:pt x="414" y="1857"/>
                    </a:lnTo>
                    <a:lnTo>
                      <a:pt x="393" y="1849"/>
                    </a:lnTo>
                    <a:lnTo>
                      <a:pt x="372" y="1836"/>
                    </a:lnTo>
                    <a:lnTo>
                      <a:pt x="354" y="1820"/>
                    </a:lnTo>
                    <a:lnTo>
                      <a:pt x="256" y="1722"/>
                    </a:lnTo>
                    <a:lnTo>
                      <a:pt x="238" y="1701"/>
                    </a:lnTo>
                    <a:lnTo>
                      <a:pt x="225" y="1678"/>
                    </a:lnTo>
                    <a:lnTo>
                      <a:pt x="216" y="1654"/>
                    </a:lnTo>
                    <a:lnTo>
                      <a:pt x="211" y="1628"/>
                    </a:lnTo>
                    <a:lnTo>
                      <a:pt x="211" y="1602"/>
                    </a:lnTo>
                    <a:lnTo>
                      <a:pt x="216" y="1577"/>
                    </a:lnTo>
                    <a:lnTo>
                      <a:pt x="225" y="1551"/>
                    </a:lnTo>
                    <a:lnTo>
                      <a:pt x="238" y="1528"/>
                    </a:lnTo>
                    <a:lnTo>
                      <a:pt x="256" y="1507"/>
                    </a:lnTo>
                    <a:lnTo>
                      <a:pt x="306" y="1456"/>
                    </a:lnTo>
                    <a:lnTo>
                      <a:pt x="281" y="1410"/>
                    </a:lnTo>
                    <a:lnTo>
                      <a:pt x="259" y="1360"/>
                    </a:lnTo>
                    <a:lnTo>
                      <a:pt x="240" y="1311"/>
                    </a:lnTo>
                    <a:lnTo>
                      <a:pt x="224" y="1259"/>
                    </a:lnTo>
                    <a:lnTo>
                      <a:pt x="152" y="1259"/>
                    </a:lnTo>
                    <a:lnTo>
                      <a:pt x="122" y="1256"/>
                    </a:lnTo>
                    <a:lnTo>
                      <a:pt x="93" y="1248"/>
                    </a:lnTo>
                    <a:lnTo>
                      <a:pt x="67" y="1233"/>
                    </a:lnTo>
                    <a:lnTo>
                      <a:pt x="45" y="1215"/>
                    </a:lnTo>
                    <a:lnTo>
                      <a:pt x="26" y="1192"/>
                    </a:lnTo>
                    <a:lnTo>
                      <a:pt x="12" y="1166"/>
                    </a:lnTo>
                    <a:lnTo>
                      <a:pt x="3" y="1138"/>
                    </a:lnTo>
                    <a:lnTo>
                      <a:pt x="0" y="1107"/>
                    </a:lnTo>
                    <a:lnTo>
                      <a:pt x="0" y="969"/>
                    </a:lnTo>
                    <a:lnTo>
                      <a:pt x="3" y="938"/>
                    </a:lnTo>
                    <a:lnTo>
                      <a:pt x="12" y="909"/>
                    </a:lnTo>
                    <a:lnTo>
                      <a:pt x="26" y="884"/>
                    </a:lnTo>
                    <a:lnTo>
                      <a:pt x="45" y="861"/>
                    </a:lnTo>
                    <a:lnTo>
                      <a:pt x="67" y="843"/>
                    </a:lnTo>
                    <a:lnTo>
                      <a:pt x="93" y="829"/>
                    </a:lnTo>
                    <a:lnTo>
                      <a:pt x="122" y="819"/>
                    </a:lnTo>
                    <a:lnTo>
                      <a:pt x="152" y="816"/>
                    </a:lnTo>
                    <a:lnTo>
                      <a:pt x="224" y="816"/>
                    </a:lnTo>
                    <a:lnTo>
                      <a:pt x="246" y="748"/>
                    </a:lnTo>
                    <a:lnTo>
                      <a:pt x="274" y="682"/>
                    </a:lnTo>
                    <a:lnTo>
                      <a:pt x="306" y="619"/>
                    </a:lnTo>
                    <a:lnTo>
                      <a:pt x="256" y="568"/>
                    </a:lnTo>
                    <a:lnTo>
                      <a:pt x="238" y="547"/>
                    </a:lnTo>
                    <a:lnTo>
                      <a:pt x="225" y="524"/>
                    </a:lnTo>
                    <a:lnTo>
                      <a:pt x="216" y="500"/>
                    </a:lnTo>
                    <a:lnTo>
                      <a:pt x="211" y="474"/>
                    </a:lnTo>
                    <a:lnTo>
                      <a:pt x="211" y="448"/>
                    </a:lnTo>
                    <a:lnTo>
                      <a:pt x="216" y="422"/>
                    </a:lnTo>
                    <a:lnTo>
                      <a:pt x="225" y="398"/>
                    </a:lnTo>
                    <a:lnTo>
                      <a:pt x="238" y="374"/>
                    </a:lnTo>
                    <a:lnTo>
                      <a:pt x="256" y="353"/>
                    </a:lnTo>
                    <a:lnTo>
                      <a:pt x="354" y="255"/>
                    </a:lnTo>
                    <a:lnTo>
                      <a:pt x="372" y="239"/>
                    </a:lnTo>
                    <a:lnTo>
                      <a:pt x="393" y="227"/>
                    </a:lnTo>
                    <a:lnTo>
                      <a:pt x="414" y="218"/>
                    </a:lnTo>
                    <a:lnTo>
                      <a:pt x="437" y="213"/>
                    </a:lnTo>
                    <a:lnTo>
                      <a:pt x="461" y="211"/>
                    </a:lnTo>
                    <a:lnTo>
                      <a:pt x="486" y="213"/>
                    </a:lnTo>
                    <a:lnTo>
                      <a:pt x="508" y="218"/>
                    </a:lnTo>
                    <a:lnTo>
                      <a:pt x="530" y="227"/>
                    </a:lnTo>
                    <a:lnTo>
                      <a:pt x="550" y="239"/>
                    </a:lnTo>
                    <a:lnTo>
                      <a:pt x="569" y="255"/>
                    </a:lnTo>
                    <a:lnTo>
                      <a:pt x="620" y="306"/>
                    </a:lnTo>
                    <a:lnTo>
                      <a:pt x="667" y="281"/>
                    </a:lnTo>
                    <a:lnTo>
                      <a:pt x="716" y="258"/>
                    </a:lnTo>
                    <a:lnTo>
                      <a:pt x="765" y="239"/>
                    </a:lnTo>
                    <a:lnTo>
                      <a:pt x="817" y="224"/>
                    </a:lnTo>
                    <a:lnTo>
                      <a:pt x="817" y="152"/>
                    </a:lnTo>
                    <a:lnTo>
                      <a:pt x="820" y="121"/>
                    </a:lnTo>
                    <a:lnTo>
                      <a:pt x="829" y="93"/>
                    </a:lnTo>
                    <a:lnTo>
                      <a:pt x="843" y="66"/>
                    </a:lnTo>
                    <a:lnTo>
                      <a:pt x="861" y="44"/>
                    </a:lnTo>
                    <a:lnTo>
                      <a:pt x="884" y="25"/>
                    </a:lnTo>
                    <a:lnTo>
                      <a:pt x="910" y="12"/>
                    </a:lnTo>
                    <a:lnTo>
                      <a:pt x="938" y="3"/>
                    </a:lnTo>
                    <a:lnTo>
                      <a:pt x="970" y="0"/>
                    </a:lnTo>
                    <a:close/>
                  </a:path>
                </a:pathLst>
              </a:custGeom>
              <a:solidFill>
                <a:srgbClr val="CE1B20"/>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latin typeface="思源黑体 CN Light" panose="020B0300000000000000" pitchFamily="34" charset="-122"/>
                </a:endParaRPr>
              </a:p>
            </p:txBody>
          </p:sp>
          <p:sp>
            <p:nvSpPr>
              <p:cNvPr id="44" name="Freeform 71"/>
              <p:cNvSpPr>
                <a:spLocks noEditPoints="1"/>
              </p:cNvSpPr>
              <p:nvPr/>
            </p:nvSpPr>
            <p:spPr bwMode="auto">
              <a:xfrm>
                <a:off x="3729038" y="2011363"/>
                <a:ext cx="139700" cy="139700"/>
              </a:xfrm>
              <a:custGeom>
                <a:avLst/>
                <a:gdLst>
                  <a:gd name="T0" fmla="*/ 398 w 886"/>
                  <a:gd name="T1" fmla="*/ 143 h 884"/>
                  <a:gd name="T2" fmla="*/ 316 w 886"/>
                  <a:gd name="T3" fmla="*/ 169 h 884"/>
                  <a:gd name="T4" fmla="*/ 245 w 886"/>
                  <a:gd name="T5" fmla="*/ 214 h 884"/>
                  <a:gd name="T6" fmla="*/ 189 w 886"/>
                  <a:gd name="T7" fmla="*/ 277 h 884"/>
                  <a:gd name="T8" fmla="*/ 153 w 886"/>
                  <a:gd name="T9" fmla="*/ 355 h 884"/>
                  <a:gd name="T10" fmla="*/ 141 w 886"/>
                  <a:gd name="T11" fmla="*/ 442 h 884"/>
                  <a:gd name="T12" fmla="*/ 153 w 886"/>
                  <a:gd name="T13" fmla="*/ 529 h 884"/>
                  <a:gd name="T14" fmla="*/ 189 w 886"/>
                  <a:gd name="T15" fmla="*/ 606 h 884"/>
                  <a:gd name="T16" fmla="*/ 245 w 886"/>
                  <a:gd name="T17" fmla="*/ 669 h 884"/>
                  <a:gd name="T18" fmla="*/ 316 w 886"/>
                  <a:gd name="T19" fmla="*/ 716 h 884"/>
                  <a:gd name="T20" fmla="*/ 398 w 886"/>
                  <a:gd name="T21" fmla="*/ 740 h 884"/>
                  <a:gd name="T22" fmla="*/ 488 w 886"/>
                  <a:gd name="T23" fmla="*/ 740 h 884"/>
                  <a:gd name="T24" fmla="*/ 570 w 886"/>
                  <a:gd name="T25" fmla="*/ 716 h 884"/>
                  <a:gd name="T26" fmla="*/ 641 w 886"/>
                  <a:gd name="T27" fmla="*/ 669 h 884"/>
                  <a:gd name="T28" fmla="*/ 696 w 886"/>
                  <a:gd name="T29" fmla="*/ 606 h 884"/>
                  <a:gd name="T30" fmla="*/ 732 w 886"/>
                  <a:gd name="T31" fmla="*/ 529 h 884"/>
                  <a:gd name="T32" fmla="*/ 745 w 886"/>
                  <a:gd name="T33" fmla="*/ 442 h 884"/>
                  <a:gd name="T34" fmla="*/ 732 w 886"/>
                  <a:gd name="T35" fmla="*/ 355 h 884"/>
                  <a:gd name="T36" fmla="*/ 696 w 886"/>
                  <a:gd name="T37" fmla="*/ 277 h 884"/>
                  <a:gd name="T38" fmla="*/ 641 w 886"/>
                  <a:gd name="T39" fmla="*/ 214 h 884"/>
                  <a:gd name="T40" fmla="*/ 570 w 886"/>
                  <a:gd name="T41" fmla="*/ 169 h 884"/>
                  <a:gd name="T42" fmla="*/ 488 w 886"/>
                  <a:gd name="T43" fmla="*/ 143 h 884"/>
                  <a:gd name="T44" fmla="*/ 443 w 886"/>
                  <a:gd name="T45" fmla="*/ 0 h 884"/>
                  <a:gd name="T46" fmla="*/ 544 w 886"/>
                  <a:gd name="T47" fmla="*/ 11 h 884"/>
                  <a:gd name="T48" fmla="*/ 638 w 886"/>
                  <a:gd name="T49" fmla="*/ 45 h 884"/>
                  <a:gd name="T50" fmla="*/ 719 w 886"/>
                  <a:gd name="T51" fmla="*/ 97 h 884"/>
                  <a:gd name="T52" fmla="*/ 788 w 886"/>
                  <a:gd name="T53" fmla="*/ 165 h 884"/>
                  <a:gd name="T54" fmla="*/ 840 w 886"/>
                  <a:gd name="T55" fmla="*/ 248 h 884"/>
                  <a:gd name="T56" fmla="*/ 873 w 886"/>
                  <a:gd name="T57" fmla="*/ 340 h 884"/>
                  <a:gd name="T58" fmla="*/ 886 w 886"/>
                  <a:gd name="T59" fmla="*/ 442 h 884"/>
                  <a:gd name="T60" fmla="*/ 873 w 886"/>
                  <a:gd name="T61" fmla="*/ 543 h 884"/>
                  <a:gd name="T62" fmla="*/ 840 w 886"/>
                  <a:gd name="T63" fmla="*/ 636 h 884"/>
                  <a:gd name="T64" fmla="*/ 788 w 886"/>
                  <a:gd name="T65" fmla="*/ 718 h 884"/>
                  <a:gd name="T66" fmla="*/ 719 w 886"/>
                  <a:gd name="T67" fmla="*/ 787 h 884"/>
                  <a:gd name="T68" fmla="*/ 638 w 886"/>
                  <a:gd name="T69" fmla="*/ 839 h 884"/>
                  <a:gd name="T70" fmla="*/ 544 w 886"/>
                  <a:gd name="T71" fmla="*/ 872 h 884"/>
                  <a:gd name="T72" fmla="*/ 443 w 886"/>
                  <a:gd name="T73" fmla="*/ 884 h 884"/>
                  <a:gd name="T74" fmla="*/ 341 w 886"/>
                  <a:gd name="T75" fmla="*/ 872 h 884"/>
                  <a:gd name="T76" fmla="*/ 248 w 886"/>
                  <a:gd name="T77" fmla="*/ 839 h 884"/>
                  <a:gd name="T78" fmla="*/ 166 w 886"/>
                  <a:gd name="T79" fmla="*/ 787 h 884"/>
                  <a:gd name="T80" fmla="*/ 97 w 886"/>
                  <a:gd name="T81" fmla="*/ 718 h 884"/>
                  <a:gd name="T82" fmla="*/ 46 w 886"/>
                  <a:gd name="T83" fmla="*/ 636 h 884"/>
                  <a:gd name="T84" fmla="*/ 12 w 886"/>
                  <a:gd name="T85" fmla="*/ 543 h 884"/>
                  <a:gd name="T86" fmla="*/ 0 w 886"/>
                  <a:gd name="T87" fmla="*/ 442 h 884"/>
                  <a:gd name="T88" fmla="*/ 12 w 886"/>
                  <a:gd name="T89" fmla="*/ 340 h 884"/>
                  <a:gd name="T90" fmla="*/ 46 w 886"/>
                  <a:gd name="T91" fmla="*/ 248 h 884"/>
                  <a:gd name="T92" fmla="*/ 97 w 886"/>
                  <a:gd name="T93" fmla="*/ 165 h 884"/>
                  <a:gd name="T94" fmla="*/ 166 w 886"/>
                  <a:gd name="T95" fmla="*/ 97 h 884"/>
                  <a:gd name="T96" fmla="*/ 248 w 886"/>
                  <a:gd name="T97" fmla="*/ 45 h 884"/>
                  <a:gd name="T98" fmla="*/ 341 w 886"/>
                  <a:gd name="T99" fmla="*/ 11 h 884"/>
                  <a:gd name="T100" fmla="*/ 443 w 886"/>
                  <a:gd name="T101"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6" h="884">
                    <a:moveTo>
                      <a:pt x="443" y="140"/>
                    </a:moveTo>
                    <a:lnTo>
                      <a:pt x="398" y="143"/>
                    </a:lnTo>
                    <a:lnTo>
                      <a:pt x="356" y="153"/>
                    </a:lnTo>
                    <a:lnTo>
                      <a:pt x="316" y="169"/>
                    </a:lnTo>
                    <a:lnTo>
                      <a:pt x="279" y="189"/>
                    </a:lnTo>
                    <a:lnTo>
                      <a:pt x="245" y="214"/>
                    </a:lnTo>
                    <a:lnTo>
                      <a:pt x="215" y="243"/>
                    </a:lnTo>
                    <a:lnTo>
                      <a:pt x="189" y="277"/>
                    </a:lnTo>
                    <a:lnTo>
                      <a:pt x="169" y="315"/>
                    </a:lnTo>
                    <a:lnTo>
                      <a:pt x="153" y="355"/>
                    </a:lnTo>
                    <a:lnTo>
                      <a:pt x="144" y="397"/>
                    </a:lnTo>
                    <a:lnTo>
                      <a:pt x="141" y="442"/>
                    </a:lnTo>
                    <a:lnTo>
                      <a:pt x="144" y="486"/>
                    </a:lnTo>
                    <a:lnTo>
                      <a:pt x="153" y="529"/>
                    </a:lnTo>
                    <a:lnTo>
                      <a:pt x="169" y="569"/>
                    </a:lnTo>
                    <a:lnTo>
                      <a:pt x="189" y="606"/>
                    </a:lnTo>
                    <a:lnTo>
                      <a:pt x="215" y="640"/>
                    </a:lnTo>
                    <a:lnTo>
                      <a:pt x="245" y="669"/>
                    </a:lnTo>
                    <a:lnTo>
                      <a:pt x="279" y="695"/>
                    </a:lnTo>
                    <a:lnTo>
                      <a:pt x="316" y="716"/>
                    </a:lnTo>
                    <a:lnTo>
                      <a:pt x="356" y="731"/>
                    </a:lnTo>
                    <a:lnTo>
                      <a:pt x="398" y="740"/>
                    </a:lnTo>
                    <a:lnTo>
                      <a:pt x="443" y="743"/>
                    </a:lnTo>
                    <a:lnTo>
                      <a:pt x="488" y="740"/>
                    </a:lnTo>
                    <a:lnTo>
                      <a:pt x="530" y="731"/>
                    </a:lnTo>
                    <a:lnTo>
                      <a:pt x="570" y="716"/>
                    </a:lnTo>
                    <a:lnTo>
                      <a:pt x="607" y="695"/>
                    </a:lnTo>
                    <a:lnTo>
                      <a:pt x="641" y="669"/>
                    </a:lnTo>
                    <a:lnTo>
                      <a:pt x="670" y="640"/>
                    </a:lnTo>
                    <a:lnTo>
                      <a:pt x="696" y="606"/>
                    </a:lnTo>
                    <a:lnTo>
                      <a:pt x="717" y="569"/>
                    </a:lnTo>
                    <a:lnTo>
                      <a:pt x="732" y="529"/>
                    </a:lnTo>
                    <a:lnTo>
                      <a:pt x="741" y="486"/>
                    </a:lnTo>
                    <a:lnTo>
                      <a:pt x="745" y="442"/>
                    </a:lnTo>
                    <a:lnTo>
                      <a:pt x="741" y="397"/>
                    </a:lnTo>
                    <a:lnTo>
                      <a:pt x="732" y="355"/>
                    </a:lnTo>
                    <a:lnTo>
                      <a:pt x="717" y="315"/>
                    </a:lnTo>
                    <a:lnTo>
                      <a:pt x="696" y="277"/>
                    </a:lnTo>
                    <a:lnTo>
                      <a:pt x="670" y="243"/>
                    </a:lnTo>
                    <a:lnTo>
                      <a:pt x="641" y="214"/>
                    </a:lnTo>
                    <a:lnTo>
                      <a:pt x="607" y="189"/>
                    </a:lnTo>
                    <a:lnTo>
                      <a:pt x="570" y="169"/>
                    </a:lnTo>
                    <a:lnTo>
                      <a:pt x="530" y="153"/>
                    </a:lnTo>
                    <a:lnTo>
                      <a:pt x="488" y="143"/>
                    </a:lnTo>
                    <a:lnTo>
                      <a:pt x="443" y="140"/>
                    </a:lnTo>
                    <a:close/>
                    <a:moveTo>
                      <a:pt x="443" y="0"/>
                    </a:moveTo>
                    <a:lnTo>
                      <a:pt x="494" y="3"/>
                    </a:lnTo>
                    <a:lnTo>
                      <a:pt x="544" y="11"/>
                    </a:lnTo>
                    <a:lnTo>
                      <a:pt x="592" y="25"/>
                    </a:lnTo>
                    <a:lnTo>
                      <a:pt x="638" y="45"/>
                    </a:lnTo>
                    <a:lnTo>
                      <a:pt x="680" y="68"/>
                    </a:lnTo>
                    <a:lnTo>
                      <a:pt x="719" y="97"/>
                    </a:lnTo>
                    <a:lnTo>
                      <a:pt x="756" y="130"/>
                    </a:lnTo>
                    <a:lnTo>
                      <a:pt x="788" y="165"/>
                    </a:lnTo>
                    <a:lnTo>
                      <a:pt x="816" y="205"/>
                    </a:lnTo>
                    <a:lnTo>
                      <a:pt x="840" y="248"/>
                    </a:lnTo>
                    <a:lnTo>
                      <a:pt x="859" y="293"/>
                    </a:lnTo>
                    <a:lnTo>
                      <a:pt x="873" y="340"/>
                    </a:lnTo>
                    <a:lnTo>
                      <a:pt x="883" y="390"/>
                    </a:lnTo>
                    <a:lnTo>
                      <a:pt x="886" y="442"/>
                    </a:lnTo>
                    <a:lnTo>
                      <a:pt x="883" y="493"/>
                    </a:lnTo>
                    <a:lnTo>
                      <a:pt x="873" y="543"/>
                    </a:lnTo>
                    <a:lnTo>
                      <a:pt x="859" y="590"/>
                    </a:lnTo>
                    <a:lnTo>
                      <a:pt x="840" y="636"/>
                    </a:lnTo>
                    <a:lnTo>
                      <a:pt x="816" y="679"/>
                    </a:lnTo>
                    <a:lnTo>
                      <a:pt x="788" y="718"/>
                    </a:lnTo>
                    <a:lnTo>
                      <a:pt x="756" y="754"/>
                    </a:lnTo>
                    <a:lnTo>
                      <a:pt x="719" y="787"/>
                    </a:lnTo>
                    <a:lnTo>
                      <a:pt x="680" y="815"/>
                    </a:lnTo>
                    <a:lnTo>
                      <a:pt x="638" y="839"/>
                    </a:lnTo>
                    <a:lnTo>
                      <a:pt x="592" y="858"/>
                    </a:lnTo>
                    <a:lnTo>
                      <a:pt x="544" y="872"/>
                    </a:lnTo>
                    <a:lnTo>
                      <a:pt x="494" y="880"/>
                    </a:lnTo>
                    <a:lnTo>
                      <a:pt x="443" y="884"/>
                    </a:lnTo>
                    <a:lnTo>
                      <a:pt x="392" y="880"/>
                    </a:lnTo>
                    <a:lnTo>
                      <a:pt x="341" y="872"/>
                    </a:lnTo>
                    <a:lnTo>
                      <a:pt x="294" y="858"/>
                    </a:lnTo>
                    <a:lnTo>
                      <a:pt x="248" y="839"/>
                    </a:lnTo>
                    <a:lnTo>
                      <a:pt x="206" y="815"/>
                    </a:lnTo>
                    <a:lnTo>
                      <a:pt x="166" y="787"/>
                    </a:lnTo>
                    <a:lnTo>
                      <a:pt x="130" y="754"/>
                    </a:lnTo>
                    <a:lnTo>
                      <a:pt x="97" y="718"/>
                    </a:lnTo>
                    <a:lnTo>
                      <a:pt x="70" y="679"/>
                    </a:lnTo>
                    <a:lnTo>
                      <a:pt x="46" y="636"/>
                    </a:lnTo>
                    <a:lnTo>
                      <a:pt x="27" y="590"/>
                    </a:lnTo>
                    <a:lnTo>
                      <a:pt x="12" y="543"/>
                    </a:lnTo>
                    <a:lnTo>
                      <a:pt x="4" y="493"/>
                    </a:lnTo>
                    <a:lnTo>
                      <a:pt x="0" y="442"/>
                    </a:lnTo>
                    <a:lnTo>
                      <a:pt x="4" y="390"/>
                    </a:lnTo>
                    <a:lnTo>
                      <a:pt x="12" y="340"/>
                    </a:lnTo>
                    <a:lnTo>
                      <a:pt x="27" y="293"/>
                    </a:lnTo>
                    <a:lnTo>
                      <a:pt x="46" y="248"/>
                    </a:lnTo>
                    <a:lnTo>
                      <a:pt x="70" y="205"/>
                    </a:lnTo>
                    <a:lnTo>
                      <a:pt x="97" y="165"/>
                    </a:lnTo>
                    <a:lnTo>
                      <a:pt x="130" y="130"/>
                    </a:lnTo>
                    <a:lnTo>
                      <a:pt x="166" y="97"/>
                    </a:lnTo>
                    <a:lnTo>
                      <a:pt x="206" y="68"/>
                    </a:lnTo>
                    <a:lnTo>
                      <a:pt x="248" y="45"/>
                    </a:lnTo>
                    <a:lnTo>
                      <a:pt x="294" y="25"/>
                    </a:lnTo>
                    <a:lnTo>
                      <a:pt x="341" y="11"/>
                    </a:lnTo>
                    <a:lnTo>
                      <a:pt x="392" y="3"/>
                    </a:lnTo>
                    <a:lnTo>
                      <a:pt x="443" y="0"/>
                    </a:lnTo>
                    <a:close/>
                  </a:path>
                </a:pathLst>
              </a:custGeom>
              <a:solidFill>
                <a:srgbClr val="CE1B20"/>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latin typeface="思源黑体 CN Light" panose="020B0300000000000000" pitchFamily="34" charset="-122"/>
                </a:endParaRPr>
              </a:p>
            </p:txBody>
          </p:sp>
          <p:sp>
            <p:nvSpPr>
              <p:cNvPr id="45" name="Freeform 72"/>
              <p:cNvSpPr/>
              <p:nvPr/>
            </p:nvSpPr>
            <p:spPr bwMode="auto">
              <a:xfrm>
                <a:off x="3471863" y="2006601"/>
                <a:ext cx="403225" cy="460375"/>
              </a:xfrm>
              <a:custGeom>
                <a:avLst/>
                <a:gdLst>
                  <a:gd name="T0" fmla="*/ 1098 w 2541"/>
                  <a:gd name="T1" fmla="*/ 8 h 2906"/>
                  <a:gd name="T2" fmla="*/ 1133 w 2541"/>
                  <a:gd name="T3" fmla="*/ 48 h 2906"/>
                  <a:gd name="T4" fmla="*/ 1130 w 2541"/>
                  <a:gd name="T5" fmla="*/ 102 h 2906"/>
                  <a:gd name="T6" fmla="*/ 1090 w 2541"/>
                  <a:gd name="T7" fmla="*/ 136 h 2906"/>
                  <a:gd name="T8" fmla="*/ 917 w 2541"/>
                  <a:gd name="T9" fmla="*/ 214 h 2906"/>
                  <a:gd name="T10" fmla="*/ 736 w 2541"/>
                  <a:gd name="T11" fmla="*/ 341 h 2906"/>
                  <a:gd name="T12" fmla="*/ 590 w 2541"/>
                  <a:gd name="T13" fmla="*/ 501 h 2906"/>
                  <a:gd name="T14" fmla="*/ 479 w 2541"/>
                  <a:gd name="T15" fmla="*/ 688 h 2906"/>
                  <a:gd name="T16" fmla="*/ 409 w 2541"/>
                  <a:gd name="T17" fmla="*/ 895 h 2906"/>
                  <a:gd name="T18" fmla="*/ 386 w 2541"/>
                  <a:gd name="T19" fmla="*/ 1114 h 2906"/>
                  <a:gd name="T20" fmla="*/ 378 w 2541"/>
                  <a:gd name="T21" fmla="*/ 1330 h 2906"/>
                  <a:gd name="T22" fmla="*/ 141 w 2541"/>
                  <a:gd name="T23" fmla="*/ 1791 h 2906"/>
                  <a:gd name="T24" fmla="*/ 145 w 2541"/>
                  <a:gd name="T25" fmla="*/ 1829 h 2906"/>
                  <a:gd name="T26" fmla="*/ 188 w 2541"/>
                  <a:gd name="T27" fmla="*/ 1851 h 2906"/>
                  <a:gd name="T28" fmla="*/ 336 w 2541"/>
                  <a:gd name="T29" fmla="*/ 1855 h 2906"/>
                  <a:gd name="T30" fmla="*/ 377 w 2541"/>
                  <a:gd name="T31" fmla="*/ 1887 h 2906"/>
                  <a:gd name="T32" fmla="*/ 386 w 2541"/>
                  <a:gd name="T33" fmla="*/ 2330 h 2906"/>
                  <a:gd name="T34" fmla="*/ 414 w 2541"/>
                  <a:gd name="T35" fmla="*/ 2418 h 2906"/>
                  <a:gd name="T36" fmla="*/ 482 w 2541"/>
                  <a:gd name="T37" fmla="*/ 2477 h 2906"/>
                  <a:gd name="T38" fmla="*/ 856 w 2541"/>
                  <a:gd name="T39" fmla="*/ 2445 h 2906"/>
                  <a:gd name="T40" fmla="*/ 899 w 2541"/>
                  <a:gd name="T41" fmla="*/ 2452 h 2906"/>
                  <a:gd name="T42" fmla="*/ 933 w 2541"/>
                  <a:gd name="T43" fmla="*/ 2494 h 2906"/>
                  <a:gd name="T44" fmla="*/ 2099 w 2541"/>
                  <a:gd name="T45" fmla="*/ 2764 h 2906"/>
                  <a:gd name="T46" fmla="*/ 2109 w 2541"/>
                  <a:gd name="T47" fmla="*/ 1888 h 2906"/>
                  <a:gd name="T48" fmla="*/ 2224 w 2541"/>
                  <a:gd name="T49" fmla="*/ 1763 h 2906"/>
                  <a:gd name="T50" fmla="*/ 2347 w 2541"/>
                  <a:gd name="T51" fmla="*/ 1575 h 2906"/>
                  <a:gd name="T52" fmla="*/ 2412 w 2541"/>
                  <a:gd name="T53" fmla="*/ 1419 h 2906"/>
                  <a:gd name="T54" fmla="*/ 2455 w 2541"/>
                  <a:gd name="T55" fmla="*/ 1389 h 2906"/>
                  <a:gd name="T56" fmla="*/ 2509 w 2541"/>
                  <a:gd name="T57" fmla="*/ 1400 h 2906"/>
                  <a:gd name="T58" fmla="*/ 2539 w 2541"/>
                  <a:gd name="T59" fmla="*/ 1443 h 2906"/>
                  <a:gd name="T60" fmla="*/ 2509 w 2541"/>
                  <a:gd name="T61" fmla="*/ 1556 h 2906"/>
                  <a:gd name="T62" fmla="*/ 2395 w 2541"/>
                  <a:gd name="T63" fmla="*/ 1770 h 2906"/>
                  <a:gd name="T64" fmla="*/ 2239 w 2541"/>
                  <a:gd name="T65" fmla="*/ 1955 h 2906"/>
                  <a:gd name="T66" fmla="*/ 2230 w 2541"/>
                  <a:gd name="T67" fmla="*/ 2871 h 2906"/>
                  <a:gd name="T68" fmla="*/ 2187 w 2541"/>
                  <a:gd name="T69" fmla="*/ 2902 h 2906"/>
                  <a:gd name="T70" fmla="*/ 847 w 2541"/>
                  <a:gd name="T71" fmla="*/ 2902 h 2906"/>
                  <a:gd name="T72" fmla="*/ 805 w 2541"/>
                  <a:gd name="T73" fmla="*/ 2871 h 2906"/>
                  <a:gd name="T74" fmla="*/ 796 w 2541"/>
                  <a:gd name="T75" fmla="*/ 2596 h 2906"/>
                  <a:gd name="T76" fmla="*/ 551 w 2541"/>
                  <a:gd name="T77" fmla="*/ 2631 h 2906"/>
                  <a:gd name="T78" fmla="*/ 461 w 2541"/>
                  <a:gd name="T79" fmla="*/ 2618 h 2906"/>
                  <a:gd name="T80" fmla="*/ 350 w 2541"/>
                  <a:gd name="T81" fmla="*/ 2557 h 2906"/>
                  <a:gd name="T82" fmla="*/ 274 w 2541"/>
                  <a:gd name="T83" fmla="*/ 2455 h 2906"/>
                  <a:gd name="T84" fmla="*/ 246 w 2541"/>
                  <a:gd name="T85" fmla="*/ 2329 h 2906"/>
                  <a:gd name="T86" fmla="*/ 176 w 2541"/>
                  <a:gd name="T87" fmla="*/ 1989 h 2906"/>
                  <a:gd name="T88" fmla="*/ 87 w 2541"/>
                  <a:gd name="T89" fmla="*/ 1961 h 2906"/>
                  <a:gd name="T90" fmla="*/ 24 w 2541"/>
                  <a:gd name="T91" fmla="*/ 1900 h 2906"/>
                  <a:gd name="T92" fmla="*/ 0 w 2541"/>
                  <a:gd name="T93" fmla="*/ 1817 h 2906"/>
                  <a:gd name="T94" fmla="*/ 16 w 2541"/>
                  <a:gd name="T95" fmla="*/ 1724 h 2906"/>
                  <a:gd name="T96" fmla="*/ 247 w 2541"/>
                  <a:gd name="T97" fmla="*/ 1114 h 2906"/>
                  <a:gd name="T98" fmla="*/ 271 w 2541"/>
                  <a:gd name="T99" fmla="*/ 878 h 2906"/>
                  <a:gd name="T100" fmla="*/ 341 w 2541"/>
                  <a:gd name="T101" fmla="*/ 655 h 2906"/>
                  <a:gd name="T102" fmla="*/ 453 w 2541"/>
                  <a:gd name="T103" fmla="*/ 453 h 2906"/>
                  <a:gd name="T104" fmla="*/ 602 w 2541"/>
                  <a:gd name="T105" fmla="*/ 274 h 2906"/>
                  <a:gd name="T106" fmla="*/ 785 w 2541"/>
                  <a:gd name="T107" fmla="*/ 129 h 2906"/>
                  <a:gd name="T108" fmla="*/ 983 w 2541"/>
                  <a:gd name="T109" fmla="*/ 27 h 2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41" h="2906">
                    <a:moveTo>
                      <a:pt x="1063" y="0"/>
                    </a:moveTo>
                    <a:lnTo>
                      <a:pt x="1082" y="1"/>
                    </a:lnTo>
                    <a:lnTo>
                      <a:pt x="1098" y="8"/>
                    </a:lnTo>
                    <a:lnTo>
                      <a:pt x="1113" y="17"/>
                    </a:lnTo>
                    <a:lnTo>
                      <a:pt x="1125" y="31"/>
                    </a:lnTo>
                    <a:lnTo>
                      <a:pt x="1133" y="48"/>
                    </a:lnTo>
                    <a:lnTo>
                      <a:pt x="1137" y="66"/>
                    </a:lnTo>
                    <a:lnTo>
                      <a:pt x="1135" y="85"/>
                    </a:lnTo>
                    <a:lnTo>
                      <a:pt x="1130" y="102"/>
                    </a:lnTo>
                    <a:lnTo>
                      <a:pt x="1121" y="116"/>
                    </a:lnTo>
                    <a:lnTo>
                      <a:pt x="1107" y="128"/>
                    </a:lnTo>
                    <a:lnTo>
                      <a:pt x="1090" y="136"/>
                    </a:lnTo>
                    <a:lnTo>
                      <a:pt x="1036" y="156"/>
                    </a:lnTo>
                    <a:lnTo>
                      <a:pt x="983" y="180"/>
                    </a:lnTo>
                    <a:lnTo>
                      <a:pt x="917" y="214"/>
                    </a:lnTo>
                    <a:lnTo>
                      <a:pt x="854" y="252"/>
                    </a:lnTo>
                    <a:lnTo>
                      <a:pt x="793" y="295"/>
                    </a:lnTo>
                    <a:lnTo>
                      <a:pt x="736" y="341"/>
                    </a:lnTo>
                    <a:lnTo>
                      <a:pt x="684" y="392"/>
                    </a:lnTo>
                    <a:lnTo>
                      <a:pt x="634" y="444"/>
                    </a:lnTo>
                    <a:lnTo>
                      <a:pt x="590" y="501"/>
                    </a:lnTo>
                    <a:lnTo>
                      <a:pt x="549" y="561"/>
                    </a:lnTo>
                    <a:lnTo>
                      <a:pt x="512" y="624"/>
                    </a:lnTo>
                    <a:lnTo>
                      <a:pt x="479" y="688"/>
                    </a:lnTo>
                    <a:lnTo>
                      <a:pt x="452" y="755"/>
                    </a:lnTo>
                    <a:lnTo>
                      <a:pt x="428" y="824"/>
                    </a:lnTo>
                    <a:lnTo>
                      <a:pt x="409" y="895"/>
                    </a:lnTo>
                    <a:lnTo>
                      <a:pt x="397" y="966"/>
                    </a:lnTo>
                    <a:lnTo>
                      <a:pt x="388" y="1040"/>
                    </a:lnTo>
                    <a:lnTo>
                      <a:pt x="386" y="1114"/>
                    </a:lnTo>
                    <a:lnTo>
                      <a:pt x="386" y="1297"/>
                    </a:lnTo>
                    <a:lnTo>
                      <a:pt x="384" y="1314"/>
                    </a:lnTo>
                    <a:lnTo>
                      <a:pt x="378" y="1330"/>
                    </a:lnTo>
                    <a:lnTo>
                      <a:pt x="154" y="1758"/>
                    </a:lnTo>
                    <a:lnTo>
                      <a:pt x="147" y="1775"/>
                    </a:lnTo>
                    <a:lnTo>
                      <a:pt x="141" y="1791"/>
                    </a:lnTo>
                    <a:lnTo>
                      <a:pt x="139" y="1806"/>
                    </a:lnTo>
                    <a:lnTo>
                      <a:pt x="140" y="1818"/>
                    </a:lnTo>
                    <a:lnTo>
                      <a:pt x="145" y="1829"/>
                    </a:lnTo>
                    <a:lnTo>
                      <a:pt x="154" y="1838"/>
                    </a:lnTo>
                    <a:lnTo>
                      <a:pt x="169" y="1846"/>
                    </a:lnTo>
                    <a:lnTo>
                      <a:pt x="188" y="1851"/>
                    </a:lnTo>
                    <a:lnTo>
                      <a:pt x="211" y="1852"/>
                    </a:lnTo>
                    <a:lnTo>
                      <a:pt x="317" y="1852"/>
                    </a:lnTo>
                    <a:lnTo>
                      <a:pt x="336" y="1855"/>
                    </a:lnTo>
                    <a:lnTo>
                      <a:pt x="352" y="1862"/>
                    </a:lnTo>
                    <a:lnTo>
                      <a:pt x="366" y="1873"/>
                    </a:lnTo>
                    <a:lnTo>
                      <a:pt x="377" y="1887"/>
                    </a:lnTo>
                    <a:lnTo>
                      <a:pt x="384" y="1904"/>
                    </a:lnTo>
                    <a:lnTo>
                      <a:pt x="386" y="1923"/>
                    </a:lnTo>
                    <a:lnTo>
                      <a:pt x="386" y="2330"/>
                    </a:lnTo>
                    <a:lnTo>
                      <a:pt x="389" y="2362"/>
                    </a:lnTo>
                    <a:lnTo>
                      <a:pt x="399" y="2392"/>
                    </a:lnTo>
                    <a:lnTo>
                      <a:pt x="414" y="2418"/>
                    </a:lnTo>
                    <a:lnTo>
                      <a:pt x="433" y="2443"/>
                    </a:lnTo>
                    <a:lnTo>
                      <a:pt x="456" y="2463"/>
                    </a:lnTo>
                    <a:lnTo>
                      <a:pt x="482" y="2477"/>
                    </a:lnTo>
                    <a:lnTo>
                      <a:pt x="512" y="2487"/>
                    </a:lnTo>
                    <a:lnTo>
                      <a:pt x="543" y="2491"/>
                    </a:lnTo>
                    <a:lnTo>
                      <a:pt x="856" y="2445"/>
                    </a:lnTo>
                    <a:lnTo>
                      <a:pt x="870" y="2444"/>
                    </a:lnTo>
                    <a:lnTo>
                      <a:pt x="885" y="2447"/>
                    </a:lnTo>
                    <a:lnTo>
                      <a:pt x="899" y="2452"/>
                    </a:lnTo>
                    <a:lnTo>
                      <a:pt x="912" y="2461"/>
                    </a:lnTo>
                    <a:lnTo>
                      <a:pt x="924" y="2476"/>
                    </a:lnTo>
                    <a:lnTo>
                      <a:pt x="933" y="2494"/>
                    </a:lnTo>
                    <a:lnTo>
                      <a:pt x="936" y="2514"/>
                    </a:lnTo>
                    <a:lnTo>
                      <a:pt x="936" y="2764"/>
                    </a:lnTo>
                    <a:lnTo>
                      <a:pt x="2099" y="2764"/>
                    </a:lnTo>
                    <a:lnTo>
                      <a:pt x="2099" y="1925"/>
                    </a:lnTo>
                    <a:lnTo>
                      <a:pt x="2101" y="1906"/>
                    </a:lnTo>
                    <a:lnTo>
                      <a:pt x="2109" y="1888"/>
                    </a:lnTo>
                    <a:lnTo>
                      <a:pt x="2121" y="1873"/>
                    </a:lnTo>
                    <a:lnTo>
                      <a:pt x="2175" y="1820"/>
                    </a:lnTo>
                    <a:lnTo>
                      <a:pt x="2224" y="1763"/>
                    </a:lnTo>
                    <a:lnTo>
                      <a:pt x="2270" y="1703"/>
                    </a:lnTo>
                    <a:lnTo>
                      <a:pt x="2310" y="1640"/>
                    </a:lnTo>
                    <a:lnTo>
                      <a:pt x="2347" y="1575"/>
                    </a:lnTo>
                    <a:lnTo>
                      <a:pt x="2377" y="1506"/>
                    </a:lnTo>
                    <a:lnTo>
                      <a:pt x="2404" y="1436"/>
                    </a:lnTo>
                    <a:lnTo>
                      <a:pt x="2412" y="1419"/>
                    </a:lnTo>
                    <a:lnTo>
                      <a:pt x="2424" y="1405"/>
                    </a:lnTo>
                    <a:lnTo>
                      <a:pt x="2438" y="1395"/>
                    </a:lnTo>
                    <a:lnTo>
                      <a:pt x="2455" y="1389"/>
                    </a:lnTo>
                    <a:lnTo>
                      <a:pt x="2474" y="1388"/>
                    </a:lnTo>
                    <a:lnTo>
                      <a:pt x="2492" y="1391"/>
                    </a:lnTo>
                    <a:lnTo>
                      <a:pt x="2509" y="1400"/>
                    </a:lnTo>
                    <a:lnTo>
                      <a:pt x="2523" y="1411"/>
                    </a:lnTo>
                    <a:lnTo>
                      <a:pt x="2533" y="1426"/>
                    </a:lnTo>
                    <a:lnTo>
                      <a:pt x="2539" y="1443"/>
                    </a:lnTo>
                    <a:lnTo>
                      <a:pt x="2541" y="1461"/>
                    </a:lnTo>
                    <a:lnTo>
                      <a:pt x="2537" y="1480"/>
                    </a:lnTo>
                    <a:lnTo>
                      <a:pt x="2509" y="1556"/>
                    </a:lnTo>
                    <a:lnTo>
                      <a:pt x="2476" y="1630"/>
                    </a:lnTo>
                    <a:lnTo>
                      <a:pt x="2438" y="1701"/>
                    </a:lnTo>
                    <a:lnTo>
                      <a:pt x="2395" y="1770"/>
                    </a:lnTo>
                    <a:lnTo>
                      <a:pt x="2348" y="1835"/>
                    </a:lnTo>
                    <a:lnTo>
                      <a:pt x="2295" y="1896"/>
                    </a:lnTo>
                    <a:lnTo>
                      <a:pt x="2239" y="1955"/>
                    </a:lnTo>
                    <a:lnTo>
                      <a:pt x="2239" y="2835"/>
                    </a:lnTo>
                    <a:lnTo>
                      <a:pt x="2236" y="2854"/>
                    </a:lnTo>
                    <a:lnTo>
                      <a:pt x="2230" y="2871"/>
                    </a:lnTo>
                    <a:lnTo>
                      <a:pt x="2218" y="2884"/>
                    </a:lnTo>
                    <a:lnTo>
                      <a:pt x="2204" y="2896"/>
                    </a:lnTo>
                    <a:lnTo>
                      <a:pt x="2187" y="2902"/>
                    </a:lnTo>
                    <a:lnTo>
                      <a:pt x="2168" y="2906"/>
                    </a:lnTo>
                    <a:lnTo>
                      <a:pt x="865" y="2906"/>
                    </a:lnTo>
                    <a:lnTo>
                      <a:pt x="847" y="2902"/>
                    </a:lnTo>
                    <a:lnTo>
                      <a:pt x="830" y="2896"/>
                    </a:lnTo>
                    <a:lnTo>
                      <a:pt x="816" y="2884"/>
                    </a:lnTo>
                    <a:lnTo>
                      <a:pt x="805" y="2871"/>
                    </a:lnTo>
                    <a:lnTo>
                      <a:pt x="798" y="2854"/>
                    </a:lnTo>
                    <a:lnTo>
                      <a:pt x="796" y="2835"/>
                    </a:lnTo>
                    <a:lnTo>
                      <a:pt x="796" y="2596"/>
                    </a:lnTo>
                    <a:lnTo>
                      <a:pt x="558" y="2631"/>
                    </a:lnTo>
                    <a:lnTo>
                      <a:pt x="555" y="2631"/>
                    </a:lnTo>
                    <a:lnTo>
                      <a:pt x="551" y="2631"/>
                    </a:lnTo>
                    <a:lnTo>
                      <a:pt x="549" y="2630"/>
                    </a:lnTo>
                    <a:lnTo>
                      <a:pt x="503" y="2627"/>
                    </a:lnTo>
                    <a:lnTo>
                      <a:pt x="461" y="2618"/>
                    </a:lnTo>
                    <a:lnTo>
                      <a:pt x="421" y="2602"/>
                    </a:lnTo>
                    <a:lnTo>
                      <a:pt x="384" y="2582"/>
                    </a:lnTo>
                    <a:lnTo>
                      <a:pt x="350" y="2557"/>
                    </a:lnTo>
                    <a:lnTo>
                      <a:pt x="321" y="2526"/>
                    </a:lnTo>
                    <a:lnTo>
                      <a:pt x="295" y="2493"/>
                    </a:lnTo>
                    <a:lnTo>
                      <a:pt x="274" y="2455"/>
                    </a:lnTo>
                    <a:lnTo>
                      <a:pt x="260" y="2415"/>
                    </a:lnTo>
                    <a:lnTo>
                      <a:pt x="249" y="2373"/>
                    </a:lnTo>
                    <a:lnTo>
                      <a:pt x="246" y="2329"/>
                    </a:lnTo>
                    <a:lnTo>
                      <a:pt x="246" y="1991"/>
                    </a:lnTo>
                    <a:lnTo>
                      <a:pt x="211" y="1991"/>
                    </a:lnTo>
                    <a:lnTo>
                      <a:pt x="176" y="1989"/>
                    </a:lnTo>
                    <a:lnTo>
                      <a:pt x="143" y="1983"/>
                    </a:lnTo>
                    <a:lnTo>
                      <a:pt x="114" y="1973"/>
                    </a:lnTo>
                    <a:lnTo>
                      <a:pt x="87" y="1961"/>
                    </a:lnTo>
                    <a:lnTo>
                      <a:pt x="62" y="1944"/>
                    </a:lnTo>
                    <a:lnTo>
                      <a:pt x="41" y="1924"/>
                    </a:lnTo>
                    <a:lnTo>
                      <a:pt x="24" y="1900"/>
                    </a:lnTo>
                    <a:lnTo>
                      <a:pt x="12" y="1874"/>
                    </a:lnTo>
                    <a:lnTo>
                      <a:pt x="3" y="1846"/>
                    </a:lnTo>
                    <a:lnTo>
                      <a:pt x="0" y="1817"/>
                    </a:lnTo>
                    <a:lnTo>
                      <a:pt x="0" y="1787"/>
                    </a:lnTo>
                    <a:lnTo>
                      <a:pt x="5" y="1756"/>
                    </a:lnTo>
                    <a:lnTo>
                      <a:pt x="16" y="1724"/>
                    </a:lnTo>
                    <a:lnTo>
                      <a:pt x="30" y="1693"/>
                    </a:lnTo>
                    <a:lnTo>
                      <a:pt x="247" y="1279"/>
                    </a:lnTo>
                    <a:lnTo>
                      <a:pt x="247" y="1114"/>
                    </a:lnTo>
                    <a:lnTo>
                      <a:pt x="250" y="1034"/>
                    </a:lnTo>
                    <a:lnTo>
                      <a:pt x="257" y="956"/>
                    </a:lnTo>
                    <a:lnTo>
                      <a:pt x="271" y="878"/>
                    </a:lnTo>
                    <a:lnTo>
                      <a:pt x="289" y="802"/>
                    </a:lnTo>
                    <a:lnTo>
                      <a:pt x="313" y="728"/>
                    </a:lnTo>
                    <a:lnTo>
                      <a:pt x="341" y="655"/>
                    </a:lnTo>
                    <a:lnTo>
                      <a:pt x="374" y="586"/>
                    </a:lnTo>
                    <a:lnTo>
                      <a:pt x="412" y="518"/>
                    </a:lnTo>
                    <a:lnTo>
                      <a:pt x="453" y="453"/>
                    </a:lnTo>
                    <a:lnTo>
                      <a:pt x="498" y="390"/>
                    </a:lnTo>
                    <a:lnTo>
                      <a:pt x="549" y="330"/>
                    </a:lnTo>
                    <a:lnTo>
                      <a:pt x="602" y="274"/>
                    </a:lnTo>
                    <a:lnTo>
                      <a:pt x="659" y="223"/>
                    </a:lnTo>
                    <a:lnTo>
                      <a:pt x="721" y="173"/>
                    </a:lnTo>
                    <a:lnTo>
                      <a:pt x="785" y="129"/>
                    </a:lnTo>
                    <a:lnTo>
                      <a:pt x="854" y="89"/>
                    </a:lnTo>
                    <a:lnTo>
                      <a:pt x="924" y="52"/>
                    </a:lnTo>
                    <a:lnTo>
                      <a:pt x="983" y="27"/>
                    </a:lnTo>
                    <a:lnTo>
                      <a:pt x="1045" y="3"/>
                    </a:lnTo>
                    <a:lnTo>
                      <a:pt x="1063" y="0"/>
                    </a:lnTo>
                    <a:close/>
                  </a:path>
                </a:pathLst>
              </a:custGeom>
              <a:solidFill>
                <a:srgbClr val="CE1B20"/>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latin typeface="思源黑体 CN Light" panose="020B0300000000000000" pitchFamily="34" charset="-122"/>
                </a:endParaRPr>
              </a:p>
            </p:txBody>
          </p:sp>
        </p:grpSp>
        <p:grpSp>
          <p:nvGrpSpPr>
            <p:cNvPr id="17" name="Group 16"/>
            <p:cNvGrpSpPr/>
            <p:nvPr/>
          </p:nvGrpSpPr>
          <p:grpSpPr>
            <a:xfrm>
              <a:off x="5786184" y="3287967"/>
              <a:ext cx="419616" cy="437148"/>
              <a:chOff x="708025" y="1916113"/>
              <a:chExt cx="531813" cy="554037"/>
            </a:xfrm>
            <a:solidFill>
              <a:srgbClr val="FFFFFF"/>
            </a:solidFill>
          </p:grpSpPr>
          <p:sp>
            <p:nvSpPr>
              <p:cNvPr id="39" name="Freeform 93"/>
              <p:cNvSpPr/>
              <p:nvPr/>
            </p:nvSpPr>
            <p:spPr bwMode="auto">
              <a:xfrm>
                <a:off x="708025" y="1916113"/>
                <a:ext cx="307975" cy="457200"/>
              </a:xfrm>
              <a:custGeom>
                <a:avLst/>
                <a:gdLst>
                  <a:gd name="T0" fmla="*/ 1457 w 1939"/>
                  <a:gd name="T1" fmla="*/ 4 h 2887"/>
                  <a:gd name="T2" fmla="*/ 1621 w 1939"/>
                  <a:gd name="T3" fmla="*/ 49 h 2887"/>
                  <a:gd name="T4" fmla="*/ 1761 w 1939"/>
                  <a:gd name="T5" fmla="*/ 140 h 2887"/>
                  <a:gd name="T6" fmla="*/ 1865 w 1939"/>
                  <a:gd name="T7" fmla="*/ 268 h 2887"/>
                  <a:gd name="T8" fmla="*/ 1927 w 1939"/>
                  <a:gd name="T9" fmla="*/ 426 h 2887"/>
                  <a:gd name="T10" fmla="*/ 1939 w 1939"/>
                  <a:gd name="T11" fmla="*/ 1064 h 2887"/>
                  <a:gd name="T12" fmla="*/ 1918 w 1939"/>
                  <a:gd name="T13" fmla="*/ 1175 h 2887"/>
                  <a:gd name="T14" fmla="*/ 1861 w 1939"/>
                  <a:gd name="T15" fmla="*/ 1269 h 2887"/>
                  <a:gd name="T16" fmla="*/ 1831 w 1939"/>
                  <a:gd name="T17" fmla="*/ 1784 h 2887"/>
                  <a:gd name="T18" fmla="*/ 1799 w 1939"/>
                  <a:gd name="T19" fmla="*/ 1825 h 2887"/>
                  <a:gd name="T20" fmla="*/ 1745 w 1939"/>
                  <a:gd name="T21" fmla="*/ 1832 h 2887"/>
                  <a:gd name="T22" fmla="*/ 1703 w 1939"/>
                  <a:gd name="T23" fmla="*/ 1801 h 2887"/>
                  <a:gd name="T24" fmla="*/ 1694 w 1939"/>
                  <a:gd name="T25" fmla="*/ 1260 h 2887"/>
                  <a:gd name="T26" fmla="*/ 1712 w 1939"/>
                  <a:gd name="T27" fmla="*/ 1213 h 2887"/>
                  <a:gd name="T28" fmla="*/ 1764 w 1939"/>
                  <a:gd name="T29" fmla="*/ 1165 h 2887"/>
                  <a:gd name="T30" fmla="*/ 1796 w 1939"/>
                  <a:gd name="T31" fmla="*/ 1092 h 2887"/>
                  <a:gd name="T32" fmla="*/ 1796 w 1939"/>
                  <a:gd name="T33" fmla="*/ 492 h 2887"/>
                  <a:gd name="T34" fmla="*/ 1751 w 1939"/>
                  <a:gd name="T35" fmla="*/ 354 h 2887"/>
                  <a:gd name="T36" fmla="*/ 1664 w 1939"/>
                  <a:gd name="T37" fmla="*/ 242 h 2887"/>
                  <a:gd name="T38" fmla="*/ 1543 w 1939"/>
                  <a:gd name="T39" fmla="*/ 168 h 2887"/>
                  <a:gd name="T40" fmla="*/ 1398 w 1939"/>
                  <a:gd name="T41" fmla="*/ 141 h 2887"/>
                  <a:gd name="T42" fmla="*/ 1186 w 1939"/>
                  <a:gd name="T43" fmla="*/ 154 h 2887"/>
                  <a:gd name="T44" fmla="*/ 1057 w 1939"/>
                  <a:gd name="T45" fmla="*/ 213 h 2887"/>
                  <a:gd name="T46" fmla="*/ 957 w 1939"/>
                  <a:gd name="T47" fmla="*/ 313 h 2887"/>
                  <a:gd name="T48" fmla="*/ 897 w 1939"/>
                  <a:gd name="T49" fmla="*/ 443 h 2887"/>
                  <a:gd name="T50" fmla="*/ 884 w 1939"/>
                  <a:gd name="T51" fmla="*/ 1064 h 2887"/>
                  <a:gd name="T52" fmla="*/ 904 w 1939"/>
                  <a:gd name="T53" fmla="*/ 1143 h 2887"/>
                  <a:gd name="T54" fmla="*/ 958 w 1939"/>
                  <a:gd name="T55" fmla="*/ 1203 h 2887"/>
                  <a:gd name="T56" fmla="*/ 987 w 1939"/>
                  <a:gd name="T57" fmla="*/ 1243 h 2887"/>
                  <a:gd name="T58" fmla="*/ 987 w 1939"/>
                  <a:gd name="T59" fmla="*/ 1786 h 2887"/>
                  <a:gd name="T60" fmla="*/ 954 w 1939"/>
                  <a:gd name="T61" fmla="*/ 1838 h 2887"/>
                  <a:gd name="T62" fmla="*/ 904 w 1939"/>
                  <a:gd name="T63" fmla="*/ 1865 h 2887"/>
                  <a:gd name="T64" fmla="*/ 824 w 1939"/>
                  <a:gd name="T65" fmla="*/ 1908 h 2887"/>
                  <a:gd name="T66" fmla="*/ 710 w 1939"/>
                  <a:gd name="T67" fmla="*/ 1972 h 2887"/>
                  <a:gd name="T68" fmla="*/ 572 w 1939"/>
                  <a:gd name="T69" fmla="*/ 2055 h 2887"/>
                  <a:gd name="T70" fmla="*/ 420 w 1939"/>
                  <a:gd name="T71" fmla="*/ 2156 h 2887"/>
                  <a:gd name="T72" fmla="*/ 261 w 1939"/>
                  <a:gd name="T73" fmla="*/ 2274 h 2887"/>
                  <a:gd name="T74" fmla="*/ 165 w 1939"/>
                  <a:gd name="T75" fmla="*/ 2367 h 2887"/>
                  <a:gd name="T76" fmla="*/ 140 w 1939"/>
                  <a:gd name="T77" fmla="*/ 2458 h 2887"/>
                  <a:gd name="T78" fmla="*/ 131 w 1939"/>
                  <a:gd name="T79" fmla="*/ 2852 h 2887"/>
                  <a:gd name="T80" fmla="*/ 88 w 1939"/>
                  <a:gd name="T81" fmla="*/ 2885 h 2887"/>
                  <a:gd name="T82" fmla="*/ 34 w 1939"/>
                  <a:gd name="T83" fmla="*/ 2877 h 2887"/>
                  <a:gd name="T84" fmla="*/ 2 w 1939"/>
                  <a:gd name="T85" fmla="*/ 2836 h 2887"/>
                  <a:gd name="T86" fmla="*/ 2 w 1939"/>
                  <a:gd name="T87" fmla="*/ 2418 h 2887"/>
                  <a:gd name="T88" fmla="*/ 39 w 1939"/>
                  <a:gd name="T89" fmla="*/ 2303 h 2887"/>
                  <a:gd name="T90" fmla="*/ 118 w 1939"/>
                  <a:gd name="T91" fmla="*/ 2209 h 2887"/>
                  <a:gd name="T92" fmla="*/ 287 w 1939"/>
                  <a:gd name="T93" fmla="*/ 2078 h 2887"/>
                  <a:gd name="T94" fmla="*/ 452 w 1939"/>
                  <a:gd name="T95" fmla="*/ 1965 h 2887"/>
                  <a:gd name="T96" fmla="*/ 603 w 1939"/>
                  <a:gd name="T97" fmla="*/ 1871 h 2887"/>
                  <a:gd name="T98" fmla="*/ 731 w 1939"/>
                  <a:gd name="T99" fmla="*/ 1798 h 2887"/>
                  <a:gd name="T100" fmla="*/ 826 w 1939"/>
                  <a:gd name="T101" fmla="*/ 1747 h 2887"/>
                  <a:gd name="T102" fmla="*/ 822 w 1939"/>
                  <a:gd name="T103" fmla="*/ 1269 h 2887"/>
                  <a:gd name="T104" fmla="*/ 764 w 1939"/>
                  <a:gd name="T105" fmla="*/ 1175 h 2887"/>
                  <a:gd name="T106" fmla="*/ 744 w 1939"/>
                  <a:gd name="T107" fmla="*/ 1064 h 2887"/>
                  <a:gd name="T108" fmla="*/ 756 w 1939"/>
                  <a:gd name="T109" fmla="*/ 426 h 2887"/>
                  <a:gd name="T110" fmla="*/ 818 w 1939"/>
                  <a:gd name="T111" fmla="*/ 268 h 2887"/>
                  <a:gd name="T112" fmla="*/ 922 w 1939"/>
                  <a:gd name="T113" fmla="*/ 140 h 2887"/>
                  <a:gd name="T114" fmla="*/ 1062 w 1939"/>
                  <a:gd name="T115" fmla="*/ 49 h 2887"/>
                  <a:gd name="T116" fmla="*/ 1226 w 1939"/>
                  <a:gd name="T117" fmla="*/ 4 h 2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9" h="2887">
                    <a:moveTo>
                      <a:pt x="1285" y="0"/>
                    </a:moveTo>
                    <a:lnTo>
                      <a:pt x="1398" y="0"/>
                    </a:lnTo>
                    <a:lnTo>
                      <a:pt x="1457" y="4"/>
                    </a:lnTo>
                    <a:lnTo>
                      <a:pt x="1514" y="13"/>
                    </a:lnTo>
                    <a:lnTo>
                      <a:pt x="1569" y="28"/>
                    </a:lnTo>
                    <a:lnTo>
                      <a:pt x="1621" y="49"/>
                    </a:lnTo>
                    <a:lnTo>
                      <a:pt x="1670" y="75"/>
                    </a:lnTo>
                    <a:lnTo>
                      <a:pt x="1717" y="106"/>
                    </a:lnTo>
                    <a:lnTo>
                      <a:pt x="1761" y="140"/>
                    </a:lnTo>
                    <a:lnTo>
                      <a:pt x="1799" y="179"/>
                    </a:lnTo>
                    <a:lnTo>
                      <a:pt x="1834" y="223"/>
                    </a:lnTo>
                    <a:lnTo>
                      <a:pt x="1865" y="268"/>
                    </a:lnTo>
                    <a:lnTo>
                      <a:pt x="1891" y="318"/>
                    </a:lnTo>
                    <a:lnTo>
                      <a:pt x="1912" y="371"/>
                    </a:lnTo>
                    <a:lnTo>
                      <a:pt x="1927" y="426"/>
                    </a:lnTo>
                    <a:lnTo>
                      <a:pt x="1936" y="483"/>
                    </a:lnTo>
                    <a:lnTo>
                      <a:pt x="1939" y="542"/>
                    </a:lnTo>
                    <a:lnTo>
                      <a:pt x="1939" y="1064"/>
                    </a:lnTo>
                    <a:lnTo>
                      <a:pt x="1936" y="1103"/>
                    </a:lnTo>
                    <a:lnTo>
                      <a:pt x="1930" y="1140"/>
                    </a:lnTo>
                    <a:lnTo>
                      <a:pt x="1918" y="1175"/>
                    </a:lnTo>
                    <a:lnTo>
                      <a:pt x="1903" y="1208"/>
                    </a:lnTo>
                    <a:lnTo>
                      <a:pt x="1884" y="1240"/>
                    </a:lnTo>
                    <a:lnTo>
                      <a:pt x="1861" y="1269"/>
                    </a:lnTo>
                    <a:lnTo>
                      <a:pt x="1834" y="1295"/>
                    </a:lnTo>
                    <a:lnTo>
                      <a:pt x="1834" y="1764"/>
                    </a:lnTo>
                    <a:lnTo>
                      <a:pt x="1831" y="1784"/>
                    </a:lnTo>
                    <a:lnTo>
                      <a:pt x="1825" y="1801"/>
                    </a:lnTo>
                    <a:lnTo>
                      <a:pt x="1814" y="1814"/>
                    </a:lnTo>
                    <a:lnTo>
                      <a:pt x="1799" y="1825"/>
                    </a:lnTo>
                    <a:lnTo>
                      <a:pt x="1782" y="1832"/>
                    </a:lnTo>
                    <a:lnTo>
                      <a:pt x="1764" y="1835"/>
                    </a:lnTo>
                    <a:lnTo>
                      <a:pt x="1745" y="1832"/>
                    </a:lnTo>
                    <a:lnTo>
                      <a:pt x="1728" y="1825"/>
                    </a:lnTo>
                    <a:lnTo>
                      <a:pt x="1714" y="1814"/>
                    </a:lnTo>
                    <a:lnTo>
                      <a:pt x="1703" y="1801"/>
                    </a:lnTo>
                    <a:lnTo>
                      <a:pt x="1696" y="1784"/>
                    </a:lnTo>
                    <a:lnTo>
                      <a:pt x="1694" y="1764"/>
                    </a:lnTo>
                    <a:lnTo>
                      <a:pt x="1694" y="1260"/>
                    </a:lnTo>
                    <a:lnTo>
                      <a:pt x="1696" y="1243"/>
                    </a:lnTo>
                    <a:lnTo>
                      <a:pt x="1701" y="1227"/>
                    </a:lnTo>
                    <a:lnTo>
                      <a:pt x="1712" y="1213"/>
                    </a:lnTo>
                    <a:lnTo>
                      <a:pt x="1725" y="1203"/>
                    </a:lnTo>
                    <a:lnTo>
                      <a:pt x="1746" y="1186"/>
                    </a:lnTo>
                    <a:lnTo>
                      <a:pt x="1764" y="1165"/>
                    </a:lnTo>
                    <a:lnTo>
                      <a:pt x="1779" y="1143"/>
                    </a:lnTo>
                    <a:lnTo>
                      <a:pt x="1790" y="1119"/>
                    </a:lnTo>
                    <a:lnTo>
                      <a:pt x="1796" y="1092"/>
                    </a:lnTo>
                    <a:lnTo>
                      <a:pt x="1798" y="1064"/>
                    </a:lnTo>
                    <a:lnTo>
                      <a:pt x="1798" y="542"/>
                    </a:lnTo>
                    <a:lnTo>
                      <a:pt x="1796" y="492"/>
                    </a:lnTo>
                    <a:lnTo>
                      <a:pt x="1786" y="443"/>
                    </a:lnTo>
                    <a:lnTo>
                      <a:pt x="1772" y="397"/>
                    </a:lnTo>
                    <a:lnTo>
                      <a:pt x="1751" y="354"/>
                    </a:lnTo>
                    <a:lnTo>
                      <a:pt x="1727" y="313"/>
                    </a:lnTo>
                    <a:lnTo>
                      <a:pt x="1697" y="276"/>
                    </a:lnTo>
                    <a:lnTo>
                      <a:pt x="1664" y="242"/>
                    </a:lnTo>
                    <a:lnTo>
                      <a:pt x="1627" y="213"/>
                    </a:lnTo>
                    <a:lnTo>
                      <a:pt x="1586" y="188"/>
                    </a:lnTo>
                    <a:lnTo>
                      <a:pt x="1543" y="168"/>
                    </a:lnTo>
                    <a:lnTo>
                      <a:pt x="1496" y="154"/>
                    </a:lnTo>
                    <a:lnTo>
                      <a:pt x="1448" y="144"/>
                    </a:lnTo>
                    <a:lnTo>
                      <a:pt x="1398" y="141"/>
                    </a:lnTo>
                    <a:lnTo>
                      <a:pt x="1285" y="141"/>
                    </a:lnTo>
                    <a:lnTo>
                      <a:pt x="1235" y="144"/>
                    </a:lnTo>
                    <a:lnTo>
                      <a:pt x="1186" y="154"/>
                    </a:lnTo>
                    <a:lnTo>
                      <a:pt x="1141" y="168"/>
                    </a:lnTo>
                    <a:lnTo>
                      <a:pt x="1097" y="189"/>
                    </a:lnTo>
                    <a:lnTo>
                      <a:pt x="1057" y="213"/>
                    </a:lnTo>
                    <a:lnTo>
                      <a:pt x="1019" y="243"/>
                    </a:lnTo>
                    <a:lnTo>
                      <a:pt x="985" y="276"/>
                    </a:lnTo>
                    <a:lnTo>
                      <a:pt x="957" y="313"/>
                    </a:lnTo>
                    <a:lnTo>
                      <a:pt x="931" y="354"/>
                    </a:lnTo>
                    <a:lnTo>
                      <a:pt x="912" y="397"/>
                    </a:lnTo>
                    <a:lnTo>
                      <a:pt x="897" y="443"/>
                    </a:lnTo>
                    <a:lnTo>
                      <a:pt x="887" y="492"/>
                    </a:lnTo>
                    <a:lnTo>
                      <a:pt x="884" y="542"/>
                    </a:lnTo>
                    <a:lnTo>
                      <a:pt x="884" y="1064"/>
                    </a:lnTo>
                    <a:lnTo>
                      <a:pt x="886" y="1092"/>
                    </a:lnTo>
                    <a:lnTo>
                      <a:pt x="894" y="1119"/>
                    </a:lnTo>
                    <a:lnTo>
                      <a:pt x="904" y="1143"/>
                    </a:lnTo>
                    <a:lnTo>
                      <a:pt x="918" y="1165"/>
                    </a:lnTo>
                    <a:lnTo>
                      <a:pt x="936" y="1186"/>
                    </a:lnTo>
                    <a:lnTo>
                      <a:pt x="958" y="1203"/>
                    </a:lnTo>
                    <a:lnTo>
                      <a:pt x="971" y="1213"/>
                    </a:lnTo>
                    <a:lnTo>
                      <a:pt x="981" y="1227"/>
                    </a:lnTo>
                    <a:lnTo>
                      <a:pt x="987" y="1243"/>
                    </a:lnTo>
                    <a:lnTo>
                      <a:pt x="989" y="1260"/>
                    </a:lnTo>
                    <a:lnTo>
                      <a:pt x="989" y="1764"/>
                    </a:lnTo>
                    <a:lnTo>
                      <a:pt x="987" y="1786"/>
                    </a:lnTo>
                    <a:lnTo>
                      <a:pt x="980" y="1805"/>
                    </a:lnTo>
                    <a:lnTo>
                      <a:pt x="969" y="1823"/>
                    </a:lnTo>
                    <a:lnTo>
                      <a:pt x="954" y="1838"/>
                    </a:lnTo>
                    <a:lnTo>
                      <a:pt x="937" y="1849"/>
                    </a:lnTo>
                    <a:lnTo>
                      <a:pt x="924" y="1856"/>
                    </a:lnTo>
                    <a:lnTo>
                      <a:pt x="904" y="1865"/>
                    </a:lnTo>
                    <a:lnTo>
                      <a:pt x="882" y="1877"/>
                    </a:lnTo>
                    <a:lnTo>
                      <a:pt x="854" y="1891"/>
                    </a:lnTo>
                    <a:lnTo>
                      <a:pt x="824" y="1908"/>
                    </a:lnTo>
                    <a:lnTo>
                      <a:pt x="789" y="1926"/>
                    </a:lnTo>
                    <a:lnTo>
                      <a:pt x="751" y="1947"/>
                    </a:lnTo>
                    <a:lnTo>
                      <a:pt x="710" y="1972"/>
                    </a:lnTo>
                    <a:lnTo>
                      <a:pt x="666" y="1997"/>
                    </a:lnTo>
                    <a:lnTo>
                      <a:pt x="620" y="2025"/>
                    </a:lnTo>
                    <a:lnTo>
                      <a:pt x="572" y="2055"/>
                    </a:lnTo>
                    <a:lnTo>
                      <a:pt x="523" y="2087"/>
                    </a:lnTo>
                    <a:lnTo>
                      <a:pt x="472" y="2121"/>
                    </a:lnTo>
                    <a:lnTo>
                      <a:pt x="420" y="2156"/>
                    </a:lnTo>
                    <a:lnTo>
                      <a:pt x="367" y="2194"/>
                    </a:lnTo>
                    <a:lnTo>
                      <a:pt x="314" y="2234"/>
                    </a:lnTo>
                    <a:lnTo>
                      <a:pt x="261" y="2274"/>
                    </a:lnTo>
                    <a:lnTo>
                      <a:pt x="206" y="2318"/>
                    </a:lnTo>
                    <a:lnTo>
                      <a:pt x="184" y="2340"/>
                    </a:lnTo>
                    <a:lnTo>
                      <a:pt x="165" y="2367"/>
                    </a:lnTo>
                    <a:lnTo>
                      <a:pt x="151" y="2395"/>
                    </a:lnTo>
                    <a:lnTo>
                      <a:pt x="144" y="2426"/>
                    </a:lnTo>
                    <a:lnTo>
                      <a:pt x="140" y="2458"/>
                    </a:lnTo>
                    <a:lnTo>
                      <a:pt x="140" y="2817"/>
                    </a:lnTo>
                    <a:lnTo>
                      <a:pt x="137" y="2836"/>
                    </a:lnTo>
                    <a:lnTo>
                      <a:pt x="131" y="2852"/>
                    </a:lnTo>
                    <a:lnTo>
                      <a:pt x="120" y="2867"/>
                    </a:lnTo>
                    <a:lnTo>
                      <a:pt x="105" y="2877"/>
                    </a:lnTo>
                    <a:lnTo>
                      <a:pt x="88" y="2885"/>
                    </a:lnTo>
                    <a:lnTo>
                      <a:pt x="70" y="2887"/>
                    </a:lnTo>
                    <a:lnTo>
                      <a:pt x="51" y="2885"/>
                    </a:lnTo>
                    <a:lnTo>
                      <a:pt x="34" y="2877"/>
                    </a:lnTo>
                    <a:lnTo>
                      <a:pt x="20" y="2867"/>
                    </a:lnTo>
                    <a:lnTo>
                      <a:pt x="10" y="2852"/>
                    </a:lnTo>
                    <a:lnTo>
                      <a:pt x="2" y="2836"/>
                    </a:lnTo>
                    <a:lnTo>
                      <a:pt x="0" y="2817"/>
                    </a:lnTo>
                    <a:lnTo>
                      <a:pt x="0" y="2458"/>
                    </a:lnTo>
                    <a:lnTo>
                      <a:pt x="2" y="2418"/>
                    </a:lnTo>
                    <a:lnTo>
                      <a:pt x="10" y="2377"/>
                    </a:lnTo>
                    <a:lnTo>
                      <a:pt x="22" y="2339"/>
                    </a:lnTo>
                    <a:lnTo>
                      <a:pt x="39" y="2303"/>
                    </a:lnTo>
                    <a:lnTo>
                      <a:pt x="62" y="2269"/>
                    </a:lnTo>
                    <a:lnTo>
                      <a:pt x="87" y="2237"/>
                    </a:lnTo>
                    <a:lnTo>
                      <a:pt x="118" y="2209"/>
                    </a:lnTo>
                    <a:lnTo>
                      <a:pt x="174" y="2163"/>
                    </a:lnTo>
                    <a:lnTo>
                      <a:pt x="231" y="2120"/>
                    </a:lnTo>
                    <a:lnTo>
                      <a:pt x="287" y="2078"/>
                    </a:lnTo>
                    <a:lnTo>
                      <a:pt x="344" y="2039"/>
                    </a:lnTo>
                    <a:lnTo>
                      <a:pt x="398" y="2001"/>
                    </a:lnTo>
                    <a:lnTo>
                      <a:pt x="452" y="1965"/>
                    </a:lnTo>
                    <a:lnTo>
                      <a:pt x="504" y="1931"/>
                    </a:lnTo>
                    <a:lnTo>
                      <a:pt x="555" y="1901"/>
                    </a:lnTo>
                    <a:lnTo>
                      <a:pt x="603" y="1871"/>
                    </a:lnTo>
                    <a:lnTo>
                      <a:pt x="649" y="1844"/>
                    </a:lnTo>
                    <a:lnTo>
                      <a:pt x="692" y="1820"/>
                    </a:lnTo>
                    <a:lnTo>
                      <a:pt x="731" y="1798"/>
                    </a:lnTo>
                    <a:lnTo>
                      <a:pt x="767" y="1778"/>
                    </a:lnTo>
                    <a:lnTo>
                      <a:pt x="799" y="1761"/>
                    </a:lnTo>
                    <a:lnTo>
                      <a:pt x="826" y="1747"/>
                    </a:lnTo>
                    <a:lnTo>
                      <a:pt x="849" y="1736"/>
                    </a:lnTo>
                    <a:lnTo>
                      <a:pt x="849" y="1295"/>
                    </a:lnTo>
                    <a:lnTo>
                      <a:pt x="822" y="1269"/>
                    </a:lnTo>
                    <a:lnTo>
                      <a:pt x="799" y="1240"/>
                    </a:lnTo>
                    <a:lnTo>
                      <a:pt x="780" y="1208"/>
                    </a:lnTo>
                    <a:lnTo>
                      <a:pt x="764" y="1175"/>
                    </a:lnTo>
                    <a:lnTo>
                      <a:pt x="753" y="1140"/>
                    </a:lnTo>
                    <a:lnTo>
                      <a:pt x="746" y="1103"/>
                    </a:lnTo>
                    <a:lnTo>
                      <a:pt x="744" y="1064"/>
                    </a:lnTo>
                    <a:lnTo>
                      <a:pt x="744" y="542"/>
                    </a:lnTo>
                    <a:lnTo>
                      <a:pt x="747" y="483"/>
                    </a:lnTo>
                    <a:lnTo>
                      <a:pt x="756" y="426"/>
                    </a:lnTo>
                    <a:lnTo>
                      <a:pt x="771" y="371"/>
                    </a:lnTo>
                    <a:lnTo>
                      <a:pt x="792" y="318"/>
                    </a:lnTo>
                    <a:lnTo>
                      <a:pt x="818" y="268"/>
                    </a:lnTo>
                    <a:lnTo>
                      <a:pt x="848" y="223"/>
                    </a:lnTo>
                    <a:lnTo>
                      <a:pt x="883" y="179"/>
                    </a:lnTo>
                    <a:lnTo>
                      <a:pt x="922" y="140"/>
                    </a:lnTo>
                    <a:lnTo>
                      <a:pt x="966" y="106"/>
                    </a:lnTo>
                    <a:lnTo>
                      <a:pt x="1012" y="75"/>
                    </a:lnTo>
                    <a:lnTo>
                      <a:pt x="1062" y="49"/>
                    </a:lnTo>
                    <a:lnTo>
                      <a:pt x="1114" y="28"/>
                    </a:lnTo>
                    <a:lnTo>
                      <a:pt x="1169" y="13"/>
                    </a:lnTo>
                    <a:lnTo>
                      <a:pt x="1226" y="4"/>
                    </a:lnTo>
                    <a:lnTo>
                      <a:pt x="1285"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latin typeface="思源黑体 CN Light" panose="020B0300000000000000" pitchFamily="34" charset="-122"/>
                </a:endParaRPr>
              </a:p>
            </p:txBody>
          </p:sp>
          <p:sp>
            <p:nvSpPr>
              <p:cNvPr id="40" name="Freeform 94"/>
              <p:cNvSpPr>
                <a:spLocks noEditPoints="1"/>
              </p:cNvSpPr>
              <p:nvPr/>
            </p:nvSpPr>
            <p:spPr bwMode="auto">
              <a:xfrm>
                <a:off x="882650" y="2206625"/>
                <a:ext cx="77788" cy="263525"/>
              </a:xfrm>
              <a:custGeom>
                <a:avLst/>
                <a:gdLst>
                  <a:gd name="T0" fmla="*/ 144 w 487"/>
                  <a:gd name="T1" fmla="*/ 1406 h 1657"/>
                  <a:gd name="T2" fmla="*/ 335 w 487"/>
                  <a:gd name="T3" fmla="*/ 1404 h 1657"/>
                  <a:gd name="T4" fmla="*/ 264 w 487"/>
                  <a:gd name="T5" fmla="*/ 313 h 1657"/>
                  <a:gd name="T6" fmla="*/ 217 w 487"/>
                  <a:gd name="T7" fmla="*/ 313 h 1657"/>
                  <a:gd name="T8" fmla="*/ 416 w 487"/>
                  <a:gd name="T9" fmla="*/ 0 h 1657"/>
                  <a:gd name="T10" fmla="*/ 452 w 487"/>
                  <a:gd name="T11" fmla="*/ 9 h 1657"/>
                  <a:gd name="T12" fmla="*/ 477 w 487"/>
                  <a:gd name="T13" fmla="*/ 35 h 1657"/>
                  <a:gd name="T14" fmla="*/ 487 w 487"/>
                  <a:gd name="T15" fmla="*/ 70 h 1657"/>
                  <a:gd name="T16" fmla="*/ 476 w 487"/>
                  <a:gd name="T17" fmla="*/ 142 h 1657"/>
                  <a:gd name="T18" fmla="*/ 445 w 487"/>
                  <a:gd name="T19" fmla="*/ 206 h 1657"/>
                  <a:gd name="T20" fmla="*/ 477 w 487"/>
                  <a:gd name="T21" fmla="*/ 1431 h 1657"/>
                  <a:gd name="T22" fmla="*/ 466 w 487"/>
                  <a:gd name="T23" fmla="*/ 1470 h 1657"/>
                  <a:gd name="T24" fmla="*/ 284 w 487"/>
                  <a:gd name="T25" fmla="*/ 1638 h 1657"/>
                  <a:gd name="T26" fmla="*/ 254 w 487"/>
                  <a:gd name="T27" fmla="*/ 1655 h 1657"/>
                  <a:gd name="T28" fmla="*/ 221 w 487"/>
                  <a:gd name="T29" fmla="*/ 1655 h 1657"/>
                  <a:gd name="T30" fmla="*/ 190 w 487"/>
                  <a:gd name="T31" fmla="*/ 1639 h 1657"/>
                  <a:gd name="T32" fmla="*/ 14 w 487"/>
                  <a:gd name="T33" fmla="*/ 1478 h 1657"/>
                  <a:gd name="T34" fmla="*/ 2 w 487"/>
                  <a:gd name="T35" fmla="*/ 1450 h 1657"/>
                  <a:gd name="T36" fmla="*/ 54 w 487"/>
                  <a:gd name="T37" fmla="*/ 223 h 1657"/>
                  <a:gd name="T38" fmla="*/ 20 w 487"/>
                  <a:gd name="T39" fmla="*/ 168 h 1657"/>
                  <a:gd name="T40" fmla="*/ 2 w 487"/>
                  <a:gd name="T41" fmla="*/ 105 h 1657"/>
                  <a:gd name="T42" fmla="*/ 2 w 487"/>
                  <a:gd name="T43" fmla="*/ 52 h 1657"/>
                  <a:gd name="T44" fmla="*/ 20 w 487"/>
                  <a:gd name="T45" fmla="*/ 21 h 1657"/>
                  <a:gd name="T46" fmla="*/ 51 w 487"/>
                  <a:gd name="T47" fmla="*/ 3 h 1657"/>
                  <a:gd name="T48" fmla="*/ 88 w 487"/>
                  <a:gd name="T49" fmla="*/ 3 h 1657"/>
                  <a:gd name="T50" fmla="*/ 120 w 487"/>
                  <a:gd name="T51" fmla="*/ 21 h 1657"/>
                  <a:gd name="T52" fmla="*/ 137 w 487"/>
                  <a:gd name="T53" fmla="*/ 52 h 1657"/>
                  <a:gd name="T54" fmla="*/ 143 w 487"/>
                  <a:gd name="T55" fmla="*/ 95 h 1657"/>
                  <a:gd name="T56" fmla="*/ 163 w 487"/>
                  <a:gd name="T57" fmla="*/ 135 h 1657"/>
                  <a:gd name="T58" fmla="*/ 198 w 487"/>
                  <a:gd name="T59" fmla="*/ 164 h 1657"/>
                  <a:gd name="T60" fmla="*/ 244 w 487"/>
                  <a:gd name="T61" fmla="*/ 174 h 1657"/>
                  <a:gd name="T62" fmla="*/ 283 w 487"/>
                  <a:gd name="T63" fmla="*/ 166 h 1657"/>
                  <a:gd name="T64" fmla="*/ 306 w 487"/>
                  <a:gd name="T65" fmla="*/ 151 h 1657"/>
                  <a:gd name="T66" fmla="*/ 327 w 487"/>
                  <a:gd name="T67" fmla="*/ 131 h 1657"/>
                  <a:gd name="T68" fmla="*/ 344 w 487"/>
                  <a:gd name="T69" fmla="*/ 92 h 1657"/>
                  <a:gd name="T70" fmla="*/ 349 w 487"/>
                  <a:gd name="T71" fmla="*/ 52 h 1657"/>
                  <a:gd name="T72" fmla="*/ 366 w 487"/>
                  <a:gd name="T73" fmla="*/ 21 h 1657"/>
                  <a:gd name="T74" fmla="*/ 398 w 487"/>
                  <a:gd name="T75" fmla="*/ 3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7" h="1657">
                    <a:moveTo>
                      <a:pt x="190" y="308"/>
                    </a:moveTo>
                    <a:lnTo>
                      <a:pt x="144" y="1406"/>
                    </a:lnTo>
                    <a:lnTo>
                      <a:pt x="237" y="1492"/>
                    </a:lnTo>
                    <a:lnTo>
                      <a:pt x="335" y="1404"/>
                    </a:lnTo>
                    <a:lnTo>
                      <a:pt x="285" y="311"/>
                    </a:lnTo>
                    <a:lnTo>
                      <a:pt x="264" y="313"/>
                    </a:lnTo>
                    <a:lnTo>
                      <a:pt x="244" y="314"/>
                    </a:lnTo>
                    <a:lnTo>
                      <a:pt x="217" y="313"/>
                    </a:lnTo>
                    <a:lnTo>
                      <a:pt x="190" y="308"/>
                    </a:lnTo>
                    <a:close/>
                    <a:moveTo>
                      <a:pt x="416" y="0"/>
                    </a:moveTo>
                    <a:lnTo>
                      <a:pt x="435" y="3"/>
                    </a:lnTo>
                    <a:lnTo>
                      <a:pt x="452" y="9"/>
                    </a:lnTo>
                    <a:lnTo>
                      <a:pt x="466" y="21"/>
                    </a:lnTo>
                    <a:lnTo>
                      <a:pt x="477" y="35"/>
                    </a:lnTo>
                    <a:lnTo>
                      <a:pt x="484" y="52"/>
                    </a:lnTo>
                    <a:lnTo>
                      <a:pt x="487" y="70"/>
                    </a:lnTo>
                    <a:lnTo>
                      <a:pt x="484" y="107"/>
                    </a:lnTo>
                    <a:lnTo>
                      <a:pt x="476" y="142"/>
                    </a:lnTo>
                    <a:lnTo>
                      <a:pt x="463" y="176"/>
                    </a:lnTo>
                    <a:lnTo>
                      <a:pt x="445" y="206"/>
                    </a:lnTo>
                    <a:lnTo>
                      <a:pt x="422" y="234"/>
                    </a:lnTo>
                    <a:lnTo>
                      <a:pt x="477" y="1431"/>
                    </a:lnTo>
                    <a:lnTo>
                      <a:pt x="475" y="1451"/>
                    </a:lnTo>
                    <a:lnTo>
                      <a:pt x="466" y="1470"/>
                    </a:lnTo>
                    <a:lnTo>
                      <a:pt x="453" y="1486"/>
                    </a:lnTo>
                    <a:lnTo>
                      <a:pt x="284" y="1638"/>
                    </a:lnTo>
                    <a:lnTo>
                      <a:pt x="270" y="1649"/>
                    </a:lnTo>
                    <a:lnTo>
                      <a:pt x="254" y="1655"/>
                    </a:lnTo>
                    <a:lnTo>
                      <a:pt x="237" y="1657"/>
                    </a:lnTo>
                    <a:lnTo>
                      <a:pt x="221" y="1655"/>
                    </a:lnTo>
                    <a:lnTo>
                      <a:pt x="205" y="1649"/>
                    </a:lnTo>
                    <a:lnTo>
                      <a:pt x="190" y="1639"/>
                    </a:lnTo>
                    <a:lnTo>
                      <a:pt x="24" y="1489"/>
                    </a:lnTo>
                    <a:lnTo>
                      <a:pt x="14" y="1478"/>
                    </a:lnTo>
                    <a:lnTo>
                      <a:pt x="6" y="1465"/>
                    </a:lnTo>
                    <a:lnTo>
                      <a:pt x="2" y="1450"/>
                    </a:lnTo>
                    <a:lnTo>
                      <a:pt x="1" y="1434"/>
                    </a:lnTo>
                    <a:lnTo>
                      <a:pt x="54" y="223"/>
                    </a:lnTo>
                    <a:lnTo>
                      <a:pt x="35" y="198"/>
                    </a:lnTo>
                    <a:lnTo>
                      <a:pt x="20" y="168"/>
                    </a:lnTo>
                    <a:lnTo>
                      <a:pt x="10" y="137"/>
                    </a:lnTo>
                    <a:lnTo>
                      <a:pt x="2" y="105"/>
                    </a:lnTo>
                    <a:lnTo>
                      <a:pt x="0" y="71"/>
                    </a:lnTo>
                    <a:lnTo>
                      <a:pt x="2" y="52"/>
                    </a:lnTo>
                    <a:lnTo>
                      <a:pt x="10" y="36"/>
                    </a:lnTo>
                    <a:lnTo>
                      <a:pt x="20" y="21"/>
                    </a:lnTo>
                    <a:lnTo>
                      <a:pt x="34" y="10"/>
                    </a:lnTo>
                    <a:lnTo>
                      <a:pt x="51" y="3"/>
                    </a:lnTo>
                    <a:lnTo>
                      <a:pt x="70" y="1"/>
                    </a:lnTo>
                    <a:lnTo>
                      <a:pt x="88" y="3"/>
                    </a:lnTo>
                    <a:lnTo>
                      <a:pt x="105" y="10"/>
                    </a:lnTo>
                    <a:lnTo>
                      <a:pt x="120" y="21"/>
                    </a:lnTo>
                    <a:lnTo>
                      <a:pt x="131" y="36"/>
                    </a:lnTo>
                    <a:lnTo>
                      <a:pt x="137" y="52"/>
                    </a:lnTo>
                    <a:lnTo>
                      <a:pt x="140" y="71"/>
                    </a:lnTo>
                    <a:lnTo>
                      <a:pt x="143" y="95"/>
                    </a:lnTo>
                    <a:lnTo>
                      <a:pt x="151" y="116"/>
                    </a:lnTo>
                    <a:lnTo>
                      <a:pt x="163" y="135"/>
                    </a:lnTo>
                    <a:lnTo>
                      <a:pt x="179" y="151"/>
                    </a:lnTo>
                    <a:lnTo>
                      <a:pt x="198" y="164"/>
                    </a:lnTo>
                    <a:lnTo>
                      <a:pt x="219" y="171"/>
                    </a:lnTo>
                    <a:lnTo>
                      <a:pt x="244" y="174"/>
                    </a:lnTo>
                    <a:lnTo>
                      <a:pt x="264" y="172"/>
                    </a:lnTo>
                    <a:lnTo>
                      <a:pt x="283" y="166"/>
                    </a:lnTo>
                    <a:lnTo>
                      <a:pt x="301" y="156"/>
                    </a:lnTo>
                    <a:lnTo>
                      <a:pt x="306" y="151"/>
                    </a:lnTo>
                    <a:lnTo>
                      <a:pt x="313" y="147"/>
                    </a:lnTo>
                    <a:lnTo>
                      <a:pt x="327" y="131"/>
                    </a:lnTo>
                    <a:lnTo>
                      <a:pt x="337" y="113"/>
                    </a:lnTo>
                    <a:lnTo>
                      <a:pt x="344" y="92"/>
                    </a:lnTo>
                    <a:lnTo>
                      <a:pt x="346" y="70"/>
                    </a:lnTo>
                    <a:lnTo>
                      <a:pt x="349" y="52"/>
                    </a:lnTo>
                    <a:lnTo>
                      <a:pt x="355" y="35"/>
                    </a:lnTo>
                    <a:lnTo>
                      <a:pt x="366" y="21"/>
                    </a:lnTo>
                    <a:lnTo>
                      <a:pt x="381" y="9"/>
                    </a:lnTo>
                    <a:lnTo>
                      <a:pt x="398" y="3"/>
                    </a:lnTo>
                    <a:lnTo>
                      <a:pt x="416"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latin typeface="思源黑体 CN Light" panose="020B0300000000000000" pitchFamily="34" charset="-122"/>
                </a:endParaRPr>
              </a:p>
            </p:txBody>
          </p:sp>
          <p:sp>
            <p:nvSpPr>
              <p:cNvPr id="41" name="Freeform 95"/>
              <p:cNvSpPr>
                <a:spLocks noEditPoints="1"/>
              </p:cNvSpPr>
              <p:nvPr/>
            </p:nvSpPr>
            <p:spPr bwMode="auto">
              <a:xfrm>
                <a:off x="1139825" y="2171700"/>
                <a:ext cx="100013" cy="100013"/>
              </a:xfrm>
              <a:custGeom>
                <a:avLst/>
                <a:gdLst>
                  <a:gd name="T0" fmla="*/ 140 w 632"/>
                  <a:gd name="T1" fmla="*/ 147 h 632"/>
                  <a:gd name="T2" fmla="*/ 140 w 632"/>
                  <a:gd name="T3" fmla="*/ 492 h 632"/>
                  <a:gd name="T4" fmla="*/ 487 w 632"/>
                  <a:gd name="T5" fmla="*/ 492 h 632"/>
                  <a:gd name="T6" fmla="*/ 476 w 632"/>
                  <a:gd name="T7" fmla="*/ 447 h 632"/>
                  <a:gd name="T8" fmla="*/ 460 w 632"/>
                  <a:gd name="T9" fmla="*/ 402 h 632"/>
                  <a:gd name="T10" fmla="*/ 440 w 632"/>
                  <a:gd name="T11" fmla="*/ 361 h 632"/>
                  <a:gd name="T12" fmla="*/ 416 w 632"/>
                  <a:gd name="T13" fmla="*/ 320 h 632"/>
                  <a:gd name="T14" fmla="*/ 387 w 632"/>
                  <a:gd name="T15" fmla="*/ 283 h 632"/>
                  <a:gd name="T16" fmla="*/ 352 w 632"/>
                  <a:gd name="T17" fmla="*/ 249 h 632"/>
                  <a:gd name="T18" fmla="*/ 314 w 632"/>
                  <a:gd name="T19" fmla="*/ 219 h 632"/>
                  <a:gd name="T20" fmla="*/ 274 w 632"/>
                  <a:gd name="T21" fmla="*/ 194 h 632"/>
                  <a:gd name="T22" fmla="*/ 232 w 632"/>
                  <a:gd name="T23" fmla="*/ 174 h 632"/>
                  <a:gd name="T24" fmla="*/ 187 w 632"/>
                  <a:gd name="T25" fmla="*/ 158 h 632"/>
                  <a:gd name="T26" fmla="*/ 140 w 632"/>
                  <a:gd name="T27" fmla="*/ 147 h 632"/>
                  <a:gd name="T28" fmla="*/ 70 w 632"/>
                  <a:gd name="T29" fmla="*/ 0 h 632"/>
                  <a:gd name="T30" fmla="*/ 123 w 632"/>
                  <a:gd name="T31" fmla="*/ 2 h 632"/>
                  <a:gd name="T32" fmla="*/ 176 w 632"/>
                  <a:gd name="T33" fmla="*/ 10 h 632"/>
                  <a:gd name="T34" fmla="*/ 227 w 632"/>
                  <a:gd name="T35" fmla="*/ 22 h 632"/>
                  <a:gd name="T36" fmla="*/ 277 w 632"/>
                  <a:gd name="T37" fmla="*/ 40 h 632"/>
                  <a:gd name="T38" fmla="*/ 325 w 632"/>
                  <a:gd name="T39" fmla="*/ 61 h 632"/>
                  <a:gd name="T40" fmla="*/ 371 w 632"/>
                  <a:gd name="T41" fmla="*/ 87 h 632"/>
                  <a:gd name="T42" fmla="*/ 413 w 632"/>
                  <a:gd name="T43" fmla="*/ 117 h 632"/>
                  <a:gd name="T44" fmla="*/ 454 w 632"/>
                  <a:gd name="T45" fmla="*/ 151 h 632"/>
                  <a:gd name="T46" fmla="*/ 491 w 632"/>
                  <a:gd name="T47" fmla="*/ 190 h 632"/>
                  <a:gd name="T48" fmla="*/ 523 w 632"/>
                  <a:gd name="T49" fmla="*/ 230 h 632"/>
                  <a:gd name="T50" fmla="*/ 552 w 632"/>
                  <a:gd name="T51" fmla="*/ 273 h 632"/>
                  <a:gd name="T52" fmla="*/ 575 w 632"/>
                  <a:gd name="T53" fmla="*/ 317 h 632"/>
                  <a:gd name="T54" fmla="*/ 595 w 632"/>
                  <a:gd name="T55" fmla="*/ 363 h 632"/>
                  <a:gd name="T56" fmla="*/ 611 w 632"/>
                  <a:gd name="T57" fmla="*/ 412 h 632"/>
                  <a:gd name="T58" fmla="*/ 623 w 632"/>
                  <a:gd name="T59" fmla="*/ 461 h 632"/>
                  <a:gd name="T60" fmla="*/ 629 w 632"/>
                  <a:gd name="T61" fmla="*/ 511 h 632"/>
                  <a:gd name="T62" fmla="*/ 632 w 632"/>
                  <a:gd name="T63" fmla="*/ 562 h 632"/>
                  <a:gd name="T64" fmla="*/ 629 w 632"/>
                  <a:gd name="T65" fmla="*/ 581 h 632"/>
                  <a:gd name="T66" fmla="*/ 622 w 632"/>
                  <a:gd name="T67" fmla="*/ 598 h 632"/>
                  <a:gd name="T68" fmla="*/ 611 w 632"/>
                  <a:gd name="T69" fmla="*/ 612 h 632"/>
                  <a:gd name="T70" fmla="*/ 598 w 632"/>
                  <a:gd name="T71" fmla="*/ 623 h 632"/>
                  <a:gd name="T72" fmla="*/ 580 w 632"/>
                  <a:gd name="T73" fmla="*/ 630 h 632"/>
                  <a:gd name="T74" fmla="*/ 561 w 632"/>
                  <a:gd name="T75" fmla="*/ 632 h 632"/>
                  <a:gd name="T76" fmla="*/ 70 w 632"/>
                  <a:gd name="T77" fmla="*/ 632 h 632"/>
                  <a:gd name="T78" fmla="*/ 52 w 632"/>
                  <a:gd name="T79" fmla="*/ 630 h 632"/>
                  <a:gd name="T80" fmla="*/ 35 w 632"/>
                  <a:gd name="T81" fmla="*/ 623 h 632"/>
                  <a:gd name="T82" fmla="*/ 21 w 632"/>
                  <a:gd name="T83" fmla="*/ 612 h 632"/>
                  <a:gd name="T84" fmla="*/ 9 w 632"/>
                  <a:gd name="T85" fmla="*/ 598 h 632"/>
                  <a:gd name="T86" fmla="*/ 3 w 632"/>
                  <a:gd name="T87" fmla="*/ 581 h 632"/>
                  <a:gd name="T88" fmla="*/ 0 w 632"/>
                  <a:gd name="T89" fmla="*/ 562 h 632"/>
                  <a:gd name="T90" fmla="*/ 0 w 632"/>
                  <a:gd name="T91" fmla="*/ 70 h 632"/>
                  <a:gd name="T92" fmla="*/ 3 w 632"/>
                  <a:gd name="T93" fmla="*/ 51 h 632"/>
                  <a:gd name="T94" fmla="*/ 9 w 632"/>
                  <a:gd name="T95" fmla="*/ 34 h 632"/>
                  <a:gd name="T96" fmla="*/ 20 w 632"/>
                  <a:gd name="T97" fmla="*/ 20 h 632"/>
                  <a:gd name="T98" fmla="*/ 35 w 632"/>
                  <a:gd name="T99" fmla="*/ 10 h 632"/>
                  <a:gd name="T100" fmla="*/ 52 w 632"/>
                  <a:gd name="T101" fmla="*/ 2 h 632"/>
                  <a:gd name="T102" fmla="*/ 70 w 632"/>
                  <a:gd name="T103" fmla="*/ 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2" h="632">
                    <a:moveTo>
                      <a:pt x="140" y="147"/>
                    </a:moveTo>
                    <a:lnTo>
                      <a:pt x="140" y="492"/>
                    </a:lnTo>
                    <a:lnTo>
                      <a:pt x="487" y="492"/>
                    </a:lnTo>
                    <a:lnTo>
                      <a:pt x="476" y="447"/>
                    </a:lnTo>
                    <a:lnTo>
                      <a:pt x="460" y="402"/>
                    </a:lnTo>
                    <a:lnTo>
                      <a:pt x="440" y="361"/>
                    </a:lnTo>
                    <a:lnTo>
                      <a:pt x="416" y="320"/>
                    </a:lnTo>
                    <a:lnTo>
                      <a:pt x="387" y="283"/>
                    </a:lnTo>
                    <a:lnTo>
                      <a:pt x="352" y="249"/>
                    </a:lnTo>
                    <a:lnTo>
                      <a:pt x="314" y="219"/>
                    </a:lnTo>
                    <a:lnTo>
                      <a:pt x="274" y="194"/>
                    </a:lnTo>
                    <a:lnTo>
                      <a:pt x="232" y="174"/>
                    </a:lnTo>
                    <a:lnTo>
                      <a:pt x="187" y="158"/>
                    </a:lnTo>
                    <a:lnTo>
                      <a:pt x="140" y="147"/>
                    </a:lnTo>
                    <a:close/>
                    <a:moveTo>
                      <a:pt x="70" y="0"/>
                    </a:moveTo>
                    <a:lnTo>
                      <a:pt x="123" y="2"/>
                    </a:lnTo>
                    <a:lnTo>
                      <a:pt x="176" y="10"/>
                    </a:lnTo>
                    <a:lnTo>
                      <a:pt x="227" y="22"/>
                    </a:lnTo>
                    <a:lnTo>
                      <a:pt x="277" y="40"/>
                    </a:lnTo>
                    <a:lnTo>
                      <a:pt x="325" y="61"/>
                    </a:lnTo>
                    <a:lnTo>
                      <a:pt x="371" y="87"/>
                    </a:lnTo>
                    <a:lnTo>
                      <a:pt x="413" y="117"/>
                    </a:lnTo>
                    <a:lnTo>
                      <a:pt x="454" y="151"/>
                    </a:lnTo>
                    <a:lnTo>
                      <a:pt x="491" y="190"/>
                    </a:lnTo>
                    <a:lnTo>
                      <a:pt x="523" y="230"/>
                    </a:lnTo>
                    <a:lnTo>
                      <a:pt x="552" y="273"/>
                    </a:lnTo>
                    <a:lnTo>
                      <a:pt x="575" y="317"/>
                    </a:lnTo>
                    <a:lnTo>
                      <a:pt x="595" y="363"/>
                    </a:lnTo>
                    <a:lnTo>
                      <a:pt x="611" y="412"/>
                    </a:lnTo>
                    <a:lnTo>
                      <a:pt x="623" y="461"/>
                    </a:lnTo>
                    <a:lnTo>
                      <a:pt x="629" y="511"/>
                    </a:lnTo>
                    <a:lnTo>
                      <a:pt x="632" y="562"/>
                    </a:lnTo>
                    <a:lnTo>
                      <a:pt x="629" y="581"/>
                    </a:lnTo>
                    <a:lnTo>
                      <a:pt x="622" y="598"/>
                    </a:lnTo>
                    <a:lnTo>
                      <a:pt x="611" y="612"/>
                    </a:lnTo>
                    <a:lnTo>
                      <a:pt x="598" y="623"/>
                    </a:lnTo>
                    <a:lnTo>
                      <a:pt x="580" y="630"/>
                    </a:lnTo>
                    <a:lnTo>
                      <a:pt x="561" y="632"/>
                    </a:lnTo>
                    <a:lnTo>
                      <a:pt x="70" y="632"/>
                    </a:lnTo>
                    <a:lnTo>
                      <a:pt x="52" y="630"/>
                    </a:lnTo>
                    <a:lnTo>
                      <a:pt x="35" y="623"/>
                    </a:lnTo>
                    <a:lnTo>
                      <a:pt x="21" y="612"/>
                    </a:lnTo>
                    <a:lnTo>
                      <a:pt x="9" y="598"/>
                    </a:lnTo>
                    <a:lnTo>
                      <a:pt x="3" y="581"/>
                    </a:lnTo>
                    <a:lnTo>
                      <a:pt x="0" y="562"/>
                    </a:lnTo>
                    <a:lnTo>
                      <a:pt x="0" y="70"/>
                    </a:lnTo>
                    <a:lnTo>
                      <a:pt x="3" y="51"/>
                    </a:lnTo>
                    <a:lnTo>
                      <a:pt x="9" y="34"/>
                    </a:lnTo>
                    <a:lnTo>
                      <a:pt x="20" y="20"/>
                    </a:lnTo>
                    <a:lnTo>
                      <a:pt x="35" y="10"/>
                    </a:lnTo>
                    <a:lnTo>
                      <a:pt x="52" y="2"/>
                    </a:lnTo>
                    <a:lnTo>
                      <a:pt x="70"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latin typeface="思源黑体 CN Light" panose="020B0300000000000000" pitchFamily="34" charset="-122"/>
                </a:endParaRPr>
              </a:p>
            </p:txBody>
          </p:sp>
          <p:sp>
            <p:nvSpPr>
              <p:cNvPr id="42" name="Freeform 96"/>
              <p:cNvSpPr>
                <a:spLocks noEditPoints="1"/>
              </p:cNvSpPr>
              <p:nvPr/>
            </p:nvSpPr>
            <p:spPr bwMode="auto">
              <a:xfrm>
                <a:off x="996950" y="2192338"/>
                <a:ext cx="220663" cy="220663"/>
              </a:xfrm>
              <a:custGeom>
                <a:avLst/>
                <a:gdLst>
                  <a:gd name="T0" fmla="*/ 569 w 1395"/>
                  <a:gd name="T1" fmla="*/ 156 h 1394"/>
                  <a:gd name="T2" fmla="*/ 461 w 1395"/>
                  <a:gd name="T3" fmla="*/ 194 h 1394"/>
                  <a:gd name="T4" fmla="*/ 364 w 1395"/>
                  <a:gd name="T5" fmla="*/ 252 h 1394"/>
                  <a:gd name="T6" fmla="*/ 281 w 1395"/>
                  <a:gd name="T7" fmla="*/ 328 h 1394"/>
                  <a:gd name="T8" fmla="*/ 215 w 1395"/>
                  <a:gd name="T9" fmla="*/ 419 h 1394"/>
                  <a:gd name="T10" fmla="*/ 168 w 1395"/>
                  <a:gd name="T11" fmla="*/ 524 h 1394"/>
                  <a:gd name="T12" fmla="*/ 144 w 1395"/>
                  <a:gd name="T13" fmla="*/ 638 h 1394"/>
                  <a:gd name="T14" fmla="*/ 144 w 1395"/>
                  <a:gd name="T15" fmla="*/ 758 h 1394"/>
                  <a:gd name="T16" fmla="*/ 169 w 1395"/>
                  <a:gd name="T17" fmla="*/ 873 h 1394"/>
                  <a:gd name="T18" fmla="*/ 217 w 1395"/>
                  <a:gd name="T19" fmla="*/ 978 h 1394"/>
                  <a:gd name="T20" fmla="*/ 284 w 1395"/>
                  <a:gd name="T21" fmla="*/ 1069 h 1394"/>
                  <a:gd name="T22" fmla="*/ 369 w 1395"/>
                  <a:gd name="T23" fmla="*/ 1146 h 1394"/>
                  <a:gd name="T24" fmla="*/ 468 w 1395"/>
                  <a:gd name="T25" fmla="*/ 1205 h 1394"/>
                  <a:gd name="T26" fmla="*/ 578 w 1395"/>
                  <a:gd name="T27" fmla="*/ 1241 h 1394"/>
                  <a:gd name="T28" fmla="*/ 697 w 1395"/>
                  <a:gd name="T29" fmla="*/ 1254 h 1394"/>
                  <a:gd name="T30" fmla="*/ 815 w 1395"/>
                  <a:gd name="T31" fmla="*/ 1242 h 1394"/>
                  <a:gd name="T32" fmla="*/ 925 w 1395"/>
                  <a:gd name="T33" fmla="*/ 1206 h 1394"/>
                  <a:gd name="T34" fmla="*/ 1023 w 1395"/>
                  <a:gd name="T35" fmla="*/ 1148 h 1394"/>
                  <a:gd name="T36" fmla="*/ 1107 w 1395"/>
                  <a:gd name="T37" fmla="*/ 1074 h 1394"/>
                  <a:gd name="T38" fmla="*/ 1175 w 1395"/>
                  <a:gd name="T39" fmla="*/ 983 h 1394"/>
                  <a:gd name="T40" fmla="*/ 1223 w 1395"/>
                  <a:gd name="T41" fmla="*/ 880 h 1394"/>
                  <a:gd name="T42" fmla="*/ 1249 w 1395"/>
                  <a:gd name="T43" fmla="*/ 767 h 1394"/>
                  <a:gd name="T44" fmla="*/ 679 w 1395"/>
                  <a:gd name="T45" fmla="*/ 765 h 1394"/>
                  <a:gd name="T46" fmla="*/ 648 w 1395"/>
                  <a:gd name="T47" fmla="*/ 747 h 1394"/>
                  <a:gd name="T48" fmla="*/ 630 w 1395"/>
                  <a:gd name="T49" fmla="*/ 716 h 1394"/>
                  <a:gd name="T50" fmla="*/ 628 w 1395"/>
                  <a:gd name="T51" fmla="*/ 145 h 1394"/>
                  <a:gd name="T52" fmla="*/ 716 w 1395"/>
                  <a:gd name="T53" fmla="*/ 2 h 1394"/>
                  <a:gd name="T54" fmla="*/ 747 w 1395"/>
                  <a:gd name="T55" fmla="*/ 20 h 1394"/>
                  <a:gd name="T56" fmla="*/ 765 w 1395"/>
                  <a:gd name="T57" fmla="*/ 51 h 1394"/>
                  <a:gd name="T58" fmla="*/ 768 w 1395"/>
                  <a:gd name="T59" fmla="*/ 627 h 1394"/>
                  <a:gd name="T60" fmla="*/ 1343 w 1395"/>
                  <a:gd name="T61" fmla="*/ 629 h 1394"/>
                  <a:gd name="T62" fmla="*/ 1375 w 1395"/>
                  <a:gd name="T63" fmla="*/ 647 h 1394"/>
                  <a:gd name="T64" fmla="*/ 1392 w 1395"/>
                  <a:gd name="T65" fmla="*/ 678 h 1394"/>
                  <a:gd name="T66" fmla="*/ 1392 w 1395"/>
                  <a:gd name="T67" fmla="*/ 764 h 1394"/>
                  <a:gd name="T68" fmla="*/ 1367 w 1395"/>
                  <a:gd name="T69" fmla="*/ 893 h 1394"/>
                  <a:gd name="T70" fmla="*/ 1320 w 1395"/>
                  <a:gd name="T71" fmla="*/ 1012 h 1394"/>
                  <a:gd name="T72" fmla="*/ 1252 w 1395"/>
                  <a:gd name="T73" fmla="*/ 1118 h 1394"/>
                  <a:gd name="T74" fmla="*/ 1167 w 1395"/>
                  <a:gd name="T75" fmla="*/ 1212 h 1394"/>
                  <a:gd name="T76" fmla="*/ 1067 w 1395"/>
                  <a:gd name="T77" fmla="*/ 1288 h 1394"/>
                  <a:gd name="T78" fmla="*/ 953 w 1395"/>
                  <a:gd name="T79" fmla="*/ 1345 h 1394"/>
                  <a:gd name="T80" fmla="*/ 830 w 1395"/>
                  <a:gd name="T81" fmla="*/ 1381 h 1394"/>
                  <a:gd name="T82" fmla="*/ 697 w 1395"/>
                  <a:gd name="T83" fmla="*/ 1394 h 1394"/>
                  <a:gd name="T84" fmla="*/ 565 w 1395"/>
                  <a:gd name="T85" fmla="*/ 1381 h 1394"/>
                  <a:gd name="T86" fmla="*/ 442 w 1395"/>
                  <a:gd name="T87" fmla="*/ 1345 h 1394"/>
                  <a:gd name="T88" fmla="*/ 328 w 1395"/>
                  <a:gd name="T89" fmla="*/ 1288 h 1394"/>
                  <a:gd name="T90" fmla="*/ 228 w 1395"/>
                  <a:gd name="T91" fmla="*/ 1212 h 1394"/>
                  <a:gd name="T92" fmla="*/ 143 w 1395"/>
                  <a:gd name="T93" fmla="*/ 1118 h 1394"/>
                  <a:gd name="T94" fmla="*/ 76 w 1395"/>
                  <a:gd name="T95" fmla="*/ 1012 h 1394"/>
                  <a:gd name="T96" fmla="*/ 28 w 1395"/>
                  <a:gd name="T97" fmla="*/ 893 h 1394"/>
                  <a:gd name="T98" fmla="*/ 3 w 1395"/>
                  <a:gd name="T99" fmla="*/ 764 h 1394"/>
                  <a:gd name="T100" fmla="*/ 3 w 1395"/>
                  <a:gd name="T101" fmla="*/ 630 h 1394"/>
                  <a:gd name="T102" fmla="*/ 28 w 1395"/>
                  <a:gd name="T103" fmla="*/ 501 h 1394"/>
                  <a:gd name="T104" fmla="*/ 76 w 1395"/>
                  <a:gd name="T105" fmla="*/ 382 h 1394"/>
                  <a:gd name="T106" fmla="*/ 143 w 1395"/>
                  <a:gd name="T107" fmla="*/ 276 h 1394"/>
                  <a:gd name="T108" fmla="*/ 228 w 1395"/>
                  <a:gd name="T109" fmla="*/ 182 h 1394"/>
                  <a:gd name="T110" fmla="*/ 328 w 1395"/>
                  <a:gd name="T111" fmla="*/ 107 h 1394"/>
                  <a:gd name="T112" fmla="*/ 442 w 1395"/>
                  <a:gd name="T113" fmla="*/ 49 h 1394"/>
                  <a:gd name="T114" fmla="*/ 565 w 1395"/>
                  <a:gd name="T115" fmla="*/ 12 h 1394"/>
                  <a:gd name="T116" fmla="*/ 697 w 1395"/>
                  <a:gd name="T117" fmla="*/ 0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95" h="1394">
                    <a:moveTo>
                      <a:pt x="628" y="145"/>
                    </a:moveTo>
                    <a:lnTo>
                      <a:pt x="569" y="156"/>
                    </a:lnTo>
                    <a:lnTo>
                      <a:pt x="514" y="172"/>
                    </a:lnTo>
                    <a:lnTo>
                      <a:pt x="461" y="194"/>
                    </a:lnTo>
                    <a:lnTo>
                      <a:pt x="411" y="220"/>
                    </a:lnTo>
                    <a:lnTo>
                      <a:pt x="364" y="252"/>
                    </a:lnTo>
                    <a:lnTo>
                      <a:pt x="320" y="287"/>
                    </a:lnTo>
                    <a:lnTo>
                      <a:pt x="281" y="328"/>
                    </a:lnTo>
                    <a:lnTo>
                      <a:pt x="246" y="372"/>
                    </a:lnTo>
                    <a:lnTo>
                      <a:pt x="215" y="419"/>
                    </a:lnTo>
                    <a:lnTo>
                      <a:pt x="190" y="470"/>
                    </a:lnTo>
                    <a:lnTo>
                      <a:pt x="168" y="524"/>
                    </a:lnTo>
                    <a:lnTo>
                      <a:pt x="153" y="579"/>
                    </a:lnTo>
                    <a:lnTo>
                      <a:pt x="144" y="638"/>
                    </a:lnTo>
                    <a:lnTo>
                      <a:pt x="141" y="697"/>
                    </a:lnTo>
                    <a:lnTo>
                      <a:pt x="144" y="758"/>
                    </a:lnTo>
                    <a:lnTo>
                      <a:pt x="153" y="816"/>
                    </a:lnTo>
                    <a:lnTo>
                      <a:pt x="169" y="873"/>
                    </a:lnTo>
                    <a:lnTo>
                      <a:pt x="191" y="927"/>
                    </a:lnTo>
                    <a:lnTo>
                      <a:pt x="217" y="978"/>
                    </a:lnTo>
                    <a:lnTo>
                      <a:pt x="248" y="1026"/>
                    </a:lnTo>
                    <a:lnTo>
                      <a:pt x="284" y="1069"/>
                    </a:lnTo>
                    <a:lnTo>
                      <a:pt x="325" y="1110"/>
                    </a:lnTo>
                    <a:lnTo>
                      <a:pt x="369" y="1146"/>
                    </a:lnTo>
                    <a:lnTo>
                      <a:pt x="417" y="1178"/>
                    </a:lnTo>
                    <a:lnTo>
                      <a:pt x="468" y="1205"/>
                    </a:lnTo>
                    <a:lnTo>
                      <a:pt x="522" y="1226"/>
                    </a:lnTo>
                    <a:lnTo>
                      <a:pt x="578" y="1241"/>
                    </a:lnTo>
                    <a:lnTo>
                      <a:pt x="638" y="1250"/>
                    </a:lnTo>
                    <a:lnTo>
                      <a:pt x="697" y="1254"/>
                    </a:lnTo>
                    <a:lnTo>
                      <a:pt x="758" y="1250"/>
                    </a:lnTo>
                    <a:lnTo>
                      <a:pt x="815" y="1242"/>
                    </a:lnTo>
                    <a:lnTo>
                      <a:pt x="872" y="1226"/>
                    </a:lnTo>
                    <a:lnTo>
                      <a:pt x="925" y="1206"/>
                    </a:lnTo>
                    <a:lnTo>
                      <a:pt x="975" y="1179"/>
                    </a:lnTo>
                    <a:lnTo>
                      <a:pt x="1023" y="1148"/>
                    </a:lnTo>
                    <a:lnTo>
                      <a:pt x="1066" y="1113"/>
                    </a:lnTo>
                    <a:lnTo>
                      <a:pt x="1107" y="1074"/>
                    </a:lnTo>
                    <a:lnTo>
                      <a:pt x="1143" y="1030"/>
                    </a:lnTo>
                    <a:lnTo>
                      <a:pt x="1175" y="983"/>
                    </a:lnTo>
                    <a:lnTo>
                      <a:pt x="1201" y="933"/>
                    </a:lnTo>
                    <a:lnTo>
                      <a:pt x="1223" y="880"/>
                    </a:lnTo>
                    <a:lnTo>
                      <a:pt x="1239" y="825"/>
                    </a:lnTo>
                    <a:lnTo>
                      <a:pt x="1249" y="767"/>
                    </a:lnTo>
                    <a:lnTo>
                      <a:pt x="697" y="767"/>
                    </a:lnTo>
                    <a:lnTo>
                      <a:pt x="679" y="765"/>
                    </a:lnTo>
                    <a:lnTo>
                      <a:pt x="662" y="758"/>
                    </a:lnTo>
                    <a:lnTo>
                      <a:pt x="648" y="747"/>
                    </a:lnTo>
                    <a:lnTo>
                      <a:pt x="636" y="732"/>
                    </a:lnTo>
                    <a:lnTo>
                      <a:pt x="630" y="716"/>
                    </a:lnTo>
                    <a:lnTo>
                      <a:pt x="628" y="697"/>
                    </a:lnTo>
                    <a:lnTo>
                      <a:pt x="628" y="145"/>
                    </a:lnTo>
                    <a:close/>
                    <a:moveTo>
                      <a:pt x="697" y="0"/>
                    </a:moveTo>
                    <a:lnTo>
                      <a:pt x="716" y="2"/>
                    </a:lnTo>
                    <a:lnTo>
                      <a:pt x="733" y="10"/>
                    </a:lnTo>
                    <a:lnTo>
                      <a:pt x="747" y="20"/>
                    </a:lnTo>
                    <a:lnTo>
                      <a:pt x="759" y="34"/>
                    </a:lnTo>
                    <a:lnTo>
                      <a:pt x="765" y="51"/>
                    </a:lnTo>
                    <a:lnTo>
                      <a:pt x="768" y="70"/>
                    </a:lnTo>
                    <a:lnTo>
                      <a:pt x="768" y="627"/>
                    </a:lnTo>
                    <a:lnTo>
                      <a:pt x="1325" y="627"/>
                    </a:lnTo>
                    <a:lnTo>
                      <a:pt x="1343" y="629"/>
                    </a:lnTo>
                    <a:lnTo>
                      <a:pt x="1360" y="636"/>
                    </a:lnTo>
                    <a:lnTo>
                      <a:pt x="1375" y="647"/>
                    </a:lnTo>
                    <a:lnTo>
                      <a:pt x="1385" y="662"/>
                    </a:lnTo>
                    <a:lnTo>
                      <a:pt x="1392" y="678"/>
                    </a:lnTo>
                    <a:lnTo>
                      <a:pt x="1395" y="697"/>
                    </a:lnTo>
                    <a:lnTo>
                      <a:pt x="1392" y="764"/>
                    </a:lnTo>
                    <a:lnTo>
                      <a:pt x="1382" y="829"/>
                    </a:lnTo>
                    <a:lnTo>
                      <a:pt x="1367" y="893"/>
                    </a:lnTo>
                    <a:lnTo>
                      <a:pt x="1346" y="954"/>
                    </a:lnTo>
                    <a:lnTo>
                      <a:pt x="1320" y="1012"/>
                    </a:lnTo>
                    <a:lnTo>
                      <a:pt x="1289" y="1066"/>
                    </a:lnTo>
                    <a:lnTo>
                      <a:pt x="1252" y="1118"/>
                    </a:lnTo>
                    <a:lnTo>
                      <a:pt x="1212" y="1167"/>
                    </a:lnTo>
                    <a:lnTo>
                      <a:pt x="1167" y="1212"/>
                    </a:lnTo>
                    <a:lnTo>
                      <a:pt x="1119" y="1252"/>
                    </a:lnTo>
                    <a:lnTo>
                      <a:pt x="1067" y="1288"/>
                    </a:lnTo>
                    <a:lnTo>
                      <a:pt x="1012" y="1320"/>
                    </a:lnTo>
                    <a:lnTo>
                      <a:pt x="953" y="1345"/>
                    </a:lnTo>
                    <a:lnTo>
                      <a:pt x="893" y="1366"/>
                    </a:lnTo>
                    <a:lnTo>
                      <a:pt x="830" y="1381"/>
                    </a:lnTo>
                    <a:lnTo>
                      <a:pt x="765" y="1391"/>
                    </a:lnTo>
                    <a:lnTo>
                      <a:pt x="697" y="1394"/>
                    </a:lnTo>
                    <a:lnTo>
                      <a:pt x="630" y="1391"/>
                    </a:lnTo>
                    <a:lnTo>
                      <a:pt x="565" y="1381"/>
                    </a:lnTo>
                    <a:lnTo>
                      <a:pt x="502" y="1366"/>
                    </a:lnTo>
                    <a:lnTo>
                      <a:pt x="442" y="1345"/>
                    </a:lnTo>
                    <a:lnTo>
                      <a:pt x="383" y="1320"/>
                    </a:lnTo>
                    <a:lnTo>
                      <a:pt x="328" y="1288"/>
                    </a:lnTo>
                    <a:lnTo>
                      <a:pt x="276" y="1252"/>
                    </a:lnTo>
                    <a:lnTo>
                      <a:pt x="228" y="1212"/>
                    </a:lnTo>
                    <a:lnTo>
                      <a:pt x="183" y="1167"/>
                    </a:lnTo>
                    <a:lnTo>
                      <a:pt x="143" y="1118"/>
                    </a:lnTo>
                    <a:lnTo>
                      <a:pt x="107" y="1066"/>
                    </a:lnTo>
                    <a:lnTo>
                      <a:pt x="76" y="1012"/>
                    </a:lnTo>
                    <a:lnTo>
                      <a:pt x="49" y="954"/>
                    </a:lnTo>
                    <a:lnTo>
                      <a:pt x="28" y="893"/>
                    </a:lnTo>
                    <a:lnTo>
                      <a:pt x="13" y="829"/>
                    </a:lnTo>
                    <a:lnTo>
                      <a:pt x="3" y="764"/>
                    </a:lnTo>
                    <a:lnTo>
                      <a:pt x="0" y="697"/>
                    </a:lnTo>
                    <a:lnTo>
                      <a:pt x="3" y="630"/>
                    </a:lnTo>
                    <a:lnTo>
                      <a:pt x="13" y="565"/>
                    </a:lnTo>
                    <a:lnTo>
                      <a:pt x="28" y="501"/>
                    </a:lnTo>
                    <a:lnTo>
                      <a:pt x="49" y="441"/>
                    </a:lnTo>
                    <a:lnTo>
                      <a:pt x="76" y="382"/>
                    </a:lnTo>
                    <a:lnTo>
                      <a:pt x="107" y="328"/>
                    </a:lnTo>
                    <a:lnTo>
                      <a:pt x="143" y="276"/>
                    </a:lnTo>
                    <a:lnTo>
                      <a:pt x="183" y="227"/>
                    </a:lnTo>
                    <a:lnTo>
                      <a:pt x="228" y="182"/>
                    </a:lnTo>
                    <a:lnTo>
                      <a:pt x="276" y="142"/>
                    </a:lnTo>
                    <a:lnTo>
                      <a:pt x="328" y="107"/>
                    </a:lnTo>
                    <a:lnTo>
                      <a:pt x="383" y="75"/>
                    </a:lnTo>
                    <a:lnTo>
                      <a:pt x="442" y="49"/>
                    </a:lnTo>
                    <a:lnTo>
                      <a:pt x="502" y="28"/>
                    </a:lnTo>
                    <a:lnTo>
                      <a:pt x="565" y="12"/>
                    </a:lnTo>
                    <a:lnTo>
                      <a:pt x="630" y="3"/>
                    </a:lnTo>
                    <a:lnTo>
                      <a:pt x="697"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latin typeface="思源黑体 CN Light" panose="020B0300000000000000" pitchFamily="34" charset="-122"/>
                </a:endParaRPr>
              </a:p>
            </p:txBody>
          </p:sp>
        </p:grpSp>
        <p:grpSp>
          <p:nvGrpSpPr>
            <p:cNvPr id="18" name="Group 21"/>
            <p:cNvGrpSpPr/>
            <p:nvPr/>
          </p:nvGrpSpPr>
          <p:grpSpPr>
            <a:xfrm>
              <a:off x="6676451" y="1885200"/>
              <a:ext cx="377580" cy="432406"/>
              <a:chOff x="9990138" y="2690813"/>
              <a:chExt cx="481013" cy="550863"/>
            </a:xfrm>
            <a:solidFill>
              <a:srgbClr val="1B69F2"/>
            </a:solidFill>
          </p:grpSpPr>
          <p:sp>
            <p:nvSpPr>
              <p:cNvPr id="34" name="Freeform 107"/>
              <p:cNvSpPr/>
              <p:nvPr/>
            </p:nvSpPr>
            <p:spPr bwMode="auto">
              <a:xfrm>
                <a:off x="10121901" y="3182938"/>
                <a:ext cx="219075" cy="58738"/>
              </a:xfrm>
              <a:custGeom>
                <a:avLst/>
                <a:gdLst>
                  <a:gd name="T0" fmla="*/ 689 w 1378"/>
                  <a:gd name="T1" fmla="*/ 0 h 371"/>
                  <a:gd name="T2" fmla="*/ 708 w 1378"/>
                  <a:gd name="T3" fmla="*/ 2 h 371"/>
                  <a:gd name="T4" fmla="*/ 724 w 1378"/>
                  <a:gd name="T5" fmla="*/ 10 h 371"/>
                  <a:gd name="T6" fmla="*/ 739 w 1378"/>
                  <a:gd name="T7" fmla="*/ 20 h 371"/>
                  <a:gd name="T8" fmla="*/ 749 w 1378"/>
                  <a:gd name="T9" fmla="*/ 35 h 371"/>
                  <a:gd name="T10" fmla="*/ 757 w 1378"/>
                  <a:gd name="T11" fmla="*/ 51 h 371"/>
                  <a:gd name="T12" fmla="*/ 759 w 1378"/>
                  <a:gd name="T13" fmla="*/ 70 h 371"/>
                  <a:gd name="T14" fmla="*/ 759 w 1378"/>
                  <a:gd name="T15" fmla="*/ 230 h 371"/>
                  <a:gd name="T16" fmla="*/ 1307 w 1378"/>
                  <a:gd name="T17" fmla="*/ 230 h 371"/>
                  <a:gd name="T18" fmla="*/ 1326 w 1378"/>
                  <a:gd name="T19" fmla="*/ 232 h 371"/>
                  <a:gd name="T20" fmla="*/ 1343 w 1378"/>
                  <a:gd name="T21" fmla="*/ 239 h 371"/>
                  <a:gd name="T22" fmla="*/ 1357 w 1378"/>
                  <a:gd name="T23" fmla="*/ 250 h 371"/>
                  <a:gd name="T24" fmla="*/ 1368 w 1378"/>
                  <a:gd name="T25" fmla="*/ 265 h 371"/>
                  <a:gd name="T26" fmla="*/ 1375 w 1378"/>
                  <a:gd name="T27" fmla="*/ 282 h 371"/>
                  <a:gd name="T28" fmla="*/ 1378 w 1378"/>
                  <a:gd name="T29" fmla="*/ 300 h 371"/>
                  <a:gd name="T30" fmla="*/ 1376 w 1378"/>
                  <a:gd name="T31" fmla="*/ 319 h 371"/>
                  <a:gd name="T32" fmla="*/ 1368 w 1378"/>
                  <a:gd name="T33" fmla="*/ 336 h 371"/>
                  <a:gd name="T34" fmla="*/ 1358 w 1378"/>
                  <a:gd name="T35" fmla="*/ 349 h 371"/>
                  <a:gd name="T36" fmla="*/ 1343 w 1378"/>
                  <a:gd name="T37" fmla="*/ 361 h 371"/>
                  <a:gd name="T38" fmla="*/ 1326 w 1378"/>
                  <a:gd name="T39" fmla="*/ 367 h 371"/>
                  <a:gd name="T40" fmla="*/ 1308 w 1378"/>
                  <a:gd name="T41" fmla="*/ 371 h 371"/>
                  <a:gd name="T42" fmla="*/ 71 w 1378"/>
                  <a:gd name="T43" fmla="*/ 371 h 371"/>
                  <a:gd name="T44" fmla="*/ 52 w 1378"/>
                  <a:gd name="T45" fmla="*/ 367 h 371"/>
                  <a:gd name="T46" fmla="*/ 35 w 1378"/>
                  <a:gd name="T47" fmla="*/ 361 h 371"/>
                  <a:gd name="T48" fmla="*/ 21 w 1378"/>
                  <a:gd name="T49" fmla="*/ 349 h 371"/>
                  <a:gd name="T50" fmla="*/ 9 w 1378"/>
                  <a:gd name="T51" fmla="*/ 336 h 371"/>
                  <a:gd name="T52" fmla="*/ 3 w 1378"/>
                  <a:gd name="T53" fmla="*/ 319 h 371"/>
                  <a:gd name="T54" fmla="*/ 0 w 1378"/>
                  <a:gd name="T55" fmla="*/ 300 h 371"/>
                  <a:gd name="T56" fmla="*/ 3 w 1378"/>
                  <a:gd name="T57" fmla="*/ 282 h 371"/>
                  <a:gd name="T58" fmla="*/ 9 w 1378"/>
                  <a:gd name="T59" fmla="*/ 265 h 371"/>
                  <a:gd name="T60" fmla="*/ 21 w 1378"/>
                  <a:gd name="T61" fmla="*/ 250 h 371"/>
                  <a:gd name="T62" fmla="*/ 35 w 1378"/>
                  <a:gd name="T63" fmla="*/ 239 h 371"/>
                  <a:gd name="T64" fmla="*/ 52 w 1378"/>
                  <a:gd name="T65" fmla="*/ 232 h 371"/>
                  <a:gd name="T66" fmla="*/ 71 w 1378"/>
                  <a:gd name="T67" fmla="*/ 230 h 371"/>
                  <a:gd name="T68" fmla="*/ 618 w 1378"/>
                  <a:gd name="T69" fmla="*/ 230 h 371"/>
                  <a:gd name="T70" fmla="*/ 618 w 1378"/>
                  <a:gd name="T71" fmla="*/ 70 h 371"/>
                  <a:gd name="T72" fmla="*/ 621 w 1378"/>
                  <a:gd name="T73" fmla="*/ 51 h 371"/>
                  <a:gd name="T74" fmla="*/ 627 w 1378"/>
                  <a:gd name="T75" fmla="*/ 35 h 371"/>
                  <a:gd name="T76" fmla="*/ 639 w 1378"/>
                  <a:gd name="T77" fmla="*/ 20 h 371"/>
                  <a:gd name="T78" fmla="*/ 653 w 1378"/>
                  <a:gd name="T79" fmla="*/ 10 h 371"/>
                  <a:gd name="T80" fmla="*/ 670 w 1378"/>
                  <a:gd name="T81" fmla="*/ 2 h 371"/>
                  <a:gd name="T82" fmla="*/ 689 w 1378"/>
                  <a:gd name="T83"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78" h="371">
                    <a:moveTo>
                      <a:pt x="689" y="0"/>
                    </a:moveTo>
                    <a:lnTo>
                      <a:pt x="708" y="2"/>
                    </a:lnTo>
                    <a:lnTo>
                      <a:pt x="724" y="10"/>
                    </a:lnTo>
                    <a:lnTo>
                      <a:pt x="739" y="20"/>
                    </a:lnTo>
                    <a:lnTo>
                      <a:pt x="749" y="35"/>
                    </a:lnTo>
                    <a:lnTo>
                      <a:pt x="757" y="51"/>
                    </a:lnTo>
                    <a:lnTo>
                      <a:pt x="759" y="70"/>
                    </a:lnTo>
                    <a:lnTo>
                      <a:pt x="759" y="230"/>
                    </a:lnTo>
                    <a:lnTo>
                      <a:pt x="1307" y="230"/>
                    </a:lnTo>
                    <a:lnTo>
                      <a:pt x="1326" y="232"/>
                    </a:lnTo>
                    <a:lnTo>
                      <a:pt x="1343" y="239"/>
                    </a:lnTo>
                    <a:lnTo>
                      <a:pt x="1357" y="250"/>
                    </a:lnTo>
                    <a:lnTo>
                      <a:pt x="1368" y="265"/>
                    </a:lnTo>
                    <a:lnTo>
                      <a:pt x="1375" y="282"/>
                    </a:lnTo>
                    <a:lnTo>
                      <a:pt x="1378" y="300"/>
                    </a:lnTo>
                    <a:lnTo>
                      <a:pt x="1376" y="319"/>
                    </a:lnTo>
                    <a:lnTo>
                      <a:pt x="1368" y="336"/>
                    </a:lnTo>
                    <a:lnTo>
                      <a:pt x="1358" y="349"/>
                    </a:lnTo>
                    <a:lnTo>
                      <a:pt x="1343" y="361"/>
                    </a:lnTo>
                    <a:lnTo>
                      <a:pt x="1326" y="367"/>
                    </a:lnTo>
                    <a:lnTo>
                      <a:pt x="1308" y="371"/>
                    </a:lnTo>
                    <a:lnTo>
                      <a:pt x="71" y="371"/>
                    </a:lnTo>
                    <a:lnTo>
                      <a:pt x="52" y="367"/>
                    </a:lnTo>
                    <a:lnTo>
                      <a:pt x="35" y="361"/>
                    </a:lnTo>
                    <a:lnTo>
                      <a:pt x="21" y="349"/>
                    </a:lnTo>
                    <a:lnTo>
                      <a:pt x="9" y="336"/>
                    </a:lnTo>
                    <a:lnTo>
                      <a:pt x="3" y="319"/>
                    </a:lnTo>
                    <a:lnTo>
                      <a:pt x="0" y="300"/>
                    </a:lnTo>
                    <a:lnTo>
                      <a:pt x="3" y="282"/>
                    </a:lnTo>
                    <a:lnTo>
                      <a:pt x="9" y="265"/>
                    </a:lnTo>
                    <a:lnTo>
                      <a:pt x="21" y="250"/>
                    </a:lnTo>
                    <a:lnTo>
                      <a:pt x="35" y="239"/>
                    </a:lnTo>
                    <a:lnTo>
                      <a:pt x="52" y="232"/>
                    </a:lnTo>
                    <a:lnTo>
                      <a:pt x="71" y="230"/>
                    </a:lnTo>
                    <a:lnTo>
                      <a:pt x="618" y="230"/>
                    </a:lnTo>
                    <a:lnTo>
                      <a:pt x="618" y="70"/>
                    </a:lnTo>
                    <a:lnTo>
                      <a:pt x="621" y="51"/>
                    </a:lnTo>
                    <a:lnTo>
                      <a:pt x="627" y="35"/>
                    </a:lnTo>
                    <a:lnTo>
                      <a:pt x="639" y="20"/>
                    </a:lnTo>
                    <a:lnTo>
                      <a:pt x="653" y="10"/>
                    </a:lnTo>
                    <a:lnTo>
                      <a:pt x="670" y="2"/>
                    </a:lnTo>
                    <a:lnTo>
                      <a:pt x="689"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latin typeface="思源黑体 CN Light" panose="020B0300000000000000" pitchFamily="34" charset="-122"/>
                </a:endParaRPr>
              </a:p>
            </p:txBody>
          </p:sp>
          <p:sp>
            <p:nvSpPr>
              <p:cNvPr id="35" name="Freeform 108"/>
              <p:cNvSpPr>
                <a:spLocks noEditPoints="1"/>
              </p:cNvSpPr>
              <p:nvPr/>
            </p:nvSpPr>
            <p:spPr bwMode="auto">
              <a:xfrm>
                <a:off x="9990138" y="2809875"/>
                <a:ext cx="481013" cy="347663"/>
              </a:xfrm>
              <a:custGeom>
                <a:avLst/>
                <a:gdLst>
                  <a:gd name="T0" fmla="*/ 1388 w 3034"/>
                  <a:gd name="T1" fmla="*/ 1364 h 2187"/>
                  <a:gd name="T2" fmla="*/ 1263 w 3034"/>
                  <a:gd name="T3" fmla="*/ 1465 h 2187"/>
                  <a:gd name="T4" fmla="*/ 1808 w 3034"/>
                  <a:gd name="T5" fmla="*/ 1577 h 2187"/>
                  <a:gd name="T6" fmla="*/ 1732 w 3034"/>
                  <a:gd name="T7" fmla="*/ 1434 h 2187"/>
                  <a:gd name="T8" fmla="*/ 1594 w 3034"/>
                  <a:gd name="T9" fmla="*/ 1351 h 2187"/>
                  <a:gd name="T10" fmla="*/ 2873 w 3034"/>
                  <a:gd name="T11" fmla="*/ 0 h 2187"/>
                  <a:gd name="T12" fmla="*/ 2986 w 3034"/>
                  <a:gd name="T13" fmla="*/ 47 h 2187"/>
                  <a:gd name="T14" fmla="*/ 3034 w 3034"/>
                  <a:gd name="T15" fmla="*/ 160 h 2187"/>
                  <a:gd name="T16" fmla="*/ 3006 w 3034"/>
                  <a:gd name="T17" fmla="*/ 2117 h 2187"/>
                  <a:gd name="T18" fmla="*/ 2906 w 3034"/>
                  <a:gd name="T19" fmla="*/ 2184 h 2187"/>
                  <a:gd name="T20" fmla="*/ 98 w 3034"/>
                  <a:gd name="T21" fmla="*/ 2175 h 2187"/>
                  <a:gd name="T22" fmla="*/ 13 w 3034"/>
                  <a:gd name="T23" fmla="*/ 2089 h 2187"/>
                  <a:gd name="T24" fmla="*/ 2 w 3034"/>
                  <a:gd name="T25" fmla="*/ 1625 h 2187"/>
                  <a:gd name="T26" fmla="*/ 51 w 3034"/>
                  <a:gd name="T27" fmla="*/ 1576 h 2187"/>
                  <a:gd name="T28" fmla="*/ 645 w 3034"/>
                  <a:gd name="T29" fmla="*/ 1577 h 2187"/>
                  <a:gd name="T30" fmla="*/ 716 w 3034"/>
                  <a:gd name="T31" fmla="*/ 1411 h 2187"/>
                  <a:gd name="T32" fmla="*/ 851 w 3034"/>
                  <a:gd name="T33" fmla="*/ 1296 h 2187"/>
                  <a:gd name="T34" fmla="*/ 1030 w 3034"/>
                  <a:gd name="T35" fmla="*/ 1252 h 2187"/>
                  <a:gd name="T36" fmla="*/ 1090 w 3034"/>
                  <a:gd name="T37" fmla="*/ 1287 h 2187"/>
                  <a:gd name="T38" fmla="*/ 1090 w 3034"/>
                  <a:gd name="T39" fmla="*/ 1358 h 2187"/>
                  <a:gd name="T40" fmla="*/ 1030 w 3034"/>
                  <a:gd name="T41" fmla="*/ 1393 h 2187"/>
                  <a:gd name="T42" fmla="*/ 892 w 3034"/>
                  <a:gd name="T43" fmla="*/ 1434 h 2187"/>
                  <a:gd name="T44" fmla="*/ 801 w 3034"/>
                  <a:gd name="T45" fmla="*/ 1542 h 2187"/>
                  <a:gd name="T46" fmla="*/ 1096 w 3034"/>
                  <a:gd name="T47" fmla="*/ 1482 h 2187"/>
                  <a:gd name="T48" fmla="*/ 1200 w 3034"/>
                  <a:gd name="T49" fmla="*/ 1324 h 2187"/>
                  <a:gd name="T50" fmla="*/ 1362 w 3034"/>
                  <a:gd name="T51" fmla="*/ 1224 h 2187"/>
                  <a:gd name="T52" fmla="*/ 1432 w 3034"/>
                  <a:gd name="T53" fmla="*/ 1206 h 2187"/>
                  <a:gd name="T54" fmla="*/ 1519 w 3034"/>
                  <a:gd name="T55" fmla="*/ 1199 h 2187"/>
                  <a:gd name="T56" fmla="*/ 1695 w 3034"/>
                  <a:gd name="T57" fmla="*/ 1238 h 2187"/>
                  <a:gd name="T58" fmla="*/ 1849 w 3034"/>
                  <a:gd name="T59" fmla="*/ 1356 h 2187"/>
                  <a:gd name="T60" fmla="*/ 1940 w 3034"/>
                  <a:gd name="T61" fmla="*/ 1528 h 2187"/>
                  <a:gd name="T62" fmla="*/ 2201 w 3034"/>
                  <a:gd name="T63" fmla="*/ 1511 h 2187"/>
                  <a:gd name="T64" fmla="*/ 2096 w 3034"/>
                  <a:gd name="T65" fmla="*/ 1417 h 2187"/>
                  <a:gd name="T66" fmla="*/ 1970 w 3034"/>
                  <a:gd name="T67" fmla="*/ 1391 h 2187"/>
                  <a:gd name="T68" fmla="*/ 1920 w 3034"/>
                  <a:gd name="T69" fmla="*/ 1342 h 2187"/>
                  <a:gd name="T70" fmla="*/ 1938 w 3034"/>
                  <a:gd name="T71" fmla="*/ 1273 h 2187"/>
                  <a:gd name="T72" fmla="*/ 2035 w 3034"/>
                  <a:gd name="T73" fmla="*/ 1255 h 2187"/>
                  <a:gd name="T74" fmla="*/ 2206 w 3034"/>
                  <a:gd name="T75" fmla="*/ 1319 h 2187"/>
                  <a:gd name="T76" fmla="*/ 2328 w 3034"/>
                  <a:gd name="T77" fmla="*/ 1449 h 2187"/>
                  <a:gd name="T78" fmla="*/ 2674 w 3034"/>
                  <a:gd name="T79" fmla="*/ 1577 h 2187"/>
                  <a:gd name="T80" fmla="*/ 2734 w 3034"/>
                  <a:gd name="T81" fmla="*/ 1612 h 2187"/>
                  <a:gd name="T82" fmla="*/ 2734 w 3034"/>
                  <a:gd name="T83" fmla="*/ 1683 h 2187"/>
                  <a:gd name="T84" fmla="*/ 2674 w 3034"/>
                  <a:gd name="T85" fmla="*/ 1718 h 2187"/>
                  <a:gd name="T86" fmla="*/ 150 w 3034"/>
                  <a:gd name="T87" fmla="*/ 2045 h 2187"/>
                  <a:gd name="T88" fmla="*/ 2891 w 3034"/>
                  <a:gd name="T89" fmla="*/ 2037 h 2187"/>
                  <a:gd name="T90" fmla="*/ 2883 w 3034"/>
                  <a:gd name="T91" fmla="*/ 143 h 2187"/>
                  <a:gd name="T92" fmla="*/ 2078 w 3034"/>
                  <a:gd name="T93" fmla="*/ 131 h 2187"/>
                  <a:gd name="T94" fmla="*/ 2044 w 3034"/>
                  <a:gd name="T95" fmla="*/ 70 h 2187"/>
                  <a:gd name="T96" fmla="*/ 2078 w 3034"/>
                  <a:gd name="T97" fmla="*/ 9 h 2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34" h="2187">
                    <a:moveTo>
                      <a:pt x="1510" y="1339"/>
                    </a:moveTo>
                    <a:lnTo>
                      <a:pt x="1467" y="1342"/>
                    </a:lnTo>
                    <a:lnTo>
                      <a:pt x="1427" y="1351"/>
                    </a:lnTo>
                    <a:lnTo>
                      <a:pt x="1388" y="1364"/>
                    </a:lnTo>
                    <a:lnTo>
                      <a:pt x="1352" y="1383"/>
                    </a:lnTo>
                    <a:lnTo>
                      <a:pt x="1318" y="1407"/>
                    </a:lnTo>
                    <a:lnTo>
                      <a:pt x="1288" y="1434"/>
                    </a:lnTo>
                    <a:lnTo>
                      <a:pt x="1263" y="1465"/>
                    </a:lnTo>
                    <a:lnTo>
                      <a:pt x="1242" y="1500"/>
                    </a:lnTo>
                    <a:lnTo>
                      <a:pt x="1225" y="1537"/>
                    </a:lnTo>
                    <a:lnTo>
                      <a:pt x="1213" y="1577"/>
                    </a:lnTo>
                    <a:lnTo>
                      <a:pt x="1808" y="1577"/>
                    </a:lnTo>
                    <a:lnTo>
                      <a:pt x="1795" y="1537"/>
                    </a:lnTo>
                    <a:lnTo>
                      <a:pt x="1778" y="1500"/>
                    </a:lnTo>
                    <a:lnTo>
                      <a:pt x="1757" y="1465"/>
                    </a:lnTo>
                    <a:lnTo>
                      <a:pt x="1732" y="1434"/>
                    </a:lnTo>
                    <a:lnTo>
                      <a:pt x="1702" y="1407"/>
                    </a:lnTo>
                    <a:lnTo>
                      <a:pt x="1669" y="1383"/>
                    </a:lnTo>
                    <a:lnTo>
                      <a:pt x="1633" y="1364"/>
                    </a:lnTo>
                    <a:lnTo>
                      <a:pt x="1594" y="1351"/>
                    </a:lnTo>
                    <a:lnTo>
                      <a:pt x="1553" y="1342"/>
                    </a:lnTo>
                    <a:lnTo>
                      <a:pt x="1510" y="1339"/>
                    </a:lnTo>
                    <a:close/>
                    <a:moveTo>
                      <a:pt x="2114" y="0"/>
                    </a:moveTo>
                    <a:lnTo>
                      <a:pt x="2873" y="0"/>
                    </a:lnTo>
                    <a:lnTo>
                      <a:pt x="2906" y="3"/>
                    </a:lnTo>
                    <a:lnTo>
                      <a:pt x="2935" y="12"/>
                    </a:lnTo>
                    <a:lnTo>
                      <a:pt x="2963" y="27"/>
                    </a:lnTo>
                    <a:lnTo>
                      <a:pt x="2986" y="47"/>
                    </a:lnTo>
                    <a:lnTo>
                      <a:pt x="3006" y="71"/>
                    </a:lnTo>
                    <a:lnTo>
                      <a:pt x="3021" y="98"/>
                    </a:lnTo>
                    <a:lnTo>
                      <a:pt x="3030" y="128"/>
                    </a:lnTo>
                    <a:lnTo>
                      <a:pt x="3034" y="160"/>
                    </a:lnTo>
                    <a:lnTo>
                      <a:pt x="3034" y="2027"/>
                    </a:lnTo>
                    <a:lnTo>
                      <a:pt x="3030" y="2058"/>
                    </a:lnTo>
                    <a:lnTo>
                      <a:pt x="3021" y="2089"/>
                    </a:lnTo>
                    <a:lnTo>
                      <a:pt x="3006" y="2117"/>
                    </a:lnTo>
                    <a:lnTo>
                      <a:pt x="2986" y="2140"/>
                    </a:lnTo>
                    <a:lnTo>
                      <a:pt x="2963" y="2160"/>
                    </a:lnTo>
                    <a:lnTo>
                      <a:pt x="2935" y="2175"/>
                    </a:lnTo>
                    <a:lnTo>
                      <a:pt x="2906" y="2184"/>
                    </a:lnTo>
                    <a:lnTo>
                      <a:pt x="2873" y="2187"/>
                    </a:lnTo>
                    <a:lnTo>
                      <a:pt x="161" y="2187"/>
                    </a:lnTo>
                    <a:lnTo>
                      <a:pt x="128" y="2184"/>
                    </a:lnTo>
                    <a:lnTo>
                      <a:pt x="98" y="2175"/>
                    </a:lnTo>
                    <a:lnTo>
                      <a:pt x="71" y="2160"/>
                    </a:lnTo>
                    <a:lnTo>
                      <a:pt x="47" y="2140"/>
                    </a:lnTo>
                    <a:lnTo>
                      <a:pt x="28" y="2117"/>
                    </a:lnTo>
                    <a:lnTo>
                      <a:pt x="13" y="2089"/>
                    </a:lnTo>
                    <a:lnTo>
                      <a:pt x="3" y="2058"/>
                    </a:lnTo>
                    <a:lnTo>
                      <a:pt x="0" y="2027"/>
                    </a:lnTo>
                    <a:lnTo>
                      <a:pt x="0" y="1644"/>
                    </a:lnTo>
                    <a:lnTo>
                      <a:pt x="2" y="1625"/>
                    </a:lnTo>
                    <a:lnTo>
                      <a:pt x="10" y="1608"/>
                    </a:lnTo>
                    <a:lnTo>
                      <a:pt x="20" y="1594"/>
                    </a:lnTo>
                    <a:lnTo>
                      <a:pt x="34" y="1582"/>
                    </a:lnTo>
                    <a:lnTo>
                      <a:pt x="51" y="1576"/>
                    </a:lnTo>
                    <a:lnTo>
                      <a:pt x="70" y="1573"/>
                    </a:lnTo>
                    <a:lnTo>
                      <a:pt x="80" y="1574"/>
                    </a:lnTo>
                    <a:lnTo>
                      <a:pt x="91" y="1577"/>
                    </a:lnTo>
                    <a:lnTo>
                      <a:pt x="645" y="1577"/>
                    </a:lnTo>
                    <a:lnTo>
                      <a:pt x="655" y="1532"/>
                    </a:lnTo>
                    <a:lnTo>
                      <a:pt x="671" y="1489"/>
                    </a:lnTo>
                    <a:lnTo>
                      <a:pt x="691" y="1448"/>
                    </a:lnTo>
                    <a:lnTo>
                      <a:pt x="716" y="1411"/>
                    </a:lnTo>
                    <a:lnTo>
                      <a:pt x="744" y="1376"/>
                    </a:lnTo>
                    <a:lnTo>
                      <a:pt x="777" y="1345"/>
                    </a:lnTo>
                    <a:lnTo>
                      <a:pt x="813" y="1318"/>
                    </a:lnTo>
                    <a:lnTo>
                      <a:pt x="851" y="1296"/>
                    </a:lnTo>
                    <a:lnTo>
                      <a:pt x="893" y="1277"/>
                    </a:lnTo>
                    <a:lnTo>
                      <a:pt x="937" y="1264"/>
                    </a:lnTo>
                    <a:lnTo>
                      <a:pt x="982" y="1255"/>
                    </a:lnTo>
                    <a:lnTo>
                      <a:pt x="1030" y="1252"/>
                    </a:lnTo>
                    <a:lnTo>
                      <a:pt x="1049" y="1254"/>
                    </a:lnTo>
                    <a:lnTo>
                      <a:pt x="1066" y="1262"/>
                    </a:lnTo>
                    <a:lnTo>
                      <a:pt x="1080" y="1272"/>
                    </a:lnTo>
                    <a:lnTo>
                      <a:pt x="1090" y="1287"/>
                    </a:lnTo>
                    <a:lnTo>
                      <a:pt x="1098" y="1304"/>
                    </a:lnTo>
                    <a:lnTo>
                      <a:pt x="1100" y="1322"/>
                    </a:lnTo>
                    <a:lnTo>
                      <a:pt x="1098" y="1341"/>
                    </a:lnTo>
                    <a:lnTo>
                      <a:pt x="1090" y="1358"/>
                    </a:lnTo>
                    <a:lnTo>
                      <a:pt x="1080" y="1372"/>
                    </a:lnTo>
                    <a:lnTo>
                      <a:pt x="1066" y="1383"/>
                    </a:lnTo>
                    <a:lnTo>
                      <a:pt x="1049" y="1390"/>
                    </a:lnTo>
                    <a:lnTo>
                      <a:pt x="1030" y="1393"/>
                    </a:lnTo>
                    <a:lnTo>
                      <a:pt x="993" y="1395"/>
                    </a:lnTo>
                    <a:lnTo>
                      <a:pt x="957" y="1404"/>
                    </a:lnTo>
                    <a:lnTo>
                      <a:pt x="923" y="1416"/>
                    </a:lnTo>
                    <a:lnTo>
                      <a:pt x="892" y="1434"/>
                    </a:lnTo>
                    <a:lnTo>
                      <a:pt x="864" y="1456"/>
                    </a:lnTo>
                    <a:lnTo>
                      <a:pt x="838" y="1482"/>
                    </a:lnTo>
                    <a:lnTo>
                      <a:pt x="818" y="1510"/>
                    </a:lnTo>
                    <a:lnTo>
                      <a:pt x="801" y="1542"/>
                    </a:lnTo>
                    <a:lnTo>
                      <a:pt x="789" y="1577"/>
                    </a:lnTo>
                    <a:lnTo>
                      <a:pt x="1070" y="1577"/>
                    </a:lnTo>
                    <a:lnTo>
                      <a:pt x="1080" y="1528"/>
                    </a:lnTo>
                    <a:lnTo>
                      <a:pt x="1096" y="1482"/>
                    </a:lnTo>
                    <a:lnTo>
                      <a:pt x="1116" y="1438"/>
                    </a:lnTo>
                    <a:lnTo>
                      <a:pt x="1140" y="1397"/>
                    </a:lnTo>
                    <a:lnTo>
                      <a:pt x="1169" y="1359"/>
                    </a:lnTo>
                    <a:lnTo>
                      <a:pt x="1200" y="1324"/>
                    </a:lnTo>
                    <a:lnTo>
                      <a:pt x="1236" y="1292"/>
                    </a:lnTo>
                    <a:lnTo>
                      <a:pt x="1275" y="1265"/>
                    </a:lnTo>
                    <a:lnTo>
                      <a:pt x="1318" y="1242"/>
                    </a:lnTo>
                    <a:lnTo>
                      <a:pt x="1362" y="1224"/>
                    </a:lnTo>
                    <a:lnTo>
                      <a:pt x="1410" y="1210"/>
                    </a:lnTo>
                    <a:lnTo>
                      <a:pt x="1412" y="1209"/>
                    </a:lnTo>
                    <a:lnTo>
                      <a:pt x="1419" y="1208"/>
                    </a:lnTo>
                    <a:lnTo>
                      <a:pt x="1432" y="1206"/>
                    </a:lnTo>
                    <a:lnTo>
                      <a:pt x="1448" y="1204"/>
                    </a:lnTo>
                    <a:lnTo>
                      <a:pt x="1468" y="1201"/>
                    </a:lnTo>
                    <a:lnTo>
                      <a:pt x="1492" y="1199"/>
                    </a:lnTo>
                    <a:lnTo>
                      <a:pt x="1519" y="1199"/>
                    </a:lnTo>
                    <a:lnTo>
                      <a:pt x="1550" y="1200"/>
                    </a:lnTo>
                    <a:lnTo>
                      <a:pt x="1600" y="1208"/>
                    </a:lnTo>
                    <a:lnTo>
                      <a:pt x="1648" y="1220"/>
                    </a:lnTo>
                    <a:lnTo>
                      <a:pt x="1695" y="1238"/>
                    </a:lnTo>
                    <a:lnTo>
                      <a:pt x="1738" y="1262"/>
                    </a:lnTo>
                    <a:lnTo>
                      <a:pt x="1778" y="1289"/>
                    </a:lnTo>
                    <a:lnTo>
                      <a:pt x="1815" y="1320"/>
                    </a:lnTo>
                    <a:lnTo>
                      <a:pt x="1849" y="1356"/>
                    </a:lnTo>
                    <a:lnTo>
                      <a:pt x="1879" y="1394"/>
                    </a:lnTo>
                    <a:lnTo>
                      <a:pt x="1903" y="1436"/>
                    </a:lnTo>
                    <a:lnTo>
                      <a:pt x="1924" y="1481"/>
                    </a:lnTo>
                    <a:lnTo>
                      <a:pt x="1940" y="1528"/>
                    </a:lnTo>
                    <a:lnTo>
                      <a:pt x="1950" y="1577"/>
                    </a:lnTo>
                    <a:lnTo>
                      <a:pt x="2229" y="1577"/>
                    </a:lnTo>
                    <a:lnTo>
                      <a:pt x="2218" y="1543"/>
                    </a:lnTo>
                    <a:lnTo>
                      <a:pt x="2201" y="1511"/>
                    </a:lnTo>
                    <a:lnTo>
                      <a:pt x="2179" y="1483"/>
                    </a:lnTo>
                    <a:lnTo>
                      <a:pt x="2155" y="1456"/>
                    </a:lnTo>
                    <a:lnTo>
                      <a:pt x="2127" y="1435"/>
                    </a:lnTo>
                    <a:lnTo>
                      <a:pt x="2096" y="1417"/>
                    </a:lnTo>
                    <a:lnTo>
                      <a:pt x="2062" y="1405"/>
                    </a:lnTo>
                    <a:lnTo>
                      <a:pt x="2026" y="1396"/>
                    </a:lnTo>
                    <a:lnTo>
                      <a:pt x="1988" y="1393"/>
                    </a:lnTo>
                    <a:lnTo>
                      <a:pt x="1970" y="1391"/>
                    </a:lnTo>
                    <a:lnTo>
                      <a:pt x="1953" y="1383"/>
                    </a:lnTo>
                    <a:lnTo>
                      <a:pt x="1938" y="1373"/>
                    </a:lnTo>
                    <a:lnTo>
                      <a:pt x="1928" y="1359"/>
                    </a:lnTo>
                    <a:lnTo>
                      <a:pt x="1920" y="1342"/>
                    </a:lnTo>
                    <a:lnTo>
                      <a:pt x="1918" y="1323"/>
                    </a:lnTo>
                    <a:lnTo>
                      <a:pt x="1920" y="1304"/>
                    </a:lnTo>
                    <a:lnTo>
                      <a:pt x="1928" y="1287"/>
                    </a:lnTo>
                    <a:lnTo>
                      <a:pt x="1938" y="1273"/>
                    </a:lnTo>
                    <a:lnTo>
                      <a:pt x="1953" y="1263"/>
                    </a:lnTo>
                    <a:lnTo>
                      <a:pt x="1970" y="1255"/>
                    </a:lnTo>
                    <a:lnTo>
                      <a:pt x="1988" y="1253"/>
                    </a:lnTo>
                    <a:lnTo>
                      <a:pt x="2035" y="1255"/>
                    </a:lnTo>
                    <a:lnTo>
                      <a:pt x="2082" y="1264"/>
                    </a:lnTo>
                    <a:lnTo>
                      <a:pt x="2125" y="1278"/>
                    </a:lnTo>
                    <a:lnTo>
                      <a:pt x="2167" y="1296"/>
                    </a:lnTo>
                    <a:lnTo>
                      <a:pt x="2206" y="1319"/>
                    </a:lnTo>
                    <a:lnTo>
                      <a:pt x="2242" y="1346"/>
                    </a:lnTo>
                    <a:lnTo>
                      <a:pt x="2274" y="1377"/>
                    </a:lnTo>
                    <a:lnTo>
                      <a:pt x="2302" y="1412"/>
                    </a:lnTo>
                    <a:lnTo>
                      <a:pt x="2328" y="1449"/>
                    </a:lnTo>
                    <a:lnTo>
                      <a:pt x="2348" y="1489"/>
                    </a:lnTo>
                    <a:lnTo>
                      <a:pt x="2363" y="1533"/>
                    </a:lnTo>
                    <a:lnTo>
                      <a:pt x="2373" y="1577"/>
                    </a:lnTo>
                    <a:lnTo>
                      <a:pt x="2674" y="1577"/>
                    </a:lnTo>
                    <a:lnTo>
                      <a:pt x="2692" y="1580"/>
                    </a:lnTo>
                    <a:lnTo>
                      <a:pt x="2709" y="1588"/>
                    </a:lnTo>
                    <a:lnTo>
                      <a:pt x="2724" y="1598"/>
                    </a:lnTo>
                    <a:lnTo>
                      <a:pt x="2734" y="1612"/>
                    </a:lnTo>
                    <a:lnTo>
                      <a:pt x="2742" y="1629"/>
                    </a:lnTo>
                    <a:lnTo>
                      <a:pt x="2744" y="1648"/>
                    </a:lnTo>
                    <a:lnTo>
                      <a:pt x="2742" y="1667"/>
                    </a:lnTo>
                    <a:lnTo>
                      <a:pt x="2734" y="1683"/>
                    </a:lnTo>
                    <a:lnTo>
                      <a:pt x="2724" y="1698"/>
                    </a:lnTo>
                    <a:lnTo>
                      <a:pt x="2709" y="1708"/>
                    </a:lnTo>
                    <a:lnTo>
                      <a:pt x="2692" y="1716"/>
                    </a:lnTo>
                    <a:lnTo>
                      <a:pt x="2674" y="1718"/>
                    </a:lnTo>
                    <a:lnTo>
                      <a:pt x="140" y="1718"/>
                    </a:lnTo>
                    <a:lnTo>
                      <a:pt x="140" y="2027"/>
                    </a:lnTo>
                    <a:lnTo>
                      <a:pt x="143" y="2037"/>
                    </a:lnTo>
                    <a:lnTo>
                      <a:pt x="150" y="2045"/>
                    </a:lnTo>
                    <a:lnTo>
                      <a:pt x="161" y="2048"/>
                    </a:lnTo>
                    <a:lnTo>
                      <a:pt x="2873" y="2048"/>
                    </a:lnTo>
                    <a:lnTo>
                      <a:pt x="2883" y="2045"/>
                    </a:lnTo>
                    <a:lnTo>
                      <a:pt x="2891" y="2037"/>
                    </a:lnTo>
                    <a:lnTo>
                      <a:pt x="2893" y="2027"/>
                    </a:lnTo>
                    <a:lnTo>
                      <a:pt x="2893" y="160"/>
                    </a:lnTo>
                    <a:lnTo>
                      <a:pt x="2891" y="150"/>
                    </a:lnTo>
                    <a:lnTo>
                      <a:pt x="2883" y="143"/>
                    </a:lnTo>
                    <a:lnTo>
                      <a:pt x="2873" y="140"/>
                    </a:lnTo>
                    <a:lnTo>
                      <a:pt x="2114" y="140"/>
                    </a:lnTo>
                    <a:lnTo>
                      <a:pt x="2095" y="137"/>
                    </a:lnTo>
                    <a:lnTo>
                      <a:pt x="2078" y="131"/>
                    </a:lnTo>
                    <a:lnTo>
                      <a:pt x="2064" y="119"/>
                    </a:lnTo>
                    <a:lnTo>
                      <a:pt x="2053" y="105"/>
                    </a:lnTo>
                    <a:lnTo>
                      <a:pt x="2046" y="89"/>
                    </a:lnTo>
                    <a:lnTo>
                      <a:pt x="2044" y="70"/>
                    </a:lnTo>
                    <a:lnTo>
                      <a:pt x="2046" y="52"/>
                    </a:lnTo>
                    <a:lnTo>
                      <a:pt x="2053" y="35"/>
                    </a:lnTo>
                    <a:lnTo>
                      <a:pt x="2064" y="20"/>
                    </a:lnTo>
                    <a:lnTo>
                      <a:pt x="2078" y="9"/>
                    </a:lnTo>
                    <a:lnTo>
                      <a:pt x="2095" y="2"/>
                    </a:lnTo>
                    <a:lnTo>
                      <a:pt x="2114"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latin typeface="思源黑体 CN Light" panose="020B0300000000000000" pitchFamily="34" charset="-122"/>
                </a:endParaRPr>
              </a:p>
            </p:txBody>
          </p:sp>
          <p:sp>
            <p:nvSpPr>
              <p:cNvPr id="36" name="Freeform 109"/>
              <p:cNvSpPr/>
              <p:nvPr/>
            </p:nvSpPr>
            <p:spPr bwMode="auto">
              <a:xfrm>
                <a:off x="9990138" y="2809875"/>
                <a:ext cx="157163" cy="231775"/>
              </a:xfrm>
              <a:custGeom>
                <a:avLst/>
                <a:gdLst>
                  <a:gd name="T0" fmla="*/ 161 w 993"/>
                  <a:gd name="T1" fmla="*/ 0 h 1455"/>
                  <a:gd name="T2" fmla="*/ 922 w 993"/>
                  <a:gd name="T3" fmla="*/ 0 h 1455"/>
                  <a:gd name="T4" fmla="*/ 941 w 993"/>
                  <a:gd name="T5" fmla="*/ 2 h 1455"/>
                  <a:gd name="T6" fmla="*/ 958 w 993"/>
                  <a:gd name="T7" fmla="*/ 9 h 1455"/>
                  <a:gd name="T8" fmla="*/ 972 w 993"/>
                  <a:gd name="T9" fmla="*/ 20 h 1455"/>
                  <a:gd name="T10" fmla="*/ 983 w 993"/>
                  <a:gd name="T11" fmla="*/ 35 h 1455"/>
                  <a:gd name="T12" fmla="*/ 990 w 993"/>
                  <a:gd name="T13" fmla="*/ 52 h 1455"/>
                  <a:gd name="T14" fmla="*/ 993 w 993"/>
                  <a:gd name="T15" fmla="*/ 70 h 1455"/>
                  <a:gd name="T16" fmla="*/ 990 w 993"/>
                  <a:gd name="T17" fmla="*/ 89 h 1455"/>
                  <a:gd name="T18" fmla="*/ 983 w 993"/>
                  <a:gd name="T19" fmla="*/ 105 h 1455"/>
                  <a:gd name="T20" fmla="*/ 972 w 993"/>
                  <a:gd name="T21" fmla="*/ 119 h 1455"/>
                  <a:gd name="T22" fmla="*/ 958 w 993"/>
                  <a:gd name="T23" fmla="*/ 131 h 1455"/>
                  <a:gd name="T24" fmla="*/ 941 w 993"/>
                  <a:gd name="T25" fmla="*/ 137 h 1455"/>
                  <a:gd name="T26" fmla="*/ 922 w 993"/>
                  <a:gd name="T27" fmla="*/ 140 h 1455"/>
                  <a:gd name="T28" fmla="*/ 161 w 993"/>
                  <a:gd name="T29" fmla="*/ 140 h 1455"/>
                  <a:gd name="T30" fmla="*/ 150 w 993"/>
                  <a:gd name="T31" fmla="*/ 143 h 1455"/>
                  <a:gd name="T32" fmla="*/ 143 w 993"/>
                  <a:gd name="T33" fmla="*/ 150 h 1455"/>
                  <a:gd name="T34" fmla="*/ 140 w 993"/>
                  <a:gd name="T35" fmla="*/ 160 h 1455"/>
                  <a:gd name="T36" fmla="*/ 140 w 993"/>
                  <a:gd name="T37" fmla="*/ 1384 h 1455"/>
                  <a:gd name="T38" fmla="*/ 138 w 993"/>
                  <a:gd name="T39" fmla="*/ 1404 h 1455"/>
                  <a:gd name="T40" fmla="*/ 130 w 993"/>
                  <a:gd name="T41" fmla="*/ 1420 h 1455"/>
                  <a:gd name="T42" fmla="*/ 120 w 993"/>
                  <a:gd name="T43" fmla="*/ 1434 h 1455"/>
                  <a:gd name="T44" fmla="*/ 105 w 993"/>
                  <a:gd name="T45" fmla="*/ 1446 h 1455"/>
                  <a:gd name="T46" fmla="*/ 89 w 993"/>
                  <a:gd name="T47" fmla="*/ 1452 h 1455"/>
                  <a:gd name="T48" fmla="*/ 70 w 993"/>
                  <a:gd name="T49" fmla="*/ 1455 h 1455"/>
                  <a:gd name="T50" fmla="*/ 51 w 993"/>
                  <a:gd name="T51" fmla="*/ 1452 h 1455"/>
                  <a:gd name="T52" fmla="*/ 34 w 993"/>
                  <a:gd name="T53" fmla="*/ 1446 h 1455"/>
                  <a:gd name="T54" fmla="*/ 20 w 993"/>
                  <a:gd name="T55" fmla="*/ 1434 h 1455"/>
                  <a:gd name="T56" fmla="*/ 10 w 993"/>
                  <a:gd name="T57" fmla="*/ 1420 h 1455"/>
                  <a:gd name="T58" fmla="*/ 2 w 993"/>
                  <a:gd name="T59" fmla="*/ 1404 h 1455"/>
                  <a:gd name="T60" fmla="*/ 0 w 993"/>
                  <a:gd name="T61" fmla="*/ 1384 h 1455"/>
                  <a:gd name="T62" fmla="*/ 0 w 993"/>
                  <a:gd name="T63" fmla="*/ 160 h 1455"/>
                  <a:gd name="T64" fmla="*/ 3 w 993"/>
                  <a:gd name="T65" fmla="*/ 128 h 1455"/>
                  <a:gd name="T66" fmla="*/ 13 w 993"/>
                  <a:gd name="T67" fmla="*/ 98 h 1455"/>
                  <a:gd name="T68" fmla="*/ 28 w 993"/>
                  <a:gd name="T69" fmla="*/ 71 h 1455"/>
                  <a:gd name="T70" fmla="*/ 47 w 993"/>
                  <a:gd name="T71" fmla="*/ 47 h 1455"/>
                  <a:gd name="T72" fmla="*/ 71 w 993"/>
                  <a:gd name="T73" fmla="*/ 27 h 1455"/>
                  <a:gd name="T74" fmla="*/ 98 w 993"/>
                  <a:gd name="T75" fmla="*/ 12 h 1455"/>
                  <a:gd name="T76" fmla="*/ 128 w 993"/>
                  <a:gd name="T77" fmla="*/ 3 h 1455"/>
                  <a:gd name="T78" fmla="*/ 161 w 993"/>
                  <a:gd name="T79" fmla="*/ 0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3" h="1455">
                    <a:moveTo>
                      <a:pt x="161" y="0"/>
                    </a:moveTo>
                    <a:lnTo>
                      <a:pt x="922" y="0"/>
                    </a:lnTo>
                    <a:lnTo>
                      <a:pt x="941" y="2"/>
                    </a:lnTo>
                    <a:lnTo>
                      <a:pt x="958" y="9"/>
                    </a:lnTo>
                    <a:lnTo>
                      <a:pt x="972" y="20"/>
                    </a:lnTo>
                    <a:lnTo>
                      <a:pt x="983" y="35"/>
                    </a:lnTo>
                    <a:lnTo>
                      <a:pt x="990" y="52"/>
                    </a:lnTo>
                    <a:lnTo>
                      <a:pt x="993" y="70"/>
                    </a:lnTo>
                    <a:lnTo>
                      <a:pt x="990" y="89"/>
                    </a:lnTo>
                    <a:lnTo>
                      <a:pt x="983" y="105"/>
                    </a:lnTo>
                    <a:lnTo>
                      <a:pt x="972" y="119"/>
                    </a:lnTo>
                    <a:lnTo>
                      <a:pt x="958" y="131"/>
                    </a:lnTo>
                    <a:lnTo>
                      <a:pt x="941" y="137"/>
                    </a:lnTo>
                    <a:lnTo>
                      <a:pt x="922" y="140"/>
                    </a:lnTo>
                    <a:lnTo>
                      <a:pt x="161" y="140"/>
                    </a:lnTo>
                    <a:lnTo>
                      <a:pt x="150" y="143"/>
                    </a:lnTo>
                    <a:lnTo>
                      <a:pt x="143" y="150"/>
                    </a:lnTo>
                    <a:lnTo>
                      <a:pt x="140" y="160"/>
                    </a:lnTo>
                    <a:lnTo>
                      <a:pt x="140" y="1384"/>
                    </a:lnTo>
                    <a:lnTo>
                      <a:pt x="138" y="1404"/>
                    </a:lnTo>
                    <a:lnTo>
                      <a:pt x="130" y="1420"/>
                    </a:lnTo>
                    <a:lnTo>
                      <a:pt x="120" y="1434"/>
                    </a:lnTo>
                    <a:lnTo>
                      <a:pt x="105" y="1446"/>
                    </a:lnTo>
                    <a:lnTo>
                      <a:pt x="89" y="1452"/>
                    </a:lnTo>
                    <a:lnTo>
                      <a:pt x="70" y="1455"/>
                    </a:lnTo>
                    <a:lnTo>
                      <a:pt x="51" y="1452"/>
                    </a:lnTo>
                    <a:lnTo>
                      <a:pt x="34" y="1446"/>
                    </a:lnTo>
                    <a:lnTo>
                      <a:pt x="20" y="1434"/>
                    </a:lnTo>
                    <a:lnTo>
                      <a:pt x="10" y="1420"/>
                    </a:lnTo>
                    <a:lnTo>
                      <a:pt x="2" y="1404"/>
                    </a:lnTo>
                    <a:lnTo>
                      <a:pt x="0" y="1384"/>
                    </a:lnTo>
                    <a:lnTo>
                      <a:pt x="0" y="160"/>
                    </a:lnTo>
                    <a:lnTo>
                      <a:pt x="3" y="128"/>
                    </a:lnTo>
                    <a:lnTo>
                      <a:pt x="13" y="98"/>
                    </a:lnTo>
                    <a:lnTo>
                      <a:pt x="28" y="71"/>
                    </a:lnTo>
                    <a:lnTo>
                      <a:pt x="47" y="47"/>
                    </a:lnTo>
                    <a:lnTo>
                      <a:pt x="71" y="27"/>
                    </a:lnTo>
                    <a:lnTo>
                      <a:pt x="98" y="12"/>
                    </a:lnTo>
                    <a:lnTo>
                      <a:pt x="128" y="3"/>
                    </a:lnTo>
                    <a:lnTo>
                      <a:pt x="161"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latin typeface="思源黑体 CN Light" panose="020B0300000000000000" pitchFamily="34" charset="-122"/>
                </a:endParaRPr>
              </a:p>
            </p:txBody>
          </p:sp>
          <p:sp>
            <p:nvSpPr>
              <p:cNvPr id="37" name="Freeform 110"/>
              <p:cNvSpPr/>
              <p:nvPr/>
            </p:nvSpPr>
            <p:spPr bwMode="auto">
              <a:xfrm>
                <a:off x="10139363" y="2690813"/>
                <a:ext cx="179388" cy="300038"/>
              </a:xfrm>
              <a:custGeom>
                <a:avLst/>
                <a:gdLst>
                  <a:gd name="T0" fmla="*/ 603 w 1137"/>
                  <a:gd name="T1" fmla="*/ 7 h 1894"/>
                  <a:gd name="T2" fmla="*/ 887 w 1137"/>
                  <a:gd name="T3" fmla="*/ 325 h 1894"/>
                  <a:gd name="T4" fmla="*/ 951 w 1137"/>
                  <a:gd name="T5" fmla="*/ 433 h 1894"/>
                  <a:gd name="T6" fmla="*/ 974 w 1137"/>
                  <a:gd name="T7" fmla="*/ 557 h 1894"/>
                  <a:gd name="T8" fmla="*/ 980 w 1137"/>
                  <a:gd name="T9" fmla="*/ 1155 h 1894"/>
                  <a:gd name="T10" fmla="*/ 1114 w 1137"/>
                  <a:gd name="T11" fmla="*/ 1375 h 1894"/>
                  <a:gd name="T12" fmla="*/ 1137 w 1137"/>
                  <a:gd name="T13" fmla="*/ 1477 h 1894"/>
                  <a:gd name="T14" fmla="*/ 1127 w 1137"/>
                  <a:gd name="T15" fmla="*/ 1653 h 1894"/>
                  <a:gd name="T16" fmla="*/ 1086 w 1137"/>
                  <a:gd name="T17" fmla="*/ 1685 h 1894"/>
                  <a:gd name="T18" fmla="*/ 912 w 1137"/>
                  <a:gd name="T19" fmla="*/ 1823 h 1894"/>
                  <a:gd name="T20" fmla="*/ 891 w 1137"/>
                  <a:gd name="T21" fmla="*/ 1873 h 1894"/>
                  <a:gd name="T22" fmla="*/ 841 w 1137"/>
                  <a:gd name="T23" fmla="*/ 1893 h 1894"/>
                  <a:gd name="T24" fmla="*/ 793 w 1137"/>
                  <a:gd name="T25" fmla="*/ 1873 h 1894"/>
                  <a:gd name="T26" fmla="*/ 771 w 1137"/>
                  <a:gd name="T27" fmla="*/ 1823 h 1894"/>
                  <a:gd name="T28" fmla="*/ 747 w 1137"/>
                  <a:gd name="T29" fmla="*/ 1652 h 1894"/>
                  <a:gd name="T30" fmla="*/ 740 w 1137"/>
                  <a:gd name="T31" fmla="*/ 1598 h 1894"/>
                  <a:gd name="T32" fmla="*/ 772 w 1137"/>
                  <a:gd name="T33" fmla="*/ 1556 h 1894"/>
                  <a:gd name="T34" fmla="*/ 996 w 1137"/>
                  <a:gd name="T35" fmla="*/ 1546 h 1894"/>
                  <a:gd name="T36" fmla="*/ 988 w 1137"/>
                  <a:gd name="T37" fmla="*/ 1436 h 1894"/>
                  <a:gd name="T38" fmla="*/ 854 w 1137"/>
                  <a:gd name="T39" fmla="*/ 1216 h 1894"/>
                  <a:gd name="T40" fmla="*/ 833 w 1137"/>
                  <a:gd name="T41" fmla="*/ 1116 h 1894"/>
                  <a:gd name="T42" fmla="*/ 824 w 1137"/>
                  <a:gd name="T43" fmla="*/ 497 h 1894"/>
                  <a:gd name="T44" fmla="*/ 781 w 1137"/>
                  <a:gd name="T45" fmla="*/ 416 h 1894"/>
                  <a:gd name="T46" fmla="*/ 352 w 1137"/>
                  <a:gd name="T47" fmla="*/ 442 h 1894"/>
                  <a:gd name="T48" fmla="*/ 321 w 1137"/>
                  <a:gd name="T49" fmla="*/ 526 h 1894"/>
                  <a:gd name="T50" fmla="*/ 316 w 1137"/>
                  <a:gd name="T51" fmla="*/ 1149 h 1894"/>
                  <a:gd name="T52" fmla="*/ 276 w 1137"/>
                  <a:gd name="T53" fmla="*/ 1252 h 1894"/>
                  <a:gd name="T54" fmla="*/ 143 w 1137"/>
                  <a:gd name="T55" fmla="*/ 1459 h 1894"/>
                  <a:gd name="T56" fmla="*/ 338 w 1137"/>
                  <a:gd name="T57" fmla="*/ 1547 h 1894"/>
                  <a:gd name="T58" fmla="*/ 388 w 1137"/>
                  <a:gd name="T59" fmla="*/ 1567 h 1894"/>
                  <a:gd name="T60" fmla="*/ 409 w 1137"/>
                  <a:gd name="T61" fmla="*/ 1617 h 1894"/>
                  <a:gd name="T62" fmla="*/ 388 w 1137"/>
                  <a:gd name="T63" fmla="*/ 1667 h 1894"/>
                  <a:gd name="T64" fmla="*/ 338 w 1137"/>
                  <a:gd name="T65" fmla="*/ 1688 h 1894"/>
                  <a:gd name="T66" fmla="*/ 335 w 1137"/>
                  <a:gd name="T67" fmla="*/ 1842 h 1894"/>
                  <a:gd name="T68" fmla="*/ 303 w 1137"/>
                  <a:gd name="T69" fmla="*/ 1885 h 1894"/>
                  <a:gd name="T70" fmla="*/ 250 w 1137"/>
                  <a:gd name="T71" fmla="*/ 1891 h 1894"/>
                  <a:gd name="T72" fmla="*/ 207 w 1137"/>
                  <a:gd name="T73" fmla="*/ 1859 h 1894"/>
                  <a:gd name="T74" fmla="*/ 198 w 1137"/>
                  <a:gd name="T75" fmla="*/ 1688 h 1894"/>
                  <a:gd name="T76" fmla="*/ 35 w 1137"/>
                  <a:gd name="T77" fmla="*/ 1678 h 1894"/>
                  <a:gd name="T78" fmla="*/ 2 w 1137"/>
                  <a:gd name="T79" fmla="*/ 1636 h 1894"/>
                  <a:gd name="T80" fmla="*/ 3 w 1137"/>
                  <a:gd name="T81" fmla="*/ 1443 h 1894"/>
                  <a:gd name="T82" fmla="*/ 45 w 1137"/>
                  <a:gd name="T83" fmla="*/ 1338 h 1894"/>
                  <a:gd name="T84" fmla="*/ 178 w 1137"/>
                  <a:gd name="T85" fmla="*/ 1134 h 1894"/>
                  <a:gd name="T86" fmla="*/ 182 w 1137"/>
                  <a:gd name="T87" fmla="*/ 515 h 1894"/>
                  <a:gd name="T88" fmla="*/ 218 w 1137"/>
                  <a:gd name="T89" fmla="*/ 395 h 1894"/>
                  <a:gd name="T90" fmla="*/ 522 w 1137"/>
                  <a:gd name="T91" fmla="*/ 25 h 1894"/>
                  <a:gd name="T92" fmla="*/ 574 w 1137"/>
                  <a:gd name="T93" fmla="*/ 0 h 1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7" h="1894">
                    <a:moveTo>
                      <a:pt x="574" y="0"/>
                    </a:moveTo>
                    <a:lnTo>
                      <a:pt x="589" y="3"/>
                    </a:lnTo>
                    <a:lnTo>
                      <a:pt x="603" y="7"/>
                    </a:lnTo>
                    <a:lnTo>
                      <a:pt x="617" y="14"/>
                    </a:lnTo>
                    <a:lnTo>
                      <a:pt x="627" y="25"/>
                    </a:lnTo>
                    <a:lnTo>
                      <a:pt x="887" y="325"/>
                    </a:lnTo>
                    <a:lnTo>
                      <a:pt x="913" y="359"/>
                    </a:lnTo>
                    <a:lnTo>
                      <a:pt x="934" y="395"/>
                    </a:lnTo>
                    <a:lnTo>
                      <a:pt x="951" y="433"/>
                    </a:lnTo>
                    <a:lnTo>
                      <a:pt x="964" y="473"/>
                    </a:lnTo>
                    <a:lnTo>
                      <a:pt x="971" y="515"/>
                    </a:lnTo>
                    <a:lnTo>
                      <a:pt x="974" y="557"/>
                    </a:lnTo>
                    <a:lnTo>
                      <a:pt x="974" y="1118"/>
                    </a:lnTo>
                    <a:lnTo>
                      <a:pt x="976" y="1137"/>
                    </a:lnTo>
                    <a:lnTo>
                      <a:pt x="980" y="1155"/>
                    </a:lnTo>
                    <a:lnTo>
                      <a:pt x="989" y="1173"/>
                    </a:lnTo>
                    <a:lnTo>
                      <a:pt x="1097" y="1343"/>
                    </a:lnTo>
                    <a:lnTo>
                      <a:pt x="1114" y="1375"/>
                    </a:lnTo>
                    <a:lnTo>
                      <a:pt x="1127" y="1407"/>
                    </a:lnTo>
                    <a:lnTo>
                      <a:pt x="1134" y="1442"/>
                    </a:lnTo>
                    <a:lnTo>
                      <a:pt x="1137" y="1477"/>
                    </a:lnTo>
                    <a:lnTo>
                      <a:pt x="1137" y="1617"/>
                    </a:lnTo>
                    <a:lnTo>
                      <a:pt x="1134" y="1636"/>
                    </a:lnTo>
                    <a:lnTo>
                      <a:pt x="1127" y="1653"/>
                    </a:lnTo>
                    <a:lnTo>
                      <a:pt x="1116" y="1667"/>
                    </a:lnTo>
                    <a:lnTo>
                      <a:pt x="1102" y="1678"/>
                    </a:lnTo>
                    <a:lnTo>
                      <a:pt x="1086" y="1685"/>
                    </a:lnTo>
                    <a:lnTo>
                      <a:pt x="1067" y="1688"/>
                    </a:lnTo>
                    <a:lnTo>
                      <a:pt x="912" y="1688"/>
                    </a:lnTo>
                    <a:lnTo>
                      <a:pt x="912" y="1823"/>
                    </a:lnTo>
                    <a:lnTo>
                      <a:pt x="909" y="1841"/>
                    </a:lnTo>
                    <a:lnTo>
                      <a:pt x="903" y="1858"/>
                    </a:lnTo>
                    <a:lnTo>
                      <a:pt x="891" y="1873"/>
                    </a:lnTo>
                    <a:lnTo>
                      <a:pt x="877" y="1883"/>
                    </a:lnTo>
                    <a:lnTo>
                      <a:pt x="860" y="1891"/>
                    </a:lnTo>
                    <a:lnTo>
                      <a:pt x="841" y="1893"/>
                    </a:lnTo>
                    <a:lnTo>
                      <a:pt x="823" y="1891"/>
                    </a:lnTo>
                    <a:lnTo>
                      <a:pt x="806" y="1883"/>
                    </a:lnTo>
                    <a:lnTo>
                      <a:pt x="793" y="1873"/>
                    </a:lnTo>
                    <a:lnTo>
                      <a:pt x="781" y="1858"/>
                    </a:lnTo>
                    <a:lnTo>
                      <a:pt x="773" y="1841"/>
                    </a:lnTo>
                    <a:lnTo>
                      <a:pt x="771" y="1823"/>
                    </a:lnTo>
                    <a:lnTo>
                      <a:pt x="771" y="1676"/>
                    </a:lnTo>
                    <a:lnTo>
                      <a:pt x="758" y="1666"/>
                    </a:lnTo>
                    <a:lnTo>
                      <a:pt x="747" y="1652"/>
                    </a:lnTo>
                    <a:lnTo>
                      <a:pt x="740" y="1635"/>
                    </a:lnTo>
                    <a:lnTo>
                      <a:pt x="737" y="1617"/>
                    </a:lnTo>
                    <a:lnTo>
                      <a:pt x="740" y="1598"/>
                    </a:lnTo>
                    <a:lnTo>
                      <a:pt x="747" y="1581"/>
                    </a:lnTo>
                    <a:lnTo>
                      <a:pt x="758" y="1567"/>
                    </a:lnTo>
                    <a:lnTo>
                      <a:pt x="772" y="1556"/>
                    </a:lnTo>
                    <a:lnTo>
                      <a:pt x="789" y="1549"/>
                    </a:lnTo>
                    <a:lnTo>
                      <a:pt x="807" y="1546"/>
                    </a:lnTo>
                    <a:lnTo>
                      <a:pt x="996" y="1546"/>
                    </a:lnTo>
                    <a:lnTo>
                      <a:pt x="996" y="1477"/>
                    </a:lnTo>
                    <a:lnTo>
                      <a:pt x="995" y="1456"/>
                    </a:lnTo>
                    <a:lnTo>
                      <a:pt x="988" y="1436"/>
                    </a:lnTo>
                    <a:lnTo>
                      <a:pt x="979" y="1417"/>
                    </a:lnTo>
                    <a:lnTo>
                      <a:pt x="871" y="1247"/>
                    </a:lnTo>
                    <a:lnTo>
                      <a:pt x="854" y="1216"/>
                    </a:lnTo>
                    <a:lnTo>
                      <a:pt x="842" y="1184"/>
                    </a:lnTo>
                    <a:lnTo>
                      <a:pt x="836" y="1151"/>
                    </a:lnTo>
                    <a:lnTo>
                      <a:pt x="833" y="1116"/>
                    </a:lnTo>
                    <a:lnTo>
                      <a:pt x="833" y="556"/>
                    </a:lnTo>
                    <a:lnTo>
                      <a:pt x="831" y="526"/>
                    </a:lnTo>
                    <a:lnTo>
                      <a:pt x="824" y="497"/>
                    </a:lnTo>
                    <a:lnTo>
                      <a:pt x="814" y="468"/>
                    </a:lnTo>
                    <a:lnTo>
                      <a:pt x="800" y="442"/>
                    </a:lnTo>
                    <a:lnTo>
                      <a:pt x="781" y="416"/>
                    </a:lnTo>
                    <a:lnTo>
                      <a:pt x="576" y="178"/>
                    </a:lnTo>
                    <a:lnTo>
                      <a:pt x="370" y="417"/>
                    </a:lnTo>
                    <a:lnTo>
                      <a:pt x="352" y="442"/>
                    </a:lnTo>
                    <a:lnTo>
                      <a:pt x="338" y="468"/>
                    </a:lnTo>
                    <a:lnTo>
                      <a:pt x="328" y="497"/>
                    </a:lnTo>
                    <a:lnTo>
                      <a:pt x="321" y="526"/>
                    </a:lnTo>
                    <a:lnTo>
                      <a:pt x="319" y="556"/>
                    </a:lnTo>
                    <a:lnTo>
                      <a:pt x="319" y="1112"/>
                    </a:lnTo>
                    <a:lnTo>
                      <a:pt x="316" y="1149"/>
                    </a:lnTo>
                    <a:lnTo>
                      <a:pt x="308" y="1185"/>
                    </a:lnTo>
                    <a:lnTo>
                      <a:pt x="294" y="1219"/>
                    </a:lnTo>
                    <a:lnTo>
                      <a:pt x="276" y="1252"/>
                    </a:lnTo>
                    <a:lnTo>
                      <a:pt x="160" y="1418"/>
                    </a:lnTo>
                    <a:lnTo>
                      <a:pt x="149" y="1438"/>
                    </a:lnTo>
                    <a:lnTo>
                      <a:pt x="143" y="1459"/>
                    </a:lnTo>
                    <a:lnTo>
                      <a:pt x="140" y="1481"/>
                    </a:lnTo>
                    <a:lnTo>
                      <a:pt x="140" y="1547"/>
                    </a:lnTo>
                    <a:lnTo>
                      <a:pt x="338" y="1547"/>
                    </a:lnTo>
                    <a:lnTo>
                      <a:pt x="357" y="1549"/>
                    </a:lnTo>
                    <a:lnTo>
                      <a:pt x="374" y="1557"/>
                    </a:lnTo>
                    <a:lnTo>
                      <a:pt x="388" y="1567"/>
                    </a:lnTo>
                    <a:lnTo>
                      <a:pt x="400" y="1582"/>
                    </a:lnTo>
                    <a:lnTo>
                      <a:pt x="406" y="1599"/>
                    </a:lnTo>
                    <a:lnTo>
                      <a:pt x="409" y="1617"/>
                    </a:lnTo>
                    <a:lnTo>
                      <a:pt x="406" y="1636"/>
                    </a:lnTo>
                    <a:lnTo>
                      <a:pt x="400" y="1653"/>
                    </a:lnTo>
                    <a:lnTo>
                      <a:pt x="388" y="1667"/>
                    </a:lnTo>
                    <a:lnTo>
                      <a:pt x="374" y="1678"/>
                    </a:lnTo>
                    <a:lnTo>
                      <a:pt x="357" y="1685"/>
                    </a:lnTo>
                    <a:lnTo>
                      <a:pt x="338" y="1688"/>
                    </a:lnTo>
                    <a:lnTo>
                      <a:pt x="338" y="1688"/>
                    </a:lnTo>
                    <a:lnTo>
                      <a:pt x="338" y="1823"/>
                    </a:lnTo>
                    <a:lnTo>
                      <a:pt x="335" y="1842"/>
                    </a:lnTo>
                    <a:lnTo>
                      <a:pt x="329" y="1859"/>
                    </a:lnTo>
                    <a:lnTo>
                      <a:pt x="317" y="1873"/>
                    </a:lnTo>
                    <a:lnTo>
                      <a:pt x="303" y="1885"/>
                    </a:lnTo>
                    <a:lnTo>
                      <a:pt x="287" y="1891"/>
                    </a:lnTo>
                    <a:lnTo>
                      <a:pt x="268" y="1894"/>
                    </a:lnTo>
                    <a:lnTo>
                      <a:pt x="250" y="1891"/>
                    </a:lnTo>
                    <a:lnTo>
                      <a:pt x="233" y="1885"/>
                    </a:lnTo>
                    <a:lnTo>
                      <a:pt x="218" y="1873"/>
                    </a:lnTo>
                    <a:lnTo>
                      <a:pt x="207" y="1859"/>
                    </a:lnTo>
                    <a:lnTo>
                      <a:pt x="200" y="1842"/>
                    </a:lnTo>
                    <a:lnTo>
                      <a:pt x="198" y="1823"/>
                    </a:lnTo>
                    <a:lnTo>
                      <a:pt x="198" y="1688"/>
                    </a:lnTo>
                    <a:lnTo>
                      <a:pt x="70" y="1688"/>
                    </a:lnTo>
                    <a:lnTo>
                      <a:pt x="52" y="1685"/>
                    </a:lnTo>
                    <a:lnTo>
                      <a:pt x="35" y="1678"/>
                    </a:lnTo>
                    <a:lnTo>
                      <a:pt x="20" y="1667"/>
                    </a:lnTo>
                    <a:lnTo>
                      <a:pt x="9" y="1653"/>
                    </a:lnTo>
                    <a:lnTo>
                      <a:pt x="2" y="1636"/>
                    </a:lnTo>
                    <a:lnTo>
                      <a:pt x="0" y="1617"/>
                    </a:lnTo>
                    <a:lnTo>
                      <a:pt x="0" y="1481"/>
                    </a:lnTo>
                    <a:lnTo>
                      <a:pt x="3" y="1443"/>
                    </a:lnTo>
                    <a:lnTo>
                      <a:pt x="11" y="1406"/>
                    </a:lnTo>
                    <a:lnTo>
                      <a:pt x="25" y="1371"/>
                    </a:lnTo>
                    <a:lnTo>
                      <a:pt x="45" y="1338"/>
                    </a:lnTo>
                    <a:lnTo>
                      <a:pt x="161" y="1171"/>
                    </a:lnTo>
                    <a:lnTo>
                      <a:pt x="171" y="1154"/>
                    </a:lnTo>
                    <a:lnTo>
                      <a:pt x="178" y="1134"/>
                    </a:lnTo>
                    <a:lnTo>
                      <a:pt x="180" y="1113"/>
                    </a:lnTo>
                    <a:lnTo>
                      <a:pt x="180" y="556"/>
                    </a:lnTo>
                    <a:lnTo>
                      <a:pt x="182" y="515"/>
                    </a:lnTo>
                    <a:lnTo>
                      <a:pt x="189" y="473"/>
                    </a:lnTo>
                    <a:lnTo>
                      <a:pt x="201" y="433"/>
                    </a:lnTo>
                    <a:lnTo>
                      <a:pt x="218" y="395"/>
                    </a:lnTo>
                    <a:lnTo>
                      <a:pt x="239" y="359"/>
                    </a:lnTo>
                    <a:lnTo>
                      <a:pt x="264" y="326"/>
                    </a:lnTo>
                    <a:lnTo>
                      <a:pt x="522" y="25"/>
                    </a:lnTo>
                    <a:lnTo>
                      <a:pt x="536" y="12"/>
                    </a:lnTo>
                    <a:lnTo>
                      <a:pt x="554" y="4"/>
                    </a:lnTo>
                    <a:lnTo>
                      <a:pt x="574"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latin typeface="思源黑体 CN Light" panose="020B0300000000000000" pitchFamily="34" charset="-122"/>
                </a:endParaRPr>
              </a:p>
            </p:txBody>
          </p:sp>
          <p:sp>
            <p:nvSpPr>
              <p:cNvPr id="38" name="Freeform 111"/>
              <p:cNvSpPr/>
              <p:nvPr/>
            </p:nvSpPr>
            <p:spPr bwMode="auto">
              <a:xfrm>
                <a:off x="10217151" y="2943225"/>
                <a:ext cx="22225" cy="71438"/>
              </a:xfrm>
              <a:custGeom>
                <a:avLst/>
                <a:gdLst>
                  <a:gd name="T0" fmla="*/ 70 w 140"/>
                  <a:gd name="T1" fmla="*/ 0 h 445"/>
                  <a:gd name="T2" fmla="*/ 89 w 140"/>
                  <a:gd name="T3" fmla="*/ 2 h 445"/>
                  <a:gd name="T4" fmla="*/ 106 w 140"/>
                  <a:gd name="T5" fmla="*/ 9 h 445"/>
                  <a:gd name="T6" fmla="*/ 120 w 140"/>
                  <a:gd name="T7" fmla="*/ 20 h 445"/>
                  <a:gd name="T8" fmla="*/ 130 w 140"/>
                  <a:gd name="T9" fmla="*/ 35 h 445"/>
                  <a:gd name="T10" fmla="*/ 138 w 140"/>
                  <a:gd name="T11" fmla="*/ 52 h 445"/>
                  <a:gd name="T12" fmla="*/ 140 w 140"/>
                  <a:gd name="T13" fmla="*/ 70 h 445"/>
                  <a:gd name="T14" fmla="*/ 140 w 140"/>
                  <a:gd name="T15" fmla="*/ 375 h 445"/>
                  <a:gd name="T16" fmla="*/ 138 w 140"/>
                  <a:gd name="T17" fmla="*/ 394 h 445"/>
                  <a:gd name="T18" fmla="*/ 130 w 140"/>
                  <a:gd name="T19" fmla="*/ 412 h 445"/>
                  <a:gd name="T20" fmla="*/ 119 w 140"/>
                  <a:gd name="T21" fmla="*/ 426 h 445"/>
                  <a:gd name="T22" fmla="*/ 103 w 140"/>
                  <a:gd name="T23" fmla="*/ 438 h 445"/>
                  <a:gd name="T24" fmla="*/ 86 w 140"/>
                  <a:gd name="T25" fmla="*/ 444 h 445"/>
                  <a:gd name="T26" fmla="*/ 66 w 140"/>
                  <a:gd name="T27" fmla="*/ 445 h 445"/>
                  <a:gd name="T28" fmla="*/ 48 w 140"/>
                  <a:gd name="T29" fmla="*/ 442 h 445"/>
                  <a:gd name="T30" fmla="*/ 32 w 140"/>
                  <a:gd name="T31" fmla="*/ 435 h 445"/>
                  <a:gd name="T32" fmla="*/ 19 w 140"/>
                  <a:gd name="T33" fmla="*/ 422 h 445"/>
                  <a:gd name="T34" fmla="*/ 9 w 140"/>
                  <a:gd name="T35" fmla="*/ 408 h 445"/>
                  <a:gd name="T36" fmla="*/ 2 w 140"/>
                  <a:gd name="T37" fmla="*/ 391 h 445"/>
                  <a:gd name="T38" fmla="*/ 0 w 140"/>
                  <a:gd name="T39" fmla="*/ 372 h 445"/>
                  <a:gd name="T40" fmla="*/ 0 w 140"/>
                  <a:gd name="T41" fmla="*/ 70 h 445"/>
                  <a:gd name="T42" fmla="*/ 2 w 140"/>
                  <a:gd name="T43" fmla="*/ 52 h 445"/>
                  <a:gd name="T44" fmla="*/ 10 w 140"/>
                  <a:gd name="T45" fmla="*/ 35 h 445"/>
                  <a:gd name="T46" fmla="*/ 20 w 140"/>
                  <a:gd name="T47" fmla="*/ 20 h 445"/>
                  <a:gd name="T48" fmla="*/ 35 w 140"/>
                  <a:gd name="T49" fmla="*/ 9 h 445"/>
                  <a:gd name="T50" fmla="*/ 51 w 140"/>
                  <a:gd name="T51" fmla="*/ 2 h 445"/>
                  <a:gd name="T52" fmla="*/ 70 w 140"/>
                  <a:gd name="T5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445">
                    <a:moveTo>
                      <a:pt x="70" y="0"/>
                    </a:moveTo>
                    <a:lnTo>
                      <a:pt x="89" y="2"/>
                    </a:lnTo>
                    <a:lnTo>
                      <a:pt x="106" y="9"/>
                    </a:lnTo>
                    <a:lnTo>
                      <a:pt x="120" y="20"/>
                    </a:lnTo>
                    <a:lnTo>
                      <a:pt x="130" y="35"/>
                    </a:lnTo>
                    <a:lnTo>
                      <a:pt x="138" y="52"/>
                    </a:lnTo>
                    <a:lnTo>
                      <a:pt x="140" y="70"/>
                    </a:lnTo>
                    <a:lnTo>
                      <a:pt x="140" y="375"/>
                    </a:lnTo>
                    <a:lnTo>
                      <a:pt x="138" y="394"/>
                    </a:lnTo>
                    <a:lnTo>
                      <a:pt x="130" y="412"/>
                    </a:lnTo>
                    <a:lnTo>
                      <a:pt x="119" y="426"/>
                    </a:lnTo>
                    <a:lnTo>
                      <a:pt x="103" y="438"/>
                    </a:lnTo>
                    <a:lnTo>
                      <a:pt x="86" y="444"/>
                    </a:lnTo>
                    <a:lnTo>
                      <a:pt x="66" y="445"/>
                    </a:lnTo>
                    <a:lnTo>
                      <a:pt x="48" y="442"/>
                    </a:lnTo>
                    <a:lnTo>
                      <a:pt x="32" y="435"/>
                    </a:lnTo>
                    <a:lnTo>
                      <a:pt x="19" y="422"/>
                    </a:lnTo>
                    <a:lnTo>
                      <a:pt x="9" y="408"/>
                    </a:lnTo>
                    <a:lnTo>
                      <a:pt x="2" y="391"/>
                    </a:lnTo>
                    <a:lnTo>
                      <a:pt x="0" y="372"/>
                    </a:lnTo>
                    <a:lnTo>
                      <a:pt x="0" y="70"/>
                    </a:lnTo>
                    <a:lnTo>
                      <a:pt x="2" y="52"/>
                    </a:lnTo>
                    <a:lnTo>
                      <a:pt x="10" y="35"/>
                    </a:lnTo>
                    <a:lnTo>
                      <a:pt x="20" y="20"/>
                    </a:lnTo>
                    <a:lnTo>
                      <a:pt x="35" y="9"/>
                    </a:lnTo>
                    <a:lnTo>
                      <a:pt x="51" y="2"/>
                    </a:lnTo>
                    <a:lnTo>
                      <a:pt x="70"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latin typeface="思源黑体 CN Light" panose="020B0300000000000000" pitchFamily="34" charset="-122"/>
                </a:endParaRPr>
              </a:p>
            </p:txBody>
          </p:sp>
        </p:grpSp>
        <p:grpSp>
          <p:nvGrpSpPr>
            <p:cNvPr id="19" name="Group 27"/>
            <p:cNvGrpSpPr/>
            <p:nvPr/>
          </p:nvGrpSpPr>
          <p:grpSpPr>
            <a:xfrm>
              <a:off x="5445049" y="4899965"/>
              <a:ext cx="471650" cy="466228"/>
              <a:chOff x="4356100" y="3465513"/>
              <a:chExt cx="552450" cy="546100"/>
            </a:xfrm>
            <a:solidFill>
              <a:srgbClr val="1B69F2"/>
            </a:solidFill>
          </p:grpSpPr>
          <p:sp>
            <p:nvSpPr>
              <p:cNvPr id="30" name="Freeform 242"/>
              <p:cNvSpPr/>
              <p:nvPr/>
            </p:nvSpPr>
            <p:spPr bwMode="auto">
              <a:xfrm>
                <a:off x="4486275" y="3465513"/>
                <a:ext cx="422275" cy="422275"/>
              </a:xfrm>
              <a:custGeom>
                <a:avLst/>
                <a:gdLst>
                  <a:gd name="T0" fmla="*/ 2000 w 2664"/>
                  <a:gd name="T1" fmla="*/ 115 h 2664"/>
                  <a:gd name="T2" fmla="*/ 2063 w 2664"/>
                  <a:gd name="T3" fmla="*/ 268 h 2664"/>
                  <a:gd name="T4" fmla="*/ 2150 w 2664"/>
                  <a:gd name="T5" fmla="*/ 560 h 2664"/>
                  <a:gd name="T6" fmla="*/ 2425 w 2664"/>
                  <a:gd name="T7" fmla="*/ 602 h 2664"/>
                  <a:gd name="T8" fmla="*/ 2566 w 2664"/>
                  <a:gd name="T9" fmla="*/ 688 h 2664"/>
                  <a:gd name="T10" fmla="*/ 2660 w 2664"/>
                  <a:gd name="T11" fmla="*/ 999 h 2664"/>
                  <a:gd name="T12" fmla="*/ 2552 w 2664"/>
                  <a:gd name="T13" fmla="*/ 1126 h 2664"/>
                  <a:gd name="T14" fmla="*/ 2552 w 2664"/>
                  <a:gd name="T15" fmla="*/ 1538 h 2664"/>
                  <a:gd name="T16" fmla="*/ 2660 w 2664"/>
                  <a:gd name="T17" fmla="*/ 1662 h 2664"/>
                  <a:gd name="T18" fmla="*/ 2565 w 2664"/>
                  <a:gd name="T19" fmla="*/ 1976 h 2664"/>
                  <a:gd name="T20" fmla="*/ 2426 w 2664"/>
                  <a:gd name="T21" fmla="*/ 2062 h 2664"/>
                  <a:gd name="T22" fmla="*/ 2149 w 2664"/>
                  <a:gd name="T23" fmla="*/ 2103 h 2664"/>
                  <a:gd name="T24" fmla="*/ 2062 w 2664"/>
                  <a:gd name="T25" fmla="*/ 2395 h 2664"/>
                  <a:gd name="T26" fmla="*/ 1999 w 2664"/>
                  <a:gd name="T27" fmla="*/ 2548 h 2664"/>
                  <a:gd name="T28" fmla="*/ 1706 w 2664"/>
                  <a:gd name="T29" fmla="*/ 2664 h 2664"/>
                  <a:gd name="T30" fmla="*/ 1551 w 2664"/>
                  <a:gd name="T31" fmla="*/ 2576 h 2664"/>
                  <a:gd name="T32" fmla="*/ 1481 w 2664"/>
                  <a:gd name="T33" fmla="*/ 2322 h 2664"/>
                  <a:gd name="T34" fmla="*/ 1579 w 2664"/>
                  <a:gd name="T35" fmla="*/ 2308 h 2664"/>
                  <a:gd name="T36" fmla="*/ 1691 w 2664"/>
                  <a:gd name="T37" fmla="*/ 2520 h 2664"/>
                  <a:gd name="T38" fmla="*/ 1914 w 2664"/>
                  <a:gd name="T39" fmla="*/ 2435 h 2664"/>
                  <a:gd name="T40" fmla="*/ 1849 w 2664"/>
                  <a:gd name="T41" fmla="*/ 2216 h 2664"/>
                  <a:gd name="T42" fmla="*/ 1982 w 2664"/>
                  <a:gd name="T43" fmla="*/ 2071 h 2664"/>
                  <a:gd name="T44" fmla="*/ 2179 w 2664"/>
                  <a:gd name="T45" fmla="*/ 1854 h 2664"/>
                  <a:gd name="T46" fmla="*/ 2421 w 2664"/>
                  <a:gd name="T47" fmla="*/ 1921 h 2664"/>
                  <a:gd name="T48" fmla="*/ 2524 w 2664"/>
                  <a:gd name="T49" fmla="*/ 1696 h 2664"/>
                  <a:gd name="T50" fmla="*/ 2310 w 2664"/>
                  <a:gd name="T51" fmla="*/ 1578 h 2664"/>
                  <a:gd name="T52" fmla="*/ 2316 w 2664"/>
                  <a:gd name="T53" fmla="*/ 1293 h 2664"/>
                  <a:gd name="T54" fmla="*/ 2322 w 2664"/>
                  <a:gd name="T55" fmla="*/ 1072 h 2664"/>
                  <a:gd name="T56" fmla="*/ 2525 w 2664"/>
                  <a:gd name="T57" fmla="*/ 962 h 2664"/>
                  <a:gd name="T58" fmla="*/ 2428 w 2664"/>
                  <a:gd name="T59" fmla="*/ 745 h 2664"/>
                  <a:gd name="T60" fmla="*/ 2180 w 2664"/>
                  <a:gd name="T61" fmla="*/ 810 h 2664"/>
                  <a:gd name="T62" fmla="*/ 1983 w 2664"/>
                  <a:gd name="T63" fmla="*/ 593 h 2664"/>
                  <a:gd name="T64" fmla="*/ 1850 w 2664"/>
                  <a:gd name="T65" fmla="*/ 448 h 2664"/>
                  <a:gd name="T66" fmla="*/ 1915 w 2664"/>
                  <a:gd name="T67" fmla="*/ 228 h 2664"/>
                  <a:gd name="T68" fmla="*/ 1686 w 2664"/>
                  <a:gd name="T69" fmla="*/ 146 h 2664"/>
                  <a:gd name="T70" fmla="*/ 1563 w 2664"/>
                  <a:gd name="T71" fmla="*/ 364 h 2664"/>
                  <a:gd name="T72" fmla="*/ 1218 w 2664"/>
                  <a:gd name="T73" fmla="*/ 354 h 2664"/>
                  <a:gd name="T74" fmla="*/ 1063 w 2664"/>
                  <a:gd name="T75" fmla="*/ 325 h 2664"/>
                  <a:gd name="T76" fmla="*/ 953 w 2664"/>
                  <a:gd name="T77" fmla="*/ 139 h 2664"/>
                  <a:gd name="T78" fmla="*/ 743 w 2664"/>
                  <a:gd name="T79" fmla="*/ 255 h 2664"/>
                  <a:gd name="T80" fmla="*/ 801 w 2664"/>
                  <a:gd name="T81" fmla="*/ 501 h 2664"/>
                  <a:gd name="T82" fmla="*/ 553 w 2664"/>
                  <a:gd name="T83" fmla="*/ 732 h 2664"/>
                  <a:gd name="T84" fmla="*/ 430 w 2664"/>
                  <a:gd name="T85" fmla="*/ 810 h 2664"/>
                  <a:gd name="T86" fmla="*/ 221 w 2664"/>
                  <a:gd name="T87" fmla="*/ 757 h 2664"/>
                  <a:gd name="T88" fmla="*/ 154 w 2664"/>
                  <a:gd name="T89" fmla="*/ 988 h 2664"/>
                  <a:gd name="T90" fmla="*/ 368 w 2664"/>
                  <a:gd name="T91" fmla="*/ 1116 h 2664"/>
                  <a:gd name="T92" fmla="*/ 309 w 2664"/>
                  <a:gd name="T93" fmla="*/ 1195 h 2664"/>
                  <a:gd name="T94" fmla="*/ 43 w 2664"/>
                  <a:gd name="T95" fmla="*/ 1074 h 2664"/>
                  <a:gd name="T96" fmla="*/ 4 w 2664"/>
                  <a:gd name="T97" fmla="*/ 915 h 2664"/>
                  <a:gd name="T98" fmla="*/ 159 w 2664"/>
                  <a:gd name="T99" fmla="*/ 627 h 2664"/>
                  <a:gd name="T100" fmla="*/ 324 w 2664"/>
                  <a:gd name="T101" fmla="*/ 615 h 2664"/>
                  <a:gd name="T102" fmla="*/ 660 w 2664"/>
                  <a:gd name="T103" fmla="*/ 430 h 2664"/>
                  <a:gd name="T104" fmla="*/ 616 w 2664"/>
                  <a:gd name="T105" fmla="*/ 184 h 2664"/>
                  <a:gd name="T106" fmla="*/ 889 w 2664"/>
                  <a:gd name="T107" fmla="*/ 13 h 2664"/>
                  <a:gd name="T108" fmla="*/ 1054 w 2664"/>
                  <a:gd name="T109" fmla="*/ 27 h 2664"/>
                  <a:gd name="T110" fmla="*/ 1252 w 2664"/>
                  <a:gd name="T111" fmla="*/ 211 h 2664"/>
                  <a:gd name="T112" fmla="*/ 1570 w 2664"/>
                  <a:gd name="T113" fmla="*/ 62 h 2664"/>
                  <a:gd name="T114" fmla="*/ 1720 w 2664"/>
                  <a:gd name="T115" fmla="*/ 0 h 2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64" h="2664">
                    <a:moveTo>
                      <a:pt x="1720" y="0"/>
                    </a:moveTo>
                    <a:lnTo>
                      <a:pt x="1749" y="4"/>
                    </a:lnTo>
                    <a:lnTo>
                      <a:pt x="1777" y="13"/>
                    </a:lnTo>
                    <a:lnTo>
                      <a:pt x="1951" y="86"/>
                    </a:lnTo>
                    <a:lnTo>
                      <a:pt x="1977" y="98"/>
                    </a:lnTo>
                    <a:lnTo>
                      <a:pt x="2000" y="115"/>
                    </a:lnTo>
                    <a:lnTo>
                      <a:pt x="2020" y="135"/>
                    </a:lnTo>
                    <a:lnTo>
                      <a:pt x="2036" y="158"/>
                    </a:lnTo>
                    <a:lnTo>
                      <a:pt x="2050" y="185"/>
                    </a:lnTo>
                    <a:lnTo>
                      <a:pt x="2059" y="212"/>
                    </a:lnTo>
                    <a:lnTo>
                      <a:pt x="2063" y="240"/>
                    </a:lnTo>
                    <a:lnTo>
                      <a:pt x="2063" y="268"/>
                    </a:lnTo>
                    <a:lnTo>
                      <a:pt x="2059" y="296"/>
                    </a:lnTo>
                    <a:lnTo>
                      <a:pt x="2050" y="324"/>
                    </a:lnTo>
                    <a:lnTo>
                      <a:pt x="2005" y="431"/>
                    </a:lnTo>
                    <a:lnTo>
                      <a:pt x="2055" y="471"/>
                    </a:lnTo>
                    <a:lnTo>
                      <a:pt x="2104" y="515"/>
                    </a:lnTo>
                    <a:lnTo>
                      <a:pt x="2150" y="560"/>
                    </a:lnTo>
                    <a:lnTo>
                      <a:pt x="2193" y="608"/>
                    </a:lnTo>
                    <a:lnTo>
                      <a:pt x="2234" y="660"/>
                    </a:lnTo>
                    <a:lnTo>
                      <a:pt x="2341" y="615"/>
                    </a:lnTo>
                    <a:lnTo>
                      <a:pt x="2369" y="606"/>
                    </a:lnTo>
                    <a:lnTo>
                      <a:pt x="2396" y="602"/>
                    </a:lnTo>
                    <a:lnTo>
                      <a:pt x="2425" y="602"/>
                    </a:lnTo>
                    <a:lnTo>
                      <a:pt x="2453" y="606"/>
                    </a:lnTo>
                    <a:lnTo>
                      <a:pt x="2480" y="615"/>
                    </a:lnTo>
                    <a:lnTo>
                      <a:pt x="2506" y="628"/>
                    </a:lnTo>
                    <a:lnTo>
                      <a:pt x="2529" y="645"/>
                    </a:lnTo>
                    <a:lnTo>
                      <a:pt x="2549" y="665"/>
                    </a:lnTo>
                    <a:lnTo>
                      <a:pt x="2566" y="688"/>
                    </a:lnTo>
                    <a:lnTo>
                      <a:pt x="2580" y="714"/>
                    </a:lnTo>
                    <a:lnTo>
                      <a:pt x="2651" y="888"/>
                    </a:lnTo>
                    <a:lnTo>
                      <a:pt x="2660" y="915"/>
                    </a:lnTo>
                    <a:lnTo>
                      <a:pt x="2664" y="944"/>
                    </a:lnTo>
                    <a:lnTo>
                      <a:pt x="2664" y="971"/>
                    </a:lnTo>
                    <a:lnTo>
                      <a:pt x="2660" y="999"/>
                    </a:lnTo>
                    <a:lnTo>
                      <a:pt x="2651" y="1027"/>
                    </a:lnTo>
                    <a:lnTo>
                      <a:pt x="2638" y="1052"/>
                    </a:lnTo>
                    <a:lnTo>
                      <a:pt x="2621" y="1075"/>
                    </a:lnTo>
                    <a:lnTo>
                      <a:pt x="2601" y="1095"/>
                    </a:lnTo>
                    <a:lnTo>
                      <a:pt x="2577" y="1112"/>
                    </a:lnTo>
                    <a:lnTo>
                      <a:pt x="2552" y="1126"/>
                    </a:lnTo>
                    <a:lnTo>
                      <a:pt x="2445" y="1170"/>
                    </a:lnTo>
                    <a:lnTo>
                      <a:pt x="2453" y="1251"/>
                    </a:lnTo>
                    <a:lnTo>
                      <a:pt x="2456" y="1331"/>
                    </a:lnTo>
                    <a:lnTo>
                      <a:pt x="2453" y="1413"/>
                    </a:lnTo>
                    <a:lnTo>
                      <a:pt x="2445" y="1493"/>
                    </a:lnTo>
                    <a:lnTo>
                      <a:pt x="2552" y="1538"/>
                    </a:lnTo>
                    <a:lnTo>
                      <a:pt x="2579" y="1552"/>
                    </a:lnTo>
                    <a:lnTo>
                      <a:pt x="2602" y="1568"/>
                    </a:lnTo>
                    <a:lnTo>
                      <a:pt x="2622" y="1589"/>
                    </a:lnTo>
                    <a:lnTo>
                      <a:pt x="2638" y="1612"/>
                    </a:lnTo>
                    <a:lnTo>
                      <a:pt x="2650" y="1636"/>
                    </a:lnTo>
                    <a:lnTo>
                      <a:pt x="2660" y="1662"/>
                    </a:lnTo>
                    <a:lnTo>
                      <a:pt x="2664" y="1691"/>
                    </a:lnTo>
                    <a:lnTo>
                      <a:pt x="2664" y="1719"/>
                    </a:lnTo>
                    <a:lnTo>
                      <a:pt x="2660" y="1748"/>
                    </a:lnTo>
                    <a:lnTo>
                      <a:pt x="2651" y="1775"/>
                    </a:lnTo>
                    <a:lnTo>
                      <a:pt x="2579" y="1949"/>
                    </a:lnTo>
                    <a:lnTo>
                      <a:pt x="2565" y="1976"/>
                    </a:lnTo>
                    <a:lnTo>
                      <a:pt x="2548" y="2000"/>
                    </a:lnTo>
                    <a:lnTo>
                      <a:pt x="2528" y="2019"/>
                    </a:lnTo>
                    <a:lnTo>
                      <a:pt x="2505" y="2035"/>
                    </a:lnTo>
                    <a:lnTo>
                      <a:pt x="2479" y="2048"/>
                    </a:lnTo>
                    <a:lnTo>
                      <a:pt x="2453" y="2056"/>
                    </a:lnTo>
                    <a:lnTo>
                      <a:pt x="2426" y="2062"/>
                    </a:lnTo>
                    <a:lnTo>
                      <a:pt x="2397" y="2062"/>
                    </a:lnTo>
                    <a:lnTo>
                      <a:pt x="2369" y="2058"/>
                    </a:lnTo>
                    <a:lnTo>
                      <a:pt x="2340" y="2048"/>
                    </a:lnTo>
                    <a:lnTo>
                      <a:pt x="2233" y="2004"/>
                    </a:lnTo>
                    <a:lnTo>
                      <a:pt x="2192" y="2054"/>
                    </a:lnTo>
                    <a:lnTo>
                      <a:pt x="2149" y="2103"/>
                    </a:lnTo>
                    <a:lnTo>
                      <a:pt x="2103" y="2149"/>
                    </a:lnTo>
                    <a:lnTo>
                      <a:pt x="2054" y="2191"/>
                    </a:lnTo>
                    <a:lnTo>
                      <a:pt x="2004" y="2232"/>
                    </a:lnTo>
                    <a:lnTo>
                      <a:pt x="2048" y="2340"/>
                    </a:lnTo>
                    <a:lnTo>
                      <a:pt x="2058" y="2367"/>
                    </a:lnTo>
                    <a:lnTo>
                      <a:pt x="2062" y="2395"/>
                    </a:lnTo>
                    <a:lnTo>
                      <a:pt x="2062" y="2423"/>
                    </a:lnTo>
                    <a:lnTo>
                      <a:pt x="2058" y="2452"/>
                    </a:lnTo>
                    <a:lnTo>
                      <a:pt x="2048" y="2479"/>
                    </a:lnTo>
                    <a:lnTo>
                      <a:pt x="2035" y="2504"/>
                    </a:lnTo>
                    <a:lnTo>
                      <a:pt x="2019" y="2528"/>
                    </a:lnTo>
                    <a:lnTo>
                      <a:pt x="1999" y="2548"/>
                    </a:lnTo>
                    <a:lnTo>
                      <a:pt x="1975" y="2564"/>
                    </a:lnTo>
                    <a:lnTo>
                      <a:pt x="1950" y="2578"/>
                    </a:lnTo>
                    <a:lnTo>
                      <a:pt x="1776" y="2650"/>
                    </a:lnTo>
                    <a:lnTo>
                      <a:pt x="1753" y="2657"/>
                    </a:lnTo>
                    <a:lnTo>
                      <a:pt x="1730" y="2661"/>
                    </a:lnTo>
                    <a:lnTo>
                      <a:pt x="1706" y="2664"/>
                    </a:lnTo>
                    <a:lnTo>
                      <a:pt x="1672" y="2660"/>
                    </a:lnTo>
                    <a:lnTo>
                      <a:pt x="1637" y="2650"/>
                    </a:lnTo>
                    <a:lnTo>
                      <a:pt x="1610" y="2636"/>
                    </a:lnTo>
                    <a:lnTo>
                      <a:pt x="1588" y="2619"/>
                    </a:lnTo>
                    <a:lnTo>
                      <a:pt x="1568" y="2599"/>
                    </a:lnTo>
                    <a:lnTo>
                      <a:pt x="1551" y="2576"/>
                    </a:lnTo>
                    <a:lnTo>
                      <a:pt x="1538" y="2551"/>
                    </a:lnTo>
                    <a:lnTo>
                      <a:pt x="1472" y="2391"/>
                    </a:lnTo>
                    <a:lnTo>
                      <a:pt x="1467" y="2373"/>
                    </a:lnTo>
                    <a:lnTo>
                      <a:pt x="1467" y="2355"/>
                    </a:lnTo>
                    <a:lnTo>
                      <a:pt x="1472" y="2338"/>
                    </a:lnTo>
                    <a:lnTo>
                      <a:pt x="1481" y="2322"/>
                    </a:lnTo>
                    <a:lnTo>
                      <a:pt x="1493" y="2309"/>
                    </a:lnTo>
                    <a:lnTo>
                      <a:pt x="1510" y="2299"/>
                    </a:lnTo>
                    <a:lnTo>
                      <a:pt x="1528" y="2295"/>
                    </a:lnTo>
                    <a:lnTo>
                      <a:pt x="1546" y="2295"/>
                    </a:lnTo>
                    <a:lnTo>
                      <a:pt x="1564" y="2300"/>
                    </a:lnTo>
                    <a:lnTo>
                      <a:pt x="1579" y="2308"/>
                    </a:lnTo>
                    <a:lnTo>
                      <a:pt x="1593" y="2321"/>
                    </a:lnTo>
                    <a:lnTo>
                      <a:pt x="1602" y="2338"/>
                    </a:lnTo>
                    <a:lnTo>
                      <a:pt x="1667" y="2497"/>
                    </a:lnTo>
                    <a:lnTo>
                      <a:pt x="1674" y="2508"/>
                    </a:lnTo>
                    <a:lnTo>
                      <a:pt x="1681" y="2515"/>
                    </a:lnTo>
                    <a:lnTo>
                      <a:pt x="1691" y="2520"/>
                    </a:lnTo>
                    <a:lnTo>
                      <a:pt x="1701" y="2523"/>
                    </a:lnTo>
                    <a:lnTo>
                      <a:pt x="1713" y="2523"/>
                    </a:lnTo>
                    <a:lnTo>
                      <a:pt x="1722" y="2520"/>
                    </a:lnTo>
                    <a:lnTo>
                      <a:pt x="1896" y="2449"/>
                    </a:lnTo>
                    <a:lnTo>
                      <a:pt x="1906" y="2443"/>
                    </a:lnTo>
                    <a:lnTo>
                      <a:pt x="1914" y="2435"/>
                    </a:lnTo>
                    <a:lnTo>
                      <a:pt x="1919" y="2425"/>
                    </a:lnTo>
                    <a:lnTo>
                      <a:pt x="1923" y="2415"/>
                    </a:lnTo>
                    <a:lnTo>
                      <a:pt x="1923" y="2404"/>
                    </a:lnTo>
                    <a:lnTo>
                      <a:pt x="1919" y="2394"/>
                    </a:lnTo>
                    <a:lnTo>
                      <a:pt x="1853" y="2235"/>
                    </a:lnTo>
                    <a:lnTo>
                      <a:pt x="1849" y="2216"/>
                    </a:lnTo>
                    <a:lnTo>
                      <a:pt x="1849" y="2197"/>
                    </a:lnTo>
                    <a:lnTo>
                      <a:pt x="1855" y="2178"/>
                    </a:lnTo>
                    <a:lnTo>
                      <a:pt x="1865" y="2162"/>
                    </a:lnTo>
                    <a:lnTo>
                      <a:pt x="1879" y="2149"/>
                    </a:lnTo>
                    <a:lnTo>
                      <a:pt x="1932" y="2111"/>
                    </a:lnTo>
                    <a:lnTo>
                      <a:pt x="1982" y="2071"/>
                    </a:lnTo>
                    <a:lnTo>
                      <a:pt x="2028" y="2027"/>
                    </a:lnTo>
                    <a:lnTo>
                      <a:pt x="2072" y="1981"/>
                    </a:lnTo>
                    <a:lnTo>
                      <a:pt x="2112" y="1931"/>
                    </a:lnTo>
                    <a:lnTo>
                      <a:pt x="2150" y="1878"/>
                    </a:lnTo>
                    <a:lnTo>
                      <a:pt x="2163" y="1864"/>
                    </a:lnTo>
                    <a:lnTo>
                      <a:pt x="2179" y="1854"/>
                    </a:lnTo>
                    <a:lnTo>
                      <a:pt x="2197" y="1849"/>
                    </a:lnTo>
                    <a:lnTo>
                      <a:pt x="2216" y="1848"/>
                    </a:lnTo>
                    <a:lnTo>
                      <a:pt x="2236" y="1853"/>
                    </a:lnTo>
                    <a:lnTo>
                      <a:pt x="2395" y="1919"/>
                    </a:lnTo>
                    <a:lnTo>
                      <a:pt x="2408" y="1922"/>
                    </a:lnTo>
                    <a:lnTo>
                      <a:pt x="2421" y="1921"/>
                    </a:lnTo>
                    <a:lnTo>
                      <a:pt x="2433" y="1916"/>
                    </a:lnTo>
                    <a:lnTo>
                      <a:pt x="2442" y="1908"/>
                    </a:lnTo>
                    <a:lnTo>
                      <a:pt x="2450" y="1896"/>
                    </a:lnTo>
                    <a:lnTo>
                      <a:pt x="2523" y="1722"/>
                    </a:lnTo>
                    <a:lnTo>
                      <a:pt x="2525" y="1710"/>
                    </a:lnTo>
                    <a:lnTo>
                      <a:pt x="2524" y="1696"/>
                    </a:lnTo>
                    <a:lnTo>
                      <a:pt x="2519" y="1684"/>
                    </a:lnTo>
                    <a:lnTo>
                      <a:pt x="2511" y="1675"/>
                    </a:lnTo>
                    <a:lnTo>
                      <a:pt x="2499" y="1668"/>
                    </a:lnTo>
                    <a:lnTo>
                      <a:pt x="2340" y="1602"/>
                    </a:lnTo>
                    <a:lnTo>
                      <a:pt x="2323" y="1592"/>
                    </a:lnTo>
                    <a:lnTo>
                      <a:pt x="2310" y="1578"/>
                    </a:lnTo>
                    <a:lnTo>
                      <a:pt x="2301" y="1561"/>
                    </a:lnTo>
                    <a:lnTo>
                      <a:pt x="2297" y="1542"/>
                    </a:lnTo>
                    <a:lnTo>
                      <a:pt x="2298" y="1523"/>
                    </a:lnTo>
                    <a:lnTo>
                      <a:pt x="2310" y="1447"/>
                    </a:lnTo>
                    <a:lnTo>
                      <a:pt x="2316" y="1370"/>
                    </a:lnTo>
                    <a:lnTo>
                      <a:pt x="2316" y="1293"/>
                    </a:lnTo>
                    <a:lnTo>
                      <a:pt x="2310" y="1218"/>
                    </a:lnTo>
                    <a:lnTo>
                      <a:pt x="2298" y="1141"/>
                    </a:lnTo>
                    <a:lnTo>
                      <a:pt x="2297" y="1122"/>
                    </a:lnTo>
                    <a:lnTo>
                      <a:pt x="2301" y="1103"/>
                    </a:lnTo>
                    <a:lnTo>
                      <a:pt x="2310" y="1086"/>
                    </a:lnTo>
                    <a:lnTo>
                      <a:pt x="2322" y="1072"/>
                    </a:lnTo>
                    <a:lnTo>
                      <a:pt x="2340" y="1063"/>
                    </a:lnTo>
                    <a:lnTo>
                      <a:pt x="2499" y="996"/>
                    </a:lnTo>
                    <a:lnTo>
                      <a:pt x="2509" y="991"/>
                    </a:lnTo>
                    <a:lnTo>
                      <a:pt x="2517" y="983"/>
                    </a:lnTo>
                    <a:lnTo>
                      <a:pt x="2523" y="973"/>
                    </a:lnTo>
                    <a:lnTo>
                      <a:pt x="2525" y="962"/>
                    </a:lnTo>
                    <a:lnTo>
                      <a:pt x="2525" y="952"/>
                    </a:lnTo>
                    <a:lnTo>
                      <a:pt x="2523" y="941"/>
                    </a:lnTo>
                    <a:lnTo>
                      <a:pt x="2451" y="768"/>
                    </a:lnTo>
                    <a:lnTo>
                      <a:pt x="2445" y="758"/>
                    </a:lnTo>
                    <a:lnTo>
                      <a:pt x="2437" y="751"/>
                    </a:lnTo>
                    <a:lnTo>
                      <a:pt x="2428" y="745"/>
                    </a:lnTo>
                    <a:lnTo>
                      <a:pt x="2412" y="742"/>
                    </a:lnTo>
                    <a:lnTo>
                      <a:pt x="2396" y="745"/>
                    </a:lnTo>
                    <a:lnTo>
                      <a:pt x="2236" y="811"/>
                    </a:lnTo>
                    <a:lnTo>
                      <a:pt x="2217" y="816"/>
                    </a:lnTo>
                    <a:lnTo>
                      <a:pt x="2198" y="815"/>
                    </a:lnTo>
                    <a:lnTo>
                      <a:pt x="2180" y="810"/>
                    </a:lnTo>
                    <a:lnTo>
                      <a:pt x="2164" y="799"/>
                    </a:lnTo>
                    <a:lnTo>
                      <a:pt x="2150" y="784"/>
                    </a:lnTo>
                    <a:lnTo>
                      <a:pt x="2113" y="732"/>
                    </a:lnTo>
                    <a:lnTo>
                      <a:pt x="2072" y="682"/>
                    </a:lnTo>
                    <a:lnTo>
                      <a:pt x="2029" y="636"/>
                    </a:lnTo>
                    <a:lnTo>
                      <a:pt x="1983" y="593"/>
                    </a:lnTo>
                    <a:lnTo>
                      <a:pt x="1933" y="551"/>
                    </a:lnTo>
                    <a:lnTo>
                      <a:pt x="1880" y="515"/>
                    </a:lnTo>
                    <a:lnTo>
                      <a:pt x="1866" y="501"/>
                    </a:lnTo>
                    <a:lnTo>
                      <a:pt x="1855" y="485"/>
                    </a:lnTo>
                    <a:lnTo>
                      <a:pt x="1850" y="467"/>
                    </a:lnTo>
                    <a:lnTo>
                      <a:pt x="1850" y="448"/>
                    </a:lnTo>
                    <a:lnTo>
                      <a:pt x="1855" y="429"/>
                    </a:lnTo>
                    <a:lnTo>
                      <a:pt x="1920" y="269"/>
                    </a:lnTo>
                    <a:lnTo>
                      <a:pt x="1924" y="258"/>
                    </a:lnTo>
                    <a:lnTo>
                      <a:pt x="1924" y="248"/>
                    </a:lnTo>
                    <a:lnTo>
                      <a:pt x="1920" y="237"/>
                    </a:lnTo>
                    <a:lnTo>
                      <a:pt x="1915" y="228"/>
                    </a:lnTo>
                    <a:lnTo>
                      <a:pt x="1908" y="221"/>
                    </a:lnTo>
                    <a:lnTo>
                      <a:pt x="1898" y="215"/>
                    </a:lnTo>
                    <a:lnTo>
                      <a:pt x="1724" y="143"/>
                    </a:lnTo>
                    <a:lnTo>
                      <a:pt x="1711" y="139"/>
                    </a:lnTo>
                    <a:lnTo>
                      <a:pt x="1698" y="140"/>
                    </a:lnTo>
                    <a:lnTo>
                      <a:pt x="1686" y="146"/>
                    </a:lnTo>
                    <a:lnTo>
                      <a:pt x="1676" y="154"/>
                    </a:lnTo>
                    <a:lnTo>
                      <a:pt x="1670" y="165"/>
                    </a:lnTo>
                    <a:lnTo>
                      <a:pt x="1603" y="325"/>
                    </a:lnTo>
                    <a:lnTo>
                      <a:pt x="1594" y="342"/>
                    </a:lnTo>
                    <a:lnTo>
                      <a:pt x="1580" y="354"/>
                    </a:lnTo>
                    <a:lnTo>
                      <a:pt x="1563" y="364"/>
                    </a:lnTo>
                    <a:lnTo>
                      <a:pt x="1544" y="368"/>
                    </a:lnTo>
                    <a:lnTo>
                      <a:pt x="1524" y="367"/>
                    </a:lnTo>
                    <a:lnTo>
                      <a:pt x="1448" y="354"/>
                    </a:lnTo>
                    <a:lnTo>
                      <a:pt x="1372" y="348"/>
                    </a:lnTo>
                    <a:lnTo>
                      <a:pt x="1295" y="348"/>
                    </a:lnTo>
                    <a:lnTo>
                      <a:pt x="1218" y="354"/>
                    </a:lnTo>
                    <a:lnTo>
                      <a:pt x="1142" y="367"/>
                    </a:lnTo>
                    <a:lnTo>
                      <a:pt x="1122" y="368"/>
                    </a:lnTo>
                    <a:lnTo>
                      <a:pt x="1104" y="364"/>
                    </a:lnTo>
                    <a:lnTo>
                      <a:pt x="1087" y="355"/>
                    </a:lnTo>
                    <a:lnTo>
                      <a:pt x="1074" y="342"/>
                    </a:lnTo>
                    <a:lnTo>
                      <a:pt x="1063" y="325"/>
                    </a:lnTo>
                    <a:lnTo>
                      <a:pt x="998" y="165"/>
                    </a:lnTo>
                    <a:lnTo>
                      <a:pt x="991" y="155"/>
                    </a:lnTo>
                    <a:lnTo>
                      <a:pt x="984" y="148"/>
                    </a:lnTo>
                    <a:lnTo>
                      <a:pt x="975" y="143"/>
                    </a:lnTo>
                    <a:lnTo>
                      <a:pt x="964" y="139"/>
                    </a:lnTo>
                    <a:lnTo>
                      <a:pt x="953" y="139"/>
                    </a:lnTo>
                    <a:lnTo>
                      <a:pt x="943" y="143"/>
                    </a:lnTo>
                    <a:lnTo>
                      <a:pt x="769" y="214"/>
                    </a:lnTo>
                    <a:lnTo>
                      <a:pt x="757" y="222"/>
                    </a:lnTo>
                    <a:lnTo>
                      <a:pt x="749" y="231"/>
                    </a:lnTo>
                    <a:lnTo>
                      <a:pt x="745" y="243"/>
                    </a:lnTo>
                    <a:lnTo>
                      <a:pt x="743" y="255"/>
                    </a:lnTo>
                    <a:lnTo>
                      <a:pt x="746" y="269"/>
                    </a:lnTo>
                    <a:lnTo>
                      <a:pt x="812" y="428"/>
                    </a:lnTo>
                    <a:lnTo>
                      <a:pt x="817" y="447"/>
                    </a:lnTo>
                    <a:lnTo>
                      <a:pt x="816" y="466"/>
                    </a:lnTo>
                    <a:lnTo>
                      <a:pt x="811" y="484"/>
                    </a:lnTo>
                    <a:lnTo>
                      <a:pt x="801" y="501"/>
                    </a:lnTo>
                    <a:lnTo>
                      <a:pt x="786" y="514"/>
                    </a:lnTo>
                    <a:lnTo>
                      <a:pt x="733" y="551"/>
                    </a:lnTo>
                    <a:lnTo>
                      <a:pt x="684" y="592"/>
                    </a:lnTo>
                    <a:lnTo>
                      <a:pt x="637" y="635"/>
                    </a:lnTo>
                    <a:lnTo>
                      <a:pt x="593" y="682"/>
                    </a:lnTo>
                    <a:lnTo>
                      <a:pt x="553" y="732"/>
                    </a:lnTo>
                    <a:lnTo>
                      <a:pt x="515" y="784"/>
                    </a:lnTo>
                    <a:lnTo>
                      <a:pt x="502" y="798"/>
                    </a:lnTo>
                    <a:lnTo>
                      <a:pt x="486" y="809"/>
                    </a:lnTo>
                    <a:lnTo>
                      <a:pt x="468" y="814"/>
                    </a:lnTo>
                    <a:lnTo>
                      <a:pt x="449" y="815"/>
                    </a:lnTo>
                    <a:lnTo>
                      <a:pt x="430" y="810"/>
                    </a:lnTo>
                    <a:lnTo>
                      <a:pt x="270" y="743"/>
                    </a:lnTo>
                    <a:lnTo>
                      <a:pt x="260" y="741"/>
                    </a:lnTo>
                    <a:lnTo>
                      <a:pt x="249" y="741"/>
                    </a:lnTo>
                    <a:lnTo>
                      <a:pt x="238" y="743"/>
                    </a:lnTo>
                    <a:lnTo>
                      <a:pt x="229" y="750"/>
                    </a:lnTo>
                    <a:lnTo>
                      <a:pt x="221" y="757"/>
                    </a:lnTo>
                    <a:lnTo>
                      <a:pt x="215" y="766"/>
                    </a:lnTo>
                    <a:lnTo>
                      <a:pt x="144" y="940"/>
                    </a:lnTo>
                    <a:lnTo>
                      <a:pt x="140" y="953"/>
                    </a:lnTo>
                    <a:lnTo>
                      <a:pt x="141" y="966"/>
                    </a:lnTo>
                    <a:lnTo>
                      <a:pt x="146" y="978"/>
                    </a:lnTo>
                    <a:lnTo>
                      <a:pt x="154" y="988"/>
                    </a:lnTo>
                    <a:lnTo>
                      <a:pt x="166" y="995"/>
                    </a:lnTo>
                    <a:lnTo>
                      <a:pt x="326" y="1061"/>
                    </a:lnTo>
                    <a:lnTo>
                      <a:pt x="342" y="1070"/>
                    </a:lnTo>
                    <a:lnTo>
                      <a:pt x="354" y="1083"/>
                    </a:lnTo>
                    <a:lnTo>
                      <a:pt x="364" y="1098"/>
                    </a:lnTo>
                    <a:lnTo>
                      <a:pt x="368" y="1116"/>
                    </a:lnTo>
                    <a:lnTo>
                      <a:pt x="369" y="1134"/>
                    </a:lnTo>
                    <a:lnTo>
                      <a:pt x="364" y="1152"/>
                    </a:lnTo>
                    <a:lnTo>
                      <a:pt x="354" y="1169"/>
                    </a:lnTo>
                    <a:lnTo>
                      <a:pt x="342" y="1182"/>
                    </a:lnTo>
                    <a:lnTo>
                      <a:pt x="326" y="1191"/>
                    </a:lnTo>
                    <a:lnTo>
                      <a:pt x="309" y="1195"/>
                    </a:lnTo>
                    <a:lnTo>
                      <a:pt x="290" y="1195"/>
                    </a:lnTo>
                    <a:lnTo>
                      <a:pt x="272" y="1191"/>
                    </a:lnTo>
                    <a:lnTo>
                      <a:pt x="113" y="1125"/>
                    </a:lnTo>
                    <a:lnTo>
                      <a:pt x="87" y="1111"/>
                    </a:lnTo>
                    <a:lnTo>
                      <a:pt x="62" y="1094"/>
                    </a:lnTo>
                    <a:lnTo>
                      <a:pt x="43" y="1074"/>
                    </a:lnTo>
                    <a:lnTo>
                      <a:pt x="27" y="1051"/>
                    </a:lnTo>
                    <a:lnTo>
                      <a:pt x="14" y="1027"/>
                    </a:lnTo>
                    <a:lnTo>
                      <a:pt x="5" y="999"/>
                    </a:lnTo>
                    <a:lnTo>
                      <a:pt x="0" y="972"/>
                    </a:lnTo>
                    <a:lnTo>
                      <a:pt x="0" y="944"/>
                    </a:lnTo>
                    <a:lnTo>
                      <a:pt x="4" y="915"/>
                    </a:lnTo>
                    <a:lnTo>
                      <a:pt x="14" y="887"/>
                    </a:lnTo>
                    <a:lnTo>
                      <a:pt x="87" y="713"/>
                    </a:lnTo>
                    <a:lnTo>
                      <a:pt x="99" y="687"/>
                    </a:lnTo>
                    <a:lnTo>
                      <a:pt x="116" y="664"/>
                    </a:lnTo>
                    <a:lnTo>
                      <a:pt x="136" y="644"/>
                    </a:lnTo>
                    <a:lnTo>
                      <a:pt x="159" y="627"/>
                    </a:lnTo>
                    <a:lnTo>
                      <a:pt x="185" y="615"/>
                    </a:lnTo>
                    <a:lnTo>
                      <a:pt x="212" y="605"/>
                    </a:lnTo>
                    <a:lnTo>
                      <a:pt x="241" y="601"/>
                    </a:lnTo>
                    <a:lnTo>
                      <a:pt x="269" y="601"/>
                    </a:lnTo>
                    <a:lnTo>
                      <a:pt x="296" y="605"/>
                    </a:lnTo>
                    <a:lnTo>
                      <a:pt x="324" y="615"/>
                    </a:lnTo>
                    <a:lnTo>
                      <a:pt x="433" y="659"/>
                    </a:lnTo>
                    <a:lnTo>
                      <a:pt x="473" y="608"/>
                    </a:lnTo>
                    <a:lnTo>
                      <a:pt x="516" y="560"/>
                    </a:lnTo>
                    <a:lnTo>
                      <a:pt x="561" y="514"/>
                    </a:lnTo>
                    <a:lnTo>
                      <a:pt x="610" y="470"/>
                    </a:lnTo>
                    <a:lnTo>
                      <a:pt x="660" y="430"/>
                    </a:lnTo>
                    <a:lnTo>
                      <a:pt x="616" y="323"/>
                    </a:lnTo>
                    <a:lnTo>
                      <a:pt x="607" y="294"/>
                    </a:lnTo>
                    <a:lnTo>
                      <a:pt x="602" y="266"/>
                    </a:lnTo>
                    <a:lnTo>
                      <a:pt x="603" y="237"/>
                    </a:lnTo>
                    <a:lnTo>
                      <a:pt x="608" y="210"/>
                    </a:lnTo>
                    <a:lnTo>
                      <a:pt x="616" y="184"/>
                    </a:lnTo>
                    <a:lnTo>
                      <a:pt x="629" y="158"/>
                    </a:lnTo>
                    <a:lnTo>
                      <a:pt x="646" y="136"/>
                    </a:lnTo>
                    <a:lnTo>
                      <a:pt x="666" y="115"/>
                    </a:lnTo>
                    <a:lnTo>
                      <a:pt x="689" y="98"/>
                    </a:lnTo>
                    <a:lnTo>
                      <a:pt x="715" y="85"/>
                    </a:lnTo>
                    <a:lnTo>
                      <a:pt x="889" y="13"/>
                    </a:lnTo>
                    <a:lnTo>
                      <a:pt x="917" y="4"/>
                    </a:lnTo>
                    <a:lnTo>
                      <a:pt x="944" y="0"/>
                    </a:lnTo>
                    <a:lnTo>
                      <a:pt x="972" y="0"/>
                    </a:lnTo>
                    <a:lnTo>
                      <a:pt x="1001" y="4"/>
                    </a:lnTo>
                    <a:lnTo>
                      <a:pt x="1028" y="13"/>
                    </a:lnTo>
                    <a:lnTo>
                      <a:pt x="1054" y="27"/>
                    </a:lnTo>
                    <a:lnTo>
                      <a:pt x="1077" y="43"/>
                    </a:lnTo>
                    <a:lnTo>
                      <a:pt x="1097" y="64"/>
                    </a:lnTo>
                    <a:lnTo>
                      <a:pt x="1114" y="87"/>
                    </a:lnTo>
                    <a:lnTo>
                      <a:pt x="1126" y="112"/>
                    </a:lnTo>
                    <a:lnTo>
                      <a:pt x="1172" y="219"/>
                    </a:lnTo>
                    <a:lnTo>
                      <a:pt x="1252" y="211"/>
                    </a:lnTo>
                    <a:lnTo>
                      <a:pt x="1333" y="208"/>
                    </a:lnTo>
                    <a:lnTo>
                      <a:pt x="1414" y="211"/>
                    </a:lnTo>
                    <a:lnTo>
                      <a:pt x="1494" y="219"/>
                    </a:lnTo>
                    <a:lnTo>
                      <a:pt x="1540" y="112"/>
                    </a:lnTo>
                    <a:lnTo>
                      <a:pt x="1552" y="86"/>
                    </a:lnTo>
                    <a:lnTo>
                      <a:pt x="1570" y="62"/>
                    </a:lnTo>
                    <a:lnTo>
                      <a:pt x="1590" y="42"/>
                    </a:lnTo>
                    <a:lnTo>
                      <a:pt x="1613" y="26"/>
                    </a:lnTo>
                    <a:lnTo>
                      <a:pt x="1638" y="13"/>
                    </a:lnTo>
                    <a:lnTo>
                      <a:pt x="1664" y="4"/>
                    </a:lnTo>
                    <a:lnTo>
                      <a:pt x="1692" y="0"/>
                    </a:lnTo>
                    <a:lnTo>
                      <a:pt x="1720" y="0"/>
                    </a:lnTo>
                    <a:close/>
                  </a:path>
                </a:pathLst>
              </a:custGeom>
              <a:solidFill>
                <a:srgbClr val="CE1B20"/>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latin typeface="思源黑体 CN Light" panose="020B0300000000000000" pitchFamily="34" charset="-122"/>
                </a:endParaRPr>
              </a:p>
            </p:txBody>
          </p:sp>
          <p:sp>
            <p:nvSpPr>
              <p:cNvPr id="31" name="Freeform 243"/>
              <p:cNvSpPr/>
              <p:nvPr/>
            </p:nvSpPr>
            <p:spPr bwMode="auto">
              <a:xfrm>
                <a:off x="4606925" y="3586163"/>
                <a:ext cx="180975" cy="180975"/>
              </a:xfrm>
              <a:custGeom>
                <a:avLst/>
                <a:gdLst>
                  <a:gd name="T0" fmla="*/ 573 w 1145"/>
                  <a:gd name="T1" fmla="*/ 0 h 1143"/>
                  <a:gd name="T2" fmla="*/ 694 w 1145"/>
                  <a:gd name="T3" fmla="*/ 13 h 1143"/>
                  <a:gd name="T4" fmla="*/ 807 w 1145"/>
                  <a:gd name="T5" fmla="*/ 51 h 1143"/>
                  <a:gd name="T6" fmla="*/ 908 w 1145"/>
                  <a:gd name="T7" fmla="*/ 109 h 1143"/>
                  <a:gd name="T8" fmla="*/ 995 w 1145"/>
                  <a:gd name="T9" fmla="*/ 187 h 1143"/>
                  <a:gd name="T10" fmla="*/ 1065 w 1145"/>
                  <a:gd name="T11" fmla="*/ 280 h 1143"/>
                  <a:gd name="T12" fmla="*/ 1114 w 1145"/>
                  <a:gd name="T13" fmla="*/ 388 h 1143"/>
                  <a:gd name="T14" fmla="*/ 1140 w 1145"/>
                  <a:gd name="T15" fmla="*/ 505 h 1143"/>
                  <a:gd name="T16" fmla="*/ 1142 w 1145"/>
                  <a:gd name="T17" fmla="*/ 625 h 1143"/>
                  <a:gd name="T18" fmla="*/ 1119 w 1145"/>
                  <a:gd name="T19" fmla="*/ 737 h 1143"/>
                  <a:gd name="T20" fmla="*/ 1077 w 1145"/>
                  <a:gd name="T21" fmla="*/ 840 h 1143"/>
                  <a:gd name="T22" fmla="*/ 1016 w 1145"/>
                  <a:gd name="T23" fmla="*/ 932 h 1143"/>
                  <a:gd name="T24" fmla="*/ 939 w 1145"/>
                  <a:gd name="T25" fmla="*/ 1010 h 1143"/>
                  <a:gd name="T26" fmla="*/ 848 w 1145"/>
                  <a:gd name="T27" fmla="*/ 1072 h 1143"/>
                  <a:gd name="T28" fmla="*/ 746 w 1145"/>
                  <a:gd name="T29" fmla="*/ 1116 h 1143"/>
                  <a:gd name="T30" fmla="*/ 634 w 1145"/>
                  <a:gd name="T31" fmla="*/ 1139 h 1143"/>
                  <a:gd name="T32" fmla="*/ 575 w 1145"/>
                  <a:gd name="T33" fmla="*/ 1143 h 1143"/>
                  <a:gd name="T34" fmla="*/ 540 w 1145"/>
                  <a:gd name="T35" fmla="*/ 1133 h 1143"/>
                  <a:gd name="T36" fmla="*/ 515 w 1145"/>
                  <a:gd name="T37" fmla="*/ 1108 h 1143"/>
                  <a:gd name="T38" fmla="*/ 506 w 1145"/>
                  <a:gd name="T39" fmla="*/ 1073 h 1143"/>
                  <a:gd name="T40" fmla="*/ 514 w 1145"/>
                  <a:gd name="T41" fmla="*/ 1037 h 1143"/>
                  <a:gd name="T42" fmla="*/ 539 w 1145"/>
                  <a:gd name="T43" fmla="*/ 1012 h 1143"/>
                  <a:gd name="T44" fmla="*/ 575 w 1145"/>
                  <a:gd name="T45" fmla="*/ 1002 h 1143"/>
                  <a:gd name="T46" fmla="*/ 673 w 1145"/>
                  <a:gd name="T47" fmla="*/ 990 h 1143"/>
                  <a:gd name="T48" fmla="*/ 764 w 1145"/>
                  <a:gd name="T49" fmla="*/ 957 h 1143"/>
                  <a:gd name="T50" fmla="*/ 844 w 1145"/>
                  <a:gd name="T51" fmla="*/ 905 h 1143"/>
                  <a:gd name="T52" fmla="*/ 910 w 1145"/>
                  <a:gd name="T53" fmla="*/ 838 h 1143"/>
                  <a:gd name="T54" fmla="*/ 960 w 1145"/>
                  <a:gd name="T55" fmla="*/ 758 h 1143"/>
                  <a:gd name="T56" fmla="*/ 992 w 1145"/>
                  <a:gd name="T57" fmla="*/ 666 h 1143"/>
                  <a:gd name="T58" fmla="*/ 1003 w 1145"/>
                  <a:gd name="T59" fmla="*/ 568 h 1143"/>
                  <a:gd name="T60" fmla="*/ 990 w 1145"/>
                  <a:gd name="T61" fmla="*/ 463 h 1143"/>
                  <a:gd name="T62" fmla="*/ 952 w 1145"/>
                  <a:gd name="T63" fmla="*/ 367 h 1143"/>
                  <a:gd name="T64" fmla="*/ 893 w 1145"/>
                  <a:gd name="T65" fmla="*/ 284 h 1143"/>
                  <a:gd name="T66" fmla="*/ 817 w 1145"/>
                  <a:gd name="T67" fmla="*/ 216 h 1143"/>
                  <a:gd name="T68" fmla="*/ 727 w 1145"/>
                  <a:gd name="T69" fmla="*/ 169 h 1143"/>
                  <a:gd name="T70" fmla="*/ 626 w 1145"/>
                  <a:gd name="T71" fmla="*/ 143 h 1143"/>
                  <a:gd name="T72" fmla="*/ 569 w 1145"/>
                  <a:gd name="T73" fmla="*/ 139 h 1143"/>
                  <a:gd name="T74" fmla="*/ 473 w 1145"/>
                  <a:gd name="T75" fmla="*/ 151 h 1143"/>
                  <a:gd name="T76" fmla="*/ 382 w 1145"/>
                  <a:gd name="T77" fmla="*/ 184 h 1143"/>
                  <a:gd name="T78" fmla="*/ 301 w 1145"/>
                  <a:gd name="T79" fmla="*/ 235 h 1143"/>
                  <a:gd name="T80" fmla="*/ 232 w 1145"/>
                  <a:gd name="T81" fmla="*/ 305 h 1143"/>
                  <a:gd name="T82" fmla="*/ 182 w 1145"/>
                  <a:gd name="T83" fmla="*/ 387 h 1143"/>
                  <a:gd name="T84" fmla="*/ 151 w 1145"/>
                  <a:gd name="T85" fmla="*/ 478 h 1143"/>
                  <a:gd name="T86" fmla="*/ 141 w 1145"/>
                  <a:gd name="T87" fmla="*/ 575 h 1143"/>
                  <a:gd name="T88" fmla="*/ 132 w 1145"/>
                  <a:gd name="T89" fmla="*/ 610 h 1143"/>
                  <a:gd name="T90" fmla="*/ 107 w 1145"/>
                  <a:gd name="T91" fmla="*/ 636 h 1143"/>
                  <a:gd name="T92" fmla="*/ 71 w 1145"/>
                  <a:gd name="T93" fmla="*/ 645 h 1143"/>
                  <a:gd name="T94" fmla="*/ 52 w 1145"/>
                  <a:gd name="T95" fmla="*/ 643 h 1143"/>
                  <a:gd name="T96" fmla="*/ 21 w 1145"/>
                  <a:gd name="T97" fmla="*/ 625 h 1143"/>
                  <a:gd name="T98" fmla="*/ 3 w 1145"/>
                  <a:gd name="T99" fmla="*/ 593 h 1143"/>
                  <a:gd name="T100" fmla="*/ 3 w 1145"/>
                  <a:gd name="T101" fmla="*/ 519 h 1143"/>
                  <a:gd name="T102" fmla="*/ 24 w 1145"/>
                  <a:gd name="T103" fmla="*/ 409 h 1143"/>
                  <a:gd name="T104" fmla="*/ 66 w 1145"/>
                  <a:gd name="T105" fmla="*/ 306 h 1143"/>
                  <a:gd name="T106" fmla="*/ 127 w 1145"/>
                  <a:gd name="T107" fmla="*/ 213 h 1143"/>
                  <a:gd name="T108" fmla="*/ 207 w 1145"/>
                  <a:gd name="T109" fmla="*/ 132 h 1143"/>
                  <a:gd name="T110" fmla="*/ 300 w 1145"/>
                  <a:gd name="T111" fmla="*/ 69 h 1143"/>
                  <a:gd name="T112" fmla="*/ 402 w 1145"/>
                  <a:gd name="T113" fmla="*/ 25 h 1143"/>
                  <a:gd name="T114" fmla="*/ 512 w 1145"/>
                  <a:gd name="T115" fmla="*/ 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45" h="1143">
                    <a:moveTo>
                      <a:pt x="569" y="0"/>
                    </a:moveTo>
                    <a:lnTo>
                      <a:pt x="573" y="0"/>
                    </a:lnTo>
                    <a:lnTo>
                      <a:pt x="634" y="3"/>
                    </a:lnTo>
                    <a:lnTo>
                      <a:pt x="694" y="13"/>
                    </a:lnTo>
                    <a:lnTo>
                      <a:pt x="752" y="29"/>
                    </a:lnTo>
                    <a:lnTo>
                      <a:pt x="807" y="51"/>
                    </a:lnTo>
                    <a:lnTo>
                      <a:pt x="860" y="77"/>
                    </a:lnTo>
                    <a:lnTo>
                      <a:pt x="908" y="109"/>
                    </a:lnTo>
                    <a:lnTo>
                      <a:pt x="954" y="146"/>
                    </a:lnTo>
                    <a:lnTo>
                      <a:pt x="995" y="187"/>
                    </a:lnTo>
                    <a:lnTo>
                      <a:pt x="1033" y="232"/>
                    </a:lnTo>
                    <a:lnTo>
                      <a:pt x="1065" y="280"/>
                    </a:lnTo>
                    <a:lnTo>
                      <a:pt x="1092" y="332"/>
                    </a:lnTo>
                    <a:lnTo>
                      <a:pt x="1114" y="388"/>
                    </a:lnTo>
                    <a:lnTo>
                      <a:pt x="1130" y="445"/>
                    </a:lnTo>
                    <a:lnTo>
                      <a:pt x="1140" y="505"/>
                    </a:lnTo>
                    <a:lnTo>
                      <a:pt x="1145" y="567"/>
                    </a:lnTo>
                    <a:lnTo>
                      <a:pt x="1142" y="625"/>
                    </a:lnTo>
                    <a:lnTo>
                      <a:pt x="1133" y="682"/>
                    </a:lnTo>
                    <a:lnTo>
                      <a:pt x="1119" y="737"/>
                    </a:lnTo>
                    <a:lnTo>
                      <a:pt x="1101" y="790"/>
                    </a:lnTo>
                    <a:lnTo>
                      <a:pt x="1077" y="840"/>
                    </a:lnTo>
                    <a:lnTo>
                      <a:pt x="1049" y="888"/>
                    </a:lnTo>
                    <a:lnTo>
                      <a:pt x="1016" y="932"/>
                    </a:lnTo>
                    <a:lnTo>
                      <a:pt x="979" y="972"/>
                    </a:lnTo>
                    <a:lnTo>
                      <a:pt x="939" y="1010"/>
                    </a:lnTo>
                    <a:lnTo>
                      <a:pt x="896" y="1042"/>
                    </a:lnTo>
                    <a:lnTo>
                      <a:pt x="848" y="1072"/>
                    </a:lnTo>
                    <a:lnTo>
                      <a:pt x="799" y="1096"/>
                    </a:lnTo>
                    <a:lnTo>
                      <a:pt x="746" y="1116"/>
                    </a:lnTo>
                    <a:lnTo>
                      <a:pt x="691" y="1130"/>
                    </a:lnTo>
                    <a:lnTo>
                      <a:pt x="634" y="1139"/>
                    </a:lnTo>
                    <a:lnTo>
                      <a:pt x="576" y="1143"/>
                    </a:lnTo>
                    <a:lnTo>
                      <a:pt x="575" y="1143"/>
                    </a:lnTo>
                    <a:lnTo>
                      <a:pt x="557" y="1140"/>
                    </a:lnTo>
                    <a:lnTo>
                      <a:pt x="540" y="1133"/>
                    </a:lnTo>
                    <a:lnTo>
                      <a:pt x="526" y="1123"/>
                    </a:lnTo>
                    <a:lnTo>
                      <a:pt x="515" y="1108"/>
                    </a:lnTo>
                    <a:lnTo>
                      <a:pt x="508" y="1092"/>
                    </a:lnTo>
                    <a:lnTo>
                      <a:pt x="506" y="1073"/>
                    </a:lnTo>
                    <a:lnTo>
                      <a:pt x="508" y="1054"/>
                    </a:lnTo>
                    <a:lnTo>
                      <a:pt x="514" y="1037"/>
                    </a:lnTo>
                    <a:lnTo>
                      <a:pt x="525" y="1022"/>
                    </a:lnTo>
                    <a:lnTo>
                      <a:pt x="539" y="1012"/>
                    </a:lnTo>
                    <a:lnTo>
                      <a:pt x="556" y="1005"/>
                    </a:lnTo>
                    <a:lnTo>
                      <a:pt x="575" y="1002"/>
                    </a:lnTo>
                    <a:lnTo>
                      <a:pt x="625" y="999"/>
                    </a:lnTo>
                    <a:lnTo>
                      <a:pt x="673" y="990"/>
                    </a:lnTo>
                    <a:lnTo>
                      <a:pt x="720" y="976"/>
                    </a:lnTo>
                    <a:lnTo>
                      <a:pt x="764" y="957"/>
                    </a:lnTo>
                    <a:lnTo>
                      <a:pt x="805" y="933"/>
                    </a:lnTo>
                    <a:lnTo>
                      <a:pt x="844" y="905"/>
                    </a:lnTo>
                    <a:lnTo>
                      <a:pt x="879" y="873"/>
                    </a:lnTo>
                    <a:lnTo>
                      <a:pt x="910" y="838"/>
                    </a:lnTo>
                    <a:lnTo>
                      <a:pt x="937" y="799"/>
                    </a:lnTo>
                    <a:lnTo>
                      <a:pt x="960" y="758"/>
                    </a:lnTo>
                    <a:lnTo>
                      <a:pt x="979" y="714"/>
                    </a:lnTo>
                    <a:lnTo>
                      <a:pt x="992" y="666"/>
                    </a:lnTo>
                    <a:lnTo>
                      <a:pt x="1000" y="618"/>
                    </a:lnTo>
                    <a:lnTo>
                      <a:pt x="1003" y="568"/>
                    </a:lnTo>
                    <a:lnTo>
                      <a:pt x="999" y="514"/>
                    </a:lnTo>
                    <a:lnTo>
                      <a:pt x="990" y="463"/>
                    </a:lnTo>
                    <a:lnTo>
                      <a:pt x="973" y="413"/>
                    </a:lnTo>
                    <a:lnTo>
                      <a:pt x="952" y="367"/>
                    </a:lnTo>
                    <a:lnTo>
                      <a:pt x="924" y="324"/>
                    </a:lnTo>
                    <a:lnTo>
                      <a:pt x="893" y="284"/>
                    </a:lnTo>
                    <a:lnTo>
                      <a:pt x="857" y="248"/>
                    </a:lnTo>
                    <a:lnTo>
                      <a:pt x="817" y="216"/>
                    </a:lnTo>
                    <a:lnTo>
                      <a:pt x="773" y="190"/>
                    </a:lnTo>
                    <a:lnTo>
                      <a:pt x="727" y="169"/>
                    </a:lnTo>
                    <a:lnTo>
                      <a:pt x="678" y="153"/>
                    </a:lnTo>
                    <a:lnTo>
                      <a:pt x="626" y="143"/>
                    </a:lnTo>
                    <a:lnTo>
                      <a:pt x="572" y="139"/>
                    </a:lnTo>
                    <a:lnTo>
                      <a:pt x="569" y="139"/>
                    </a:lnTo>
                    <a:lnTo>
                      <a:pt x="520" y="142"/>
                    </a:lnTo>
                    <a:lnTo>
                      <a:pt x="473" y="151"/>
                    </a:lnTo>
                    <a:lnTo>
                      <a:pt x="427" y="165"/>
                    </a:lnTo>
                    <a:lnTo>
                      <a:pt x="382" y="184"/>
                    </a:lnTo>
                    <a:lnTo>
                      <a:pt x="341" y="207"/>
                    </a:lnTo>
                    <a:lnTo>
                      <a:pt x="301" y="235"/>
                    </a:lnTo>
                    <a:lnTo>
                      <a:pt x="265" y="268"/>
                    </a:lnTo>
                    <a:lnTo>
                      <a:pt x="232" y="305"/>
                    </a:lnTo>
                    <a:lnTo>
                      <a:pt x="205" y="345"/>
                    </a:lnTo>
                    <a:lnTo>
                      <a:pt x="182" y="387"/>
                    </a:lnTo>
                    <a:lnTo>
                      <a:pt x="164" y="431"/>
                    </a:lnTo>
                    <a:lnTo>
                      <a:pt x="151" y="478"/>
                    </a:lnTo>
                    <a:lnTo>
                      <a:pt x="143" y="525"/>
                    </a:lnTo>
                    <a:lnTo>
                      <a:pt x="141" y="575"/>
                    </a:lnTo>
                    <a:lnTo>
                      <a:pt x="139" y="592"/>
                    </a:lnTo>
                    <a:lnTo>
                      <a:pt x="132" y="610"/>
                    </a:lnTo>
                    <a:lnTo>
                      <a:pt x="121" y="624"/>
                    </a:lnTo>
                    <a:lnTo>
                      <a:pt x="107" y="636"/>
                    </a:lnTo>
                    <a:lnTo>
                      <a:pt x="90" y="643"/>
                    </a:lnTo>
                    <a:lnTo>
                      <a:pt x="71" y="645"/>
                    </a:lnTo>
                    <a:lnTo>
                      <a:pt x="70" y="645"/>
                    </a:lnTo>
                    <a:lnTo>
                      <a:pt x="52" y="643"/>
                    </a:lnTo>
                    <a:lnTo>
                      <a:pt x="35" y="636"/>
                    </a:lnTo>
                    <a:lnTo>
                      <a:pt x="21" y="625"/>
                    </a:lnTo>
                    <a:lnTo>
                      <a:pt x="10" y="610"/>
                    </a:lnTo>
                    <a:lnTo>
                      <a:pt x="3" y="593"/>
                    </a:lnTo>
                    <a:lnTo>
                      <a:pt x="0" y="576"/>
                    </a:lnTo>
                    <a:lnTo>
                      <a:pt x="3" y="519"/>
                    </a:lnTo>
                    <a:lnTo>
                      <a:pt x="11" y="463"/>
                    </a:lnTo>
                    <a:lnTo>
                      <a:pt x="24" y="409"/>
                    </a:lnTo>
                    <a:lnTo>
                      <a:pt x="42" y="356"/>
                    </a:lnTo>
                    <a:lnTo>
                      <a:pt x="66" y="306"/>
                    </a:lnTo>
                    <a:lnTo>
                      <a:pt x="94" y="258"/>
                    </a:lnTo>
                    <a:lnTo>
                      <a:pt x="127" y="213"/>
                    </a:lnTo>
                    <a:lnTo>
                      <a:pt x="165" y="170"/>
                    </a:lnTo>
                    <a:lnTo>
                      <a:pt x="207" y="132"/>
                    </a:lnTo>
                    <a:lnTo>
                      <a:pt x="251" y="98"/>
                    </a:lnTo>
                    <a:lnTo>
                      <a:pt x="300" y="69"/>
                    </a:lnTo>
                    <a:lnTo>
                      <a:pt x="350" y="44"/>
                    </a:lnTo>
                    <a:lnTo>
                      <a:pt x="402" y="25"/>
                    </a:lnTo>
                    <a:lnTo>
                      <a:pt x="456" y="12"/>
                    </a:lnTo>
                    <a:lnTo>
                      <a:pt x="512" y="3"/>
                    </a:lnTo>
                    <a:lnTo>
                      <a:pt x="569" y="0"/>
                    </a:lnTo>
                    <a:close/>
                  </a:path>
                </a:pathLst>
              </a:custGeom>
              <a:solidFill>
                <a:srgbClr val="CE1B20"/>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latin typeface="思源黑体 CN Light" panose="020B0300000000000000" pitchFamily="34" charset="-122"/>
                </a:endParaRPr>
              </a:p>
            </p:txBody>
          </p:sp>
          <p:sp>
            <p:nvSpPr>
              <p:cNvPr id="32" name="Freeform 244"/>
              <p:cNvSpPr>
                <a:spLocks noEditPoints="1"/>
              </p:cNvSpPr>
              <p:nvPr/>
            </p:nvSpPr>
            <p:spPr bwMode="auto">
              <a:xfrm>
                <a:off x="4356100" y="3684588"/>
                <a:ext cx="327025" cy="327025"/>
              </a:xfrm>
              <a:custGeom>
                <a:avLst/>
                <a:gdLst>
                  <a:gd name="T0" fmla="*/ 950 w 2058"/>
                  <a:gd name="T1" fmla="*/ 279 h 2058"/>
                  <a:gd name="T2" fmla="*/ 789 w 2058"/>
                  <a:gd name="T3" fmla="*/ 378 h 2058"/>
                  <a:gd name="T4" fmla="*/ 571 w 2058"/>
                  <a:gd name="T5" fmla="*/ 455 h 2058"/>
                  <a:gd name="T6" fmla="*/ 453 w 2058"/>
                  <a:gd name="T7" fmla="*/ 350 h 2058"/>
                  <a:gd name="T8" fmla="*/ 353 w 2058"/>
                  <a:gd name="T9" fmla="*/ 465 h 2058"/>
                  <a:gd name="T10" fmla="*/ 422 w 2058"/>
                  <a:gd name="T11" fmla="*/ 688 h 2058"/>
                  <a:gd name="T12" fmla="*/ 315 w 2058"/>
                  <a:gd name="T13" fmla="*/ 938 h 2058"/>
                  <a:gd name="T14" fmla="*/ 142 w 2058"/>
                  <a:gd name="T15" fmla="*/ 957 h 2058"/>
                  <a:gd name="T16" fmla="*/ 153 w 2058"/>
                  <a:gd name="T17" fmla="*/ 1109 h 2058"/>
                  <a:gd name="T18" fmla="*/ 360 w 2058"/>
                  <a:gd name="T19" fmla="*/ 1219 h 2058"/>
                  <a:gd name="T20" fmla="*/ 461 w 2058"/>
                  <a:gd name="T21" fmla="*/ 1470 h 2058"/>
                  <a:gd name="T22" fmla="*/ 351 w 2058"/>
                  <a:gd name="T23" fmla="*/ 1605 h 2058"/>
                  <a:gd name="T24" fmla="*/ 463 w 2058"/>
                  <a:gd name="T25" fmla="*/ 1708 h 2058"/>
                  <a:gd name="T26" fmla="*/ 643 w 2058"/>
                  <a:gd name="T27" fmla="*/ 1607 h 2058"/>
                  <a:gd name="T28" fmla="*/ 928 w 2058"/>
                  <a:gd name="T29" fmla="*/ 1730 h 2058"/>
                  <a:gd name="T30" fmla="*/ 954 w 2058"/>
                  <a:gd name="T31" fmla="*/ 1916 h 2058"/>
                  <a:gd name="T32" fmla="*/ 1109 w 2058"/>
                  <a:gd name="T33" fmla="*/ 1911 h 2058"/>
                  <a:gd name="T34" fmla="*/ 1167 w 2058"/>
                  <a:gd name="T35" fmla="*/ 1713 h 2058"/>
                  <a:gd name="T36" fmla="*/ 1453 w 2058"/>
                  <a:gd name="T37" fmla="*/ 1597 h 2058"/>
                  <a:gd name="T38" fmla="*/ 1602 w 2058"/>
                  <a:gd name="T39" fmla="*/ 1710 h 2058"/>
                  <a:gd name="T40" fmla="*/ 1710 w 2058"/>
                  <a:gd name="T41" fmla="*/ 1602 h 2058"/>
                  <a:gd name="T42" fmla="*/ 1598 w 2058"/>
                  <a:gd name="T43" fmla="*/ 1454 h 2058"/>
                  <a:gd name="T44" fmla="*/ 1713 w 2058"/>
                  <a:gd name="T45" fmla="*/ 1167 h 2058"/>
                  <a:gd name="T46" fmla="*/ 1911 w 2058"/>
                  <a:gd name="T47" fmla="*/ 1110 h 2058"/>
                  <a:gd name="T48" fmla="*/ 1917 w 2058"/>
                  <a:gd name="T49" fmla="*/ 955 h 2058"/>
                  <a:gd name="T50" fmla="*/ 1731 w 2058"/>
                  <a:gd name="T51" fmla="*/ 928 h 2058"/>
                  <a:gd name="T52" fmla="*/ 1609 w 2058"/>
                  <a:gd name="T53" fmla="*/ 644 h 2058"/>
                  <a:gd name="T54" fmla="*/ 1708 w 2058"/>
                  <a:gd name="T55" fmla="*/ 464 h 2058"/>
                  <a:gd name="T56" fmla="*/ 1607 w 2058"/>
                  <a:gd name="T57" fmla="*/ 352 h 2058"/>
                  <a:gd name="T58" fmla="*/ 1490 w 2058"/>
                  <a:gd name="T59" fmla="*/ 455 h 2058"/>
                  <a:gd name="T60" fmla="*/ 1272 w 2058"/>
                  <a:gd name="T61" fmla="*/ 378 h 2058"/>
                  <a:gd name="T62" fmla="*/ 1110 w 2058"/>
                  <a:gd name="T63" fmla="*/ 279 h 2058"/>
                  <a:gd name="T64" fmla="*/ 962 w 2058"/>
                  <a:gd name="T65" fmla="*/ 141 h 2058"/>
                  <a:gd name="T66" fmla="*/ 1224 w 2058"/>
                  <a:gd name="T67" fmla="*/ 67 h 2058"/>
                  <a:gd name="T68" fmla="*/ 1398 w 2058"/>
                  <a:gd name="T69" fmla="*/ 279 h 2058"/>
                  <a:gd name="T70" fmla="*/ 1602 w 2058"/>
                  <a:gd name="T71" fmla="*/ 209 h 2058"/>
                  <a:gd name="T72" fmla="*/ 1834 w 2058"/>
                  <a:gd name="T73" fmla="*/ 388 h 2058"/>
                  <a:gd name="T74" fmla="*/ 1805 w 2058"/>
                  <a:gd name="T75" fmla="*/ 564 h 2058"/>
                  <a:gd name="T76" fmla="*/ 1937 w 2058"/>
                  <a:gd name="T77" fmla="*/ 812 h 2058"/>
                  <a:gd name="T78" fmla="*/ 2058 w 2058"/>
                  <a:gd name="T79" fmla="*/ 960 h 2058"/>
                  <a:gd name="T80" fmla="*/ 1966 w 2058"/>
                  <a:gd name="T81" fmla="*/ 1238 h 2058"/>
                  <a:gd name="T82" fmla="*/ 1756 w 2058"/>
                  <a:gd name="T83" fmla="*/ 1444 h 2058"/>
                  <a:gd name="T84" fmla="*/ 1848 w 2058"/>
                  <a:gd name="T85" fmla="*/ 1631 h 2058"/>
                  <a:gd name="T86" fmla="*/ 1648 w 2058"/>
                  <a:gd name="T87" fmla="*/ 1841 h 2058"/>
                  <a:gd name="T88" fmla="*/ 1445 w 2058"/>
                  <a:gd name="T89" fmla="*/ 1755 h 2058"/>
                  <a:gd name="T90" fmla="*/ 1238 w 2058"/>
                  <a:gd name="T91" fmla="*/ 1965 h 2058"/>
                  <a:gd name="T92" fmla="*/ 961 w 2058"/>
                  <a:gd name="T93" fmla="*/ 2058 h 2058"/>
                  <a:gd name="T94" fmla="*/ 812 w 2058"/>
                  <a:gd name="T95" fmla="*/ 1936 h 2058"/>
                  <a:gd name="T96" fmla="*/ 564 w 2058"/>
                  <a:gd name="T97" fmla="*/ 1805 h 2058"/>
                  <a:gd name="T98" fmla="*/ 400 w 2058"/>
                  <a:gd name="T99" fmla="*/ 1837 h 2058"/>
                  <a:gd name="T100" fmla="*/ 210 w 2058"/>
                  <a:gd name="T101" fmla="*/ 1614 h 2058"/>
                  <a:gd name="T102" fmla="*/ 278 w 2058"/>
                  <a:gd name="T103" fmla="*/ 1397 h 2058"/>
                  <a:gd name="T104" fmla="*/ 67 w 2058"/>
                  <a:gd name="T105" fmla="*/ 1223 h 2058"/>
                  <a:gd name="T106" fmla="*/ 3 w 2058"/>
                  <a:gd name="T107" fmla="*/ 930 h 2058"/>
                  <a:gd name="T108" fmla="*/ 152 w 2058"/>
                  <a:gd name="T109" fmla="*/ 809 h 2058"/>
                  <a:gd name="T110" fmla="*/ 236 w 2058"/>
                  <a:gd name="T111" fmla="*/ 543 h 2058"/>
                  <a:gd name="T112" fmla="*/ 236 w 2058"/>
                  <a:gd name="T113" fmla="*/ 371 h 2058"/>
                  <a:gd name="T114" fmla="*/ 458 w 2058"/>
                  <a:gd name="T115" fmla="*/ 209 h 2058"/>
                  <a:gd name="T116" fmla="*/ 709 w 2058"/>
                  <a:gd name="T117" fmla="*/ 256 h 2058"/>
                  <a:gd name="T118" fmla="*/ 853 w 2058"/>
                  <a:gd name="T119" fmla="*/ 45 h 2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58" h="2058">
                    <a:moveTo>
                      <a:pt x="962" y="141"/>
                    </a:moveTo>
                    <a:lnTo>
                      <a:pt x="958" y="143"/>
                    </a:lnTo>
                    <a:lnTo>
                      <a:pt x="954" y="145"/>
                    </a:lnTo>
                    <a:lnTo>
                      <a:pt x="952" y="147"/>
                    </a:lnTo>
                    <a:lnTo>
                      <a:pt x="951" y="150"/>
                    </a:lnTo>
                    <a:lnTo>
                      <a:pt x="950" y="153"/>
                    </a:lnTo>
                    <a:lnTo>
                      <a:pt x="950" y="279"/>
                    </a:lnTo>
                    <a:lnTo>
                      <a:pt x="947" y="299"/>
                    </a:lnTo>
                    <a:lnTo>
                      <a:pt x="940" y="315"/>
                    </a:lnTo>
                    <a:lnTo>
                      <a:pt x="928" y="330"/>
                    </a:lnTo>
                    <a:lnTo>
                      <a:pt x="912" y="342"/>
                    </a:lnTo>
                    <a:lnTo>
                      <a:pt x="893" y="348"/>
                    </a:lnTo>
                    <a:lnTo>
                      <a:pt x="840" y="361"/>
                    </a:lnTo>
                    <a:lnTo>
                      <a:pt x="789" y="378"/>
                    </a:lnTo>
                    <a:lnTo>
                      <a:pt x="738" y="398"/>
                    </a:lnTo>
                    <a:lnTo>
                      <a:pt x="690" y="423"/>
                    </a:lnTo>
                    <a:lnTo>
                      <a:pt x="643" y="451"/>
                    </a:lnTo>
                    <a:lnTo>
                      <a:pt x="625" y="460"/>
                    </a:lnTo>
                    <a:lnTo>
                      <a:pt x="607" y="464"/>
                    </a:lnTo>
                    <a:lnTo>
                      <a:pt x="588" y="462"/>
                    </a:lnTo>
                    <a:lnTo>
                      <a:pt x="571" y="455"/>
                    </a:lnTo>
                    <a:lnTo>
                      <a:pt x="555" y="443"/>
                    </a:lnTo>
                    <a:lnTo>
                      <a:pt x="466" y="352"/>
                    </a:lnTo>
                    <a:lnTo>
                      <a:pt x="463" y="350"/>
                    </a:lnTo>
                    <a:lnTo>
                      <a:pt x="461" y="349"/>
                    </a:lnTo>
                    <a:lnTo>
                      <a:pt x="458" y="349"/>
                    </a:lnTo>
                    <a:lnTo>
                      <a:pt x="456" y="349"/>
                    </a:lnTo>
                    <a:lnTo>
                      <a:pt x="453" y="350"/>
                    </a:lnTo>
                    <a:lnTo>
                      <a:pt x="450" y="352"/>
                    </a:lnTo>
                    <a:lnTo>
                      <a:pt x="353" y="449"/>
                    </a:lnTo>
                    <a:lnTo>
                      <a:pt x="351" y="452"/>
                    </a:lnTo>
                    <a:lnTo>
                      <a:pt x="350" y="456"/>
                    </a:lnTo>
                    <a:lnTo>
                      <a:pt x="350" y="459"/>
                    </a:lnTo>
                    <a:lnTo>
                      <a:pt x="351" y="462"/>
                    </a:lnTo>
                    <a:lnTo>
                      <a:pt x="353" y="465"/>
                    </a:lnTo>
                    <a:lnTo>
                      <a:pt x="443" y="554"/>
                    </a:lnTo>
                    <a:lnTo>
                      <a:pt x="455" y="569"/>
                    </a:lnTo>
                    <a:lnTo>
                      <a:pt x="461" y="587"/>
                    </a:lnTo>
                    <a:lnTo>
                      <a:pt x="463" y="606"/>
                    </a:lnTo>
                    <a:lnTo>
                      <a:pt x="460" y="625"/>
                    </a:lnTo>
                    <a:lnTo>
                      <a:pt x="451" y="642"/>
                    </a:lnTo>
                    <a:lnTo>
                      <a:pt x="422" y="688"/>
                    </a:lnTo>
                    <a:lnTo>
                      <a:pt x="398" y="737"/>
                    </a:lnTo>
                    <a:lnTo>
                      <a:pt x="376" y="788"/>
                    </a:lnTo>
                    <a:lnTo>
                      <a:pt x="360" y="839"/>
                    </a:lnTo>
                    <a:lnTo>
                      <a:pt x="347" y="892"/>
                    </a:lnTo>
                    <a:lnTo>
                      <a:pt x="341" y="911"/>
                    </a:lnTo>
                    <a:lnTo>
                      <a:pt x="330" y="927"/>
                    </a:lnTo>
                    <a:lnTo>
                      <a:pt x="315" y="938"/>
                    </a:lnTo>
                    <a:lnTo>
                      <a:pt x="297" y="947"/>
                    </a:lnTo>
                    <a:lnTo>
                      <a:pt x="278" y="949"/>
                    </a:lnTo>
                    <a:lnTo>
                      <a:pt x="153" y="949"/>
                    </a:lnTo>
                    <a:lnTo>
                      <a:pt x="149" y="950"/>
                    </a:lnTo>
                    <a:lnTo>
                      <a:pt x="146" y="951"/>
                    </a:lnTo>
                    <a:lnTo>
                      <a:pt x="143" y="954"/>
                    </a:lnTo>
                    <a:lnTo>
                      <a:pt x="142" y="957"/>
                    </a:lnTo>
                    <a:lnTo>
                      <a:pt x="141" y="960"/>
                    </a:lnTo>
                    <a:lnTo>
                      <a:pt x="141" y="1097"/>
                    </a:lnTo>
                    <a:lnTo>
                      <a:pt x="142" y="1101"/>
                    </a:lnTo>
                    <a:lnTo>
                      <a:pt x="143" y="1104"/>
                    </a:lnTo>
                    <a:lnTo>
                      <a:pt x="146" y="1107"/>
                    </a:lnTo>
                    <a:lnTo>
                      <a:pt x="149" y="1108"/>
                    </a:lnTo>
                    <a:lnTo>
                      <a:pt x="153" y="1109"/>
                    </a:lnTo>
                    <a:lnTo>
                      <a:pt x="278" y="1109"/>
                    </a:lnTo>
                    <a:lnTo>
                      <a:pt x="297" y="1111"/>
                    </a:lnTo>
                    <a:lnTo>
                      <a:pt x="315" y="1120"/>
                    </a:lnTo>
                    <a:lnTo>
                      <a:pt x="330" y="1131"/>
                    </a:lnTo>
                    <a:lnTo>
                      <a:pt x="341" y="1147"/>
                    </a:lnTo>
                    <a:lnTo>
                      <a:pt x="347" y="1166"/>
                    </a:lnTo>
                    <a:lnTo>
                      <a:pt x="360" y="1219"/>
                    </a:lnTo>
                    <a:lnTo>
                      <a:pt x="376" y="1270"/>
                    </a:lnTo>
                    <a:lnTo>
                      <a:pt x="398" y="1321"/>
                    </a:lnTo>
                    <a:lnTo>
                      <a:pt x="422" y="1368"/>
                    </a:lnTo>
                    <a:lnTo>
                      <a:pt x="451" y="1416"/>
                    </a:lnTo>
                    <a:lnTo>
                      <a:pt x="460" y="1433"/>
                    </a:lnTo>
                    <a:lnTo>
                      <a:pt x="463" y="1452"/>
                    </a:lnTo>
                    <a:lnTo>
                      <a:pt x="461" y="1470"/>
                    </a:lnTo>
                    <a:lnTo>
                      <a:pt x="455" y="1488"/>
                    </a:lnTo>
                    <a:lnTo>
                      <a:pt x="443" y="1504"/>
                    </a:lnTo>
                    <a:lnTo>
                      <a:pt x="353" y="1593"/>
                    </a:lnTo>
                    <a:lnTo>
                      <a:pt x="351" y="1596"/>
                    </a:lnTo>
                    <a:lnTo>
                      <a:pt x="350" y="1599"/>
                    </a:lnTo>
                    <a:lnTo>
                      <a:pt x="350" y="1602"/>
                    </a:lnTo>
                    <a:lnTo>
                      <a:pt x="351" y="1605"/>
                    </a:lnTo>
                    <a:lnTo>
                      <a:pt x="353" y="1609"/>
                    </a:lnTo>
                    <a:lnTo>
                      <a:pt x="450" y="1704"/>
                    </a:lnTo>
                    <a:lnTo>
                      <a:pt x="453" y="1708"/>
                    </a:lnTo>
                    <a:lnTo>
                      <a:pt x="456" y="1709"/>
                    </a:lnTo>
                    <a:lnTo>
                      <a:pt x="458" y="1709"/>
                    </a:lnTo>
                    <a:lnTo>
                      <a:pt x="461" y="1709"/>
                    </a:lnTo>
                    <a:lnTo>
                      <a:pt x="463" y="1708"/>
                    </a:lnTo>
                    <a:lnTo>
                      <a:pt x="466" y="1704"/>
                    </a:lnTo>
                    <a:lnTo>
                      <a:pt x="555" y="1616"/>
                    </a:lnTo>
                    <a:lnTo>
                      <a:pt x="569" y="1605"/>
                    </a:lnTo>
                    <a:lnTo>
                      <a:pt x="586" y="1598"/>
                    </a:lnTo>
                    <a:lnTo>
                      <a:pt x="604" y="1596"/>
                    </a:lnTo>
                    <a:lnTo>
                      <a:pt x="624" y="1599"/>
                    </a:lnTo>
                    <a:lnTo>
                      <a:pt x="643" y="1607"/>
                    </a:lnTo>
                    <a:lnTo>
                      <a:pt x="690" y="1636"/>
                    </a:lnTo>
                    <a:lnTo>
                      <a:pt x="738" y="1661"/>
                    </a:lnTo>
                    <a:lnTo>
                      <a:pt x="789" y="1682"/>
                    </a:lnTo>
                    <a:lnTo>
                      <a:pt x="840" y="1699"/>
                    </a:lnTo>
                    <a:lnTo>
                      <a:pt x="893" y="1713"/>
                    </a:lnTo>
                    <a:lnTo>
                      <a:pt x="912" y="1719"/>
                    </a:lnTo>
                    <a:lnTo>
                      <a:pt x="928" y="1730"/>
                    </a:lnTo>
                    <a:lnTo>
                      <a:pt x="940" y="1745"/>
                    </a:lnTo>
                    <a:lnTo>
                      <a:pt x="948" y="1762"/>
                    </a:lnTo>
                    <a:lnTo>
                      <a:pt x="950" y="1781"/>
                    </a:lnTo>
                    <a:lnTo>
                      <a:pt x="950" y="1907"/>
                    </a:lnTo>
                    <a:lnTo>
                      <a:pt x="951" y="1911"/>
                    </a:lnTo>
                    <a:lnTo>
                      <a:pt x="952" y="1914"/>
                    </a:lnTo>
                    <a:lnTo>
                      <a:pt x="954" y="1916"/>
                    </a:lnTo>
                    <a:lnTo>
                      <a:pt x="958" y="1918"/>
                    </a:lnTo>
                    <a:lnTo>
                      <a:pt x="962" y="1918"/>
                    </a:lnTo>
                    <a:lnTo>
                      <a:pt x="1099" y="1918"/>
                    </a:lnTo>
                    <a:lnTo>
                      <a:pt x="1102" y="1918"/>
                    </a:lnTo>
                    <a:lnTo>
                      <a:pt x="1105" y="1916"/>
                    </a:lnTo>
                    <a:lnTo>
                      <a:pt x="1108" y="1914"/>
                    </a:lnTo>
                    <a:lnTo>
                      <a:pt x="1109" y="1911"/>
                    </a:lnTo>
                    <a:lnTo>
                      <a:pt x="1110" y="1907"/>
                    </a:lnTo>
                    <a:lnTo>
                      <a:pt x="1110" y="1781"/>
                    </a:lnTo>
                    <a:lnTo>
                      <a:pt x="1113" y="1762"/>
                    </a:lnTo>
                    <a:lnTo>
                      <a:pt x="1121" y="1745"/>
                    </a:lnTo>
                    <a:lnTo>
                      <a:pt x="1133" y="1730"/>
                    </a:lnTo>
                    <a:lnTo>
                      <a:pt x="1148" y="1719"/>
                    </a:lnTo>
                    <a:lnTo>
                      <a:pt x="1167" y="1713"/>
                    </a:lnTo>
                    <a:lnTo>
                      <a:pt x="1220" y="1700"/>
                    </a:lnTo>
                    <a:lnTo>
                      <a:pt x="1272" y="1683"/>
                    </a:lnTo>
                    <a:lnTo>
                      <a:pt x="1321" y="1662"/>
                    </a:lnTo>
                    <a:lnTo>
                      <a:pt x="1370" y="1638"/>
                    </a:lnTo>
                    <a:lnTo>
                      <a:pt x="1417" y="1610"/>
                    </a:lnTo>
                    <a:lnTo>
                      <a:pt x="1434" y="1600"/>
                    </a:lnTo>
                    <a:lnTo>
                      <a:pt x="1453" y="1597"/>
                    </a:lnTo>
                    <a:lnTo>
                      <a:pt x="1472" y="1599"/>
                    </a:lnTo>
                    <a:lnTo>
                      <a:pt x="1490" y="1605"/>
                    </a:lnTo>
                    <a:lnTo>
                      <a:pt x="1506" y="1618"/>
                    </a:lnTo>
                    <a:lnTo>
                      <a:pt x="1594" y="1707"/>
                    </a:lnTo>
                    <a:lnTo>
                      <a:pt x="1598" y="1709"/>
                    </a:lnTo>
                    <a:lnTo>
                      <a:pt x="1600" y="1710"/>
                    </a:lnTo>
                    <a:lnTo>
                      <a:pt x="1602" y="1710"/>
                    </a:lnTo>
                    <a:lnTo>
                      <a:pt x="1605" y="1710"/>
                    </a:lnTo>
                    <a:lnTo>
                      <a:pt x="1607" y="1709"/>
                    </a:lnTo>
                    <a:lnTo>
                      <a:pt x="1610" y="1707"/>
                    </a:lnTo>
                    <a:lnTo>
                      <a:pt x="1706" y="1610"/>
                    </a:lnTo>
                    <a:lnTo>
                      <a:pt x="1708" y="1607"/>
                    </a:lnTo>
                    <a:lnTo>
                      <a:pt x="1709" y="1604"/>
                    </a:lnTo>
                    <a:lnTo>
                      <a:pt x="1710" y="1602"/>
                    </a:lnTo>
                    <a:lnTo>
                      <a:pt x="1709" y="1600"/>
                    </a:lnTo>
                    <a:lnTo>
                      <a:pt x="1708" y="1597"/>
                    </a:lnTo>
                    <a:lnTo>
                      <a:pt x="1706" y="1594"/>
                    </a:lnTo>
                    <a:lnTo>
                      <a:pt x="1618" y="1505"/>
                    </a:lnTo>
                    <a:lnTo>
                      <a:pt x="1606" y="1489"/>
                    </a:lnTo>
                    <a:lnTo>
                      <a:pt x="1600" y="1473"/>
                    </a:lnTo>
                    <a:lnTo>
                      <a:pt x="1598" y="1454"/>
                    </a:lnTo>
                    <a:lnTo>
                      <a:pt x="1601" y="1435"/>
                    </a:lnTo>
                    <a:lnTo>
                      <a:pt x="1609" y="1417"/>
                    </a:lnTo>
                    <a:lnTo>
                      <a:pt x="1638" y="1370"/>
                    </a:lnTo>
                    <a:lnTo>
                      <a:pt x="1663" y="1322"/>
                    </a:lnTo>
                    <a:lnTo>
                      <a:pt x="1683" y="1271"/>
                    </a:lnTo>
                    <a:lnTo>
                      <a:pt x="1700" y="1220"/>
                    </a:lnTo>
                    <a:lnTo>
                      <a:pt x="1713" y="1167"/>
                    </a:lnTo>
                    <a:lnTo>
                      <a:pt x="1719" y="1148"/>
                    </a:lnTo>
                    <a:lnTo>
                      <a:pt x="1731" y="1132"/>
                    </a:lnTo>
                    <a:lnTo>
                      <a:pt x="1745" y="1121"/>
                    </a:lnTo>
                    <a:lnTo>
                      <a:pt x="1762" y="1113"/>
                    </a:lnTo>
                    <a:lnTo>
                      <a:pt x="1782" y="1110"/>
                    </a:lnTo>
                    <a:lnTo>
                      <a:pt x="1908" y="1110"/>
                    </a:lnTo>
                    <a:lnTo>
                      <a:pt x="1911" y="1110"/>
                    </a:lnTo>
                    <a:lnTo>
                      <a:pt x="1914" y="1108"/>
                    </a:lnTo>
                    <a:lnTo>
                      <a:pt x="1917" y="1106"/>
                    </a:lnTo>
                    <a:lnTo>
                      <a:pt x="1918" y="1103"/>
                    </a:lnTo>
                    <a:lnTo>
                      <a:pt x="1919" y="1098"/>
                    </a:lnTo>
                    <a:lnTo>
                      <a:pt x="1919" y="961"/>
                    </a:lnTo>
                    <a:lnTo>
                      <a:pt x="1918" y="958"/>
                    </a:lnTo>
                    <a:lnTo>
                      <a:pt x="1917" y="955"/>
                    </a:lnTo>
                    <a:lnTo>
                      <a:pt x="1914" y="953"/>
                    </a:lnTo>
                    <a:lnTo>
                      <a:pt x="1911" y="951"/>
                    </a:lnTo>
                    <a:lnTo>
                      <a:pt x="1908" y="951"/>
                    </a:lnTo>
                    <a:lnTo>
                      <a:pt x="1782" y="951"/>
                    </a:lnTo>
                    <a:lnTo>
                      <a:pt x="1762" y="948"/>
                    </a:lnTo>
                    <a:lnTo>
                      <a:pt x="1745" y="940"/>
                    </a:lnTo>
                    <a:lnTo>
                      <a:pt x="1731" y="928"/>
                    </a:lnTo>
                    <a:lnTo>
                      <a:pt x="1719" y="912"/>
                    </a:lnTo>
                    <a:lnTo>
                      <a:pt x="1713" y="894"/>
                    </a:lnTo>
                    <a:lnTo>
                      <a:pt x="1700" y="840"/>
                    </a:lnTo>
                    <a:lnTo>
                      <a:pt x="1683" y="789"/>
                    </a:lnTo>
                    <a:lnTo>
                      <a:pt x="1663" y="739"/>
                    </a:lnTo>
                    <a:lnTo>
                      <a:pt x="1638" y="691"/>
                    </a:lnTo>
                    <a:lnTo>
                      <a:pt x="1609" y="644"/>
                    </a:lnTo>
                    <a:lnTo>
                      <a:pt x="1601" y="626"/>
                    </a:lnTo>
                    <a:lnTo>
                      <a:pt x="1598" y="607"/>
                    </a:lnTo>
                    <a:lnTo>
                      <a:pt x="1599" y="588"/>
                    </a:lnTo>
                    <a:lnTo>
                      <a:pt x="1606" y="570"/>
                    </a:lnTo>
                    <a:lnTo>
                      <a:pt x="1618" y="555"/>
                    </a:lnTo>
                    <a:lnTo>
                      <a:pt x="1706" y="466"/>
                    </a:lnTo>
                    <a:lnTo>
                      <a:pt x="1708" y="464"/>
                    </a:lnTo>
                    <a:lnTo>
                      <a:pt x="1709" y="461"/>
                    </a:lnTo>
                    <a:lnTo>
                      <a:pt x="1710" y="459"/>
                    </a:lnTo>
                    <a:lnTo>
                      <a:pt x="1709" y="457"/>
                    </a:lnTo>
                    <a:lnTo>
                      <a:pt x="1708" y="453"/>
                    </a:lnTo>
                    <a:lnTo>
                      <a:pt x="1706" y="450"/>
                    </a:lnTo>
                    <a:lnTo>
                      <a:pt x="1610" y="354"/>
                    </a:lnTo>
                    <a:lnTo>
                      <a:pt x="1607" y="352"/>
                    </a:lnTo>
                    <a:lnTo>
                      <a:pt x="1605" y="351"/>
                    </a:lnTo>
                    <a:lnTo>
                      <a:pt x="1602" y="350"/>
                    </a:lnTo>
                    <a:lnTo>
                      <a:pt x="1600" y="351"/>
                    </a:lnTo>
                    <a:lnTo>
                      <a:pt x="1598" y="352"/>
                    </a:lnTo>
                    <a:lnTo>
                      <a:pt x="1594" y="354"/>
                    </a:lnTo>
                    <a:lnTo>
                      <a:pt x="1506" y="443"/>
                    </a:lnTo>
                    <a:lnTo>
                      <a:pt x="1490" y="455"/>
                    </a:lnTo>
                    <a:lnTo>
                      <a:pt x="1472" y="462"/>
                    </a:lnTo>
                    <a:lnTo>
                      <a:pt x="1453" y="463"/>
                    </a:lnTo>
                    <a:lnTo>
                      <a:pt x="1434" y="460"/>
                    </a:lnTo>
                    <a:lnTo>
                      <a:pt x="1417" y="451"/>
                    </a:lnTo>
                    <a:lnTo>
                      <a:pt x="1370" y="423"/>
                    </a:lnTo>
                    <a:lnTo>
                      <a:pt x="1321" y="398"/>
                    </a:lnTo>
                    <a:lnTo>
                      <a:pt x="1272" y="378"/>
                    </a:lnTo>
                    <a:lnTo>
                      <a:pt x="1220" y="361"/>
                    </a:lnTo>
                    <a:lnTo>
                      <a:pt x="1167" y="348"/>
                    </a:lnTo>
                    <a:lnTo>
                      <a:pt x="1148" y="342"/>
                    </a:lnTo>
                    <a:lnTo>
                      <a:pt x="1133" y="330"/>
                    </a:lnTo>
                    <a:lnTo>
                      <a:pt x="1120" y="315"/>
                    </a:lnTo>
                    <a:lnTo>
                      <a:pt x="1113" y="299"/>
                    </a:lnTo>
                    <a:lnTo>
                      <a:pt x="1110" y="279"/>
                    </a:lnTo>
                    <a:lnTo>
                      <a:pt x="1110" y="153"/>
                    </a:lnTo>
                    <a:lnTo>
                      <a:pt x="1109" y="150"/>
                    </a:lnTo>
                    <a:lnTo>
                      <a:pt x="1108" y="147"/>
                    </a:lnTo>
                    <a:lnTo>
                      <a:pt x="1105" y="145"/>
                    </a:lnTo>
                    <a:lnTo>
                      <a:pt x="1102" y="143"/>
                    </a:lnTo>
                    <a:lnTo>
                      <a:pt x="1099" y="141"/>
                    </a:lnTo>
                    <a:lnTo>
                      <a:pt x="962" y="141"/>
                    </a:lnTo>
                    <a:close/>
                    <a:moveTo>
                      <a:pt x="961" y="0"/>
                    </a:moveTo>
                    <a:lnTo>
                      <a:pt x="1098" y="0"/>
                    </a:lnTo>
                    <a:lnTo>
                      <a:pt x="1128" y="3"/>
                    </a:lnTo>
                    <a:lnTo>
                      <a:pt x="1157" y="12"/>
                    </a:lnTo>
                    <a:lnTo>
                      <a:pt x="1183" y="26"/>
                    </a:lnTo>
                    <a:lnTo>
                      <a:pt x="1205" y="45"/>
                    </a:lnTo>
                    <a:lnTo>
                      <a:pt x="1224" y="67"/>
                    </a:lnTo>
                    <a:lnTo>
                      <a:pt x="1238" y="93"/>
                    </a:lnTo>
                    <a:lnTo>
                      <a:pt x="1246" y="121"/>
                    </a:lnTo>
                    <a:lnTo>
                      <a:pt x="1250" y="152"/>
                    </a:lnTo>
                    <a:lnTo>
                      <a:pt x="1250" y="223"/>
                    </a:lnTo>
                    <a:lnTo>
                      <a:pt x="1300" y="237"/>
                    </a:lnTo>
                    <a:lnTo>
                      <a:pt x="1350" y="256"/>
                    </a:lnTo>
                    <a:lnTo>
                      <a:pt x="1398" y="279"/>
                    </a:lnTo>
                    <a:lnTo>
                      <a:pt x="1445" y="303"/>
                    </a:lnTo>
                    <a:lnTo>
                      <a:pt x="1494" y="253"/>
                    </a:lnTo>
                    <a:lnTo>
                      <a:pt x="1512" y="237"/>
                    </a:lnTo>
                    <a:lnTo>
                      <a:pt x="1532" y="225"/>
                    </a:lnTo>
                    <a:lnTo>
                      <a:pt x="1554" y="216"/>
                    </a:lnTo>
                    <a:lnTo>
                      <a:pt x="1578" y="211"/>
                    </a:lnTo>
                    <a:lnTo>
                      <a:pt x="1602" y="209"/>
                    </a:lnTo>
                    <a:lnTo>
                      <a:pt x="1631" y="212"/>
                    </a:lnTo>
                    <a:lnTo>
                      <a:pt x="1660" y="221"/>
                    </a:lnTo>
                    <a:lnTo>
                      <a:pt x="1686" y="234"/>
                    </a:lnTo>
                    <a:lnTo>
                      <a:pt x="1708" y="253"/>
                    </a:lnTo>
                    <a:lnTo>
                      <a:pt x="1805" y="350"/>
                    </a:lnTo>
                    <a:lnTo>
                      <a:pt x="1821" y="368"/>
                    </a:lnTo>
                    <a:lnTo>
                      <a:pt x="1834" y="388"/>
                    </a:lnTo>
                    <a:lnTo>
                      <a:pt x="1842" y="410"/>
                    </a:lnTo>
                    <a:lnTo>
                      <a:pt x="1849" y="433"/>
                    </a:lnTo>
                    <a:lnTo>
                      <a:pt x="1850" y="457"/>
                    </a:lnTo>
                    <a:lnTo>
                      <a:pt x="1848" y="487"/>
                    </a:lnTo>
                    <a:lnTo>
                      <a:pt x="1838" y="516"/>
                    </a:lnTo>
                    <a:lnTo>
                      <a:pt x="1824" y="541"/>
                    </a:lnTo>
                    <a:lnTo>
                      <a:pt x="1805" y="564"/>
                    </a:lnTo>
                    <a:lnTo>
                      <a:pt x="1756" y="614"/>
                    </a:lnTo>
                    <a:lnTo>
                      <a:pt x="1781" y="661"/>
                    </a:lnTo>
                    <a:lnTo>
                      <a:pt x="1802" y="709"/>
                    </a:lnTo>
                    <a:lnTo>
                      <a:pt x="1821" y="758"/>
                    </a:lnTo>
                    <a:lnTo>
                      <a:pt x="1837" y="809"/>
                    </a:lnTo>
                    <a:lnTo>
                      <a:pt x="1907" y="809"/>
                    </a:lnTo>
                    <a:lnTo>
                      <a:pt x="1937" y="812"/>
                    </a:lnTo>
                    <a:lnTo>
                      <a:pt x="1966" y="820"/>
                    </a:lnTo>
                    <a:lnTo>
                      <a:pt x="1992" y="835"/>
                    </a:lnTo>
                    <a:lnTo>
                      <a:pt x="2014" y="853"/>
                    </a:lnTo>
                    <a:lnTo>
                      <a:pt x="2033" y="875"/>
                    </a:lnTo>
                    <a:lnTo>
                      <a:pt x="2047" y="901"/>
                    </a:lnTo>
                    <a:lnTo>
                      <a:pt x="2055" y="930"/>
                    </a:lnTo>
                    <a:lnTo>
                      <a:pt x="2058" y="960"/>
                    </a:lnTo>
                    <a:lnTo>
                      <a:pt x="2058" y="1097"/>
                    </a:lnTo>
                    <a:lnTo>
                      <a:pt x="2055" y="1128"/>
                    </a:lnTo>
                    <a:lnTo>
                      <a:pt x="2047" y="1156"/>
                    </a:lnTo>
                    <a:lnTo>
                      <a:pt x="2033" y="1182"/>
                    </a:lnTo>
                    <a:lnTo>
                      <a:pt x="2014" y="1205"/>
                    </a:lnTo>
                    <a:lnTo>
                      <a:pt x="1992" y="1223"/>
                    </a:lnTo>
                    <a:lnTo>
                      <a:pt x="1966" y="1238"/>
                    </a:lnTo>
                    <a:lnTo>
                      <a:pt x="1937" y="1246"/>
                    </a:lnTo>
                    <a:lnTo>
                      <a:pt x="1907" y="1249"/>
                    </a:lnTo>
                    <a:lnTo>
                      <a:pt x="1837" y="1249"/>
                    </a:lnTo>
                    <a:lnTo>
                      <a:pt x="1821" y="1300"/>
                    </a:lnTo>
                    <a:lnTo>
                      <a:pt x="1802" y="1349"/>
                    </a:lnTo>
                    <a:lnTo>
                      <a:pt x="1781" y="1397"/>
                    </a:lnTo>
                    <a:lnTo>
                      <a:pt x="1756" y="1444"/>
                    </a:lnTo>
                    <a:lnTo>
                      <a:pt x="1805" y="1494"/>
                    </a:lnTo>
                    <a:lnTo>
                      <a:pt x="1821" y="1512"/>
                    </a:lnTo>
                    <a:lnTo>
                      <a:pt x="1834" y="1532"/>
                    </a:lnTo>
                    <a:lnTo>
                      <a:pt x="1842" y="1554"/>
                    </a:lnTo>
                    <a:lnTo>
                      <a:pt x="1849" y="1577"/>
                    </a:lnTo>
                    <a:lnTo>
                      <a:pt x="1850" y="1600"/>
                    </a:lnTo>
                    <a:lnTo>
                      <a:pt x="1848" y="1631"/>
                    </a:lnTo>
                    <a:lnTo>
                      <a:pt x="1838" y="1659"/>
                    </a:lnTo>
                    <a:lnTo>
                      <a:pt x="1824" y="1684"/>
                    </a:lnTo>
                    <a:lnTo>
                      <a:pt x="1805" y="1708"/>
                    </a:lnTo>
                    <a:lnTo>
                      <a:pt x="1708" y="1805"/>
                    </a:lnTo>
                    <a:lnTo>
                      <a:pt x="1690" y="1820"/>
                    </a:lnTo>
                    <a:lnTo>
                      <a:pt x="1670" y="1833"/>
                    </a:lnTo>
                    <a:lnTo>
                      <a:pt x="1648" y="1841"/>
                    </a:lnTo>
                    <a:lnTo>
                      <a:pt x="1625" y="1847"/>
                    </a:lnTo>
                    <a:lnTo>
                      <a:pt x="1602" y="1849"/>
                    </a:lnTo>
                    <a:lnTo>
                      <a:pt x="1571" y="1846"/>
                    </a:lnTo>
                    <a:lnTo>
                      <a:pt x="1544" y="1837"/>
                    </a:lnTo>
                    <a:lnTo>
                      <a:pt x="1517" y="1824"/>
                    </a:lnTo>
                    <a:lnTo>
                      <a:pt x="1494" y="1805"/>
                    </a:lnTo>
                    <a:lnTo>
                      <a:pt x="1445" y="1755"/>
                    </a:lnTo>
                    <a:lnTo>
                      <a:pt x="1398" y="1779"/>
                    </a:lnTo>
                    <a:lnTo>
                      <a:pt x="1350" y="1801"/>
                    </a:lnTo>
                    <a:lnTo>
                      <a:pt x="1300" y="1820"/>
                    </a:lnTo>
                    <a:lnTo>
                      <a:pt x="1250" y="1835"/>
                    </a:lnTo>
                    <a:lnTo>
                      <a:pt x="1250" y="1906"/>
                    </a:lnTo>
                    <a:lnTo>
                      <a:pt x="1246" y="1936"/>
                    </a:lnTo>
                    <a:lnTo>
                      <a:pt x="1238" y="1965"/>
                    </a:lnTo>
                    <a:lnTo>
                      <a:pt x="1224" y="1991"/>
                    </a:lnTo>
                    <a:lnTo>
                      <a:pt x="1205" y="2013"/>
                    </a:lnTo>
                    <a:lnTo>
                      <a:pt x="1183" y="2032"/>
                    </a:lnTo>
                    <a:lnTo>
                      <a:pt x="1157" y="2046"/>
                    </a:lnTo>
                    <a:lnTo>
                      <a:pt x="1128" y="2054"/>
                    </a:lnTo>
                    <a:lnTo>
                      <a:pt x="1098" y="2058"/>
                    </a:lnTo>
                    <a:lnTo>
                      <a:pt x="961" y="2058"/>
                    </a:lnTo>
                    <a:lnTo>
                      <a:pt x="930" y="2054"/>
                    </a:lnTo>
                    <a:lnTo>
                      <a:pt x="903" y="2046"/>
                    </a:lnTo>
                    <a:lnTo>
                      <a:pt x="876" y="2032"/>
                    </a:lnTo>
                    <a:lnTo>
                      <a:pt x="854" y="2013"/>
                    </a:lnTo>
                    <a:lnTo>
                      <a:pt x="835" y="1991"/>
                    </a:lnTo>
                    <a:lnTo>
                      <a:pt x="821" y="1965"/>
                    </a:lnTo>
                    <a:lnTo>
                      <a:pt x="812" y="1936"/>
                    </a:lnTo>
                    <a:lnTo>
                      <a:pt x="809" y="1906"/>
                    </a:lnTo>
                    <a:lnTo>
                      <a:pt x="809" y="1835"/>
                    </a:lnTo>
                    <a:lnTo>
                      <a:pt x="758" y="1820"/>
                    </a:lnTo>
                    <a:lnTo>
                      <a:pt x="709" y="1801"/>
                    </a:lnTo>
                    <a:lnTo>
                      <a:pt x="661" y="1779"/>
                    </a:lnTo>
                    <a:lnTo>
                      <a:pt x="615" y="1755"/>
                    </a:lnTo>
                    <a:lnTo>
                      <a:pt x="564" y="1805"/>
                    </a:lnTo>
                    <a:lnTo>
                      <a:pt x="546" y="1820"/>
                    </a:lnTo>
                    <a:lnTo>
                      <a:pt x="526" y="1833"/>
                    </a:lnTo>
                    <a:lnTo>
                      <a:pt x="504" y="1841"/>
                    </a:lnTo>
                    <a:lnTo>
                      <a:pt x="481" y="1847"/>
                    </a:lnTo>
                    <a:lnTo>
                      <a:pt x="458" y="1849"/>
                    </a:lnTo>
                    <a:lnTo>
                      <a:pt x="427" y="1846"/>
                    </a:lnTo>
                    <a:lnTo>
                      <a:pt x="400" y="1837"/>
                    </a:lnTo>
                    <a:lnTo>
                      <a:pt x="373" y="1824"/>
                    </a:lnTo>
                    <a:lnTo>
                      <a:pt x="350" y="1805"/>
                    </a:lnTo>
                    <a:lnTo>
                      <a:pt x="253" y="1708"/>
                    </a:lnTo>
                    <a:lnTo>
                      <a:pt x="236" y="1687"/>
                    </a:lnTo>
                    <a:lnTo>
                      <a:pt x="223" y="1663"/>
                    </a:lnTo>
                    <a:lnTo>
                      <a:pt x="214" y="1639"/>
                    </a:lnTo>
                    <a:lnTo>
                      <a:pt x="210" y="1614"/>
                    </a:lnTo>
                    <a:lnTo>
                      <a:pt x="210" y="1587"/>
                    </a:lnTo>
                    <a:lnTo>
                      <a:pt x="214" y="1562"/>
                    </a:lnTo>
                    <a:lnTo>
                      <a:pt x="223" y="1538"/>
                    </a:lnTo>
                    <a:lnTo>
                      <a:pt x="236" y="1515"/>
                    </a:lnTo>
                    <a:lnTo>
                      <a:pt x="253" y="1494"/>
                    </a:lnTo>
                    <a:lnTo>
                      <a:pt x="304" y="1444"/>
                    </a:lnTo>
                    <a:lnTo>
                      <a:pt x="278" y="1397"/>
                    </a:lnTo>
                    <a:lnTo>
                      <a:pt x="256" y="1349"/>
                    </a:lnTo>
                    <a:lnTo>
                      <a:pt x="237" y="1300"/>
                    </a:lnTo>
                    <a:lnTo>
                      <a:pt x="223" y="1249"/>
                    </a:lnTo>
                    <a:lnTo>
                      <a:pt x="152" y="1249"/>
                    </a:lnTo>
                    <a:lnTo>
                      <a:pt x="121" y="1246"/>
                    </a:lnTo>
                    <a:lnTo>
                      <a:pt x="93" y="1238"/>
                    </a:lnTo>
                    <a:lnTo>
                      <a:pt x="67" y="1223"/>
                    </a:lnTo>
                    <a:lnTo>
                      <a:pt x="44" y="1205"/>
                    </a:lnTo>
                    <a:lnTo>
                      <a:pt x="26" y="1182"/>
                    </a:lnTo>
                    <a:lnTo>
                      <a:pt x="12" y="1156"/>
                    </a:lnTo>
                    <a:lnTo>
                      <a:pt x="3" y="1128"/>
                    </a:lnTo>
                    <a:lnTo>
                      <a:pt x="0" y="1097"/>
                    </a:lnTo>
                    <a:lnTo>
                      <a:pt x="0" y="960"/>
                    </a:lnTo>
                    <a:lnTo>
                      <a:pt x="3" y="930"/>
                    </a:lnTo>
                    <a:lnTo>
                      <a:pt x="12" y="901"/>
                    </a:lnTo>
                    <a:lnTo>
                      <a:pt x="26" y="875"/>
                    </a:lnTo>
                    <a:lnTo>
                      <a:pt x="44" y="853"/>
                    </a:lnTo>
                    <a:lnTo>
                      <a:pt x="67" y="835"/>
                    </a:lnTo>
                    <a:lnTo>
                      <a:pt x="93" y="820"/>
                    </a:lnTo>
                    <a:lnTo>
                      <a:pt x="121" y="812"/>
                    </a:lnTo>
                    <a:lnTo>
                      <a:pt x="152" y="809"/>
                    </a:lnTo>
                    <a:lnTo>
                      <a:pt x="223" y="809"/>
                    </a:lnTo>
                    <a:lnTo>
                      <a:pt x="237" y="758"/>
                    </a:lnTo>
                    <a:lnTo>
                      <a:pt x="256" y="709"/>
                    </a:lnTo>
                    <a:lnTo>
                      <a:pt x="278" y="661"/>
                    </a:lnTo>
                    <a:lnTo>
                      <a:pt x="304" y="614"/>
                    </a:lnTo>
                    <a:lnTo>
                      <a:pt x="253" y="564"/>
                    </a:lnTo>
                    <a:lnTo>
                      <a:pt x="236" y="543"/>
                    </a:lnTo>
                    <a:lnTo>
                      <a:pt x="223" y="520"/>
                    </a:lnTo>
                    <a:lnTo>
                      <a:pt x="214" y="496"/>
                    </a:lnTo>
                    <a:lnTo>
                      <a:pt x="210" y="470"/>
                    </a:lnTo>
                    <a:lnTo>
                      <a:pt x="210" y="444"/>
                    </a:lnTo>
                    <a:lnTo>
                      <a:pt x="214" y="419"/>
                    </a:lnTo>
                    <a:lnTo>
                      <a:pt x="223" y="394"/>
                    </a:lnTo>
                    <a:lnTo>
                      <a:pt x="236" y="371"/>
                    </a:lnTo>
                    <a:lnTo>
                      <a:pt x="253" y="350"/>
                    </a:lnTo>
                    <a:lnTo>
                      <a:pt x="350" y="253"/>
                    </a:lnTo>
                    <a:lnTo>
                      <a:pt x="368" y="237"/>
                    </a:lnTo>
                    <a:lnTo>
                      <a:pt x="388" y="225"/>
                    </a:lnTo>
                    <a:lnTo>
                      <a:pt x="410" y="216"/>
                    </a:lnTo>
                    <a:lnTo>
                      <a:pt x="433" y="211"/>
                    </a:lnTo>
                    <a:lnTo>
                      <a:pt x="458" y="209"/>
                    </a:lnTo>
                    <a:lnTo>
                      <a:pt x="487" y="212"/>
                    </a:lnTo>
                    <a:lnTo>
                      <a:pt x="516" y="221"/>
                    </a:lnTo>
                    <a:lnTo>
                      <a:pt x="542" y="234"/>
                    </a:lnTo>
                    <a:lnTo>
                      <a:pt x="564" y="253"/>
                    </a:lnTo>
                    <a:lnTo>
                      <a:pt x="615" y="303"/>
                    </a:lnTo>
                    <a:lnTo>
                      <a:pt x="661" y="279"/>
                    </a:lnTo>
                    <a:lnTo>
                      <a:pt x="709" y="256"/>
                    </a:lnTo>
                    <a:lnTo>
                      <a:pt x="758" y="237"/>
                    </a:lnTo>
                    <a:lnTo>
                      <a:pt x="809" y="223"/>
                    </a:lnTo>
                    <a:lnTo>
                      <a:pt x="809" y="152"/>
                    </a:lnTo>
                    <a:lnTo>
                      <a:pt x="812" y="121"/>
                    </a:lnTo>
                    <a:lnTo>
                      <a:pt x="820" y="93"/>
                    </a:lnTo>
                    <a:lnTo>
                      <a:pt x="835" y="67"/>
                    </a:lnTo>
                    <a:lnTo>
                      <a:pt x="853" y="45"/>
                    </a:lnTo>
                    <a:lnTo>
                      <a:pt x="876" y="26"/>
                    </a:lnTo>
                    <a:lnTo>
                      <a:pt x="902" y="12"/>
                    </a:lnTo>
                    <a:lnTo>
                      <a:pt x="930" y="3"/>
                    </a:lnTo>
                    <a:lnTo>
                      <a:pt x="961" y="0"/>
                    </a:lnTo>
                    <a:close/>
                  </a:path>
                </a:pathLst>
              </a:custGeom>
              <a:solidFill>
                <a:srgbClr val="CE1B20"/>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latin typeface="思源黑体 CN Light" panose="020B0300000000000000" pitchFamily="34" charset="-122"/>
                </a:endParaRPr>
              </a:p>
            </p:txBody>
          </p:sp>
          <p:sp>
            <p:nvSpPr>
              <p:cNvPr id="33" name="Freeform 245"/>
              <p:cNvSpPr>
                <a:spLocks noEditPoints="1"/>
              </p:cNvSpPr>
              <p:nvPr/>
            </p:nvSpPr>
            <p:spPr bwMode="auto">
              <a:xfrm>
                <a:off x="4452938" y="3783013"/>
                <a:ext cx="133350" cy="131763"/>
              </a:xfrm>
              <a:custGeom>
                <a:avLst/>
                <a:gdLst>
                  <a:gd name="T0" fmla="*/ 376 w 834"/>
                  <a:gd name="T1" fmla="*/ 143 h 834"/>
                  <a:gd name="T2" fmla="*/ 300 w 834"/>
                  <a:gd name="T3" fmla="*/ 166 h 834"/>
                  <a:gd name="T4" fmla="*/ 235 w 834"/>
                  <a:gd name="T5" fmla="*/ 208 h 834"/>
                  <a:gd name="T6" fmla="*/ 184 w 834"/>
                  <a:gd name="T7" fmla="*/ 266 h 834"/>
                  <a:gd name="T8" fmla="*/ 152 w 834"/>
                  <a:gd name="T9" fmla="*/ 337 h 834"/>
                  <a:gd name="T10" fmla="*/ 140 w 834"/>
                  <a:gd name="T11" fmla="*/ 417 h 834"/>
                  <a:gd name="T12" fmla="*/ 152 w 834"/>
                  <a:gd name="T13" fmla="*/ 497 h 834"/>
                  <a:gd name="T14" fmla="*/ 184 w 834"/>
                  <a:gd name="T15" fmla="*/ 568 h 834"/>
                  <a:gd name="T16" fmla="*/ 235 w 834"/>
                  <a:gd name="T17" fmla="*/ 626 h 834"/>
                  <a:gd name="T18" fmla="*/ 300 w 834"/>
                  <a:gd name="T19" fmla="*/ 668 h 834"/>
                  <a:gd name="T20" fmla="*/ 376 w 834"/>
                  <a:gd name="T21" fmla="*/ 691 h 834"/>
                  <a:gd name="T22" fmla="*/ 457 w 834"/>
                  <a:gd name="T23" fmla="*/ 691 h 834"/>
                  <a:gd name="T24" fmla="*/ 533 w 834"/>
                  <a:gd name="T25" fmla="*/ 668 h 834"/>
                  <a:gd name="T26" fmla="*/ 599 w 834"/>
                  <a:gd name="T27" fmla="*/ 626 h 834"/>
                  <a:gd name="T28" fmla="*/ 649 w 834"/>
                  <a:gd name="T29" fmla="*/ 568 h 834"/>
                  <a:gd name="T30" fmla="*/ 682 w 834"/>
                  <a:gd name="T31" fmla="*/ 497 h 834"/>
                  <a:gd name="T32" fmla="*/ 694 w 834"/>
                  <a:gd name="T33" fmla="*/ 417 h 834"/>
                  <a:gd name="T34" fmla="*/ 682 w 834"/>
                  <a:gd name="T35" fmla="*/ 337 h 834"/>
                  <a:gd name="T36" fmla="*/ 649 w 834"/>
                  <a:gd name="T37" fmla="*/ 266 h 834"/>
                  <a:gd name="T38" fmla="*/ 599 w 834"/>
                  <a:gd name="T39" fmla="*/ 208 h 834"/>
                  <a:gd name="T40" fmla="*/ 533 w 834"/>
                  <a:gd name="T41" fmla="*/ 166 h 834"/>
                  <a:gd name="T42" fmla="*/ 457 w 834"/>
                  <a:gd name="T43" fmla="*/ 143 h 834"/>
                  <a:gd name="T44" fmla="*/ 416 w 834"/>
                  <a:gd name="T45" fmla="*/ 0 h 834"/>
                  <a:gd name="T46" fmla="*/ 519 w 834"/>
                  <a:gd name="T47" fmla="*/ 12 h 834"/>
                  <a:gd name="T48" fmla="*/ 612 w 834"/>
                  <a:gd name="T49" fmla="*/ 48 h 834"/>
                  <a:gd name="T50" fmla="*/ 694 w 834"/>
                  <a:gd name="T51" fmla="*/ 105 h 834"/>
                  <a:gd name="T52" fmla="*/ 759 w 834"/>
                  <a:gd name="T53" fmla="*/ 179 h 834"/>
                  <a:gd name="T54" fmla="*/ 805 w 834"/>
                  <a:gd name="T55" fmla="*/ 266 h 834"/>
                  <a:gd name="T56" fmla="*/ 831 w 834"/>
                  <a:gd name="T57" fmla="*/ 364 h 834"/>
                  <a:gd name="T58" fmla="*/ 831 w 834"/>
                  <a:gd name="T59" fmla="*/ 470 h 834"/>
                  <a:gd name="T60" fmla="*/ 805 w 834"/>
                  <a:gd name="T61" fmla="*/ 568 h 834"/>
                  <a:gd name="T62" fmla="*/ 759 w 834"/>
                  <a:gd name="T63" fmla="*/ 655 h 834"/>
                  <a:gd name="T64" fmla="*/ 694 w 834"/>
                  <a:gd name="T65" fmla="*/ 729 h 834"/>
                  <a:gd name="T66" fmla="*/ 612 w 834"/>
                  <a:gd name="T67" fmla="*/ 785 h 834"/>
                  <a:gd name="T68" fmla="*/ 520 w 834"/>
                  <a:gd name="T69" fmla="*/ 822 h 834"/>
                  <a:gd name="T70" fmla="*/ 417 w 834"/>
                  <a:gd name="T71" fmla="*/ 834 h 834"/>
                  <a:gd name="T72" fmla="*/ 314 w 834"/>
                  <a:gd name="T73" fmla="*/ 822 h 834"/>
                  <a:gd name="T74" fmla="*/ 221 w 834"/>
                  <a:gd name="T75" fmla="*/ 785 h 834"/>
                  <a:gd name="T76" fmla="*/ 140 w 834"/>
                  <a:gd name="T77" fmla="*/ 729 h 834"/>
                  <a:gd name="T78" fmla="*/ 75 w 834"/>
                  <a:gd name="T79" fmla="*/ 655 h 834"/>
                  <a:gd name="T80" fmla="*/ 27 w 834"/>
                  <a:gd name="T81" fmla="*/ 568 h 834"/>
                  <a:gd name="T82" fmla="*/ 3 w 834"/>
                  <a:gd name="T83" fmla="*/ 470 h 834"/>
                  <a:gd name="T84" fmla="*/ 3 w 834"/>
                  <a:gd name="T85" fmla="*/ 364 h 834"/>
                  <a:gd name="T86" fmla="*/ 27 w 834"/>
                  <a:gd name="T87" fmla="*/ 266 h 834"/>
                  <a:gd name="T88" fmla="*/ 74 w 834"/>
                  <a:gd name="T89" fmla="*/ 179 h 834"/>
                  <a:gd name="T90" fmla="*/ 139 w 834"/>
                  <a:gd name="T91" fmla="*/ 105 h 834"/>
                  <a:gd name="T92" fmla="*/ 220 w 834"/>
                  <a:gd name="T93" fmla="*/ 48 h 834"/>
                  <a:gd name="T94" fmla="*/ 314 w 834"/>
                  <a:gd name="T95" fmla="*/ 12 h 834"/>
                  <a:gd name="T96" fmla="*/ 416 w 834"/>
                  <a:gd name="T97"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4" h="834">
                    <a:moveTo>
                      <a:pt x="417" y="140"/>
                    </a:moveTo>
                    <a:lnTo>
                      <a:pt x="376" y="143"/>
                    </a:lnTo>
                    <a:lnTo>
                      <a:pt x="337" y="151"/>
                    </a:lnTo>
                    <a:lnTo>
                      <a:pt x="300" y="166"/>
                    </a:lnTo>
                    <a:lnTo>
                      <a:pt x="266" y="185"/>
                    </a:lnTo>
                    <a:lnTo>
                      <a:pt x="235" y="208"/>
                    </a:lnTo>
                    <a:lnTo>
                      <a:pt x="207" y="236"/>
                    </a:lnTo>
                    <a:lnTo>
                      <a:pt x="184" y="266"/>
                    </a:lnTo>
                    <a:lnTo>
                      <a:pt x="165" y="300"/>
                    </a:lnTo>
                    <a:lnTo>
                      <a:pt x="152" y="337"/>
                    </a:lnTo>
                    <a:lnTo>
                      <a:pt x="143" y="376"/>
                    </a:lnTo>
                    <a:lnTo>
                      <a:pt x="140" y="417"/>
                    </a:lnTo>
                    <a:lnTo>
                      <a:pt x="143" y="458"/>
                    </a:lnTo>
                    <a:lnTo>
                      <a:pt x="152" y="497"/>
                    </a:lnTo>
                    <a:lnTo>
                      <a:pt x="165" y="533"/>
                    </a:lnTo>
                    <a:lnTo>
                      <a:pt x="184" y="568"/>
                    </a:lnTo>
                    <a:lnTo>
                      <a:pt x="207" y="598"/>
                    </a:lnTo>
                    <a:lnTo>
                      <a:pt x="235" y="626"/>
                    </a:lnTo>
                    <a:lnTo>
                      <a:pt x="266" y="649"/>
                    </a:lnTo>
                    <a:lnTo>
                      <a:pt x="300" y="668"/>
                    </a:lnTo>
                    <a:lnTo>
                      <a:pt x="337" y="681"/>
                    </a:lnTo>
                    <a:lnTo>
                      <a:pt x="376" y="691"/>
                    </a:lnTo>
                    <a:lnTo>
                      <a:pt x="417" y="694"/>
                    </a:lnTo>
                    <a:lnTo>
                      <a:pt x="457" y="691"/>
                    </a:lnTo>
                    <a:lnTo>
                      <a:pt x="496" y="681"/>
                    </a:lnTo>
                    <a:lnTo>
                      <a:pt x="533" y="668"/>
                    </a:lnTo>
                    <a:lnTo>
                      <a:pt x="567" y="649"/>
                    </a:lnTo>
                    <a:lnTo>
                      <a:pt x="599" y="626"/>
                    </a:lnTo>
                    <a:lnTo>
                      <a:pt x="626" y="598"/>
                    </a:lnTo>
                    <a:lnTo>
                      <a:pt x="649" y="568"/>
                    </a:lnTo>
                    <a:lnTo>
                      <a:pt x="668" y="534"/>
                    </a:lnTo>
                    <a:lnTo>
                      <a:pt x="682" y="497"/>
                    </a:lnTo>
                    <a:lnTo>
                      <a:pt x="690" y="458"/>
                    </a:lnTo>
                    <a:lnTo>
                      <a:pt x="694" y="417"/>
                    </a:lnTo>
                    <a:lnTo>
                      <a:pt x="690" y="376"/>
                    </a:lnTo>
                    <a:lnTo>
                      <a:pt x="682" y="337"/>
                    </a:lnTo>
                    <a:lnTo>
                      <a:pt x="668" y="300"/>
                    </a:lnTo>
                    <a:lnTo>
                      <a:pt x="649" y="266"/>
                    </a:lnTo>
                    <a:lnTo>
                      <a:pt x="626" y="236"/>
                    </a:lnTo>
                    <a:lnTo>
                      <a:pt x="599" y="208"/>
                    </a:lnTo>
                    <a:lnTo>
                      <a:pt x="567" y="185"/>
                    </a:lnTo>
                    <a:lnTo>
                      <a:pt x="533" y="166"/>
                    </a:lnTo>
                    <a:lnTo>
                      <a:pt x="496" y="151"/>
                    </a:lnTo>
                    <a:lnTo>
                      <a:pt x="457" y="143"/>
                    </a:lnTo>
                    <a:lnTo>
                      <a:pt x="417" y="140"/>
                    </a:lnTo>
                    <a:close/>
                    <a:moveTo>
                      <a:pt x="416" y="0"/>
                    </a:moveTo>
                    <a:lnTo>
                      <a:pt x="468" y="3"/>
                    </a:lnTo>
                    <a:lnTo>
                      <a:pt x="519" y="12"/>
                    </a:lnTo>
                    <a:lnTo>
                      <a:pt x="567" y="28"/>
                    </a:lnTo>
                    <a:lnTo>
                      <a:pt x="612" y="48"/>
                    </a:lnTo>
                    <a:lnTo>
                      <a:pt x="655" y="74"/>
                    </a:lnTo>
                    <a:lnTo>
                      <a:pt x="694" y="105"/>
                    </a:lnTo>
                    <a:lnTo>
                      <a:pt x="728" y="140"/>
                    </a:lnTo>
                    <a:lnTo>
                      <a:pt x="759" y="179"/>
                    </a:lnTo>
                    <a:lnTo>
                      <a:pt x="784" y="221"/>
                    </a:lnTo>
                    <a:lnTo>
                      <a:pt x="805" y="266"/>
                    </a:lnTo>
                    <a:lnTo>
                      <a:pt x="821" y="315"/>
                    </a:lnTo>
                    <a:lnTo>
                      <a:pt x="831" y="364"/>
                    </a:lnTo>
                    <a:lnTo>
                      <a:pt x="834" y="417"/>
                    </a:lnTo>
                    <a:lnTo>
                      <a:pt x="831" y="470"/>
                    </a:lnTo>
                    <a:lnTo>
                      <a:pt x="821" y="519"/>
                    </a:lnTo>
                    <a:lnTo>
                      <a:pt x="805" y="568"/>
                    </a:lnTo>
                    <a:lnTo>
                      <a:pt x="785" y="613"/>
                    </a:lnTo>
                    <a:lnTo>
                      <a:pt x="759" y="655"/>
                    </a:lnTo>
                    <a:lnTo>
                      <a:pt x="728" y="694"/>
                    </a:lnTo>
                    <a:lnTo>
                      <a:pt x="694" y="729"/>
                    </a:lnTo>
                    <a:lnTo>
                      <a:pt x="655" y="759"/>
                    </a:lnTo>
                    <a:lnTo>
                      <a:pt x="612" y="785"/>
                    </a:lnTo>
                    <a:lnTo>
                      <a:pt x="567" y="806"/>
                    </a:lnTo>
                    <a:lnTo>
                      <a:pt x="520" y="822"/>
                    </a:lnTo>
                    <a:lnTo>
                      <a:pt x="469" y="831"/>
                    </a:lnTo>
                    <a:lnTo>
                      <a:pt x="417" y="834"/>
                    </a:lnTo>
                    <a:lnTo>
                      <a:pt x="365" y="831"/>
                    </a:lnTo>
                    <a:lnTo>
                      <a:pt x="314" y="822"/>
                    </a:lnTo>
                    <a:lnTo>
                      <a:pt x="266" y="806"/>
                    </a:lnTo>
                    <a:lnTo>
                      <a:pt x="221" y="785"/>
                    </a:lnTo>
                    <a:lnTo>
                      <a:pt x="179" y="759"/>
                    </a:lnTo>
                    <a:lnTo>
                      <a:pt x="140" y="729"/>
                    </a:lnTo>
                    <a:lnTo>
                      <a:pt x="105" y="694"/>
                    </a:lnTo>
                    <a:lnTo>
                      <a:pt x="75" y="655"/>
                    </a:lnTo>
                    <a:lnTo>
                      <a:pt x="48" y="613"/>
                    </a:lnTo>
                    <a:lnTo>
                      <a:pt x="27" y="568"/>
                    </a:lnTo>
                    <a:lnTo>
                      <a:pt x="12" y="519"/>
                    </a:lnTo>
                    <a:lnTo>
                      <a:pt x="3" y="470"/>
                    </a:lnTo>
                    <a:lnTo>
                      <a:pt x="0" y="417"/>
                    </a:lnTo>
                    <a:lnTo>
                      <a:pt x="3" y="364"/>
                    </a:lnTo>
                    <a:lnTo>
                      <a:pt x="12" y="315"/>
                    </a:lnTo>
                    <a:lnTo>
                      <a:pt x="27" y="266"/>
                    </a:lnTo>
                    <a:lnTo>
                      <a:pt x="48" y="221"/>
                    </a:lnTo>
                    <a:lnTo>
                      <a:pt x="74" y="179"/>
                    </a:lnTo>
                    <a:lnTo>
                      <a:pt x="104" y="140"/>
                    </a:lnTo>
                    <a:lnTo>
                      <a:pt x="139" y="105"/>
                    </a:lnTo>
                    <a:lnTo>
                      <a:pt x="178" y="74"/>
                    </a:lnTo>
                    <a:lnTo>
                      <a:pt x="220" y="48"/>
                    </a:lnTo>
                    <a:lnTo>
                      <a:pt x="265" y="28"/>
                    </a:lnTo>
                    <a:lnTo>
                      <a:pt x="314" y="12"/>
                    </a:lnTo>
                    <a:lnTo>
                      <a:pt x="364" y="3"/>
                    </a:lnTo>
                    <a:lnTo>
                      <a:pt x="416" y="0"/>
                    </a:lnTo>
                    <a:close/>
                  </a:path>
                </a:pathLst>
              </a:custGeom>
              <a:solidFill>
                <a:srgbClr val="CE1B20"/>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latin typeface="思源黑体 CN Light" panose="020B0300000000000000" pitchFamily="34" charset="-122"/>
                </a:endParaRPr>
              </a:p>
            </p:txBody>
          </p:sp>
        </p:grpSp>
        <p:grpSp>
          <p:nvGrpSpPr>
            <p:cNvPr id="20" name="Group 37"/>
            <p:cNvGrpSpPr/>
            <p:nvPr/>
          </p:nvGrpSpPr>
          <p:grpSpPr>
            <a:xfrm>
              <a:off x="7450760" y="3205748"/>
              <a:ext cx="383798" cy="382702"/>
              <a:chOff x="1603375" y="1916113"/>
              <a:chExt cx="557213" cy="555625"/>
            </a:xfrm>
            <a:solidFill>
              <a:srgbClr val="1B69F2"/>
            </a:solidFill>
          </p:grpSpPr>
          <p:sp>
            <p:nvSpPr>
              <p:cNvPr id="21" name="Freeform 74"/>
              <p:cNvSpPr>
                <a:spLocks noEditPoints="1"/>
              </p:cNvSpPr>
              <p:nvPr/>
            </p:nvSpPr>
            <p:spPr bwMode="auto">
              <a:xfrm>
                <a:off x="1603375" y="1916113"/>
                <a:ext cx="557213" cy="555625"/>
              </a:xfrm>
              <a:custGeom>
                <a:avLst/>
                <a:gdLst>
                  <a:gd name="T0" fmla="*/ 190 w 3510"/>
                  <a:gd name="T1" fmla="*/ 3035 h 3500"/>
                  <a:gd name="T2" fmla="*/ 203 w 3510"/>
                  <a:gd name="T3" fmla="*/ 3200 h 3500"/>
                  <a:gd name="T4" fmla="*/ 333 w 3510"/>
                  <a:gd name="T5" fmla="*/ 3310 h 3500"/>
                  <a:gd name="T6" fmla="*/ 497 w 3510"/>
                  <a:gd name="T7" fmla="*/ 3297 h 3500"/>
                  <a:gd name="T8" fmla="*/ 905 w 3510"/>
                  <a:gd name="T9" fmla="*/ 2290 h 3500"/>
                  <a:gd name="T10" fmla="*/ 2237 w 3510"/>
                  <a:gd name="T11" fmla="*/ 180 h 3500"/>
                  <a:gd name="T12" fmla="*/ 1892 w 3510"/>
                  <a:gd name="T13" fmla="*/ 235 h 3500"/>
                  <a:gd name="T14" fmla="*/ 1576 w 3510"/>
                  <a:gd name="T15" fmla="*/ 401 h 3500"/>
                  <a:gd name="T16" fmla="*/ 1319 w 3510"/>
                  <a:gd name="T17" fmla="*/ 678 h 3500"/>
                  <a:gd name="T18" fmla="*/ 1174 w 3510"/>
                  <a:gd name="T19" fmla="*/ 1016 h 3500"/>
                  <a:gd name="T20" fmla="*/ 1150 w 3510"/>
                  <a:gd name="T21" fmla="*/ 1379 h 3500"/>
                  <a:gd name="T22" fmla="*/ 1247 w 3510"/>
                  <a:gd name="T23" fmla="*/ 1731 h 3500"/>
                  <a:gd name="T24" fmla="*/ 1465 w 3510"/>
                  <a:gd name="T25" fmla="*/ 2040 h 3500"/>
                  <a:gd name="T26" fmla="*/ 1774 w 3510"/>
                  <a:gd name="T27" fmla="*/ 2257 h 3500"/>
                  <a:gd name="T28" fmla="*/ 2127 w 3510"/>
                  <a:gd name="T29" fmla="*/ 2353 h 3500"/>
                  <a:gd name="T30" fmla="*/ 2491 w 3510"/>
                  <a:gd name="T31" fmla="*/ 2329 h 3500"/>
                  <a:gd name="T32" fmla="*/ 2830 w 3510"/>
                  <a:gd name="T33" fmla="*/ 2185 h 3500"/>
                  <a:gd name="T34" fmla="*/ 3111 w 3510"/>
                  <a:gd name="T35" fmla="*/ 1923 h 3500"/>
                  <a:gd name="T36" fmla="*/ 3280 w 3510"/>
                  <a:gd name="T37" fmla="*/ 1593 h 3500"/>
                  <a:gd name="T38" fmla="*/ 3329 w 3510"/>
                  <a:gd name="T39" fmla="*/ 1232 h 3500"/>
                  <a:gd name="T40" fmla="*/ 3257 w 3510"/>
                  <a:gd name="T41" fmla="*/ 876 h 3500"/>
                  <a:gd name="T42" fmla="*/ 3063 w 3510"/>
                  <a:gd name="T43" fmla="*/ 556 h 3500"/>
                  <a:gd name="T44" fmla="*/ 2777 w 3510"/>
                  <a:gd name="T45" fmla="*/ 321 h 3500"/>
                  <a:gd name="T46" fmla="*/ 2446 w 3510"/>
                  <a:gd name="T47" fmla="*/ 200 h 3500"/>
                  <a:gd name="T48" fmla="*/ 2319 w 3510"/>
                  <a:gd name="T49" fmla="*/ 2 h 3500"/>
                  <a:gd name="T50" fmla="*/ 2717 w 3510"/>
                  <a:gd name="T51" fmla="*/ 93 h 3500"/>
                  <a:gd name="T52" fmla="*/ 3074 w 3510"/>
                  <a:gd name="T53" fmla="*/ 312 h 3500"/>
                  <a:gd name="T54" fmla="*/ 3344 w 3510"/>
                  <a:gd name="T55" fmla="*/ 642 h 3500"/>
                  <a:gd name="T56" fmla="*/ 3487 w 3510"/>
                  <a:gd name="T57" fmla="*/ 1027 h 3500"/>
                  <a:gd name="T58" fmla="*/ 3508 w 3510"/>
                  <a:gd name="T59" fmla="*/ 1350 h 3500"/>
                  <a:gd name="T60" fmla="*/ 3416 w 3510"/>
                  <a:gd name="T61" fmla="*/ 1748 h 3500"/>
                  <a:gd name="T62" fmla="*/ 3197 w 3510"/>
                  <a:gd name="T63" fmla="*/ 2104 h 3500"/>
                  <a:gd name="T64" fmla="*/ 2867 w 3510"/>
                  <a:gd name="T65" fmla="*/ 2374 h 3500"/>
                  <a:gd name="T66" fmla="*/ 2480 w 3510"/>
                  <a:gd name="T67" fmla="*/ 2516 h 3500"/>
                  <a:gd name="T68" fmla="*/ 2075 w 3510"/>
                  <a:gd name="T69" fmla="*/ 2528 h 3500"/>
                  <a:gd name="T70" fmla="*/ 1684 w 3510"/>
                  <a:gd name="T71" fmla="*/ 2413 h 3500"/>
                  <a:gd name="T72" fmla="*/ 1251 w 3510"/>
                  <a:gd name="T73" fmla="*/ 2380 h 3500"/>
                  <a:gd name="T74" fmla="*/ 1432 w 3510"/>
                  <a:gd name="T75" fmla="*/ 2608 h 3500"/>
                  <a:gd name="T76" fmla="*/ 647 w 3510"/>
                  <a:gd name="T77" fmla="*/ 3414 h 3500"/>
                  <a:gd name="T78" fmla="*/ 442 w 3510"/>
                  <a:gd name="T79" fmla="*/ 3498 h 3500"/>
                  <a:gd name="T80" fmla="*/ 229 w 3510"/>
                  <a:gd name="T81" fmla="*/ 3462 h 3500"/>
                  <a:gd name="T82" fmla="*/ 60 w 3510"/>
                  <a:gd name="T83" fmla="*/ 3311 h 3500"/>
                  <a:gd name="T84" fmla="*/ 0 w 3510"/>
                  <a:gd name="T85" fmla="*/ 3102 h 3500"/>
                  <a:gd name="T86" fmla="*/ 38 w 3510"/>
                  <a:gd name="T87" fmla="*/ 2932 h 3500"/>
                  <a:gd name="T88" fmla="*/ 857 w 3510"/>
                  <a:gd name="T89" fmla="*/ 2085 h 3500"/>
                  <a:gd name="T90" fmla="*/ 952 w 3510"/>
                  <a:gd name="T91" fmla="*/ 2085 h 3500"/>
                  <a:gd name="T92" fmla="*/ 1172 w 3510"/>
                  <a:gd name="T93" fmla="*/ 1965 h 3500"/>
                  <a:gd name="T94" fmla="*/ 1005 w 3510"/>
                  <a:gd name="T95" fmla="*/ 1590 h 3500"/>
                  <a:gd name="T96" fmla="*/ 967 w 3510"/>
                  <a:gd name="T97" fmla="*/ 1187 h 3500"/>
                  <a:gd name="T98" fmla="*/ 1057 w 3510"/>
                  <a:gd name="T99" fmla="*/ 790 h 3500"/>
                  <a:gd name="T100" fmla="*/ 1277 w 3510"/>
                  <a:gd name="T101" fmla="*/ 435 h 3500"/>
                  <a:gd name="T102" fmla="*/ 1608 w 3510"/>
                  <a:gd name="T103" fmla="*/ 165 h 3500"/>
                  <a:gd name="T104" fmla="*/ 1993 w 3510"/>
                  <a:gd name="T105" fmla="*/ 23 h 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10" h="3500">
                    <a:moveTo>
                      <a:pt x="649" y="2545"/>
                    </a:moveTo>
                    <a:lnTo>
                      <a:pt x="245" y="2947"/>
                    </a:lnTo>
                    <a:lnTo>
                      <a:pt x="221" y="2975"/>
                    </a:lnTo>
                    <a:lnTo>
                      <a:pt x="203" y="3005"/>
                    </a:lnTo>
                    <a:lnTo>
                      <a:pt x="190" y="3035"/>
                    </a:lnTo>
                    <a:lnTo>
                      <a:pt x="183" y="3068"/>
                    </a:lnTo>
                    <a:lnTo>
                      <a:pt x="181" y="3102"/>
                    </a:lnTo>
                    <a:lnTo>
                      <a:pt x="183" y="3135"/>
                    </a:lnTo>
                    <a:lnTo>
                      <a:pt x="190" y="3168"/>
                    </a:lnTo>
                    <a:lnTo>
                      <a:pt x="203" y="3200"/>
                    </a:lnTo>
                    <a:lnTo>
                      <a:pt x="221" y="3230"/>
                    </a:lnTo>
                    <a:lnTo>
                      <a:pt x="245" y="3256"/>
                    </a:lnTo>
                    <a:lnTo>
                      <a:pt x="271" y="3279"/>
                    </a:lnTo>
                    <a:lnTo>
                      <a:pt x="301" y="3297"/>
                    </a:lnTo>
                    <a:lnTo>
                      <a:pt x="333" y="3310"/>
                    </a:lnTo>
                    <a:lnTo>
                      <a:pt x="366" y="3318"/>
                    </a:lnTo>
                    <a:lnTo>
                      <a:pt x="399" y="3320"/>
                    </a:lnTo>
                    <a:lnTo>
                      <a:pt x="433" y="3318"/>
                    </a:lnTo>
                    <a:lnTo>
                      <a:pt x="466" y="3310"/>
                    </a:lnTo>
                    <a:lnTo>
                      <a:pt x="497" y="3297"/>
                    </a:lnTo>
                    <a:lnTo>
                      <a:pt x="527" y="3279"/>
                    </a:lnTo>
                    <a:lnTo>
                      <a:pt x="553" y="3256"/>
                    </a:lnTo>
                    <a:lnTo>
                      <a:pt x="957" y="2853"/>
                    </a:lnTo>
                    <a:lnTo>
                      <a:pt x="649" y="2545"/>
                    </a:lnTo>
                    <a:close/>
                    <a:moveTo>
                      <a:pt x="905" y="2290"/>
                    </a:moveTo>
                    <a:lnTo>
                      <a:pt x="776" y="2417"/>
                    </a:lnTo>
                    <a:lnTo>
                      <a:pt x="1086" y="2726"/>
                    </a:lnTo>
                    <a:lnTo>
                      <a:pt x="1214" y="2597"/>
                    </a:lnTo>
                    <a:lnTo>
                      <a:pt x="905" y="2290"/>
                    </a:lnTo>
                    <a:close/>
                    <a:moveTo>
                      <a:pt x="2237" y="180"/>
                    </a:moveTo>
                    <a:lnTo>
                      <a:pt x="2167" y="182"/>
                    </a:lnTo>
                    <a:lnTo>
                      <a:pt x="2097" y="189"/>
                    </a:lnTo>
                    <a:lnTo>
                      <a:pt x="2028" y="200"/>
                    </a:lnTo>
                    <a:lnTo>
                      <a:pt x="1959" y="215"/>
                    </a:lnTo>
                    <a:lnTo>
                      <a:pt x="1892" y="235"/>
                    </a:lnTo>
                    <a:lnTo>
                      <a:pt x="1825" y="260"/>
                    </a:lnTo>
                    <a:lnTo>
                      <a:pt x="1760" y="288"/>
                    </a:lnTo>
                    <a:lnTo>
                      <a:pt x="1698" y="321"/>
                    </a:lnTo>
                    <a:lnTo>
                      <a:pt x="1636" y="360"/>
                    </a:lnTo>
                    <a:lnTo>
                      <a:pt x="1576" y="401"/>
                    </a:lnTo>
                    <a:lnTo>
                      <a:pt x="1519" y="448"/>
                    </a:lnTo>
                    <a:lnTo>
                      <a:pt x="1465" y="498"/>
                    </a:lnTo>
                    <a:lnTo>
                      <a:pt x="1411" y="556"/>
                    </a:lnTo>
                    <a:lnTo>
                      <a:pt x="1363" y="615"/>
                    </a:lnTo>
                    <a:lnTo>
                      <a:pt x="1319" y="678"/>
                    </a:lnTo>
                    <a:lnTo>
                      <a:pt x="1281" y="741"/>
                    </a:lnTo>
                    <a:lnTo>
                      <a:pt x="1247" y="808"/>
                    </a:lnTo>
                    <a:lnTo>
                      <a:pt x="1218" y="876"/>
                    </a:lnTo>
                    <a:lnTo>
                      <a:pt x="1193" y="946"/>
                    </a:lnTo>
                    <a:lnTo>
                      <a:pt x="1174" y="1016"/>
                    </a:lnTo>
                    <a:lnTo>
                      <a:pt x="1159" y="1088"/>
                    </a:lnTo>
                    <a:lnTo>
                      <a:pt x="1150" y="1160"/>
                    </a:lnTo>
                    <a:lnTo>
                      <a:pt x="1146" y="1232"/>
                    </a:lnTo>
                    <a:lnTo>
                      <a:pt x="1146" y="1306"/>
                    </a:lnTo>
                    <a:lnTo>
                      <a:pt x="1150" y="1379"/>
                    </a:lnTo>
                    <a:lnTo>
                      <a:pt x="1159" y="1451"/>
                    </a:lnTo>
                    <a:lnTo>
                      <a:pt x="1174" y="1522"/>
                    </a:lnTo>
                    <a:lnTo>
                      <a:pt x="1193" y="1593"/>
                    </a:lnTo>
                    <a:lnTo>
                      <a:pt x="1218" y="1662"/>
                    </a:lnTo>
                    <a:lnTo>
                      <a:pt x="1247" y="1731"/>
                    </a:lnTo>
                    <a:lnTo>
                      <a:pt x="1281" y="1797"/>
                    </a:lnTo>
                    <a:lnTo>
                      <a:pt x="1319" y="1861"/>
                    </a:lnTo>
                    <a:lnTo>
                      <a:pt x="1363" y="1923"/>
                    </a:lnTo>
                    <a:lnTo>
                      <a:pt x="1411" y="1983"/>
                    </a:lnTo>
                    <a:lnTo>
                      <a:pt x="1465" y="2040"/>
                    </a:lnTo>
                    <a:lnTo>
                      <a:pt x="1521" y="2093"/>
                    </a:lnTo>
                    <a:lnTo>
                      <a:pt x="1582" y="2141"/>
                    </a:lnTo>
                    <a:lnTo>
                      <a:pt x="1643" y="2185"/>
                    </a:lnTo>
                    <a:lnTo>
                      <a:pt x="1708" y="2223"/>
                    </a:lnTo>
                    <a:lnTo>
                      <a:pt x="1774" y="2257"/>
                    </a:lnTo>
                    <a:lnTo>
                      <a:pt x="1843" y="2286"/>
                    </a:lnTo>
                    <a:lnTo>
                      <a:pt x="1912" y="2310"/>
                    </a:lnTo>
                    <a:lnTo>
                      <a:pt x="1984" y="2329"/>
                    </a:lnTo>
                    <a:lnTo>
                      <a:pt x="2055" y="2344"/>
                    </a:lnTo>
                    <a:lnTo>
                      <a:pt x="2127" y="2353"/>
                    </a:lnTo>
                    <a:lnTo>
                      <a:pt x="2201" y="2358"/>
                    </a:lnTo>
                    <a:lnTo>
                      <a:pt x="2274" y="2358"/>
                    </a:lnTo>
                    <a:lnTo>
                      <a:pt x="2346" y="2353"/>
                    </a:lnTo>
                    <a:lnTo>
                      <a:pt x="2419" y="2344"/>
                    </a:lnTo>
                    <a:lnTo>
                      <a:pt x="2491" y="2329"/>
                    </a:lnTo>
                    <a:lnTo>
                      <a:pt x="2561" y="2310"/>
                    </a:lnTo>
                    <a:lnTo>
                      <a:pt x="2631" y="2286"/>
                    </a:lnTo>
                    <a:lnTo>
                      <a:pt x="2700" y="2257"/>
                    </a:lnTo>
                    <a:lnTo>
                      <a:pt x="2767" y="2223"/>
                    </a:lnTo>
                    <a:lnTo>
                      <a:pt x="2830" y="2185"/>
                    </a:lnTo>
                    <a:lnTo>
                      <a:pt x="2893" y="2141"/>
                    </a:lnTo>
                    <a:lnTo>
                      <a:pt x="2953" y="2093"/>
                    </a:lnTo>
                    <a:lnTo>
                      <a:pt x="3010" y="2040"/>
                    </a:lnTo>
                    <a:lnTo>
                      <a:pt x="3063" y="1983"/>
                    </a:lnTo>
                    <a:lnTo>
                      <a:pt x="3111" y="1923"/>
                    </a:lnTo>
                    <a:lnTo>
                      <a:pt x="3155" y="1861"/>
                    </a:lnTo>
                    <a:lnTo>
                      <a:pt x="3193" y="1797"/>
                    </a:lnTo>
                    <a:lnTo>
                      <a:pt x="3227" y="1731"/>
                    </a:lnTo>
                    <a:lnTo>
                      <a:pt x="3257" y="1662"/>
                    </a:lnTo>
                    <a:lnTo>
                      <a:pt x="3280" y="1593"/>
                    </a:lnTo>
                    <a:lnTo>
                      <a:pt x="3299" y="1522"/>
                    </a:lnTo>
                    <a:lnTo>
                      <a:pt x="3314" y="1451"/>
                    </a:lnTo>
                    <a:lnTo>
                      <a:pt x="3324" y="1379"/>
                    </a:lnTo>
                    <a:lnTo>
                      <a:pt x="3329" y="1306"/>
                    </a:lnTo>
                    <a:lnTo>
                      <a:pt x="3329" y="1232"/>
                    </a:lnTo>
                    <a:lnTo>
                      <a:pt x="3324" y="1160"/>
                    </a:lnTo>
                    <a:lnTo>
                      <a:pt x="3314" y="1088"/>
                    </a:lnTo>
                    <a:lnTo>
                      <a:pt x="3299" y="1016"/>
                    </a:lnTo>
                    <a:lnTo>
                      <a:pt x="3280" y="946"/>
                    </a:lnTo>
                    <a:lnTo>
                      <a:pt x="3257" y="876"/>
                    </a:lnTo>
                    <a:lnTo>
                      <a:pt x="3227" y="808"/>
                    </a:lnTo>
                    <a:lnTo>
                      <a:pt x="3193" y="741"/>
                    </a:lnTo>
                    <a:lnTo>
                      <a:pt x="3155" y="678"/>
                    </a:lnTo>
                    <a:lnTo>
                      <a:pt x="3111" y="615"/>
                    </a:lnTo>
                    <a:lnTo>
                      <a:pt x="3063" y="556"/>
                    </a:lnTo>
                    <a:lnTo>
                      <a:pt x="3010" y="498"/>
                    </a:lnTo>
                    <a:lnTo>
                      <a:pt x="2955" y="448"/>
                    </a:lnTo>
                    <a:lnTo>
                      <a:pt x="2898" y="401"/>
                    </a:lnTo>
                    <a:lnTo>
                      <a:pt x="2839" y="360"/>
                    </a:lnTo>
                    <a:lnTo>
                      <a:pt x="2777" y="321"/>
                    </a:lnTo>
                    <a:lnTo>
                      <a:pt x="2713" y="288"/>
                    </a:lnTo>
                    <a:lnTo>
                      <a:pt x="2648" y="260"/>
                    </a:lnTo>
                    <a:lnTo>
                      <a:pt x="2583" y="235"/>
                    </a:lnTo>
                    <a:lnTo>
                      <a:pt x="2514" y="215"/>
                    </a:lnTo>
                    <a:lnTo>
                      <a:pt x="2446" y="200"/>
                    </a:lnTo>
                    <a:lnTo>
                      <a:pt x="2376" y="189"/>
                    </a:lnTo>
                    <a:lnTo>
                      <a:pt x="2307" y="182"/>
                    </a:lnTo>
                    <a:lnTo>
                      <a:pt x="2237" y="180"/>
                    </a:lnTo>
                    <a:close/>
                    <a:moveTo>
                      <a:pt x="2237" y="0"/>
                    </a:moveTo>
                    <a:lnTo>
                      <a:pt x="2319" y="2"/>
                    </a:lnTo>
                    <a:lnTo>
                      <a:pt x="2400" y="11"/>
                    </a:lnTo>
                    <a:lnTo>
                      <a:pt x="2480" y="23"/>
                    </a:lnTo>
                    <a:lnTo>
                      <a:pt x="2560" y="41"/>
                    </a:lnTo>
                    <a:lnTo>
                      <a:pt x="2639" y="65"/>
                    </a:lnTo>
                    <a:lnTo>
                      <a:pt x="2717" y="93"/>
                    </a:lnTo>
                    <a:lnTo>
                      <a:pt x="2792" y="126"/>
                    </a:lnTo>
                    <a:lnTo>
                      <a:pt x="2867" y="165"/>
                    </a:lnTo>
                    <a:lnTo>
                      <a:pt x="2938" y="209"/>
                    </a:lnTo>
                    <a:lnTo>
                      <a:pt x="3007" y="258"/>
                    </a:lnTo>
                    <a:lnTo>
                      <a:pt x="3074" y="312"/>
                    </a:lnTo>
                    <a:lnTo>
                      <a:pt x="3138" y="371"/>
                    </a:lnTo>
                    <a:lnTo>
                      <a:pt x="3197" y="435"/>
                    </a:lnTo>
                    <a:lnTo>
                      <a:pt x="3252" y="502"/>
                    </a:lnTo>
                    <a:lnTo>
                      <a:pt x="3300" y="571"/>
                    </a:lnTo>
                    <a:lnTo>
                      <a:pt x="3344" y="642"/>
                    </a:lnTo>
                    <a:lnTo>
                      <a:pt x="3383" y="716"/>
                    </a:lnTo>
                    <a:lnTo>
                      <a:pt x="3416" y="791"/>
                    </a:lnTo>
                    <a:lnTo>
                      <a:pt x="3445" y="869"/>
                    </a:lnTo>
                    <a:lnTo>
                      <a:pt x="3469" y="947"/>
                    </a:lnTo>
                    <a:lnTo>
                      <a:pt x="3487" y="1027"/>
                    </a:lnTo>
                    <a:lnTo>
                      <a:pt x="3499" y="1107"/>
                    </a:lnTo>
                    <a:lnTo>
                      <a:pt x="3508" y="1188"/>
                    </a:lnTo>
                    <a:lnTo>
                      <a:pt x="3510" y="1270"/>
                    </a:lnTo>
                    <a:lnTo>
                      <a:pt x="3510" y="1270"/>
                    </a:lnTo>
                    <a:lnTo>
                      <a:pt x="3508" y="1350"/>
                    </a:lnTo>
                    <a:lnTo>
                      <a:pt x="3499" y="1432"/>
                    </a:lnTo>
                    <a:lnTo>
                      <a:pt x="3487" y="1512"/>
                    </a:lnTo>
                    <a:lnTo>
                      <a:pt x="3469" y="1592"/>
                    </a:lnTo>
                    <a:lnTo>
                      <a:pt x="3445" y="1670"/>
                    </a:lnTo>
                    <a:lnTo>
                      <a:pt x="3416" y="1748"/>
                    </a:lnTo>
                    <a:lnTo>
                      <a:pt x="3383" y="1823"/>
                    </a:lnTo>
                    <a:lnTo>
                      <a:pt x="3344" y="1896"/>
                    </a:lnTo>
                    <a:lnTo>
                      <a:pt x="3300" y="1968"/>
                    </a:lnTo>
                    <a:lnTo>
                      <a:pt x="3252" y="2037"/>
                    </a:lnTo>
                    <a:lnTo>
                      <a:pt x="3197" y="2104"/>
                    </a:lnTo>
                    <a:lnTo>
                      <a:pt x="3138" y="2167"/>
                    </a:lnTo>
                    <a:lnTo>
                      <a:pt x="3074" y="2226"/>
                    </a:lnTo>
                    <a:lnTo>
                      <a:pt x="3007" y="2280"/>
                    </a:lnTo>
                    <a:lnTo>
                      <a:pt x="2938" y="2330"/>
                    </a:lnTo>
                    <a:lnTo>
                      <a:pt x="2867" y="2374"/>
                    </a:lnTo>
                    <a:lnTo>
                      <a:pt x="2792" y="2412"/>
                    </a:lnTo>
                    <a:lnTo>
                      <a:pt x="2717" y="2446"/>
                    </a:lnTo>
                    <a:lnTo>
                      <a:pt x="2639" y="2474"/>
                    </a:lnTo>
                    <a:lnTo>
                      <a:pt x="2560" y="2498"/>
                    </a:lnTo>
                    <a:lnTo>
                      <a:pt x="2480" y="2516"/>
                    </a:lnTo>
                    <a:lnTo>
                      <a:pt x="2400" y="2528"/>
                    </a:lnTo>
                    <a:lnTo>
                      <a:pt x="2319" y="2536"/>
                    </a:lnTo>
                    <a:lnTo>
                      <a:pt x="2237" y="2539"/>
                    </a:lnTo>
                    <a:lnTo>
                      <a:pt x="2156" y="2536"/>
                    </a:lnTo>
                    <a:lnTo>
                      <a:pt x="2075" y="2528"/>
                    </a:lnTo>
                    <a:lnTo>
                      <a:pt x="1994" y="2516"/>
                    </a:lnTo>
                    <a:lnTo>
                      <a:pt x="1915" y="2498"/>
                    </a:lnTo>
                    <a:lnTo>
                      <a:pt x="1837" y="2474"/>
                    </a:lnTo>
                    <a:lnTo>
                      <a:pt x="1759" y="2447"/>
                    </a:lnTo>
                    <a:lnTo>
                      <a:pt x="1684" y="2413"/>
                    </a:lnTo>
                    <a:lnTo>
                      <a:pt x="1610" y="2375"/>
                    </a:lnTo>
                    <a:lnTo>
                      <a:pt x="1538" y="2331"/>
                    </a:lnTo>
                    <a:lnTo>
                      <a:pt x="1469" y="2282"/>
                    </a:lnTo>
                    <a:lnTo>
                      <a:pt x="1403" y="2228"/>
                    </a:lnTo>
                    <a:lnTo>
                      <a:pt x="1251" y="2380"/>
                    </a:lnTo>
                    <a:lnTo>
                      <a:pt x="1405" y="2534"/>
                    </a:lnTo>
                    <a:lnTo>
                      <a:pt x="1419" y="2551"/>
                    </a:lnTo>
                    <a:lnTo>
                      <a:pt x="1427" y="2569"/>
                    </a:lnTo>
                    <a:lnTo>
                      <a:pt x="1432" y="2588"/>
                    </a:lnTo>
                    <a:lnTo>
                      <a:pt x="1432" y="2608"/>
                    </a:lnTo>
                    <a:lnTo>
                      <a:pt x="1427" y="2627"/>
                    </a:lnTo>
                    <a:lnTo>
                      <a:pt x="1419" y="2645"/>
                    </a:lnTo>
                    <a:lnTo>
                      <a:pt x="1405" y="2661"/>
                    </a:lnTo>
                    <a:lnTo>
                      <a:pt x="682" y="3383"/>
                    </a:lnTo>
                    <a:lnTo>
                      <a:pt x="647" y="3414"/>
                    </a:lnTo>
                    <a:lnTo>
                      <a:pt x="609" y="3441"/>
                    </a:lnTo>
                    <a:lnTo>
                      <a:pt x="570" y="3462"/>
                    </a:lnTo>
                    <a:lnTo>
                      <a:pt x="529" y="3479"/>
                    </a:lnTo>
                    <a:lnTo>
                      <a:pt x="486" y="3490"/>
                    </a:lnTo>
                    <a:lnTo>
                      <a:pt x="442" y="3498"/>
                    </a:lnTo>
                    <a:lnTo>
                      <a:pt x="399" y="3500"/>
                    </a:lnTo>
                    <a:lnTo>
                      <a:pt x="355" y="3498"/>
                    </a:lnTo>
                    <a:lnTo>
                      <a:pt x="312" y="3490"/>
                    </a:lnTo>
                    <a:lnTo>
                      <a:pt x="269" y="3479"/>
                    </a:lnTo>
                    <a:lnTo>
                      <a:pt x="229" y="3462"/>
                    </a:lnTo>
                    <a:lnTo>
                      <a:pt x="189" y="3441"/>
                    </a:lnTo>
                    <a:lnTo>
                      <a:pt x="151" y="3414"/>
                    </a:lnTo>
                    <a:lnTo>
                      <a:pt x="117" y="3383"/>
                    </a:lnTo>
                    <a:lnTo>
                      <a:pt x="86" y="3349"/>
                    </a:lnTo>
                    <a:lnTo>
                      <a:pt x="60" y="3311"/>
                    </a:lnTo>
                    <a:lnTo>
                      <a:pt x="38" y="3272"/>
                    </a:lnTo>
                    <a:lnTo>
                      <a:pt x="21" y="3232"/>
                    </a:lnTo>
                    <a:lnTo>
                      <a:pt x="10" y="3189"/>
                    </a:lnTo>
                    <a:lnTo>
                      <a:pt x="2" y="3146"/>
                    </a:lnTo>
                    <a:lnTo>
                      <a:pt x="0" y="3102"/>
                    </a:lnTo>
                    <a:lnTo>
                      <a:pt x="0" y="3102"/>
                    </a:lnTo>
                    <a:lnTo>
                      <a:pt x="2" y="3059"/>
                    </a:lnTo>
                    <a:lnTo>
                      <a:pt x="10" y="3015"/>
                    </a:lnTo>
                    <a:lnTo>
                      <a:pt x="21" y="2973"/>
                    </a:lnTo>
                    <a:lnTo>
                      <a:pt x="38" y="2932"/>
                    </a:lnTo>
                    <a:lnTo>
                      <a:pt x="60" y="2892"/>
                    </a:lnTo>
                    <a:lnTo>
                      <a:pt x="86" y="2855"/>
                    </a:lnTo>
                    <a:lnTo>
                      <a:pt x="117" y="2820"/>
                    </a:lnTo>
                    <a:lnTo>
                      <a:pt x="841" y="2099"/>
                    </a:lnTo>
                    <a:lnTo>
                      <a:pt x="857" y="2085"/>
                    </a:lnTo>
                    <a:lnTo>
                      <a:pt x="875" y="2077"/>
                    </a:lnTo>
                    <a:lnTo>
                      <a:pt x="895" y="2072"/>
                    </a:lnTo>
                    <a:lnTo>
                      <a:pt x="915" y="2072"/>
                    </a:lnTo>
                    <a:lnTo>
                      <a:pt x="934" y="2077"/>
                    </a:lnTo>
                    <a:lnTo>
                      <a:pt x="952" y="2085"/>
                    </a:lnTo>
                    <a:lnTo>
                      <a:pt x="969" y="2099"/>
                    </a:lnTo>
                    <a:lnTo>
                      <a:pt x="1123" y="2253"/>
                    </a:lnTo>
                    <a:lnTo>
                      <a:pt x="1275" y="2101"/>
                    </a:lnTo>
                    <a:lnTo>
                      <a:pt x="1221" y="2035"/>
                    </a:lnTo>
                    <a:lnTo>
                      <a:pt x="1172" y="1965"/>
                    </a:lnTo>
                    <a:lnTo>
                      <a:pt x="1129" y="1894"/>
                    </a:lnTo>
                    <a:lnTo>
                      <a:pt x="1090" y="1821"/>
                    </a:lnTo>
                    <a:lnTo>
                      <a:pt x="1056" y="1745"/>
                    </a:lnTo>
                    <a:lnTo>
                      <a:pt x="1029" y="1668"/>
                    </a:lnTo>
                    <a:lnTo>
                      <a:pt x="1005" y="1590"/>
                    </a:lnTo>
                    <a:lnTo>
                      <a:pt x="987" y="1510"/>
                    </a:lnTo>
                    <a:lnTo>
                      <a:pt x="974" y="1430"/>
                    </a:lnTo>
                    <a:lnTo>
                      <a:pt x="967" y="1349"/>
                    </a:lnTo>
                    <a:lnTo>
                      <a:pt x="964" y="1267"/>
                    </a:lnTo>
                    <a:lnTo>
                      <a:pt x="967" y="1187"/>
                    </a:lnTo>
                    <a:lnTo>
                      <a:pt x="974" y="1106"/>
                    </a:lnTo>
                    <a:lnTo>
                      <a:pt x="988" y="1026"/>
                    </a:lnTo>
                    <a:lnTo>
                      <a:pt x="1006" y="946"/>
                    </a:lnTo>
                    <a:lnTo>
                      <a:pt x="1030" y="868"/>
                    </a:lnTo>
                    <a:lnTo>
                      <a:pt x="1057" y="790"/>
                    </a:lnTo>
                    <a:lnTo>
                      <a:pt x="1091" y="715"/>
                    </a:lnTo>
                    <a:lnTo>
                      <a:pt x="1130" y="642"/>
                    </a:lnTo>
                    <a:lnTo>
                      <a:pt x="1174" y="570"/>
                    </a:lnTo>
                    <a:lnTo>
                      <a:pt x="1223" y="501"/>
                    </a:lnTo>
                    <a:lnTo>
                      <a:pt x="1277" y="435"/>
                    </a:lnTo>
                    <a:lnTo>
                      <a:pt x="1337" y="371"/>
                    </a:lnTo>
                    <a:lnTo>
                      <a:pt x="1400" y="312"/>
                    </a:lnTo>
                    <a:lnTo>
                      <a:pt x="1467" y="258"/>
                    </a:lnTo>
                    <a:lnTo>
                      <a:pt x="1536" y="209"/>
                    </a:lnTo>
                    <a:lnTo>
                      <a:pt x="1608" y="165"/>
                    </a:lnTo>
                    <a:lnTo>
                      <a:pt x="1682" y="126"/>
                    </a:lnTo>
                    <a:lnTo>
                      <a:pt x="1757" y="93"/>
                    </a:lnTo>
                    <a:lnTo>
                      <a:pt x="1835" y="65"/>
                    </a:lnTo>
                    <a:lnTo>
                      <a:pt x="1913" y="41"/>
                    </a:lnTo>
                    <a:lnTo>
                      <a:pt x="1993" y="23"/>
                    </a:lnTo>
                    <a:lnTo>
                      <a:pt x="2074" y="11"/>
                    </a:lnTo>
                    <a:lnTo>
                      <a:pt x="2156" y="2"/>
                    </a:lnTo>
                    <a:lnTo>
                      <a:pt x="2237"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latin typeface="思源黑体 CN Light" panose="020B0300000000000000" pitchFamily="34" charset="-122"/>
                </a:endParaRPr>
              </a:p>
            </p:txBody>
          </p:sp>
          <p:sp>
            <p:nvSpPr>
              <p:cNvPr id="23" name="Freeform 75"/>
              <p:cNvSpPr>
                <a:spLocks noEditPoints="1"/>
              </p:cNvSpPr>
              <p:nvPr/>
            </p:nvSpPr>
            <p:spPr bwMode="auto">
              <a:xfrm>
                <a:off x="1819275" y="1978026"/>
                <a:ext cx="279400" cy="279400"/>
              </a:xfrm>
              <a:custGeom>
                <a:avLst/>
                <a:gdLst>
                  <a:gd name="T0" fmla="*/ 760 w 1765"/>
                  <a:gd name="T1" fmla="*/ 191 h 1760"/>
                  <a:gd name="T2" fmla="*/ 586 w 1765"/>
                  <a:gd name="T3" fmla="*/ 246 h 1760"/>
                  <a:gd name="T4" fmla="*/ 432 w 1765"/>
                  <a:gd name="T5" fmla="*/ 344 h 1760"/>
                  <a:gd name="T6" fmla="*/ 306 w 1765"/>
                  <a:gd name="T7" fmla="*/ 480 h 1760"/>
                  <a:gd name="T8" fmla="*/ 222 w 1765"/>
                  <a:gd name="T9" fmla="*/ 641 h 1760"/>
                  <a:gd name="T10" fmla="*/ 183 w 1765"/>
                  <a:gd name="T11" fmla="*/ 819 h 1760"/>
                  <a:gd name="T12" fmla="*/ 192 w 1765"/>
                  <a:gd name="T13" fmla="*/ 1003 h 1760"/>
                  <a:gd name="T14" fmla="*/ 246 w 1765"/>
                  <a:gd name="T15" fmla="*/ 1175 h 1760"/>
                  <a:gd name="T16" fmla="*/ 344 w 1765"/>
                  <a:gd name="T17" fmla="*/ 1329 h 1760"/>
                  <a:gd name="T18" fmla="*/ 481 w 1765"/>
                  <a:gd name="T19" fmla="*/ 1454 h 1760"/>
                  <a:gd name="T20" fmla="*/ 641 w 1765"/>
                  <a:gd name="T21" fmla="*/ 1538 h 1760"/>
                  <a:gd name="T22" fmla="*/ 820 w 1765"/>
                  <a:gd name="T23" fmla="*/ 1577 h 1760"/>
                  <a:gd name="T24" fmla="*/ 1005 w 1765"/>
                  <a:gd name="T25" fmla="*/ 1569 h 1760"/>
                  <a:gd name="T26" fmla="*/ 1179 w 1765"/>
                  <a:gd name="T27" fmla="*/ 1515 h 1760"/>
                  <a:gd name="T28" fmla="*/ 1333 w 1765"/>
                  <a:gd name="T29" fmla="*/ 1417 h 1760"/>
                  <a:gd name="T30" fmla="*/ 1457 w 1765"/>
                  <a:gd name="T31" fmla="*/ 1280 h 1760"/>
                  <a:gd name="T32" fmla="*/ 1541 w 1765"/>
                  <a:gd name="T33" fmla="*/ 1120 h 1760"/>
                  <a:gd name="T34" fmla="*/ 1581 w 1765"/>
                  <a:gd name="T35" fmla="*/ 942 h 1760"/>
                  <a:gd name="T36" fmla="*/ 1573 w 1765"/>
                  <a:gd name="T37" fmla="*/ 758 h 1760"/>
                  <a:gd name="T38" fmla="*/ 1518 w 1765"/>
                  <a:gd name="T39" fmla="*/ 585 h 1760"/>
                  <a:gd name="T40" fmla="*/ 1420 w 1765"/>
                  <a:gd name="T41" fmla="*/ 431 h 1760"/>
                  <a:gd name="T42" fmla="*/ 1284 w 1765"/>
                  <a:gd name="T43" fmla="*/ 307 h 1760"/>
                  <a:gd name="T44" fmla="*/ 1122 w 1765"/>
                  <a:gd name="T45" fmla="*/ 223 h 1760"/>
                  <a:gd name="T46" fmla="*/ 944 w 1765"/>
                  <a:gd name="T47" fmla="*/ 184 h 1760"/>
                  <a:gd name="T48" fmla="*/ 952 w 1765"/>
                  <a:gd name="T49" fmla="*/ 3 h 1760"/>
                  <a:gd name="T50" fmla="*/ 1155 w 1765"/>
                  <a:gd name="T51" fmla="*/ 44 h 1760"/>
                  <a:gd name="T52" fmla="*/ 1342 w 1765"/>
                  <a:gd name="T53" fmla="*/ 130 h 1760"/>
                  <a:gd name="T54" fmla="*/ 1506 w 1765"/>
                  <a:gd name="T55" fmla="*/ 258 h 1760"/>
                  <a:gd name="T56" fmla="*/ 1635 w 1765"/>
                  <a:gd name="T57" fmla="*/ 421 h 1760"/>
                  <a:gd name="T58" fmla="*/ 1721 w 1765"/>
                  <a:gd name="T59" fmla="*/ 608 h 1760"/>
                  <a:gd name="T60" fmla="*/ 1761 w 1765"/>
                  <a:gd name="T61" fmla="*/ 811 h 1760"/>
                  <a:gd name="T62" fmla="*/ 1753 w 1765"/>
                  <a:gd name="T63" fmla="*/ 1019 h 1760"/>
                  <a:gd name="T64" fmla="*/ 1698 w 1765"/>
                  <a:gd name="T65" fmla="*/ 1217 h 1760"/>
                  <a:gd name="T66" fmla="*/ 1597 w 1765"/>
                  <a:gd name="T67" fmla="*/ 1396 h 1760"/>
                  <a:gd name="T68" fmla="*/ 1454 w 1765"/>
                  <a:gd name="T69" fmla="*/ 1550 h 1760"/>
                  <a:gd name="T70" fmla="*/ 1282 w 1765"/>
                  <a:gd name="T71" fmla="*/ 1664 h 1760"/>
                  <a:gd name="T72" fmla="*/ 1089 w 1765"/>
                  <a:gd name="T73" fmla="*/ 1735 h 1760"/>
                  <a:gd name="T74" fmla="*/ 882 w 1765"/>
                  <a:gd name="T75" fmla="*/ 1760 h 1760"/>
                  <a:gd name="T76" fmla="*/ 674 w 1765"/>
                  <a:gd name="T77" fmla="*/ 1735 h 1760"/>
                  <a:gd name="T78" fmla="*/ 482 w 1765"/>
                  <a:gd name="T79" fmla="*/ 1664 h 1760"/>
                  <a:gd name="T80" fmla="*/ 310 w 1765"/>
                  <a:gd name="T81" fmla="*/ 1550 h 1760"/>
                  <a:gd name="T82" fmla="*/ 167 w 1765"/>
                  <a:gd name="T83" fmla="*/ 1396 h 1760"/>
                  <a:gd name="T84" fmla="*/ 67 w 1765"/>
                  <a:gd name="T85" fmla="*/ 1217 h 1760"/>
                  <a:gd name="T86" fmla="*/ 11 w 1765"/>
                  <a:gd name="T87" fmla="*/ 1019 h 1760"/>
                  <a:gd name="T88" fmla="*/ 2 w 1765"/>
                  <a:gd name="T89" fmla="*/ 811 h 1760"/>
                  <a:gd name="T90" fmla="*/ 43 w 1765"/>
                  <a:gd name="T91" fmla="*/ 608 h 1760"/>
                  <a:gd name="T92" fmla="*/ 129 w 1765"/>
                  <a:gd name="T93" fmla="*/ 421 h 1760"/>
                  <a:gd name="T94" fmla="*/ 259 w 1765"/>
                  <a:gd name="T95" fmla="*/ 258 h 1760"/>
                  <a:gd name="T96" fmla="*/ 422 w 1765"/>
                  <a:gd name="T97" fmla="*/ 130 h 1760"/>
                  <a:gd name="T98" fmla="*/ 608 w 1765"/>
                  <a:gd name="T99" fmla="*/ 44 h 1760"/>
                  <a:gd name="T100" fmla="*/ 812 w 1765"/>
                  <a:gd name="T101" fmla="*/ 3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65" h="1760">
                    <a:moveTo>
                      <a:pt x="882" y="181"/>
                    </a:moveTo>
                    <a:lnTo>
                      <a:pt x="820" y="184"/>
                    </a:lnTo>
                    <a:lnTo>
                      <a:pt x="760" y="191"/>
                    </a:lnTo>
                    <a:lnTo>
                      <a:pt x="700" y="205"/>
                    </a:lnTo>
                    <a:lnTo>
                      <a:pt x="641" y="223"/>
                    </a:lnTo>
                    <a:lnTo>
                      <a:pt x="586" y="246"/>
                    </a:lnTo>
                    <a:lnTo>
                      <a:pt x="532" y="274"/>
                    </a:lnTo>
                    <a:lnTo>
                      <a:pt x="481" y="307"/>
                    </a:lnTo>
                    <a:lnTo>
                      <a:pt x="432" y="344"/>
                    </a:lnTo>
                    <a:lnTo>
                      <a:pt x="386" y="385"/>
                    </a:lnTo>
                    <a:lnTo>
                      <a:pt x="344" y="431"/>
                    </a:lnTo>
                    <a:lnTo>
                      <a:pt x="306" y="480"/>
                    </a:lnTo>
                    <a:lnTo>
                      <a:pt x="273" y="532"/>
                    </a:lnTo>
                    <a:lnTo>
                      <a:pt x="246" y="585"/>
                    </a:lnTo>
                    <a:lnTo>
                      <a:pt x="222" y="641"/>
                    </a:lnTo>
                    <a:lnTo>
                      <a:pt x="204" y="698"/>
                    </a:lnTo>
                    <a:lnTo>
                      <a:pt x="192" y="758"/>
                    </a:lnTo>
                    <a:lnTo>
                      <a:pt x="183" y="819"/>
                    </a:lnTo>
                    <a:lnTo>
                      <a:pt x="181" y="881"/>
                    </a:lnTo>
                    <a:lnTo>
                      <a:pt x="183" y="942"/>
                    </a:lnTo>
                    <a:lnTo>
                      <a:pt x="192" y="1003"/>
                    </a:lnTo>
                    <a:lnTo>
                      <a:pt x="204" y="1062"/>
                    </a:lnTo>
                    <a:lnTo>
                      <a:pt x="222" y="1120"/>
                    </a:lnTo>
                    <a:lnTo>
                      <a:pt x="246" y="1175"/>
                    </a:lnTo>
                    <a:lnTo>
                      <a:pt x="273" y="1229"/>
                    </a:lnTo>
                    <a:lnTo>
                      <a:pt x="306" y="1280"/>
                    </a:lnTo>
                    <a:lnTo>
                      <a:pt x="344" y="1329"/>
                    </a:lnTo>
                    <a:lnTo>
                      <a:pt x="386" y="1375"/>
                    </a:lnTo>
                    <a:lnTo>
                      <a:pt x="432" y="1417"/>
                    </a:lnTo>
                    <a:lnTo>
                      <a:pt x="481" y="1454"/>
                    </a:lnTo>
                    <a:lnTo>
                      <a:pt x="532" y="1487"/>
                    </a:lnTo>
                    <a:lnTo>
                      <a:pt x="586" y="1515"/>
                    </a:lnTo>
                    <a:lnTo>
                      <a:pt x="641" y="1538"/>
                    </a:lnTo>
                    <a:lnTo>
                      <a:pt x="700" y="1556"/>
                    </a:lnTo>
                    <a:lnTo>
                      <a:pt x="760" y="1569"/>
                    </a:lnTo>
                    <a:lnTo>
                      <a:pt x="820" y="1577"/>
                    </a:lnTo>
                    <a:lnTo>
                      <a:pt x="882" y="1579"/>
                    </a:lnTo>
                    <a:lnTo>
                      <a:pt x="944" y="1577"/>
                    </a:lnTo>
                    <a:lnTo>
                      <a:pt x="1005" y="1569"/>
                    </a:lnTo>
                    <a:lnTo>
                      <a:pt x="1065" y="1556"/>
                    </a:lnTo>
                    <a:lnTo>
                      <a:pt x="1122" y="1538"/>
                    </a:lnTo>
                    <a:lnTo>
                      <a:pt x="1179" y="1515"/>
                    </a:lnTo>
                    <a:lnTo>
                      <a:pt x="1232" y="1487"/>
                    </a:lnTo>
                    <a:lnTo>
                      <a:pt x="1284" y="1454"/>
                    </a:lnTo>
                    <a:lnTo>
                      <a:pt x="1333" y="1417"/>
                    </a:lnTo>
                    <a:lnTo>
                      <a:pt x="1379" y="1375"/>
                    </a:lnTo>
                    <a:lnTo>
                      <a:pt x="1420" y="1329"/>
                    </a:lnTo>
                    <a:lnTo>
                      <a:pt x="1457" y="1280"/>
                    </a:lnTo>
                    <a:lnTo>
                      <a:pt x="1490" y="1229"/>
                    </a:lnTo>
                    <a:lnTo>
                      <a:pt x="1518" y="1175"/>
                    </a:lnTo>
                    <a:lnTo>
                      <a:pt x="1541" y="1120"/>
                    </a:lnTo>
                    <a:lnTo>
                      <a:pt x="1559" y="1062"/>
                    </a:lnTo>
                    <a:lnTo>
                      <a:pt x="1573" y="1003"/>
                    </a:lnTo>
                    <a:lnTo>
                      <a:pt x="1581" y="942"/>
                    </a:lnTo>
                    <a:lnTo>
                      <a:pt x="1584" y="881"/>
                    </a:lnTo>
                    <a:lnTo>
                      <a:pt x="1581" y="819"/>
                    </a:lnTo>
                    <a:lnTo>
                      <a:pt x="1573" y="758"/>
                    </a:lnTo>
                    <a:lnTo>
                      <a:pt x="1559" y="698"/>
                    </a:lnTo>
                    <a:lnTo>
                      <a:pt x="1541" y="641"/>
                    </a:lnTo>
                    <a:lnTo>
                      <a:pt x="1518" y="585"/>
                    </a:lnTo>
                    <a:lnTo>
                      <a:pt x="1490" y="532"/>
                    </a:lnTo>
                    <a:lnTo>
                      <a:pt x="1457" y="480"/>
                    </a:lnTo>
                    <a:lnTo>
                      <a:pt x="1420" y="431"/>
                    </a:lnTo>
                    <a:lnTo>
                      <a:pt x="1379" y="385"/>
                    </a:lnTo>
                    <a:lnTo>
                      <a:pt x="1333" y="344"/>
                    </a:lnTo>
                    <a:lnTo>
                      <a:pt x="1284" y="307"/>
                    </a:lnTo>
                    <a:lnTo>
                      <a:pt x="1232" y="274"/>
                    </a:lnTo>
                    <a:lnTo>
                      <a:pt x="1179" y="246"/>
                    </a:lnTo>
                    <a:lnTo>
                      <a:pt x="1122" y="223"/>
                    </a:lnTo>
                    <a:lnTo>
                      <a:pt x="1065" y="205"/>
                    </a:lnTo>
                    <a:lnTo>
                      <a:pt x="1005" y="191"/>
                    </a:lnTo>
                    <a:lnTo>
                      <a:pt x="944" y="184"/>
                    </a:lnTo>
                    <a:lnTo>
                      <a:pt x="882" y="181"/>
                    </a:lnTo>
                    <a:close/>
                    <a:moveTo>
                      <a:pt x="882" y="0"/>
                    </a:moveTo>
                    <a:lnTo>
                      <a:pt x="952" y="3"/>
                    </a:lnTo>
                    <a:lnTo>
                      <a:pt x="1021" y="12"/>
                    </a:lnTo>
                    <a:lnTo>
                      <a:pt x="1089" y="25"/>
                    </a:lnTo>
                    <a:lnTo>
                      <a:pt x="1155" y="44"/>
                    </a:lnTo>
                    <a:lnTo>
                      <a:pt x="1220" y="67"/>
                    </a:lnTo>
                    <a:lnTo>
                      <a:pt x="1282" y="96"/>
                    </a:lnTo>
                    <a:lnTo>
                      <a:pt x="1342" y="130"/>
                    </a:lnTo>
                    <a:lnTo>
                      <a:pt x="1400" y="168"/>
                    </a:lnTo>
                    <a:lnTo>
                      <a:pt x="1454" y="211"/>
                    </a:lnTo>
                    <a:lnTo>
                      <a:pt x="1506" y="258"/>
                    </a:lnTo>
                    <a:lnTo>
                      <a:pt x="1553" y="310"/>
                    </a:lnTo>
                    <a:lnTo>
                      <a:pt x="1597" y="364"/>
                    </a:lnTo>
                    <a:lnTo>
                      <a:pt x="1635" y="421"/>
                    </a:lnTo>
                    <a:lnTo>
                      <a:pt x="1669" y="482"/>
                    </a:lnTo>
                    <a:lnTo>
                      <a:pt x="1698" y="543"/>
                    </a:lnTo>
                    <a:lnTo>
                      <a:pt x="1721" y="608"/>
                    </a:lnTo>
                    <a:lnTo>
                      <a:pt x="1740" y="674"/>
                    </a:lnTo>
                    <a:lnTo>
                      <a:pt x="1753" y="742"/>
                    </a:lnTo>
                    <a:lnTo>
                      <a:pt x="1761" y="811"/>
                    </a:lnTo>
                    <a:lnTo>
                      <a:pt x="1765" y="881"/>
                    </a:lnTo>
                    <a:lnTo>
                      <a:pt x="1761" y="951"/>
                    </a:lnTo>
                    <a:lnTo>
                      <a:pt x="1753" y="1019"/>
                    </a:lnTo>
                    <a:lnTo>
                      <a:pt x="1740" y="1087"/>
                    </a:lnTo>
                    <a:lnTo>
                      <a:pt x="1721" y="1153"/>
                    </a:lnTo>
                    <a:lnTo>
                      <a:pt x="1698" y="1217"/>
                    </a:lnTo>
                    <a:lnTo>
                      <a:pt x="1669" y="1279"/>
                    </a:lnTo>
                    <a:lnTo>
                      <a:pt x="1635" y="1339"/>
                    </a:lnTo>
                    <a:lnTo>
                      <a:pt x="1597" y="1396"/>
                    </a:lnTo>
                    <a:lnTo>
                      <a:pt x="1553" y="1451"/>
                    </a:lnTo>
                    <a:lnTo>
                      <a:pt x="1506" y="1502"/>
                    </a:lnTo>
                    <a:lnTo>
                      <a:pt x="1454" y="1550"/>
                    </a:lnTo>
                    <a:lnTo>
                      <a:pt x="1400" y="1593"/>
                    </a:lnTo>
                    <a:lnTo>
                      <a:pt x="1342" y="1631"/>
                    </a:lnTo>
                    <a:lnTo>
                      <a:pt x="1282" y="1664"/>
                    </a:lnTo>
                    <a:lnTo>
                      <a:pt x="1220" y="1693"/>
                    </a:lnTo>
                    <a:lnTo>
                      <a:pt x="1155" y="1717"/>
                    </a:lnTo>
                    <a:lnTo>
                      <a:pt x="1089" y="1735"/>
                    </a:lnTo>
                    <a:lnTo>
                      <a:pt x="1021" y="1749"/>
                    </a:lnTo>
                    <a:lnTo>
                      <a:pt x="952" y="1758"/>
                    </a:lnTo>
                    <a:lnTo>
                      <a:pt x="882" y="1760"/>
                    </a:lnTo>
                    <a:lnTo>
                      <a:pt x="812" y="1758"/>
                    </a:lnTo>
                    <a:lnTo>
                      <a:pt x="742" y="1749"/>
                    </a:lnTo>
                    <a:lnTo>
                      <a:pt x="674" y="1735"/>
                    </a:lnTo>
                    <a:lnTo>
                      <a:pt x="608" y="1717"/>
                    </a:lnTo>
                    <a:lnTo>
                      <a:pt x="545" y="1693"/>
                    </a:lnTo>
                    <a:lnTo>
                      <a:pt x="482" y="1664"/>
                    </a:lnTo>
                    <a:lnTo>
                      <a:pt x="422" y="1631"/>
                    </a:lnTo>
                    <a:lnTo>
                      <a:pt x="365" y="1593"/>
                    </a:lnTo>
                    <a:lnTo>
                      <a:pt x="310" y="1550"/>
                    </a:lnTo>
                    <a:lnTo>
                      <a:pt x="259" y="1502"/>
                    </a:lnTo>
                    <a:lnTo>
                      <a:pt x="211" y="1451"/>
                    </a:lnTo>
                    <a:lnTo>
                      <a:pt x="167" y="1396"/>
                    </a:lnTo>
                    <a:lnTo>
                      <a:pt x="129" y="1339"/>
                    </a:lnTo>
                    <a:lnTo>
                      <a:pt x="96" y="1279"/>
                    </a:lnTo>
                    <a:lnTo>
                      <a:pt x="67" y="1217"/>
                    </a:lnTo>
                    <a:lnTo>
                      <a:pt x="43" y="1153"/>
                    </a:lnTo>
                    <a:lnTo>
                      <a:pt x="25" y="1087"/>
                    </a:lnTo>
                    <a:lnTo>
                      <a:pt x="11" y="1019"/>
                    </a:lnTo>
                    <a:lnTo>
                      <a:pt x="2" y="951"/>
                    </a:lnTo>
                    <a:lnTo>
                      <a:pt x="0" y="881"/>
                    </a:lnTo>
                    <a:lnTo>
                      <a:pt x="2" y="811"/>
                    </a:lnTo>
                    <a:lnTo>
                      <a:pt x="11" y="742"/>
                    </a:lnTo>
                    <a:lnTo>
                      <a:pt x="25" y="674"/>
                    </a:lnTo>
                    <a:lnTo>
                      <a:pt x="43" y="608"/>
                    </a:lnTo>
                    <a:lnTo>
                      <a:pt x="67" y="543"/>
                    </a:lnTo>
                    <a:lnTo>
                      <a:pt x="96" y="482"/>
                    </a:lnTo>
                    <a:lnTo>
                      <a:pt x="129" y="421"/>
                    </a:lnTo>
                    <a:lnTo>
                      <a:pt x="167" y="364"/>
                    </a:lnTo>
                    <a:lnTo>
                      <a:pt x="211" y="310"/>
                    </a:lnTo>
                    <a:lnTo>
                      <a:pt x="259" y="258"/>
                    </a:lnTo>
                    <a:lnTo>
                      <a:pt x="310" y="211"/>
                    </a:lnTo>
                    <a:lnTo>
                      <a:pt x="365" y="168"/>
                    </a:lnTo>
                    <a:lnTo>
                      <a:pt x="422" y="130"/>
                    </a:lnTo>
                    <a:lnTo>
                      <a:pt x="482" y="96"/>
                    </a:lnTo>
                    <a:lnTo>
                      <a:pt x="545" y="67"/>
                    </a:lnTo>
                    <a:lnTo>
                      <a:pt x="608" y="44"/>
                    </a:lnTo>
                    <a:lnTo>
                      <a:pt x="674" y="25"/>
                    </a:lnTo>
                    <a:lnTo>
                      <a:pt x="742" y="12"/>
                    </a:lnTo>
                    <a:lnTo>
                      <a:pt x="812" y="3"/>
                    </a:lnTo>
                    <a:lnTo>
                      <a:pt x="882"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latin typeface="思源黑体 CN Light" panose="020B0300000000000000" pitchFamily="34" charset="-122"/>
                </a:endParaRPr>
              </a:p>
            </p:txBody>
          </p:sp>
          <p:sp>
            <p:nvSpPr>
              <p:cNvPr id="29" name="Freeform 76"/>
              <p:cNvSpPr/>
              <p:nvPr/>
            </p:nvSpPr>
            <p:spPr bwMode="auto">
              <a:xfrm>
                <a:off x="1900238" y="2060576"/>
                <a:ext cx="115888" cy="114300"/>
              </a:xfrm>
              <a:custGeom>
                <a:avLst/>
                <a:gdLst>
                  <a:gd name="T0" fmla="*/ 363 w 726"/>
                  <a:gd name="T1" fmla="*/ 0 h 723"/>
                  <a:gd name="T2" fmla="*/ 387 w 726"/>
                  <a:gd name="T3" fmla="*/ 3 h 723"/>
                  <a:gd name="T4" fmla="*/ 409 w 726"/>
                  <a:gd name="T5" fmla="*/ 12 h 723"/>
                  <a:gd name="T6" fmla="*/ 427 w 726"/>
                  <a:gd name="T7" fmla="*/ 26 h 723"/>
                  <a:gd name="T8" fmla="*/ 442 w 726"/>
                  <a:gd name="T9" fmla="*/ 44 h 723"/>
                  <a:gd name="T10" fmla="*/ 450 w 726"/>
                  <a:gd name="T11" fmla="*/ 66 h 723"/>
                  <a:gd name="T12" fmla="*/ 453 w 726"/>
                  <a:gd name="T13" fmla="*/ 90 h 723"/>
                  <a:gd name="T14" fmla="*/ 453 w 726"/>
                  <a:gd name="T15" fmla="*/ 271 h 723"/>
                  <a:gd name="T16" fmla="*/ 635 w 726"/>
                  <a:gd name="T17" fmla="*/ 271 h 723"/>
                  <a:gd name="T18" fmla="*/ 660 w 726"/>
                  <a:gd name="T19" fmla="*/ 275 h 723"/>
                  <a:gd name="T20" fmla="*/ 681 w 726"/>
                  <a:gd name="T21" fmla="*/ 283 h 723"/>
                  <a:gd name="T22" fmla="*/ 699 w 726"/>
                  <a:gd name="T23" fmla="*/ 298 h 723"/>
                  <a:gd name="T24" fmla="*/ 714 w 726"/>
                  <a:gd name="T25" fmla="*/ 316 h 723"/>
                  <a:gd name="T26" fmla="*/ 722 w 726"/>
                  <a:gd name="T27" fmla="*/ 337 h 723"/>
                  <a:gd name="T28" fmla="*/ 726 w 726"/>
                  <a:gd name="T29" fmla="*/ 362 h 723"/>
                  <a:gd name="T30" fmla="*/ 722 w 726"/>
                  <a:gd name="T31" fmla="*/ 385 h 723"/>
                  <a:gd name="T32" fmla="*/ 714 w 726"/>
                  <a:gd name="T33" fmla="*/ 407 h 723"/>
                  <a:gd name="T34" fmla="*/ 699 w 726"/>
                  <a:gd name="T35" fmla="*/ 425 h 723"/>
                  <a:gd name="T36" fmla="*/ 681 w 726"/>
                  <a:gd name="T37" fmla="*/ 439 h 723"/>
                  <a:gd name="T38" fmla="*/ 660 w 726"/>
                  <a:gd name="T39" fmla="*/ 449 h 723"/>
                  <a:gd name="T40" fmla="*/ 635 w 726"/>
                  <a:gd name="T41" fmla="*/ 452 h 723"/>
                  <a:gd name="T42" fmla="*/ 453 w 726"/>
                  <a:gd name="T43" fmla="*/ 452 h 723"/>
                  <a:gd name="T44" fmla="*/ 453 w 726"/>
                  <a:gd name="T45" fmla="*/ 633 h 723"/>
                  <a:gd name="T46" fmla="*/ 450 w 726"/>
                  <a:gd name="T47" fmla="*/ 656 h 723"/>
                  <a:gd name="T48" fmla="*/ 442 w 726"/>
                  <a:gd name="T49" fmla="*/ 679 h 723"/>
                  <a:gd name="T50" fmla="*/ 427 w 726"/>
                  <a:gd name="T51" fmla="*/ 697 h 723"/>
                  <a:gd name="T52" fmla="*/ 409 w 726"/>
                  <a:gd name="T53" fmla="*/ 710 h 723"/>
                  <a:gd name="T54" fmla="*/ 387 w 726"/>
                  <a:gd name="T55" fmla="*/ 720 h 723"/>
                  <a:gd name="T56" fmla="*/ 363 w 726"/>
                  <a:gd name="T57" fmla="*/ 723 h 723"/>
                  <a:gd name="T58" fmla="*/ 339 w 726"/>
                  <a:gd name="T59" fmla="*/ 720 h 723"/>
                  <a:gd name="T60" fmla="*/ 317 w 726"/>
                  <a:gd name="T61" fmla="*/ 710 h 723"/>
                  <a:gd name="T62" fmla="*/ 299 w 726"/>
                  <a:gd name="T63" fmla="*/ 697 h 723"/>
                  <a:gd name="T64" fmla="*/ 285 w 726"/>
                  <a:gd name="T65" fmla="*/ 679 h 723"/>
                  <a:gd name="T66" fmla="*/ 276 w 726"/>
                  <a:gd name="T67" fmla="*/ 656 h 723"/>
                  <a:gd name="T68" fmla="*/ 272 w 726"/>
                  <a:gd name="T69" fmla="*/ 633 h 723"/>
                  <a:gd name="T70" fmla="*/ 272 w 726"/>
                  <a:gd name="T71" fmla="*/ 452 h 723"/>
                  <a:gd name="T72" fmla="*/ 91 w 726"/>
                  <a:gd name="T73" fmla="*/ 452 h 723"/>
                  <a:gd name="T74" fmla="*/ 67 w 726"/>
                  <a:gd name="T75" fmla="*/ 449 h 723"/>
                  <a:gd name="T76" fmla="*/ 45 w 726"/>
                  <a:gd name="T77" fmla="*/ 439 h 723"/>
                  <a:gd name="T78" fmla="*/ 27 w 726"/>
                  <a:gd name="T79" fmla="*/ 425 h 723"/>
                  <a:gd name="T80" fmla="*/ 13 w 726"/>
                  <a:gd name="T81" fmla="*/ 407 h 723"/>
                  <a:gd name="T82" fmla="*/ 3 w 726"/>
                  <a:gd name="T83" fmla="*/ 385 h 723"/>
                  <a:gd name="T84" fmla="*/ 0 w 726"/>
                  <a:gd name="T85" fmla="*/ 362 h 723"/>
                  <a:gd name="T86" fmla="*/ 3 w 726"/>
                  <a:gd name="T87" fmla="*/ 337 h 723"/>
                  <a:gd name="T88" fmla="*/ 13 w 726"/>
                  <a:gd name="T89" fmla="*/ 316 h 723"/>
                  <a:gd name="T90" fmla="*/ 27 w 726"/>
                  <a:gd name="T91" fmla="*/ 298 h 723"/>
                  <a:gd name="T92" fmla="*/ 45 w 726"/>
                  <a:gd name="T93" fmla="*/ 283 h 723"/>
                  <a:gd name="T94" fmla="*/ 67 w 726"/>
                  <a:gd name="T95" fmla="*/ 275 h 723"/>
                  <a:gd name="T96" fmla="*/ 91 w 726"/>
                  <a:gd name="T97" fmla="*/ 271 h 723"/>
                  <a:gd name="T98" fmla="*/ 272 w 726"/>
                  <a:gd name="T99" fmla="*/ 271 h 723"/>
                  <a:gd name="T100" fmla="*/ 272 w 726"/>
                  <a:gd name="T101" fmla="*/ 90 h 723"/>
                  <a:gd name="T102" fmla="*/ 276 w 726"/>
                  <a:gd name="T103" fmla="*/ 66 h 723"/>
                  <a:gd name="T104" fmla="*/ 285 w 726"/>
                  <a:gd name="T105" fmla="*/ 44 h 723"/>
                  <a:gd name="T106" fmla="*/ 299 w 726"/>
                  <a:gd name="T107" fmla="*/ 26 h 723"/>
                  <a:gd name="T108" fmla="*/ 317 w 726"/>
                  <a:gd name="T109" fmla="*/ 12 h 723"/>
                  <a:gd name="T110" fmla="*/ 339 w 726"/>
                  <a:gd name="T111" fmla="*/ 3 h 723"/>
                  <a:gd name="T112" fmla="*/ 363 w 726"/>
                  <a:gd name="T113"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6" h="723">
                    <a:moveTo>
                      <a:pt x="363" y="0"/>
                    </a:moveTo>
                    <a:lnTo>
                      <a:pt x="387" y="3"/>
                    </a:lnTo>
                    <a:lnTo>
                      <a:pt x="409" y="12"/>
                    </a:lnTo>
                    <a:lnTo>
                      <a:pt x="427" y="26"/>
                    </a:lnTo>
                    <a:lnTo>
                      <a:pt x="442" y="44"/>
                    </a:lnTo>
                    <a:lnTo>
                      <a:pt x="450" y="66"/>
                    </a:lnTo>
                    <a:lnTo>
                      <a:pt x="453" y="90"/>
                    </a:lnTo>
                    <a:lnTo>
                      <a:pt x="453" y="271"/>
                    </a:lnTo>
                    <a:lnTo>
                      <a:pt x="635" y="271"/>
                    </a:lnTo>
                    <a:lnTo>
                      <a:pt x="660" y="275"/>
                    </a:lnTo>
                    <a:lnTo>
                      <a:pt x="681" y="283"/>
                    </a:lnTo>
                    <a:lnTo>
                      <a:pt x="699" y="298"/>
                    </a:lnTo>
                    <a:lnTo>
                      <a:pt x="714" y="316"/>
                    </a:lnTo>
                    <a:lnTo>
                      <a:pt x="722" y="337"/>
                    </a:lnTo>
                    <a:lnTo>
                      <a:pt x="726" y="362"/>
                    </a:lnTo>
                    <a:lnTo>
                      <a:pt x="722" y="385"/>
                    </a:lnTo>
                    <a:lnTo>
                      <a:pt x="714" y="407"/>
                    </a:lnTo>
                    <a:lnTo>
                      <a:pt x="699" y="425"/>
                    </a:lnTo>
                    <a:lnTo>
                      <a:pt x="681" y="439"/>
                    </a:lnTo>
                    <a:lnTo>
                      <a:pt x="660" y="449"/>
                    </a:lnTo>
                    <a:lnTo>
                      <a:pt x="635" y="452"/>
                    </a:lnTo>
                    <a:lnTo>
                      <a:pt x="453" y="452"/>
                    </a:lnTo>
                    <a:lnTo>
                      <a:pt x="453" y="633"/>
                    </a:lnTo>
                    <a:lnTo>
                      <a:pt x="450" y="656"/>
                    </a:lnTo>
                    <a:lnTo>
                      <a:pt x="442" y="679"/>
                    </a:lnTo>
                    <a:lnTo>
                      <a:pt x="427" y="697"/>
                    </a:lnTo>
                    <a:lnTo>
                      <a:pt x="409" y="710"/>
                    </a:lnTo>
                    <a:lnTo>
                      <a:pt x="387" y="720"/>
                    </a:lnTo>
                    <a:lnTo>
                      <a:pt x="363" y="723"/>
                    </a:lnTo>
                    <a:lnTo>
                      <a:pt x="339" y="720"/>
                    </a:lnTo>
                    <a:lnTo>
                      <a:pt x="317" y="710"/>
                    </a:lnTo>
                    <a:lnTo>
                      <a:pt x="299" y="697"/>
                    </a:lnTo>
                    <a:lnTo>
                      <a:pt x="285" y="679"/>
                    </a:lnTo>
                    <a:lnTo>
                      <a:pt x="276" y="656"/>
                    </a:lnTo>
                    <a:lnTo>
                      <a:pt x="272" y="633"/>
                    </a:lnTo>
                    <a:lnTo>
                      <a:pt x="272" y="452"/>
                    </a:lnTo>
                    <a:lnTo>
                      <a:pt x="91" y="452"/>
                    </a:lnTo>
                    <a:lnTo>
                      <a:pt x="67" y="449"/>
                    </a:lnTo>
                    <a:lnTo>
                      <a:pt x="45" y="439"/>
                    </a:lnTo>
                    <a:lnTo>
                      <a:pt x="27" y="425"/>
                    </a:lnTo>
                    <a:lnTo>
                      <a:pt x="13" y="407"/>
                    </a:lnTo>
                    <a:lnTo>
                      <a:pt x="3" y="385"/>
                    </a:lnTo>
                    <a:lnTo>
                      <a:pt x="0" y="362"/>
                    </a:lnTo>
                    <a:lnTo>
                      <a:pt x="3" y="337"/>
                    </a:lnTo>
                    <a:lnTo>
                      <a:pt x="13" y="316"/>
                    </a:lnTo>
                    <a:lnTo>
                      <a:pt x="27" y="298"/>
                    </a:lnTo>
                    <a:lnTo>
                      <a:pt x="45" y="283"/>
                    </a:lnTo>
                    <a:lnTo>
                      <a:pt x="67" y="275"/>
                    </a:lnTo>
                    <a:lnTo>
                      <a:pt x="91" y="271"/>
                    </a:lnTo>
                    <a:lnTo>
                      <a:pt x="272" y="271"/>
                    </a:lnTo>
                    <a:lnTo>
                      <a:pt x="272" y="90"/>
                    </a:lnTo>
                    <a:lnTo>
                      <a:pt x="276" y="66"/>
                    </a:lnTo>
                    <a:lnTo>
                      <a:pt x="285" y="44"/>
                    </a:lnTo>
                    <a:lnTo>
                      <a:pt x="299" y="26"/>
                    </a:lnTo>
                    <a:lnTo>
                      <a:pt x="317" y="12"/>
                    </a:lnTo>
                    <a:lnTo>
                      <a:pt x="339" y="3"/>
                    </a:lnTo>
                    <a:lnTo>
                      <a:pt x="363"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latin typeface="思源黑体 CN Light" panose="020B0300000000000000" pitchFamily="34" charset="-122"/>
                </a:endParaRPr>
              </a:p>
            </p:txBody>
          </p:sp>
        </p:grpSp>
      </p:grpSp>
      <p:grpSp>
        <p:nvGrpSpPr>
          <p:cNvPr id="48" name="组合 47"/>
          <p:cNvGrpSpPr/>
          <p:nvPr/>
        </p:nvGrpSpPr>
        <p:grpSpPr>
          <a:xfrm>
            <a:off x="6367719" y="4779136"/>
            <a:ext cx="3762158" cy="912365"/>
            <a:chOff x="6367719" y="4779136"/>
            <a:chExt cx="3762158" cy="912365"/>
          </a:xfrm>
        </p:grpSpPr>
        <p:sp>
          <p:nvSpPr>
            <p:cNvPr id="49" name="文本框 48"/>
            <p:cNvSpPr txBox="1"/>
            <p:nvPr/>
          </p:nvSpPr>
          <p:spPr>
            <a:xfrm>
              <a:off x="6367719" y="4779136"/>
              <a:ext cx="2015538" cy="369332"/>
            </a:xfrm>
            <a:prstGeom prst="rect">
              <a:avLst/>
            </a:prstGeom>
            <a:noFill/>
          </p:spPr>
          <p:txBody>
            <a:bodyPr wrap="square" rtlCol="0">
              <a:spAutoFit/>
            </a:bodyPr>
            <a:lstStyle/>
            <a:p>
              <a:r>
                <a:rPr lang="zh-CN" altLang="en-US" dirty="0">
                  <a:solidFill>
                    <a:srgbClr val="000000">
                      <a:lumMod val="75000"/>
                      <a:lumOff val="25000"/>
                    </a:srgbClr>
                  </a:solidFill>
                  <a:latin typeface="思源黑体 CN Bold" panose="020B0800000000000000" pitchFamily="34" charset="-122"/>
                  <a:ea typeface="思源黑体 CN Bold" panose="020B0800000000000000" pitchFamily="34" charset="-122"/>
                </a:rPr>
                <a:t>标题文字添加</a:t>
              </a:r>
              <a:endParaRPr lang="zh-CN" altLang="en-US" dirty="0">
                <a:solidFill>
                  <a:srgbClr val="000000">
                    <a:lumMod val="75000"/>
                    <a:lumOff val="25000"/>
                  </a:srgbClr>
                </a:solidFill>
                <a:latin typeface="思源黑体 CN Bold" panose="020B0800000000000000" pitchFamily="34" charset="-122"/>
                <a:ea typeface="思源黑体 CN Bold" panose="020B0800000000000000" pitchFamily="34" charset="-122"/>
              </a:endParaRPr>
            </a:p>
          </p:txBody>
        </p:sp>
        <p:sp>
          <p:nvSpPr>
            <p:cNvPr id="50" name="文本框 49"/>
            <p:cNvSpPr txBox="1"/>
            <p:nvPr/>
          </p:nvSpPr>
          <p:spPr>
            <a:xfrm>
              <a:off x="6367719" y="5117690"/>
              <a:ext cx="3762158" cy="573811"/>
            </a:xfrm>
            <a:prstGeom prst="rect">
              <a:avLst/>
            </a:prstGeom>
            <a:noFill/>
          </p:spPr>
          <p:txBody>
            <a:bodyPr wrap="square" rtlCol="0">
              <a:spAutoFit/>
            </a:bodyPr>
            <a:lstStyle/>
            <a:p>
              <a:pPr>
                <a:lnSpc>
                  <a:spcPct val="150000"/>
                </a:lnSpc>
              </a:pPr>
              <a:r>
                <a:rPr lang="zh-CN" altLang="en-US" sz="1100" dirty="0">
                  <a:solidFill>
                    <a:prstClr val="black">
                      <a:lumMod val="85000"/>
                      <a:lumOff val="15000"/>
                    </a:prstClr>
                  </a:solidFill>
                  <a:latin typeface="思源黑体 CN Light"/>
                  <a:ea typeface="思源黑体 CN Light"/>
                </a:rPr>
                <a:t>单击此处键入文本单击此处键入单击此处键入文本单击单击此处键入文本单击此处键入单击此处键入文本单击</a:t>
              </a:r>
              <a:endParaRPr lang="zh-CN" altLang="en-US" sz="1100" dirty="0">
                <a:solidFill>
                  <a:prstClr val="black">
                    <a:lumMod val="85000"/>
                    <a:lumOff val="15000"/>
                  </a:prstClr>
                </a:solidFill>
                <a:latin typeface="思源黑体 CN Light"/>
                <a:ea typeface="思源黑体 CN Light"/>
              </a:endParaRPr>
            </a:p>
          </p:txBody>
        </p:sp>
      </p:grpSp>
      <p:grpSp>
        <p:nvGrpSpPr>
          <p:cNvPr id="51" name="组合 50"/>
          <p:cNvGrpSpPr/>
          <p:nvPr/>
        </p:nvGrpSpPr>
        <p:grpSpPr>
          <a:xfrm>
            <a:off x="7479900" y="1558606"/>
            <a:ext cx="3762158" cy="912365"/>
            <a:chOff x="7479900" y="1558606"/>
            <a:chExt cx="3762158" cy="912365"/>
          </a:xfrm>
        </p:grpSpPr>
        <p:sp>
          <p:nvSpPr>
            <p:cNvPr id="52" name="文本框 51"/>
            <p:cNvSpPr txBox="1"/>
            <p:nvPr/>
          </p:nvSpPr>
          <p:spPr>
            <a:xfrm>
              <a:off x="7479900" y="1558606"/>
              <a:ext cx="2015538" cy="369332"/>
            </a:xfrm>
            <a:prstGeom prst="rect">
              <a:avLst/>
            </a:prstGeom>
            <a:noFill/>
          </p:spPr>
          <p:txBody>
            <a:bodyPr wrap="square" rtlCol="0">
              <a:spAutoFit/>
            </a:bodyPr>
            <a:lstStyle/>
            <a:p>
              <a:r>
                <a:rPr lang="zh-CN" altLang="en-US" dirty="0">
                  <a:solidFill>
                    <a:srgbClr val="000000">
                      <a:lumMod val="75000"/>
                      <a:lumOff val="25000"/>
                    </a:srgbClr>
                  </a:solidFill>
                  <a:latin typeface="思源黑体 CN Bold" panose="020B0800000000000000" pitchFamily="34" charset="-122"/>
                  <a:ea typeface="思源黑体 CN Bold" panose="020B0800000000000000" pitchFamily="34" charset="-122"/>
                </a:rPr>
                <a:t>标题文字添加</a:t>
              </a:r>
              <a:endParaRPr lang="zh-CN" altLang="en-US" dirty="0">
                <a:solidFill>
                  <a:srgbClr val="000000">
                    <a:lumMod val="75000"/>
                    <a:lumOff val="25000"/>
                  </a:srgbClr>
                </a:solidFill>
                <a:latin typeface="思源黑体 CN Bold" panose="020B0800000000000000" pitchFamily="34" charset="-122"/>
                <a:ea typeface="思源黑体 CN Bold" panose="020B0800000000000000" pitchFamily="34" charset="-122"/>
              </a:endParaRPr>
            </a:p>
          </p:txBody>
        </p:sp>
        <p:sp>
          <p:nvSpPr>
            <p:cNvPr id="53" name="文本框 52"/>
            <p:cNvSpPr txBox="1"/>
            <p:nvPr/>
          </p:nvSpPr>
          <p:spPr>
            <a:xfrm>
              <a:off x="7479900" y="1897160"/>
              <a:ext cx="3762158" cy="573811"/>
            </a:xfrm>
            <a:prstGeom prst="rect">
              <a:avLst/>
            </a:prstGeom>
            <a:noFill/>
          </p:spPr>
          <p:txBody>
            <a:bodyPr wrap="square" rtlCol="0">
              <a:spAutoFit/>
            </a:bodyPr>
            <a:lstStyle/>
            <a:p>
              <a:pPr>
                <a:lnSpc>
                  <a:spcPct val="150000"/>
                </a:lnSpc>
              </a:pPr>
              <a:r>
                <a:rPr lang="zh-CN" altLang="en-US" sz="1100" dirty="0">
                  <a:solidFill>
                    <a:prstClr val="black">
                      <a:lumMod val="85000"/>
                      <a:lumOff val="15000"/>
                    </a:prstClr>
                  </a:solidFill>
                  <a:latin typeface="思源黑体 CN Light"/>
                  <a:ea typeface="思源黑体 CN Light"/>
                </a:rPr>
                <a:t>单击此处键入文本单击此处键入单击此处键入文本单击单击此处键入文本单击此处键入单击此处键入文本单击</a:t>
              </a:r>
              <a:endParaRPr lang="zh-CN" altLang="en-US" sz="1100" dirty="0">
                <a:solidFill>
                  <a:prstClr val="black">
                    <a:lumMod val="85000"/>
                    <a:lumOff val="15000"/>
                  </a:prstClr>
                </a:solidFill>
                <a:latin typeface="思源黑体 CN Light"/>
                <a:ea typeface="思源黑体 CN Light"/>
              </a:endParaRPr>
            </a:p>
          </p:txBody>
        </p:sp>
      </p:grpSp>
      <p:grpSp>
        <p:nvGrpSpPr>
          <p:cNvPr id="54" name="组合 53"/>
          <p:cNvGrpSpPr/>
          <p:nvPr/>
        </p:nvGrpSpPr>
        <p:grpSpPr>
          <a:xfrm>
            <a:off x="8340072" y="2840167"/>
            <a:ext cx="2687473" cy="1166281"/>
            <a:chOff x="8340072" y="2973907"/>
            <a:chExt cx="2687473" cy="1166281"/>
          </a:xfrm>
        </p:grpSpPr>
        <p:sp>
          <p:nvSpPr>
            <p:cNvPr id="55" name="文本框 54"/>
            <p:cNvSpPr txBox="1"/>
            <p:nvPr/>
          </p:nvSpPr>
          <p:spPr>
            <a:xfrm>
              <a:off x="8340072" y="2973907"/>
              <a:ext cx="2015538" cy="369332"/>
            </a:xfrm>
            <a:prstGeom prst="rect">
              <a:avLst/>
            </a:prstGeom>
            <a:noFill/>
          </p:spPr>
          <p:txBody>
            <a:bodyPr wrap="square" rtlCol="0">
              <a:spAutoFit/>
            </a:bodyPr>
            <a:lstStyle/>
            <a:p>
              <a:r>
                <a:rPr lang="zh-CN" altLang="en-US" dirty="0">
                  <a:solidFill>
                    <a:srgbClr val="000000">
                      <a:lumMod val="75000"/>
                      <a:lumOff val="25000"/>
                    </a:srgbClr>
                  </a:solidFill>
                  <a:latin typeface="思源黑体 CN Bold" panose="020B0800000000000000" pitchFamily="34" charset="-122"/>
                  <a:ea typeface="思源黑体 CN Bold" panose="020B0800000000000000" pitchFamily="34" charset="-122"/>
                </a:rPr>
                <a:t>标题文字添加</a:t>
              </a:r>
              <a:endParaRPr lang="zh-CN" altLang="en-US" dirty="0">
                <a:solidFill>
                  <a:srgbClr val="000000">
                    <a:lumMod val="75000"/>
                    <a:lumOff val="25000"/>
                  </a:srgbClr>
                </a:solidFill>
                <a:latin typeface="思源黑体 CN Bold" panose="020B0800000000000000" pitchFamily="34" charset="-122"/>
                <a:ea typeface="思源黑体 CN Bold" panose="020B0800000000000000" pitchFamily="34" charset="-122"/>
              </a:endParaRPr>
            </a:p>
          </p:txBody>
        </p:sp>
        <p:sp>
          <p:nvSpPr>
            <p:cNvPr id="56" name="文本框 55"/>
            <p:cNvSpPr txBox="1"/>
            <p:nvPr/>
          </p:nvSpPr>
          <p:spPr>
            <a:xfrm>
              <a:off x="8340072" y="3312461"/>
              <a:ext cx="2687473" cy="827727"/>
            </a:xfrm>
            <a:prstGeom prst="rect">
              <a:avLst/>
            </a:prstGeom>
            <a:noFill/>
          </p:spPr>
          <p:txBody>
            <a:bodyPr wrap="square" rtlCol="0">
              <a:spAutoFit/>
            </a:bodyPr>
            <a:lstStyle/>
            <a:p>
              <a:pPr>
                <a:lnSpc>
                  <a:spcPct val="150000"/>
                </a:lnSpc>
              </a:pPr>
              <a:r>
                <a:rPr lang="zh-CN" altLang="en-US" sz="1100" dirty="0">
                  <a:solidFill>
                    <a:prstClr val="black">
                      <a:lumMod val="85000"/>
                      <a:lumOff val="15000"/>
                    </a:prstClr>
                  </a:solidFill>
                  <a:latin typeface="思源黑体 CN Light"/>
                  <a:ea typeface="思源黑体 CN Light"/>
                </a:rPr>
                <a:t>单击此处键入文本单击此处键入单击此处键入文本单击单击此处键入文本单击此处键入单击此处键入文本单击</a:t>
              </a:r>
              <a:endParaRPr lang="zh-CN" altLang="en-US" sz="1100" dirty="0">
                <a:solidFill>
                  <a:prstClr val="black">
                    <a:lumMod val="85000"/>
                    <a:lumOff val="15000"/>
                  </a:prstClr>
                </a:solidFill>
                <a:latin typeface="思源黑体 CN Light"/>
                <a:ea typeface="思源黑体 CN Light"/>
              </a:endParaRPr>
            </a:p>
          </p:txBody>
        </p:sp>
      </p:grpSp>
      <p:grpSp>
        <p:nvGrpSpPr>
          <p:cNvPr id="57" name="组合 56"/>
          <p:cNvGrpSpPr/>
          <p:nvPr/>
        </p:nvGrpSpPr>
        <p:grpSpPr>
          <a:xfrm>
            <a:off x="819150" y="3551960"/>
            <a:ext cx="2943008" cy="1166281"/>
            <a:chOff x="819150" y="3551960"/>
            <a:chExt cx="2943008" cy="1166281"/>
          </a:xfrm>
        </p:grpSpPr>
        <p:sp>
          <p:nvSpPr>
            <p:cNvPr id="58" name="文本框 57"/>
            <p:cNvSpPr txBox="1"/>
            <p:nvPr/>
          </p:nvSpPr>
          <p:spPr>
            <a:xfrm flipH="1">
              <a:off x="1746620" y="3551960"/>
              <a:ext cx="2015538" cy="369332"/>
            </a:xfrm>
            <a:prstGeom prst="rect">
              <a:avLst/>
            </a:prstGeom>
            <a:noFill/>
          </p:spPr>
          <p:txBody>
            <a:bodyPr wrap="square" rtlCol="0">
              <a:spAutoFit/>
            </a:bodyPr>
            <a:lstStyle/>
            <a:p>
              <a:pPr algn="r"/>
              <a:r>
                <a:rPr lang="zh-CN" altLang="en-US" dirty="0">
                  <a:solidFill>
                    <a:srgbClr val="000000">
                      <a:lumMod val="75000"/>
                      <a:lumOff val="25000"/>
                    </a:srgbClr>
                  </a:solidFill>
                  <a:latin typeface="思源黑体 CN Bold" panose="020B0800000000000000" pitchFamily="34" charset="-122"/>
                  <a:ea typeface="思源黑体 CN Bold" panose="020B0800000000000000" pitchFamily="34" charset="-122"/>
                </a:rPr>
                <a:t>标题文字添加</a:t>
              </a:r>
              <a:endParaRPr lang="zh-CN" altLang="en-US" dirty="0">
                <a:solidFill>
                  <a:srgbClr val="000000">
                    <a:lumMod val="75000"/>
                    <a:lumOff val="25000"/>
                  </a:srgbClr>
                </a:solidFill>
                <a:latin typeface="思源黑体 CN Bold" panose="020B0800000000000000" pitchFamily="34" charset="-122"/>
                <a:ea typeface="思源黑体 CN Bold" panose="020B0800000000000000" pitchFamily="34" charset="-122"/>
              </a:endParaRPr>
            </a:p>
          </p:txBody>
        </p:sp>
        <p:sp>
          <p:nvSpPr>
            <p:cNvPr id="59" name="文本框 58"/>
            <p:cNvSpPr txBox="1"/>
            <p:nvPr/>
          </p:nvSpPr>
          <p:spPr>
            <a:xfrm flipH="1">
              <a:off x="819150" y="3890514"/>
              <a:ext cx="2943008" cy="827727"/>
            </a:xfrm>
            <a:prstGeom prst="rect">
              <a:avLst/>
            </a:prstGeom>
            <a:noFill/>
          </p:spPr>
          <p:txBody>
            <a:bodyPr wrap="square" rtlCol="0">
              <a:spAutoFit/>
            </a:bodyPr>
            <a:lstStyle/>
            <a:p>
              <a:pPr algn="r">
                <a:lnSpc>
                  <a:spcPct val="150000"/>
                </a:lnSpc>
              </a:pPr>
              <a:r>
                <a:rPr lang="zh-CN" altLang="en-US" sz="1100" dirty="0">
                  <a:solidFill>
                    <a:prstClr val="black">
                      <a:lumMod val="85000"/>
                      <a:lumOff val="15000"/>
                    </a:prstClr>
                  </a:solidFill>
                  <a:latin typeface="思源黑体 CN Light"/>
                  <a:ea typeface="思源黑体 CN Light"/>
                </a:rPr>
                <a:t>单击此处键入文本单击此处键入单击此处键入文本单击单击此处键入文本单击此处键入单击此处键入文本单击</a:t>
              </a:r>
              <a:endParaRPr lang="zh-CN" altLang="en-US" sz="1100" dirty="0">
                <a:solidFill>
                  <a:prstClr val="black">
                    <a:lumMod val="85000"/>
                    <a:lumOff val="15000"/>
                  </a:prstClr>
                </a:solidFill>
                <a:latin typeface="思源黑体 CN Light"/>
                <a:ea typeface="思源黑体 CN Light"/>
              </a:endParaRPr>
            </a:p>
          </p:txBody>
        </p:sp>
      </p:grpSp>
      <p:grpSp>
        <p:nvGrpSpPr>
          <p:cNvPr id="60" name="组合 59"/>
          <p:cNvGrpSpPr/>
          <p:nvPr/>
        </p:nvGrpSpPr>
        <p:grpSpPr>
          <a:xfrm>
            <a:off x="2014550" y="1646756"/>
            <a:ext cx="3762158" cy="912365"/>
            <a:chOff x="1690925" y="2132417"/>
            <a:chExt cx="3762158" cy="912365"/>
          </a:xfrm>
        </p:grpSpPr>
        <p:sp>
          <p:nvSpPr>
            <p:cNvPr id="61" name="文本框 60"/>
            <p:cNvSpPr txBox="1"/>
            <p:nvPr/>
          </p:nvSpPr>
          <p:spPr>
            <a:xfrm flipH="1">
              <a:off x="3437545" y="2132417"/>
              <a:ext cx="2015538" cy="369332"/>
            </a:xfrm>
            <a:prstGeom prst="rect">
              <a:avLst/>
            </a:prstGeom>
            <a:noFill/>
          </p:spPr>
          <p:txBody>
            <a:bodyPr wrap="square" rtlCol="0">
              <a:spAutoFit/>
            </a:bodyPr>
            <a:lstStyle/>
            <a:p>
              <a:pPr algn="r"/>
              <a:r>
                <a:rPr lang="zh-CN" altLang="en-US" dirty="0">
                  <a:solidFill>
                    <a:srgbClr val="CE1B20"/>
                  </a:solidFill>
                  <a:latin typeface="思源黑体 CN Bold" panose="020B0800000000000000" pitchFamily="34" charset="-122"/>
                  <a:ea typeface="思源黑体 CN Bold" panose="020B0800000000000000" pitchFamily="34" charset="-122"/>
                </a:rPr>
                <a:t>标题文字添加</a:t>
              </a:r>
              <a:endParaRPr lang="zh-CN" altLang="en-US" dirty="0">
                <a:solidFill>
                  <a:srgbClr val="CE1B20"/>
                </a:solidFill>
                <a:latin typeface="思源黑体 CN Bold" panose="020B0800000000000000" pitchFamily="34" charset="-122"/>
                <a:ea typeface="思源黑体 CN Bold" panose="020B0800000000000000" pitchFamily="34" charset="-122"/>
              </a:endParaRPr>
            </a:p>
          </p:txBody>
        </p:sp>
        <p:sp>
          <p:nvSpPr>
            <p:cNvPr id="62" name="文本框 61"/>
            <p:cNvSpPr txBox="1"/>
            <p:nvPr/>
          </p:nvSpPr>
          <p:spPr>
            <a:xfrm flipH="1">
              <a:off x="1690925" y="2470971"/>
              <a:ext cx="3762158" cy="573811"/>
            </a:xfrm>
            <a:prstGeom prst="rect">
              <a:avLst/>
            </a:prstGeom>
            <a:noFill/>
          </p:spPr>
          <p:txBody>
            <a:bodyPr wrap="square" rtlCol="0">
              <a:spAutoFit/>
            </a:bodyPr>
            <a:lstStyle/>
            <a:p>
              <a:pPr algn="r">
                <a:lnSpc>
                  <a:spcPct val="150000"/>
                </a:lnSpc>
              </a:pPr>
              <a:r>
                <a:rPr lang="zh-CN" altLang="en-US" sz="1100" dirty="0">
                  <a:solidFill>
                    <a:prstClr val="black">
                      <a:lumMod val="85000"/>
                      <a:lumOff val="15000"/>
                    </a:prstClr>
                  </a:solidFill>
                  <a:latin typeface="思源黑体 CN Light"/>
                  <a:ea typeface="思源黑体 CN Light"/>
                </a:rPr>
                <a:t>单击此处键入文本单击此处键入单击此处键入文本单击单击此处键入文本单击此处键入单击此处键入文本单击</a:t>
              </a:r>
              <a:endParaRPr lang="zh-CN" altLang="en-US" sz="1100" dirty="0">
                <a:solidFill>
                  <a:prstClr val="black">
                    <a:lumMod val="85000"/>
                    <a:lumOff val="15000"/>
                  </a:prstClr>
                </a:solidFill>
                <a:latin typeface="思源黑体 CN Light"/>
                <a:ea typeface="思源黑体 CN Light"/>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500"/>
                                        <p:tgtEl>
                                          <p:spTgt spid="60"/>
                                        </p:tgtEl>
                                      </p:cBhvr>
                                    </p:animEffect>
                                    <p:anim calcmode="lin" valueType="num">
                                      <p:cBhvr>
                                        <p:cTn id="20" dur="500" fill="hold"/>
                                        <p:tgtEl>
                                          <p:spTgt spid="60"/>
                                        </p:tgtEl>
                                        <p:attrNameLst>
                                          <p:attrName>ppt_x</p:attrName>
                                        </p:attrNameLst>
                                      </p:cBhvr>
                                      <p:tavLst>
                                        <p:tav tm="0">
                                          <p:val>
                                            <p:strVal val="#ppt_x"/>
                                          </p:val>
                                        </p:tav>
                                        <p:tav tm="100000">
                                          <p:val>
                                            <p:strVal val="#ppt_x"/>
                                          </p:val>
                                        </p:tav>
                                      </p:tavLst>
                                    </p:anim>
                                    <p:anim calcmode="lin" valueType="num">
                                      <p:cBhvr>
                                        <p:cTn id="21" dur="500" fill="hold"/>
                                        <p:tgtEl>
                                          <p:spTgt spid="6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anim calcmode="lin" valueType="num">
                                      <p:cBhvr>
                                        <p:cTn id="26" dur="500" fill="hold"/>
                                        <p:tgtEl>
                                          <p:spTgt spid="51"/>
                                        </p:tgtEl>
                                        <p:attrNameLst>
                                          <p:attrName>ppt_x</p:attrName>
                                        </p:attrNameLst>
                                      </p:cBhvr>
                                      <p:tavLst>
                                        <p:tav tm="0">
                                          <p:val>
                                            <p:strVal val="#ppt_x"/>
                                          </p:val>
                                        </p:tav>
                                        <p:tav tm="100000">
                                          <p:val>
                                            <p:strVal val="#ppt_x"/>
                                          </p:val>
                                        </p:tav>
                                      </p:tavLst>
                                    </p:anim>
                                    <p:anim calcmode="lin" valueType="num">
                                      <p:cBhvr>
                                        <p:cTn id="27" dur="5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anim calcmode="lin" valueType="num">
                                      <p:cBhvr>
                                        <p:cTn id="32" dur="500" fill="hold"/>
                                        <p:tgtEl>
                                          <p:spTgt spid="54"/>
                                        </p:tgtEl>
                                        <p:attrNameLst>
                                          <p:attrName>ppt_x</p:attrName>
                                        </p:attrNameLst>
                                      </p:cBhvr>
                                      <p:tavLst>
                                        <p:tav tm="0">
                                          <p:val>
                                            <p:strVal val="#ppt_x"/>
                                          </p:val>
                                        </p:tav>
                                        <p:tav tm="100000">
                                          <p:val>
                                            <p:strVal val="#ppt_x"/>
                                          </p:val>
                                        </p:tav>
                                      </p:tavLst>
                                    </p:anim>
                                    <p:anim calcmode="lin" valueType="num">
                                      <p:cBhvr>
                                        <p:cTn id="33" dur="500" fill="hold"/>
                                        <p:tgtEl>
                                          <p:spTgt spid="54"/>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anim calcmode="lin" valueType="num">
                                      <p:cBhvr>
                                        <p:cTn id="38" dur="500" fill="hold"/>
                                        <p:tgtEl>
                                          <p:spTgt spid="57"/>
                                        </p:tgtEl>
                                        <p:attrNameLst>
                                          <p:attrName>ppt_x</p:attrName>
                                        </p:attrNameLst>
                                      </p:cBhvr>
                                      <p:tavLst>
                                        <p:tav tm="0">
                                          <p:val>
                                            <p:strVal val="#ppt_x"/>
                                          </p:val>
                                        </p:tav>
                                        <p:tav tm="100000">
                                          <p:val>
                                            <p:strVal val="#ppt_x"/>
                                          </p:val>
                                        </p:tav>
                                      </p:tavLst>
                                    </p:anim>
                                    <p:anim calcmode="lin" valueType="num">
                                      <p:cBhvr>
                                        <p:cTn id="39" dur="500" fill="hold"/>
                                        <p:tgtEl>
                                          <p:spTgt spid="57"/>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500"/>
                                        <p:tgtEl>
                                          <p:spTgt spid="48"/>
                                        </p:tgtEl>
                                      </p:cBhvr>
                                    </p:animEffect>
                                    <p:anim calcmode="lin" valueType="num">
                                      <p:cBhvr>
                                        <p:cTn id="44" dur="500" fill="hold"/>
                                        <p:tgtEl>
                                          <p:spTgt spid="48"/>
                                        </p:tgtEl>
                                        <p:attrNameLst>
                                          <p:attrName>ppt_x</p:attrName>
                                        </p:attrNameLst>
                                      </p:cBhvr>
                                      <p:tavLst>
                                        <p:tav tm="0">
                                          <p:val>
                                            <p:strVal val="#ppt_x"/>
                                          </p:val>
                                        </p:tav>
                                        <p:tav tm="100000">
                                          <p:val>
                                            <p:strVal val="#ppt_x"/>
                                          </p:val>
                                        </p:tav>
                                      </p:tavLst>
                                    </p:anim>
                                    <p:anim calcmode="lin" valueType="num">
                                      <p:cBhvr>
                                        <p:cTn id="45" dur="5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12192000" cy="6858000"/>
          </a:xfrm>
          <a:prstGeom prst="rect">
            <a:avLst/>
          </a:prstGeom>
        </p:spPr>
      </p:pic>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Light" panose="020B0300000000000000" pitchFamily="34" charset="-122"/>
                <a:ea typeface="思源黑体 CN Light" panose="020B0300000000000000" pitchFamily="34" charset="-122"/>
              </a:rPr>
              <a:t>BY YUSHEN</a:t>
            </a:r>
            <a:endParaRPr lang="zh-CN" altLang="en-US" dirty="0">
              <a:noFill/>
              <a:latin typeface="思源黑体 CN Light" panose="020B0300000000000000" pitchFamily="34" charset="-122"/>
              <a:ea typeface="思源黑体 CN Light" panose="020B0300000000000000" pitchFamily="34" charset="-122"/>
            </a:endParaRPr>
          </a:p>
        </p:txBody>
      </p:sp>
      <p:grpSp>
        <p:nvGrpSpPr>
          <p:cNvPr id="20" name="组合 19"/>
          <p:cNvGrpSpPr/>
          <p:nvPr/>
        </p:nvGrpSpPr>
        <p:grpSpPr>
          <a:xfrm>
            <a:off x="6834432" y="2564091"/>
            <a:ext cx="3582186" cy="1677971"/>
            <a:chOff x="6975834" y="2564091"/>
            <a:chExt cx="3582186" cy="1677971"/>
          </a:xfrm>
        </p:grpSpPr>
        <p:grpSp>
          <p:nvGrpSpPr>
            <p:cNvPr id="16" name="组合 15"/>
            <p:cNvGrpSpPr/>
            <p:nvPr/>
          </p:nvGrpSpPr>
          <p:grpSpPr>
            <a:xfrm>
              <a:off x="7115519" y="2656046"/>
              <a:ext cx="3328644" cy="1425517"/>
              <a:chOff x="7377193" y="2723069"/>
              <a:chExt cx="2805296" cy="1201391"/>
            </a:xfrm>
          </p:grpSpPr>
          <p:sp>
            <p:nvSpPr>
              <p:cNvPr id="24" name="文本框 23"/>
              <p:cNvSpPr txBox="1"/>
              <p:nvPr/>
            </p:nvSpPr>
            <p:spPr>
              <a:xfrm>
                <a:off x="7377193" y="2723069"/>
                <a:ext cx="2805296" cy="778160"/>
              </a:xfrm>
              <a:prstGeom prst="rect">
                <a:avLst/>
              </a:prstGeom>
              <a:noFill/>
            </p:spPr>
            <p:txBody>
              <a:bodyPr wrap="square" rtlCol="0">
                <a:spAutoFit/>
              </a:bodyPr>
              <a:lstStyle/>
              <a:p>
                <a:pPr algn="ctr"/>
                <a:r>
                  <a:rPr lang="zh-CN" altLang="en-US" sz="5400" dirty="0">
                    <a:solidFill>
                      <a:schemeClr val="tx1">
                        <a:lumMod val="85000"/>
                        <a:lumOff val="15000"/>
                      </a:schemeClr>
                    </a:solidFill>
                    <a:latin typeface="思源黑体 CN Bold" panose="020B0800000000000000" pitchFamily="34" charset="-122"/>
                    <a:ea typeface="思源黑体 CN Bold" panose="020B0800000000000000" pitchFamily="34" charset="-122"/>
                    <a:cs typeface="胡晓波男神体" panose="02010600030101010101" pitchFamily="2" charset="-122"/>
                  </a:rPr>
                  <a:t>重要精神</a:t>
                </a:r>
                <a:endParaRPr lang="zh-CN" altLang="en-US" sz="5400" dirty="0">
                  <a:solidFill>
                    <a:schemeClr val="tx1">
                      <a:lumMod val="85000"/>
                      <a:lumOff val="15000"/>
                    </a:schemeClr>
                  </a:solidFill>
                  <a:latin typeface="思源黑体 CN Bold" panose="020B0800000000000000" pitchFamily="34" charset="-122"/>
                  <a:ea typeface="思源黑体 CN Bold" panose="020B0800000000000000" pitchFamily="34" charset="-122"/>
                  <a:cs typeface="胡晓波男神体" panose="02010600030101010101" pitchFamily="2" charset="-122"/>
                </a:endParaRPr>
              </a:p>
            </p:txBody>
          </p:sp>
          <p:sp>
            <p:nvSpPr>
              <p:cNvPr id="25" name="文本框 24"/>
              <p:cNvSpPr txBox="1"/>
              <p:nvPr/>
            </p:nvSpPr>
            <p:spPr>
              <a:xfrm>
                <a:off x="7585974" y="3639135"/>
                <a:ext cx="2387734" cy="285325"/>
              </a:xfrm>
              <a:prstGeom prst="rect">
                <a:avLst/>
              </a:prstGeom>
              <a:noFill/>
            </p:spPr>
            <p:txBody>
              <a:bodyPr wrap="square" rtlCol="0">
                <a:spAutoFit/>
              </a:bodyPr>
              <a:lstStyle/>
              <a:p>
                <a:pPr algn="dist"/>
                <a:r>
                  <a:rPr lang="en-US" altLang="zh-CN" sz="1600" dirty="0">
                    <a:solidFill>
                      <a:schemeClr val="tx1">
                        <a:lumMod val="85000"/>
                        <a:lumOff val="15000"/>
                      </a:schemeClr>
                    </a:solidFill>
                    <a:latin typeface="思源黑体 CN Bold" panose="020B0800000000000000" pitchFamily="34" charset="-122"/>
                    <a:ea typeface="思源黑体 CN Bold" panose="020B0800000000000000" pitchFamily="34" charset="-122"/>
                    <a:cs typeface="胡晓波男神体" panose="02010600030101010101" pitchFamily="2" charset="-122"/>
                  </a:rPr>
                  <a:t>Important spirit</a:t>
                </a:r>
                <a:endParaRPr lang="en-US" altLang="zh-CN" sz="1600" dirty="0">
                  <a:solidFill>
                    <a:schemeClr val="tx1">
                      <a:lumMod val="85000"/>
                      <a:lumOff val="15000"/>
                    </a:schemeClr>
                  </a:solidFill>
                  <a:latin typeface="思源黑体 CN Bold" panose="020B0800000000000000" pitchFamily="34" charset="-122"/>
                  <a:ea typeface="思源黑体 CN Bold" panose="020B0800000000000000" pitchFamily="34" charset="-122"/>
                  <a:cs typeface="胡晓波男神体" panose="02010600030101010101" pitchFamily="2" charset="-122"/>
                </a:endParaRPr>
              </a:p>
            </p:txBody>
          </p:sp>
          <p:cxnSp>
            <p:nvCxnSpPr>
              <p:cNvPr id="13" name="直接连接符 12"/>
              <p:cNvCxnSpPr/>
              <p:nvPr/>
            </p:nvCxnSpPr>
            <p:spPr>
              <a:xfrm>
                <a:off x="7585974" y="3554066"/>
                <a:ext cx="2387734"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8" name="矩形: 圆角 17"/>
            <p:cNvSpPr/>
            <p:nvPr/>
          </p:nvSpPr>
          <p:spPr>
            <a:xfrm>
              <a:off x="6975834" y="2564091"/>
              <a:ext cx="3582186" cy="1677971"/>
            </a:xfrm>
            <a:prstGeom prst="round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grpSp>
      <p:pic>
        <p:nvPicPr>
          <p:cNvPr id="12" name="图片 11"/>
          <p:cNvPicPr>
            <a:picLocks noChangeAspect="1"/>
          </p:cNvPicPr>
          <p:nvPr/>
        </p:nvPicPr>
        <p:blipFill>
          <a:blip r:embed="rId2"/>
          <a:stretch>
            <a:fillRect/>
          </a:stretch>
        </p:blipFill>
        <p:spPr>
          <a:xfrm>
            <a:off x="324783" y="918726"/>
            <a:ext cx="6579491" cy="5321299"/>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Light" panose="020B0300000000000000" pitchFamily="34" charset="-122"/>
                <a:ea typeface="思源黑体 CN Light" panose="020B0300000000000000" pitchFamily="34" charset="-122"/>
              </a:rPr>
              <a:t>BY YUSHEN</a:t>
            </a:r>
            <a:endParaRPr lang="zh-CN" altLang="en-US" dirty="0">
              <a:noFill/>
              <a:latin typeface="思源黑体 CN Light" panose="020B0300000000000000" pitchFamily="34" charset="-122"/>
              <a:ea typeface="思源黑体 CN Light" panose="020B0300000000000000" pitchFamily="34" charset="-122"/>
            </a:endParaRPr>
          </a:p>
        </p:txBody>
      </p:sp>
      <p:sp>
        <p:nvSpPr>
          <p:cNvPr id="22" name="矩形 21"/>
          <p:cNvSpPr/>
          <p:nvPr/>
        </p:nvSpPr>
        <p:spPr>
          <a:xfrm>
            <a:off x="-20805" y="-1"/>
            <a:ext cx="12212805" cy="6858001"/>
          </a:xfrm>
          <a:prstGeom prst="rect">
            <a:avLst/>
          </a:prstGeom>
          <a:blipFill dpi="0" rotWithShape="1">
            <a:blip r:embed="rId1">
              <a:alphaModFix amt="73000"/>
              <a:extLst>
                <a:ext uri="{BEBA8EAE-BF5A-486C-A8C5-ECC9F3942E4B}">
                  <a14:imgProps xmlns:a14="http://schemas.microsoft.com/office/drawing/2010/main">
                    <a14:imgLayer r:embed="rId2">
                      <a14:imgEffect>
                        <a14:saturation sat="30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grpSp>
        <p:nvGrpSpPr>
          <p:cNvPr id="24" name="组合 23"/>
          <p:cNvGrpSpPr/>
          <p:nvPr/>
        </p:nvGrpSpPr>
        <p:grpSpPr>
          <a:xfrm>
            <a:off x="395462" y="273410"/>
            <a:ext cx="2879496" cy="634445"/>
            <a:chOff x="1528563" y="1789329"/>
            <a:chExt cx="3127128" cy="689007"/>
          </a:xfrm>
        </p:grpSpPr>
        <p:sp>
          <p:nvSpPr>
            <p:cNvPr id="25" name="椭圆 24"/>
            <p:cNvSpPr/>
            <p:nvPr/>
          </p:nvSpPr>
          <p:spPr>
            <a:xfrm>
              <a:off x="1548798" y="1789329"/>
              <a:ext cx="642904" cy="642904"/>
            </a:xfrm>
            <a:prstGeom prst="ellipse">
              <a:avLst/>
            </a:prstGeom>
            <a:solidFill>
              <a:schemeClr val="bg1"/>
            </a:solidFill>
            <a:ln>
              <a:solidFill>
                <a:srgbClr val="BC00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200" dirty="0">
                <a:solidFill>
                  <a:srgbClr val="BC0002"/>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26" name="文本框 15"/>
            <p:cNvSpPr txBox="1"/>
            <p:nvPr/>
          </p:nvSpPr>
          <p:spPr>
            <a:xfrm>
              <a:off x="1528563" y="1922699"/>
              <a:ext cx="670463"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rPr>
                <a:t>02</a:t>
              </a:r>
              <a:endParaRPr lang="zh-CN" altLang="en-US"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27" name="文本框 16"/>
            <p:cNvSpPr txBox="1"/>
            <p:nvPr/>
          </p:nvSpPr>
          <p:spPr>
            <a:xfrm>
              <a:off x="2485052" y="1800618"/>
              <a:ext cx="1494791" cy="43451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2000"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rPr>
                <a:t>重要精神</a:t>
              </a:r>
              <a:endParaRPr lang="zh-CN" altLang="en-US" sz="2000"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28" name="文本框 17"/>
            <p:cNvSpPr txBox="1"/>
            <p:nvPr/>
          </p:nvSpPr>
          <p:spPr>
            <a:xfrm>
              <a:off x="2501179" y="2224420"/>
              <a:ext cx="2154512" cy="25391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sz="900"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rPr>
                <a:t>Important spirit</a:t>
              </a:r>
              <a:endParaRPr lang="en-US" altLang="zh-CN" sz="900"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9" name="组合 8"/>
          <p:cNvGrpSpPr/>
          <p:nvPr/>
        </p:nvGrpSpPr>
        <p:grpSpPr>
          <a:xfrm>
            <a:off x="1397540" y="2332552"/>
            <a:ext cx="2439981" cy="2440615"/>
            <a:chOff x="1216565" y="2332552"/>
            <a:chExt cx="2439981" cy="2440615"/>
          </a:xfrm>
        </p:grpSpPr>
        <p:sp>
          <p:nvSpPr>
            <p:cNvPr id="10" name="Oval 20"/>
            <p:cNvSpPr/>
            <p:nvPr/>
          </p:nvSpPr>
          <p:spPr>
            <a:xfrm>
              <a:off x="1216565" y="2332552"/>
              <a:ext cx="2439981" cy="2440615"/>
            </a:xfrm>
            <a:prstGeom prst="ellipse">
              <a:avLst/>
            </a:prstGeom>
            <a:noFill/>
            <a:ln w="69850" cap="flat" cmpd="sng" algn="ctr">
              <a:solidFill>
                <a:srgbClr val="FFFFFF">
                  <a:lumMod val="75000"/>
                  <a:alpha val="30000"/>
                </a:srgbClr>
              </a:solidFill>
              <a:prstDash val="solid"/>
              <a:miter lim="800000"/>
            </a:ln>
            <a:effectLst/>
          </p:spPr>
          <p:txBody>
            <a:bodyPr lIns="68567" tIns="34283" rIns="68567" bIns="34283"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en-US" sz="1100" b="0" i="0" u="none" strike="noStrike" kern="0" cap="none" spc="0" normalizeH="0" baseline="0" noProof="0" dirty="0">
                <a:ln>
                  <a:noFill/>
                </a:ln>
                <a:solidFill>
                  <a:srgbClr val="FFFFFF"/>
                </a:solidFill>
                <a:effectLst/>
                <a:uLnTx/>
                <a:uFillTx/>
                <a:latin typeface="思源黑体 CN Light" panose="020B0300000000000000" pitchFamily="34" charset="-122"/>
                <a:ea typeface="思源黑体 CN Light" panose="020B0300000000000000" pitchFamily="34" charset="-122"/>
                <a:cs typeface="+mn-cs"/>
                <a:sym typeface="Calibri" panose="020F0502020204030204" charset="0"/>
              </a:endParaRPr>
            </a:p>
          </p:txBody>
        </p:sp>
        <p:sp>
          <p:nvSpPr>
            <p:cNvPr id="11" name="Arc 21"/>
            <p:cNvSpPr/>
            <p:nvPr/>
          </p:nvSpPr>
          <p:spPr>
            <a:xfrm>
              <a:off x="1217839" y="2333826"/>
              <a:ext cx="2437432" cy="2438066"/>
            </a:xfrm>
            <a:prstGeom prst="arc">
              <a:avLst>
                <a:gd name="adj1" fmla="val 10766207"/>
                <a:gd name="adj2" fmla="val 0"/>
              </a:avLst>
            </a:prstGeom>
            <a:noFill/>
            <a:ln w="69850" cap="rnd" cmpd="sng" algn="ctr">
              <a:solidFill>
                <a:srgbClr val="CE1B20"/>
              </a:solidFill>
              <a:prstDash val="solid"/>
              <a:miter lim="800000"/>
            </a:ln>
            <a:effectLst/>
          </p:spPr>
          <p:txBody>
            <a:bodyPr lIns="68567" tIns="34283" rIns="68567" bIns="34283"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en-US" sz="1100" b="0" i="0" u="none" strike="noStrike" kern="0" cap="none" spc="0" normalizeH="0" baseline="0" noProof="0" dirty="0">
                <a:ln>
                  <a:noFill/>
                </a:ln>
                <a:solidFill>
                  <a:srgbClr val="999999"/>
                </a:solidFill>
                <a:effectLst/>
                <a:uLnTx/>
                <a:uFillTx/>
                <a:latin typeface="思源黑体 CN Light" panose="020B0300000000000000" pitchFamily="34" charset="-122"/>
                <a:ea typeface="思源黑体 CN Light" panose="020B0300000000000000" pitchFamily="34" charset="-122"/>
                <a:cs typeface="+mn-cs"/>
                <a:sym typeface="Calibri" panose="020F0502020204030204" charset="0"/>
              </a:endParaRPr>
            </a:p>
          </p:txBody>
        </p:sp>
        <p:sp>
          <p:nvSpPr>
            <p:cNvPr id="12" name="Oval 15"/>
            <p:cNvSpPr>
              <a:spLocks noChangeArrowheads="1"/>
            </p:cNvSpPr>
            <p:nvPr/>
          </p:nvSpPr>
          <p:spPr bwMode="auto">
            <a:xfrm>
              <a:off x="2014181" y="2617290"/>
              <a:ext cx="844754" cy="844974"/>
            </a:xfrm>
            <a:prstGeom prst="ellipse">
              <a:avLst/>
            </a:prstGeom>
            <a:solidFill>
              <a:srgbClr val="D91B2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latin typeface="思源黑体 CN Light" panose="020B0300000000000000" pitchFamily="34" charset="-122"/>
                <a:sym typeface="Calibri" panose="020F0502020204030204" charset="0"/>
              </a:endParaRPr>
            </a:p>
          </p:txBody>
        </p:sp>
        <p:sp>
          <p:nvSpPr>
            <p:cNvPr id="13" name="TextBox 36"/>
            <p:cNvSpPr txBox="1"/>
            <p:nvPr/>
          </p:nvSpPr>
          <p:spPr>
            <a:xfrm>
              <a:off x="1673565" y="3566518"/>
              <a:ext cx="1545673" cy="307777"/>
            </a:xfrm>
            <a:prstGeom prst="rect">
              <a:avLst/>
            </a:prstGeom>
            <a:noFill/>
          </p:spPr>
          <p:txBody>
            <a:bodyPr wrap="square" lIns="0" tIns="0" rIns="0" bIns="0" rtlCol="1">
              <a:spAutoFit/>
            </a:bodyPr>
            <a:lstStyle/>
            <a:p>
              <a:pPr algn="ctr" defTabSz="685800"/>
              <a:r>
                <a:rPr lang="zh-CN" altLang="en-US" sz="2000" dirty="0">
                  <a:solidFill>
                    <a:srgbClr val="D91B2D"/>
                  </a:solidFill>
                  <a:latin typeface="思源黑体 CN Bold" panose="020B0800000000000000" pitchFamily="34" charset="-122"/>
                  <a:ea typeface="思源黑体 CN Bold" panose="020B0800000000000000" pitchFamily="34" charset="-122"/>
                  <a:cs typeface="Lato Regular"/>
                  <a:sym typeface="Calibri" panose="020F0502020204030204" charset="0"/>
                </a:rPr>
                <a:t>标题文字添加</a:t>
              </a:r>
              <a:endParaRPr lang="en-US" altLang="zh-CN" sz="2000" dirty="0">
                <a:solidFill>
                  <a:srgbClr val="D91B2D"/>
                </a:solidFill>
                <a:latin typeface="思源黑体 CN Bold" panose="020B0800000000000000" pitchFamily="34" charset="-122"/>
                <a:ea typeface="思源黑体 CN Bold" panose="020B0800000000000000" pitchFamily="34" charset="-122"/>
                <a:cs typeface="Lato Regular"/>
                <a:sym typeface="Calibri" panose="020F0502020204030204" charset="0"/>
              </a:endParaRPr>
            </a:p>
          </p:txBody>
        </p:sp>
        <p:sp>
          <p:nvSpPr>
            <p:cNvPr id="14" name="Shape 2645"/>
            <p:cNvSpPr/>
            <p:nvPr/>
          </p:nvSpPr>
          <p:spPr>
            <a:xfrm>
              <a:off x="2237249" y="2895753"/>
              <a:ext cx="398900" cy="290109"/>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rgbClr val="FFFFFF"/>
            </a:solidFill>
            <a:ln w="12700">
              <a:miter lim="400000"/>
            </a:ln>
          </p:spPr>
          <p:txBody>
            <a:bodyPr lIns="14284" tIns="14284" rIns="14284" bIns="14284" anchor="ctr"/>
            <a:lstStyle/>
            <a:p>
              <a:pPr marL="0" marR="0" lvl="0" indent="0" defTabSz="17145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400" b="0" i="0" u="none" strike="noStrike" kern="0" cap="none" spc="0" normalizeH="0" baseline="0" noProof="0" dirty="0">
                <a:ln>
                  <a:noFill/>
                </a:ln>
                <a:solidFill>
                  <a:srgbClr val="494949"/>
                </a:solidFill>
                <a:effectLst>
                  <a:outerShdw blurRad="38100" dist="12700" dir="5400000" rotWithShape="0">
                    <a:srgbClr val="000000">
                      <a:alpha val="50000"/>
                    </a:srgbClr>
                  </a:outerShdw>
                </a:effectLst>
                <a:uLnTx/>
                <a:uFillTx/>
                <a:latin typeface="Gill Sans"/>
                <a:ea typeface="思源黑体 CN Light" panose="020B0300000000000000" pitchFamily="34" charset="-122"/>
                <a:cs typeface="Calibri" panose="020F0502020204030204" charset="0"/>
                <a:sym typeface="Calibri" panose="020F0502020204030204" charset="0"/>
              </a:endParaRPr>
            </a:p>
          </p:txBody>
        </p:sp>
        <p:sp>
          <p:nvSpPr>
            <p:cNvPr id="15" name="矩形 14"/>
            <p:cNvSpPr/>
            <p:nvPr/>
          </p:nvSpPr>
          <p:spPr>
            <a:xfrm>
              <a:off x="1533246" y="3820302"/>
              <a:ext cx="1826311" cy="551241"/>
            </a:xfrm>
            <a:prstGeom prst="rect">
              <a:avLst/>
            </a:prstGeom>
          </p:spPr>
          <p:txBody>
            <a:bodyPr wrap="square">
              <a:spAutoFit/>
            </a:bodyPr>
            <a:lstStyle/>
            <a:p>
              <a:pPr algn="ctr" defTabSz="685800">
                <a:lnSpc>
                  <a:spcPct val="150000"/>
                </a:lnSpc>
              </a:pPr>
              <a:r>
                <a:rPr lang="zh-CN" altLang="en-US" sz="1050" dirty="0">
                  <a:solidFill>
                    <a:srgbClr val="999999"/>
                  </a:solidFill>
                  <a:latin typeface="思源黑体 CN Light" panose="020B0300000000000000" pitchFamily="34" charset="-122"/>
                  <a:ea typeface="思源黑体 CN Light" panose="020B0300000000000000" pitchFamily="34" charset="-122"/>
                  <a:cs typeface="Lato Light" charset="0"/>
                  <a:sym typeface="Calibri" panose="020F0502020204030204" charset="0"/>
                </a:rPr>
                <a:t>单击此处键入文本单击此处键入文本</a:t>
              </a:r>
              <a:endParaRPr lang="en-US" altLang="zh-CN" sz="1050" dirty="0">
                <a:solidFill>
                  <a:srgbClr val="999999"/>
                </a:solidFill>
                <a:latin typeface="思源黑体 CN Light" panose="020B0300000000000000" pitchFamily="34" charset="-122"/>
                <a:ea typeface="思源黑体 CN Light" panose="020B0300000000000000" pitchFamily="34" charset="-122"/>
                <a:cs typeface="Lato Light" charset="0"/>
                <a:sym typeface="Calibri" panose="020F0502020204030204" charset="0"/>
              </a:endParaRPr>
            </a:p>
          </p:txBody>
        </p:sp>
      </p:grpSp>
      <p:grpSp>
        <p:nvGrpSpPr>
          <p:cNvPr id="16" name="组合 15"/>
          <p:cNvGrpSpPr/>
          <p:nvPr/>
        </p:nvGrpSpPr>
        <p:grpSpPr>
          <a:xfrm>
            <a:off x="3837519" y="2332552"/>
            <a:ext cx="2439981" cy="2440615"/>
            <a:chOff x="3656544" y="2332552"/>
            <a:chExt cx="2439981" cy="2440615"/>
          </a:xfrm>
        </p:grpSpPr>
        <p:sp>
          <p:nvSpPr>
            <p:cNvPr id="17" name="Oval 22"/>
            <p:cNvSpPr/>
            <p:nvPr/>
          </p:nvSpPr>
          <p:spPr>
            <a:xfrm>
              <a:off x="3656544" y="2332552"/>
              <a:ext cx="2439981" cy="2440615"/>
            </a:xfrm>
            <a:prstGeom prst="ellipse">
              <a:avLst/>
            </a:prstGeom>
            <a:noFill/>
            <a:ln w="69850" cap="flat" cmpd="sng" algn="ctr">
              <a:solidFill>
                <a:srgbClr val="FFFFFF">
                  <a:lumMod val="75000"/>
                  <a:alpha val="30000"/>
                </a:srgbClr>
              </a:solidFill>
              <a:prstDash val="solid"/>
              <a:miter lim="800000"/>
            </a:ln>
            <a:effectLst/>
          </p:spPr>
          <p:txBody>
            <a:bodyPr lIns="68567" tIns="34283" rIns="68567" bIns="34283"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en-US" sz="1100" b="0" i="0" u="none" strike="noStrike" kern="0" cap="none" spc="0" normalizeH="0" baseline="0" noProof="0" dirty="0">
                <a:ln>
                  <a:noFill/>
                </a:ln>
                <a:solidFill>
                  <a:srgbClr val="FFFFFF"/>
                </a:solidFill>
                <a:effectLst/>
                <a:uLnTx/>
                <a:uFillTx/>
                <a:latin typeface="思源黑体 CN Light" panose="020B0300000000000000" pitchFamily="34" charset="-122"/>
                <a:ea typeface="思源黑体 CN Light" panose="020B0300000000000000" pitchFamily="34" charset="-122"/>
                <a:cs typeface="+mn-cs"/>
                <a:sym typeface="Calibri" panose="020F0502020204030204" charset="0"/>
              </a:endParaRPr>
            </a:p>
          </p:txBody>
        </p:sp>
        <p:sp>
          <p:nvSpPr>
            <p:cNvPr id="18" name="Arc 23"/>
            <p:cNvSpPr/>
            <p:nvPr/>
          </p:nvSpPr>
          <p:spPr>
            <a:xfrm rot="10800000">
              <a:off x="3657819" y="2333826"/>
              <a:ext cx="2437432" cy="2438066"/>
            </a:xfrm>
            <a:prstGeom prst="arc">
              <a:avLst>
                <a:gd name="adj1" fmla="val 10766207"/>
                <a:gd name="adj2" fmla="val 0"/>
              </a:avLst>
            </a:prstGeom>
            <a:noFill/>
            <a:ln w="69850" cap="rnd" cmpd="sng" algn="ctr">
              <a:solidFill>
                <a:schemeClr val="tx1">
                  <a:lumMod val="75000"/>
                  <a:lumOff val="25000"/>
                </a:schemeClr>
              </a:solidFill>
              <a:prstDash val="solid"/>
              <a:miter lim="800000"/>
            </a:ln>
            <a:effectLst/>
          </p:spPr>
          <p:txBody>
            <a:bodyPr lIns="68567" tIns="34283" rIns="68567" bIns="34283"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en-US" sz="1100" b="0" i="0" u="none" strike="noStrike" kern="0" cap="none" spc="0" normalizeH="0" baseline="0" noProof="0" dirty="0">
                <a:ln>
                  <a:noFill/>
                </a:ln>
                <a:solidFill>
                  <a:srgbClr val="999999"/>
                </a:solidFill>
                <a:effectLst/>
                <a:uLnTx/>
                <a:uFillTx/>
                <a:latin typeface="思源黑体 CN Light" panose="020B0300000000000000" pitchFamily="34" charset="-122"/>
                <a:ea typeface="思源黑体 CN Light" panose="020B0300000000000000" pitchFamily="34" charset="-122"/>
                <a:cs typeface="+mn-cs"/>
                <a:sym typeface="Calibri" panose="020F0502020204030204" charset="0"/>
              </a:endParaRPr>
            </a:p>
          </p:txBody>
        </p:sp>
        <p:sp>
          <p:nvSpPr>
            <p:cNvPr id="19" name="Oval 19"/>
            <p:cNvSpPr>
              <a:spLocks noChangeArrowheads="1"/>
            </p:cNvSpPr>
            <p:nvPr/>
          </p:nvSpPr>
          <p:spPr bwMode="auto">
            <a:xfrm>
              <a:off x="4453806" y="2617292"/>
              <a:ext cx="844754" cy="844974"/>
            </a:xfrm>
            <a:prstGeom prst="ellipse">
              <a:avLst/>
            </a:prstGeom>
            <a:solidFill>
              <a:schemeClr val="tx1">
                <a:lumMod val="75000"/>
                <a:lumOff val="25000"/>
              </a:schemeClr>
            </a:solidFill>
            <a:ln>
              <a:noFill/>
            </a:ln>
          </p:spPr>
          <p:txBody>
            <a:bodyPr vert="horz" wrap="square" lIns="34290" tIns="17145" rIns="34290" bIns="17145"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en-US" sz="1100" b="0" i="0" u="none" strike="noStrike" kern="0" cap="none" spc="0" normalizeH="0" baseline="0" noProof="0" dirty="0">
                <a:ln>
                  <a:noFill/>
                </a:ln>
                <a:solidFill>
                  <a:srgbClr val="999999"/>
                </a:solidFill>
                <a:effectLst/>
                <a:uLnTx/>
                <a:uFillTx/>
                <a:latin typeface="思源黑体 CN Light" panose="020B0300000000000000" pitchFamily="34" charset="-122"/>
                <a:ea typeface="思源黑体 CN Light" panose="020B0300000000000000" pitchFamily="34" charset="-122"/>
                <a:sym typeface="Calibri" panose="020F0502020204030204" charset="0"/>
              </a:endParaRPr>
            </a:p>
          </p:txBody>
        </p:sp>
        <p:sp>
          <p:nvSpPr>
            <p:cNvPr id="20" name="Shape 2690"/>
            <p:cNvSpPr/>
            <p:nvPr/>
          </p:nvSpPr>
          <p:spPr>
            <a:xfrm>
              <a:off x="4672270" y="2835715"/>
              <a:ext cx="398900" cy="362637"/>
            </a:xfrm>
            <a:custGeom>
              <a:avLst/>
              <a:gdLst/>
              <a:ahLst/>
              <a:cxnLst>
                <a:cxn ang="0">
                  <a:pos x="wd2" y="hd2"/>
                </a:cxn>
                <a:cxn ang="5400000">
                  <a:pos x="wd2" y="hd2"/>
                </a:cxn>
                <a:cxn ang="10800000">
                  <a:pos x="wd2" y="hd2"/>
                </a:cxn>
                <a:cxn ang="16200000">
                  <a:pos x="wd2" y="hd2"/>
                </a:cxn>
              </a:cxnLst>
              <a:rect l="0" t="0" r="r" b="b"/>
              <a:pathLst>
                <a:path w="21600" h="21600" extrusionOk="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rgbClr val="FFFFFF"/>
            </a:solidFill>
            <a:ln w="12700">
              <a:miter lim="400000"/>
            </a:ln>
          </p:spPr>
          <p:txBody>
            <a:bodyPr lIns="14284" tIns="14284" rIns="14284" bIns="14284" anchor="ctr"/>
            <a:lstStyle/>
            <a:p>
              <a:pPr marL="0" marR="0" lvl="0" indent="0" defTabSz="17145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400" b="0" i="0" u="none" strike="noStrike" kern="0" cap="none" spc="0" normalizeH="0" baseline="0" noProof="0" dirty="0">
                <a:ln>
                  <a:noFill/>
                </a:ln>
                <a:solidFill>
                  <a:srgbClr val="494949"/>
                </a:solidFill>
                <a:effectLst>
                  <a:outerShdw blurRad="38100" dist="12700" dir="5400000" rotWithShape="0">
                    <a:srgbClr val="000000">
                      <a:alpha val="50000"/>
                    </a:srgbClr>
                  </a:outerShdw>
                </a:effectLst>
                <a:uLnTx/>
                <a:uFillTx/>
                <a:latin typeface="Gill Sans"/>
                <a:ea typeface="思源黑体 CN Light" panose="020B0300000000000000" pitchFamily="34" charset="-122"/>
                <a:cs typeface="Calibri" panose="020F0502020204030204" charset="0"/>
                <a:sym typeface="Calibri" panose="020F0502020204030204" charset="0"/>
              </a:endParaRPr>
            </a:p>
          </p:txBody>
        </p:sp>
        <p:sp>
          <p:nvSpPr>
            <p:cNvPr id="21" name="TextBox 36"/>
            <p:cNvSpPr txBox="1"/>
            <p:nvPr/>
          </p:nvSpPr>
          <p:spPr>
            <a:xfrm>
              <a:off x="4110997" y="3566518"/>
              <a:ext cx="1545673" cy="307777"/>
            </a:xfrm>
            <a:prstGeom prst="rect">
              <a:avLst/>
            </a:prstGeom>
            <a:noFill/>
          </p:spPr>
          <p:txBody>
            <a:bodyPr wrap="square" lIns="0" tIns="0" rIns="0" bIns="0" rtlCol="1">
              <a:spAutoFit/>
            </a:bodyPr>
            <a:lstStyle/>
            <a:p>
              <a:pPr algn="ctr" defTabSz="685800"/>
              <a:r>
                <a:rPr lang="zh-CN" altLang="en-US" sz="2000" dirty="0">
                  <a:solidFill>
                    <a:srgbClr val="494949"/>
                  </a:solidFill>
                  <a:latin typeface="思源黑体 CN Bold" panose="020B0800000000000000" pitchFamily="34" charset="-122"/>
                  <a:ea typeface="思源黑体 CN Bold" panose="020B0800000000000000" pitchFamily="34" charset="-122"/>
                  <a:cs typeface="Lato Regular"/>
                  <a:sym typeface="Calibri" panose="020F0502020204030204" charset="0"/>
                </a:rPr>
                <a:t>标题文字添加</a:t>
              </a:r>
              <a:endParaRPr lang="en-US" altLang="zh-CN" sz="2000" dirty="0">
                <a:solidFill>
                  <a:srgbClr val="494949"/>
                </a:solidFill>
                <a:latin typeface="思源黑体 CN Bold" panose="020B0800000000000000" pitchFamily="34" charset="-122"/>
                <a:ea typeface="思源黑体 CN Bold" panose="020B0800000000000000" pitchFamily="34" charset="-122"/>
                <a:cs typeface="Lato Regular"/>
                <a:sym typeface="Calibri" panose="020F0502020204030204" charset="0"/>
              </a:endParaRPr>
            </a:p>
          </p:txBody>
        </p:sp>
        <p:sp>
          <p:nvSpPr>
            <p:cNvPr id="23" name="矩形 22"/>
            <p:cNvSpPr/>
            <p:nvPr/>
          </p:nvSpPr>
          <p:spPr>
            <a:xfrm>
              <a:off x="3970678" y="3820302"/>
              <a:ext cx="1826311" cy="551241"/>
            </a:xfrm>
            <a:prstGeom prst="rect">
              <a:avLst/>
            </a:prstGeom>
          </p:spPr>
          <p:txBody>
            <a:bodyPr wrap="square">
              <a:spAutoFit/>
            </a:bodyPr>
            <a:lstStyle/>
            <a:p>
              <a:pPr algn="ctr" defTabSz="685800">
                <a:lnSpc>
                  <a:spcPct val="150000"/>
                </a:lnSpc>
              </a:pPr>
              <a:r>
                <a:rPr lang="zh-CN" altLang="en-US" sz="1050" dirty="0">
                  <a:solidFill>
                    <a:srgbClr val="999999"/>
                  </a:solidFill>
                  <a:latin typeface="思源黑体 CN Light" panose="020B0300000000000000" pitchFamily="34" charset="-122"/>
                  <a:ea typeface="思源黑体 CN Light" panose="020B0300000000000000" pitchFamily="34" charset="-122"/>
                  <a:cs typeface="Lato Light" charset="0"/>
                  <a:sym typeface="Calibri" panose="020F0502020204030204" charset="0"/>
                </a:rPr>
                <a:t>单击此处键入文本单击此处键入文本</a:t>
              </a:r>
              <a:endParaRPr lang="en-US" altLang="zh-CN" sz="1050" dirty="0">
                <a:solidFill>
                  <a:srgbClr val="999999"/>
                </a:solidFill>
                <a:latin typeface="思源黑体 CN Light" panose="020B0300000000000000" pitchFamily="34" charset="-122"/>
                <a:ea typeface="思源黑体 CN Light" panose="020B0300000000000000" pitchFamily="34" charset="-122"/>
                <a:cs typeface="Lato Light" charset="0"/>
                <a:sym typeface="Calibri" panose="020F0502020204030204" charset="0"/>
              </a:endParaRPr>
            </a:p>
          </p:txBody>
        </p:sp>
      </p:grpSp>
      <p:grpSp>
        <p:nvGrpSpPr>
          <p:cNvPr id="29" name="组合 28"/>
          <p:cNvGrpSpPr/>
          <p:nvPr/>
        </p:nvGrpSpPr>
        <p:grpSpPr>
          <a:xfrm>
            <a:off x="6276449" y="2332552"/>
            <a:ext cx="2439981" cy="2440615"/>
            <a:chOff x="6095474" y="2332552"/>
            <a:chExt cx="2439981" cy="2440615"/>
          </a:xfrm>
        </p:grpSpPr>
        <p:sp>
          <p:nvSpPr>
            <p:cNvPr id="30" name="Oval 24"/>
            <p:cNvSpPr/>
            <p:nvPr/>
          </p:nvSpPr>
          <p:spPr>
            <a:xfrm>
              <a:off x="6095474" y="2332552"/>
              <a:ext cx="2439981" cy="2440615"/>
            </a:xfrm>
            <a:prstGeom prst="ellipse">
              <a:avLst/>
            </a:prstGeom>
            <a:noFill/>
            <a:ln w="69850" cap="flat" cmpd="sng" algn="ctr">
              <a:solidFill>
                <a:srgbClr val="FFFFFF">
                  <a:lumMod val="75000"/>
                  <a:alpha val="30000"/>
                </a:srgbClr>
              </a:solidFill>
              <a:prstDash val="solid"/>
              <a:miter lim="800000"/>
            </a:ln>
            <a:effectLst/>
          </p:spPr>
          <p:txBody>
            <a:bodyPr lIns="68567" tIns="34283" rIns="68567" bIns="34283"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en-US" sz="1100" b="0" i="0" u="none" strike="noStrike" kern="0" cap="none" spc="0" normalizeH="0" baseline="0" noProof="0" dirty="0">
                <a:ln>
                  <a:noFill/>
                </a:ln>
                <a:solidFill>
                  <a:srgbClr val="FFFFFF"/>
                </a:solidFill>
                <a:effectLst/>
                <a:uLnTx/>
                <a:uFillTx/>
                <a:latin typeface="思源黑体 CN Light" panose="020B0300000000000000" pitchFamily="34" charset="-122"/>
                <a:ea typeface="思源黑体 CN Light" panose="020B0300000000000000" pitchFamily="34" charset="-122"/>
                <a:cs typeface="+mn-cs"/>
                <a:sym typeface="Calibri" panose="020F0502020204030204" charset="0"/>
              </a:endParaRPr>
            </a:p>
          </p:txBody>
        </p:sp>
        <p:sp>
          <p:nvSpPr>
            <p:cNvPr id="31" name="Arc 25"/>
            <p:cNvSpPr/>
            <p:nvPr/>
          </p:nvSpPr>
          <p:spPr>
            <a:xfrm>
              <a:off x="6096748" y="2333826"/>
              <a:ext cx="2437432" cy="2438066"/>
            </a:xfrm>
            <a:prstGeom prst="arc">
              <a:avLst>
                <a:gd name="adj1" fmla="val 10766207"/>
                <a:gd name="adj2" fmla="val 0"/>
              </a:avLst>
            </a:prstGeom>
            <a:noFill/>
            <a:ln w="69850" cap="rnd" cmpd="sng" algn="ctr">
              <a:solidFill>
                <a:srgbClr val="CE1B20"/>
              </a:solidFill>
              <a:prstDash val="solid"/>
              <a:miter lim="800000"/>
            </a:ln>
            <a:effectLst/>
          </p:spPr>
          <p:txBody>
            <a:bodyPr lIns="68567" tIns="34283" rIns="68567" bIns="34283"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en-US" sz="1100" b="0" i="0" u="none" strike="noStrike" kern="0" cap="none" spc="0" normalizeH="0" baseline="0" noProof="0" dirty="0">
                <a:ln>
                  <a:noFill/>
                </a:ln>
                <a:solidFill>
                  <a:srgbClr val="999999"/>
                </a:solidFill>
                <a:effectLst/>
                <a:uLnTx/>
                <a:uFillTx/>
                <a:latin typeface="思源黑体 CN Light" panose="020B0300000000000000" pitchFamily="34" charset="-122"/>
                <a:ea typeface="思源黑体 CN Light" panose="020B0300000000000000" pitchFamily="34" charset="-122"/>
                <a:cs typeface="+mn-cs"/>
                <a:sym typeface="Calibri" panose="020F0502020204030204" charset="0"/>
              </a:endParaRPr>
            </a:p>
          </p:txBody>
        </p:sp>
        <p:sp>
          <p:nvSpPr>
            <p:cNvPr id="32" name="Oval 20"/>
            <p:cNvSpPr>
              <a:spLocks noChangeArrowheads="1"/>
            </p:cNvSpPr>
            <p:nvPr/>
          </p:nvSpPr>
          <p:spPr bwMode="auto">
            <a:xfrm>
              <a:off x="6893438" y="2617287"/>
              <a:ext cx="844754" cy="844974"/>
            </a:xfrm>
            <a:prstGeom prst="ellipse">
              <a:avLst/>
            </a:prstGeom>
            <a:solidFill>
              <a:srgbClr val="D91B2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latin typeface="思源黑体 CN Light" panose="020B0300000000000000" pitchFamily="34" charset="-122"/>
                <a:sym typeface="Calibri" panose="020F0502020204030204" charset="0"/>
              </a:endParaRPr>
            </a:p>
          </p:txBody>
        </p:sp>
        <p:sp>
          <p:nvSpPr>
            <p:cNvPr id="33" name="Shape 2783"/>
            <p:cNvSpPr/>
            <p:nvPr/>
          </p:nvSpPr>
          <p:spPr>
            <a:xfrm>
              <a:off x="7115266" y="2867489"/>
              <a:ext cx="398900" cy="344504"/>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rgbClr val="FFFFFF"/>
            </a:solidFill>
            <a:ln w="12700">
              <a:miter lim="400000"/>
            </a:ln>
          </p:spPr>
          <p:txBody>
            <a:bodyPr lIns="14284" tIns="14284" rIns="14284" bIns="14284" anchor="ctr"/>
            <a:lstStyle/>
            <a:p>
              <a:pPr marL="0" marR="0" lvl="0" indent="0" defTabSz="17145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400" b="0" i="0" u="none" strike="noStrike" kern="0" cap="none" spc="0" normalizeH="0" baseline="0" noProof="0" dirty="0">
                <a:ln>
                  <a:noFill/>
                </a:ln>
                <a:solidFill>
                  <a:srgbClr val="494949"/>
                </a:solidFill>
                <a:effectLst>
                  <a:outerShdw blurRad="38100" dist="12700" dir="5400000" rotWithShape="0">
                    <a:srgbClr val="000000">
                      <a:alpha val="50000"/>
                    </a:srgbClr>
                  </a:outerShdw>
                </a:effectLst>
                <a:uLnTx/>
                <a:uFillTx/>
                <a:latin typeface="Gill Sans"/>
                <a:ea typeface="思源黑体 CN Light" panose="020B0300000000000000" pitchFamily="34" charset="-122"/>
                <a:cs typeface="Calibri" panose="020F0502020204030204" charset="0"/>
                <a:sym typeface="Calibri" panose="020F0502020204030204" charset="0"/>
              </a:endParaRPr>
            </a:p>
          </p:txBody>
        </p:sp>
        <p:sp>
          <p:nvSpPr>
            <p:cNvPr id="34" name="TextBox 36"/>
            <p:cNvSpPr txBox="1"/>
            <p:nvPr/>
          </p:nvSpPr>
          <p:spPr>
            <a:xfrm>
              <a:off x="6548430" y="3566518"/>
              <a:ext cx="1545673" cy="307777"/>
            </a:xfrm>
            <a:prstGeom prst="rect">
              <a:avLst/>
            </a:prstGeom>
            <a:noFill/>
          </p:spPr>
          <p:txBody>
            <a:bodyPr wrap="square" lIns="0" tIns="0" rIns="0" bIns="0" rtlCol="1">
              <a:spAutoFit/>
            </a:bodyPr>
            <a:lstStyle/>
            <a:p>
              <a:pPr algn="ctr" defTabSz="685800"/>
              <a:r>
                <a:rPr lang="zh-CN" altLang="en-US" sz="2000" dirty="0">
                  <a:solidFill>
                    <a:srgbClr val="D91B2D"/>
                  </a:solidFill>
                  <a:latin typeface="思源黑体 CN Bold" panose="020B0800000000000000" pitchFamily="34" charset="-122"/>
                  <a:ea typeface="思源黑体 CN Bold" panose="020B0800000000000000" pitchFamily="34" charset="-122"/>
                  <a:cs typeface="Lato Regular"/>
                  <a:sym typeface="Calibri" panose="020F0502020204030204" charset="0"/>
                </a:rPr>
                <a:t>标题文字添加</a:t>
              </a:r>
              <a:endParaRPr lang="en-US" altLang="zh-CN" sz="2000" dirty="0">
                <a:solidFill>
                  <a:srgbClr val="D91B2D"/>
                </a:solidFill>
                <a:latin typeface="思源黑体 CN Bold" panose="020B0800000000000000" pitchFamily="34" charset="-122"/>
                <a:ea typeface="思源黑体 CN Bold" panose="020B0800000000000000" pitchFamily="34" charset="-122"/>
                <a:cs typeface="Lato Regular"/>
                <a:sym typeface="Calibri" panose="020F0502020204030204" charset="0"/>
              </a:endParaRPr>
            </a:p>
          </p:txBody>
        </p:sp>
        <p:sp>
          <p:nvSpPr>
            <p:cNvPr id="35" name="矩形 34"/>
            <p:cNvSpPr/>
            <p:nvPr/>
          </p:nvSpPr>
          <p:spPr>
            <a:xfrm>
              <a:off x="6408112" y="3820302"/>
              <a:ext cx="1826311" cy="551241"/>
            </a:xfrm>
            <a:prstGeom prst="rect">
              <a:avLst/>
            </a:prstGeom>
          </p:spPr>
          <p:txBody>
            <a:bodyPr wrap="square">
              <a:spAutoFit/>
            </a:bodyPr>
            <a:lstStyle/>
            <a:p>
              <a:pPr algn="ctr" defTabSz="685800">
                <a:lnSpc>
                  <a:spcPct val="150000"/>
                </a:lnSpc>
              </a:pPr>
              <a:r>
                <a:rPr lang="zh-CN" altLang="en-US" sz="1050" dirty="0">
                  <a:solidFill>
                    <a:srgbClr val="999999"/>
                  </a:solidFill>
                  <a:latin typeface="思源黑体 CN Light" panose="020B0300000000000000" pitchFamily="34" charset="-122"/>
                  <a:ea typeface="思源黑体 CN Light" panose="020B0300000000000000" pitchFamily="34" charset="-122"/>
                  <a:cs typeface="Lato Light" charset="0"/>
                  <a:sym typeface="Calibri" panose="020F0502020204030204" charset="0"/>
                </a:rPr>
                <a:t>单击此处键入文本单击此处键入文本</a:t>
              </a:r>
              <a:endParaRPr lang="en-US" altLang="zh-CN" sz="1050" dirty="0">
                <a:solidFill>
                  <a:srgbClr val="999999"/>
                </a:solidFill>
                <a:latin typeface="思源黑体 CN Light" panose="020B0300000000000000" pitchFamily="34" charset="-122"/>
                <a:ea typeface="思源黑体 CN Light" panose="020B0300000000000000" pitchFamily="34" charset="-122"/>
                <a:cs typeface="Lato Light" charset="0"/>
                <a:sym typeface="Calibri" panose="020F0502020204030204" charset="0"/>
              </a:endParaRPr>
            </a:p>
          </p:txBody>
        </p:sp>
      </p:grpSp>
      <p:grpSp>
        <p:nvGrpSpPr>
          <p:cNvPr id="36" name="组合 35"/>
          <p:cNvGrpSpPr/>
          <p:nvPr/>
        </p:nvGrpSpPr>
        <p:grpSpPr>
          <a:xfrm>
            <a:off x="8716428" y="2332552"/>
            <a:ext cx="2439981" cy="2440615"/>
            <a:chOff x="8535453" y="2332552"/>
            <a:chExt cx="2439981" cy="2440615"/>
          </a:xfrm>
        </p:grpSpPr>
        <p:sp>
          <p:nvSpPr>
            <p:cNvPr id="37" name="Oval 27"/>
            <p:cNvSpPr/>
            <p:nvPr/>
          </p:nvSpPr>
          <p:spPr>
            <a:xfrm>
              <a:off x="8535453" y="2332552"/>
              <a:ext cx="2439981" cy="2440615"/>
            </a:xfrm>
            <a:prstGeom prst="ellipse">
              <a:avLst/>
            </a:prstGeom>
            <a:noFill/>
            <a:ln w="69850" cap="flat" cmpd="sng" algn="ctr">
              <a:solidFill>
                <a:srgbClr val="FFFFFF">
                  <a:lumMod val="75000"/>
                  <a:alpha val="30000"/>
                </a:srgbClr>
              </a:solidFill>
              <a:prstDash val="solid"/>
              <a:miter lim="800000"/>
            </a:ln>
            <a:effectLst/>
          </p:spPr>
          <p:txBody>
            <a:bodyPr lIns="68567" tIns="34283" rIns="68567" bIns="34283"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en-US" sz="1100" b="0" i="0" u="none" strike="noStrike" kern="0" cap="none" spc="0" normalizeH="0" baseline="0" noProof="0" dirty="0">
                <a:ln>
                  <a:noFill/>
                </a:ln>
                <a:solidFill>
                  <a:srgbClr val="FFFFFF"/>
                </a:solidFill>
                <a:effectLst/>
                <a:uLnTx/>
                <a:uFillTx/>
                <a:latin typeface="思源黑体 CN Light" panose="020B0300000000000000" pitchFamily="34" charset="-122"/>
                <a:ea typeface="思源黑体 CN Light" panose="020B0300000000000000" pitchFamily="34" charset="-122"/>
                <a:cs typeface="+mn-cs"/>
                <a:sym typeface="Calibri" panose="020F0502020204030204" charset="0"/>
              </a:endParaRPr>
            </a:p>
          </p:txBody>
        </p:sp>
        <p:sp>
          <p:nvSpPr>
            <p:cNvPr id="38" name="Arc 46"/>
            <p:cNvSpPr/>
            <p:nvPr/>
          </p:nvSpPr>
          <p:spPr>
            <a:xfrm rot="10800000">
              <a:off x="8536728" y="2333826"/>
              <a:ext cx="2437432" cy="2438066"/>
            </a:xfrm>
            <a:prstGeom prst="arc">
              <a:avLst>
                <a:gd name="adj1" fmla="val 10766207"/>
                <a:gd name="adj2" fmla="val 0"/>
              </a:avLst>
            </a:prstGeom>
            <a:noFill/>
            <a:ln w="69850" cap="rnd" cmpd="sng" algn="ctr">
              <a:solidFill>
                <a:schemeClr val="tx1">
                  <a:lumMod val="75000"/>
                  <a:lumOff val="25000"/>
                </a:schemeClr>
              </a:solidFill>
              <a:prstDash val="solid"/>
              <a:miter lim="800000"/>
            </a:ln>
            <a:effectLst/>
          </p:spPr>
          <p:txBody>
            <a:bodyPr lIns="68567" tIns="34283" rIns="68567" bIns="34283"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en-US" sz="1100" b="0" i="0" u="none" strike="noStrike" kern="0" cap="none" spc="0" normalizeH="0" baseline="0" noProof="0" dirty="0">
                <a:ln>
                  <a:noFill/>
                </a:ln>
                <a:solidFill>
                  <a:srgbClr val="999999"/>
                </a:solidFill>
                <a:effectLst/>
                <a:uLnTx/>
                <a:uFillTx/>
                <a:latin typeface="思源黑体 CN Light" panose="020B0300000000000000" pitchFamily="34" charset="-122"/>
                <a:ea typeface="思源黑体 CN Light" panose="020B0300000000000000" pitchFamily="34" charset="-122"/>
                <a:cs typeface="+mn-cs"/>
                <a:sym typeface="Calibri" panose="020F0502020204030204" charset="0"/>
              </a:endParaRPr>
            </a:p>
          </p:txBody>
        </p:sp>
        <p:sp>
          <p:nvSpPr>
            <p:cNvPr id="39" name="Oval 18"/>
            <p:cNvSpPr>
              <a:spLocks noChangeArrowheads="1"/>
            </p:cNvSpPr>
            <p:nvPr/>
          </p:nvSpPr>
          <p:spPr bwMode="auto">
            <a:xfrm>
              <a:off x="9333063" y="2617287"/>
              <a:ext cx="844754" cy="844974"/>
            </a:xfrm>
            <a:prstGeom prst="ellipse">
              <a:avLst/>
            </a:prstGeom>
            <a:solidFill>
              <a:schemeClr val="tx1">
                <a:lumMod val="75000"/>
                <a:lumOff val="25000"/>
              </a:schemeClr>
            </a:solidFill>
            <a:ln>
              <a:noFill/>
            </a:ln>
          </p:spPr>
          <p:txBody>
            <a:bodyPr vert="horz" wrap="square" lIns="34290" tIns="17145" rIns="34290" bIns="17145"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en-US" sz="1100" b="0" i="0" u="none" strike="noStrike" kern="0" cap="none" spc="0" normalizeH="0" baseline="0" noProof="0" dirty="0">
                <a:ln>
                  <a:noFill/>
                </a:ln>
                <a:solidFill>
                  <a:srgbClr val="999999"/>
                </a:solidFill>
                <a:effectLst/>
                <a:uLnTx/>
                <a:uFillTx/>
                <a:latin typeface="思源黑体 CN Light" panose="020B0300000000000000" pitchFamily="34" charset="-122"/>
                <a:ea typeface="思源黑体 CN Light" panose="020B0300000000000000" pitchFamily="34" charset="-122"/>
                <a:sym typeface="Calibri" panose="020F0502020204030204" charset="0"/>
              </a:endParaRPr>
            </a:p>
          </p:txBody>
        </p:sp>
        <p:sp>
          <p:nvSpPr>
            <p:cNvPr id="40" name="Shape 2547"/>
            <p:cNvSpPr/>
            <p:nvPr/>
          </p:nvSpPr>
          <p:spPr>
            <a:xfrm>
              <a:off x="9574135" y="2858469"/>
              <a:ext cx="362611" cy="362611"/>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rgbClr val="FFFFFF"/>
            </a:solidFill>
            <a:ln w="12700">
              <a:miter lim="400000"/>
            </a:ln>
          </p:spPr>
          <p:txBody>
            <a:bodyPr lIns="14284" tIns="14284" rIns="14284" bIns="14284" anchor="ctr"/>
            <a:lstStyle/>
            <a:p>
              <a:pPr marL="0" marR="0" lvl="0" indent="0" defTabSz="17145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400" b="0" i="0" u="none" strike="noStrike" kern="0" cap="none" spc="0" normalizeH="0" baseline="0" noProof="0" dirty="0">
                <a:ln>
                  <a:noFill/>
                </a:ln>
                <a:solidFill>
                  <a:srgbClr val="494949"/>
                </a:solidFill>
                <a:effectLst>
                  <a:outerShdw blurRad="38100" dist="12700" dir="5400000" rotWithShape="0">
                    <a:srgbClr val="000000">
                      <a:alpha val="50000"/>
                    </a:srgbClr>
                  </a:outerShdw>
                </a:effectLst>
                <a:uLnTx/>
                <a:uFillTx/>
                <a:latin typeface="Gill Sans"/>
                <a:ea typeface="思源黑体 CN Light" panose="020B0300000000000000" pitchFamily="34" charset="-122"/>
                <a:cs typeface="Calibri" panose="020F0502020204030204" charset="0"/>
                <a:sym typeface="Calibri" panose="020F0502020204030204" charset="0"/>
              </a:endParaRPr>
            </a:p>
          </p:txBody>
        </p:sp>
        <p:sp>
          <p:nvSpPr>
            <p:cNvPr id="41" name="TextBox 36"/>
            <p:cNvSpPr txBox="1"/>
            <p:nvPr/>
          </p:nvSpPr>
          <p:spPr>
            <a:xfrm>
              <a:off x="8987358" y="3566518"/>
              <a:ext cx="1545673" cy="307777"/>
            </a:xfrm>
            <a:prstGeom prst="rect">
              <a:avLst/>
            </a:prstGeom>
            <a:noFill/>
          </p:spPr>
          <p:txBody>
            <a:bodyPr wrap="square" lIns="0" tIns="0" rIns="0" bIns="0" rtlCol="1">
              <a:spAutoFit/>
            </a:bodyPr>
            <a:lstStyle/>
            <a:p>
              <a:pPr algn="ctr" defTabSz="685800"/>
              <a:r>
                <a:rPr lang="zh-CN" altLang="en-US" sz="2000" dirty="0">
                  <a:solidFill>
                    <a:srgbClr val="494949"/>
                  </a:solidFill>
                  <a:latin typeface="思源黑体 CN Bold" panose="020B0800000000000000" pitchFamily="34" charset="-122"/>
                  <a:ea typeface="思源黑体 CN Bold" panose="020B0800000000000000" pitchFamily="34" charset="-122"/>
                  <a:cs typeface="Lato Regular"/>
                  <a:sym typeface="Calibri" panose="020F0502020204030204" charset="0"/>
                </a:rPr>
                <a:t>标题文字添加</a:t>
              </a:r>
              <a:endParaRPr lang="en-US" altLang="zh-CN" sz="2000" dirty="0">
                <a:solidFill>
                  <a:srgbClr val="494949"/>
                </a:solidFill>
                <a:latin typeface="思源黑体 CN Bold" panose="020B0800000000000000" pitchFamily="34" charset="-122"/>
                <a:ea typeface="思源黑体 CN Bold" panose="020B0800000000000000" pitchFamily="34" charset="-122"/>
                <a:cs typeface="Lato Regular"/>
                <a:sym typeface="Calibri" panose="020F0502020204030204" charset="0"/>
              </a:endParaRPr>
            </a:p>
          </p:txBody>
        </p:sp>
        <p:sp>
          <p:nvSpPr>
            <p:cNvPr id="42" name="矩形 41"/>
            <p:cNvSpPr/>
            <p:nvPr/>
          </p:nvSpPr>
          <p:spPr>
            <a:xfrm>
              <a:off x="8847038" y="3820302"/>
              <a:ext cx="1826311" cy="551241"/>
            </a:xfrm>
            <a:prstGeom prst="rect">
              <a:avLst/>
            </a:prstGeom>
          </p:spPr>
          <p:txBody>
            <a:bodyPr wrap="square">
              <a:spAutoFit/>
            </a:bodyPr>
            <a:lstStyle/>
            <a:p>
              <a:pPr algn="ctr" defTabSz="685800">
                <a:lnSpc>
                  <a:spcPct val="150000"/>
                </a:lnSpc>
              </a:pPr>
              <a:r>
                <a:rPr lang="zh-CN" altLang="en-US" sz="1050" dirty="0">
                  <a:solidFill>
                    <a:srgbClr val="999999"/>
                  </a:solidFill>
                  <a:latin typeface="思源黑体 CN Light" panose="020B0300000000000000" pitchFamily="34" charset="-122"/>
                  <a:ea typeface="思源黑体 CN Light" panose="020B0300000000000000" pitchFamily="34" charset="-122"/>
                  <a:cs typeface="Lato Light" charset="0"/>
                  <a:sym typeface="Calibri" panose="020F0502020204030204" charset="0"/>
                </a:rPr>
                <a:t>单击此处键入文本单击此处键入文本</a:t>
              </a:r>
              <a:endParaRPr lang="en-US" altLang="zh-CN" sz="1050" dirty="0">
                <a:solidFill>
                  <a:srgbClr val="999999"/>
                </a:solidFill>
                <a:latin typeface="思源黑体 CN Light" panose="020B0300000000000000" pitchFamily="34" charset="-122"/>
                <a:ea typeface="思源黑体 CN Light" panose="020B0300000000000000" pitchFamily="34" charset="-122"/>
                <a:cs typeface="Lato Light" charset="0"/>
                <a:sym typeface="Calibri" panose="020F0502020204030204" charset="0"/>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anim calcmode="lin" valueType="num">
                                      <p:cBhvr>
                                        <p:cTn id="20" dur="500" fill="hold"/>
                                        <p:tgtEl>
                                          <p:spTgt spid="16"/>
                                        </p:tgtEl>
                                        <p:attrNameLst>
                                          <p:attrName>ppt_x</p:attrName>
                                        </p:attrNameLst>
                                      </p:cBhvr>
                                      <p:tavLst>
                                        <p:tav tm="0">
                                          <p:val>
                                            <p:strVal val="#ppt_x"/>
                                          </p:val>
                                        </p:tav>
                                        <p:tav tm="100000">
                                          <p:val>
                                            <p:strVal val="#ppt_x"/>
                                          </p:val>
                                        </p:tav>
                                      </p:tavLst>
                                    </p:anim>
                                    <p:anim calcmode="lin" valueType="num">
                                      <p:cBhvr>
                                        <p:cTn id="21" dur="50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anim calcmode="lin" valueType="num">
                                      <p:cBhvr>
                                        <p:cTn id="26" dur="500" fill="hold"/>
                                        <p:tgtEl>
                                          <p:spTgt spid="29"/>
                                        </p:tgtEl>
                                        <p:attrNameLst>
                                          <p:attrName>ppt_x</p:attrName>
                                        </p:attrNameLst>
                                      </p:cBhvr>
                                      <p:tavLst>
                                        <p:tav tm="0">
                                          <p:val>
                                            <p:strVal val="#ppt_x"/>
                                          </p:val>
                                        </p:tav>
                                        <p:tav tm="100000">
                                          <p:val>
                                            <p:strVal val="#ppt_x"/>
                                          </p:val>
                                        </p:tav>
                                      </p:tavLst>
                                    </p:anim>
                                    <p:anim calcmode="lin" valueType="num">
                                      <p:cBhvr>
                                        <p:cTn id="27" dur="500" fill="hold"/>
                                        <p:tgtEl>
                                          <p:spTgt spid="29"/>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anim calcmode="lin" valueType="num">
                                      <p:cBhvr>
                                        <p:cTn id="32" dur="500" fill="hold"/>
                                        <p:tgtEl>
                                          <p:spTgt spid="36"/>
                                        </p:tgtEl>
                                        <p:attrNameLst>
                                          <p:attrName>ppt_x</p:attrName>
                                        </p:attrNameLst>
                                      </p:cBhvr>
                                      <p:tavLst>
                                        <p:tav tm="0">
                                          <p:val>
                                            <p:strVal val="#ppt_x"/>
                                          </p:val>
                                        </p:tav>
                                        <p:tav tm="100000">
                                          <p:val>
                                            <p:strVal val="#ppt_x"/>
                                          </p:val>
                                        </p:tav>
                                      </p:tavLst>
                                    </p:anim>
                                    <p:anim calcmode="lin" valueType="num">
                                      <p:cBhvr>
                                        <p:cTn id="33"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Light" panose="020B0300000000000000" pitchFamily="34" charset="-122"/>
                <a:ea typeface="思源黑体 CN Light" panose="020B0300000000000000" pitchFamily="34" charset="-122"/>
              </a:rPr>
              <a:t>BY YUSHEN</a:t>
            </a:r>
            <a:endParaRPr lang="zh-CN" altLang="en-US" dirty="0">
              <a:noFill/>
              <a:latin typeface="思源黑体 CN Light" panose="020B0300000000000000" pitchFamily="34" charset="-122"/>
              <a:ea typeface="思源黑体 CN Light" panose="020B0300000000000000" pitchFamily="34" charset="-122"/>
            </a:endParaRPr>
          </a:p>
        </p:txBody>
      </p:sp>
      <p:sp>
        <p:nvSpPr>
          <p:cNvPr id="22" name="矩形 21"/>
          <p:cNvSpPr/>
          <p:nvPr/>
        </p:nvSpPr>
        <p:spPr>
          <a:xfrm>
            <a:off x="-20805" y="-1"/>
            <a:ext cx="12212805" cy="6858001"/>
          </a:xfrm>
          <a:prstGeom prst="rect">
            <a:avLst/>
          </a:prstGeom>
          <a:blipFill dpi="0" rotWithShape="1">
            <a:blip r:embed="rId1">
              <a:alphaModFix amt="73000"/>
              <a:extLst>
                <a:ext uri="{BEBA8EAE-BF5A-486C-A8C5-ECC9F3942E4B}">
                  <a14:imgProps xmlns:a14="http://schemas.microsoft.com/office/drawing/2010/main">
                    <a14:imgLayer r:embed="rId2">
                      <a14:imgEffect>
                        <a14:saturation sat="30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grpSp>
        <p:nvGrpSpPr>
          <p:cNvPr id="24" name="组合 23"/>
          <p:cNvGrpSpPr/>
          <p:nvPr/>
        </p:nvGrpSpPr>
        <p:grpSpPr>
          <a:xfrm>
            <a:off x="395462" y="273410"/>
            <a:ext cx="2879496" cy="634445"/>
            <a:chOff x="1528563" y="1789329"/>
            <a:chExt cx="3127128" cy="689007"/>
          </a:xfrm>
        </p:grpSpPr>
        <p:sp>
          <p:nvSpPr>
            <p:cNvPr id="25" name="椭圆 24"/>
            <p:cNvSpPr/>
            <p:nvPr/>
          </p:nvSpPr>
          <p:spPr>
            <a:xfrm>
              <a:off x="1548798" y="1789329"/>
              <a:ext cx="642904" cy="642904"/>
            </a:xfrm>
            <a:prstGeom prst="ellipse">
              <a:avLst/>
            </a:prstGeom>
            <a:solidFill>
              <a:schemeClr val="bg1"/>
            </a:solidFill>
            <a:ln>
              <a:solidFill>
                <a:srgbClr val="BC00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200" dirty="0">
                <a:solidFill>
                  <a:srgbClr val="BC0002"/>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26" name="文本框 15"/>
            <p:cNvSpPr txBox="1"/>
            <p:nvPr/>
          </p:nvSpPr>
          <p:spPr>
            <a:xfrm>
              <a:off x="1528563" y="1922699"/>
              <a:ext cx="670463"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rPr>
                <a:t>02</a:t>
              </a:r>
              <a:endParaRPr lang="zh-CN" altLang="en-US"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27" name="文本框 16"/>
            <p:cNvSpPr txBox="1"/>
            <p:nvPr/>
          </p:nvSpPr>
          <p:spPr>
            <a:xfrm>
              <a:off x="2485052" y="1800618"/>
              <a:ext cx="1494791" cy="43451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2000"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rPr>
                <a:t>重要精神</a:t>
              </a:r>
              <a:endParaRPr lang="zh-CN" altLang="en-US" sz="2000"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28" name="文本框 17"/>
            <p:cNvSpPr txBox="1"/>
            <p:nvPr/>
          </p:nvSpPr>
          <p:spPr>
            <a:xfrm>
              <a:off x="2501179" y="2224420"/>
              <a:ext cx="2154512" cy="25391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sz="900"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rPr>
                <a:t>Important spirit</a:t>
              </a:r>
              <a:endParaRPr lang="en-US" altLang="zh-CN" sz="900" dirty="0">
                <a:solidFill>
                  <a:srgbClr val="BC0002"/>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9" name="组合 8"/>
          <p:cNvGrpSpPr/>
          <p:nvPr/>
        </p:nvGrpSpPr>
        <p:grpSpPr>
          <a:xfrm>
            <a:off x="4027488" y="2207141"/>
            <a:ext cx="4137025" cy="4137025"/>
            <a:chOff x="4027488" y="2207141"/>
            <a:chExt cx="4137025" cy="4137025"/>
          </a:xfrm>
        </p:grpSpPr>
        <p:sp>
          <p:nvSpPr>
            <p:cNvPr id="10" name="空心弧 9"/>
            <p:cNvSpPr/>
            <p:nvPr/>
          </p:nvSpPr>
          <p:spPr>
            <a:xfrm>
              <a:off x="4027488" y="2207141"/>
              <a:ext cx="4137025" cy="4137025"/>
            </a:xfrm>
            <a:prstGeom prst="blockArc">
              <a:avLst>
                <a:gd name="adj1" fmla="val 7549214"/>
                <a:gd name="adj2" fmla="val 3280283"/>
                <a:gd name="adj3" fmla="val 509"/>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思源黑体 CN Light" panose="020B0300000000000000" pitchFamily="34" charset="-122"/>
                <a:ea typeface="思源黑体 CN Light" panose="020B0300000000000000" pitchFamily="34" charset="-122"/>
              </a:endParaRPr>
            </a:p>
          </p:txBody>
        </p:sp>
        <p:sp>
          <p:nvSpPr>
            <p:cNvPr id="11" name="钻石"/>
            <p:cNvSpPr>
              <a:spLocks noEditPoints="1"/>
            </p:cNvSpPr>
            <p:nvPr/>
          </p:nvSpPr>
          <p:spPr>
            <a:xfrm>
              <a:off x="5693410" y="3945196"/>
              <a:ext cx="805180" cy="805180"/>
            </a:xfrm>
            <a:custGeom>
              <a:avLst/>
              <a:gdLst/>
              <a:ahLst/>
              <a:cxnLst>
                <a:cxn ang="0">
                  <a:pos x="1225271385" y="24653465"/>
                </a:cxn>
                <a:cxn ang="0">
                  <a:pos x="327548682" y="0"/>
                </a:cxn>
                <a:cxn ang="0">
                  <a:pos x="24263280" y="271191872"/>
                </a:cxn>
                <a:cxn ang="0">
                  <a:pos x="24263280" y="394459196"/>
                </a:cxn>
                <a:cxn ang="0">
                  <a:pos x="740016979" y="1134070658"/>
                </a:cxn>
                <a:cxn ang="0">
                  <a:pos x="1467900453" y="394459196"/>
                </a:cxn>
                <a:cxn ang="0">
                  <a:pos x="1455770678" y="271191872"/>
                </a:cxn>
                <a:cxn ang="0">
                  <a:pos x="1043302382" y="172574253"/>
                </a:cxn>
                <a:cxn ang="0">
                  <a:pos x="1128221996" y="98613859"/>
                </a:cxn>
                <a:cxn ang="0">
                  <a:pos x="921985983" y="332823654"/>
                </a:cxn>
                <a:cxn ang="0">
                  <a:pos x="1128221996" y="332823654"/>
                </a:cxn>
                <a:cxn ang="0">
                  <a:pos x="885592928" y="308170189"/>
                </a:cxn>
                <a:cxn ang="0">
                  <a:pos x="909856208" y="110942471"/>
                </a:cxn>
                <a:cxn ang="0">
                  <a:pos x="849199873" y="332823654"/>
                </a:cxn>
                <a:cxn ang="0">
                  <a:pos x="740016979" y="246538407"/>
                </a:cxn>
                <a:cxn ang="0">
                  <a:pos x="849199873" y="98613859"/>
                </a:cxn>
                <a:cxn ang="0">
                  <a:pos x="642963860" y="98613859"/>
                </a:cxn>
                <a:cxn ang="0">
                  <a:pos x="703620194" y="209556330"/>
                </a:cxn>
                <a:cxn ang="0">
                  <a:pos x="485258136" y="197231478"/>
                </a:cxn>
                <a:cxn ang="0">
                  <a:pos x="703620194" y="209556330"/>
                </a:cxn>
                <a:cxn ang="0">
                  <a:pos x="363941737" y="332823654"/>
                </a:cxn>
                <a:cxn ang="0">
                  <a:pos x="570177750" y="332823654"/>
                </a:cxn>
                <a:cxn ang="0">
                  <a:pos x="448861351" y="172574253"/>
                </a:cxn>
                <a:cxn ang="0">
                  <a:pos x="521651191" y="98613859"/>
                </a:cxn>
                <a:cxn ang="0">
                  <a:pos x="412468297" y="209556330"/>
                </a:cxn>
                <a:cxn ang="0">
                  <a:pos x="97053119" y="332823654"/>
                </a:cxn>
                <a:cxn ang="0">
                  <a:pos x="133446174" y="382134343"/>
                </a:cxn>
                <a:cxn ang="0">
                  <a:pos x="594441030" y="875207398"/>
                </a:cxn>
                <a:cxn ang="0">
                  <a:pos x="351811962" y="382134343"/>
                </a:cxn>
                <a:cxn ang="0">
                  <a:pos x="691490419" y="961496404"/>
                </a:cxn>
                <a:cxn ang="0">
                  <a:pos x="630834085" y="382134343"/>
                </a:cxn>
                <a:cxn ang="0">
                  <a:pos x="740016979" y="973821257"/>
                </a:cxn>
                <a:cxn ang="0">
                  <a:pos x="788543539" y="961496404"/>
                </a:cxn>
                <a:cxn ang="0">
                  <a:pos x="1140351771" y="382134343"/>
                </a:cxn>
                <a:cxn ang="0">
                  <a:pos x="897722703" y="875207398"/>
                </a:cxn>
                <a:cxn ang="0">
                  <a:pos x="1358717559" y="382134343"/>
                </a:cxn>
                <a:cxn ang="0">
                  <a:pos x="1201008105" y="332823654"/>
                </a:cxn>
                <a:cxn ang="0">
                  <a:pos x="1176748555" y="110942471"/>
                </a:cxn>
                <a:cxn ang="0">
                  <a:pos x="1201008105" y="332823654"/>
                </a:cxn>
                <a:cxn ang="0">
                  <a:pos x="1201008105" y="332823654"/>
                </a:cxn>
              </a:cxnLst>
              <a:rect l="0" t="0" r="0" b="0"/>
              <a:pathLst>
                <a:path w="123" h="92">
                  <a:moveTo>
                    <a:pt x="120" y="22"/>
                  </a:moveTo>
                  <a:cubicBezTo>
                    <a:pt x="101" y="2"/>
                    <a:pt x="101" y="2"/>
                    <a:pt x="101" y="2"/>
                  </a:cubicBezTo>
                  <a:cubicBezTo>
                    <a:pt x="100" y="1"/>
                    <a:pt x="98" y="0"/>
                    <a:pt x="96" y="0"/>
                  </a:cubicBezTo>
                  <a:cubicBezTo>
                    <a:pt x="27" y="0"/>
                    <a:pt x="27" y="0"/>
                    <a:pt x="27" y="0"/>
                  </a:cubicBezTo>
                  <a:cubicBezTo>
                    <a:pt x="25" y="0"/>
                    <a:pt x="23" y="1"/>
                    <a:pt x="22" y="2"/>
                  </a:cubicBezTo>
                  <a:cubicBezTo>
                    <a:pt x="2" y="22"/>
                    <a:pt x="2" y="22"/>
                    <a:pt x="2" y="22"/>
                  </a:cubicBezTo>
                  <a:cubicBezTo>
                    <a:pt x="1" y="23"/>
                    <a:pt x="0" y="25"/>
                    <a:pt x="0" y="27"/>
                  </a:cubicBezTo>
                  <a:cubicBezTo>
                    <a:pt x="0" y="29"/>
                    <a:pt x="1" y="31"/>
                    <a:pt x="2" y="32"/>
                  </a:cubicBezTo>
                  <a:cubicBezTo>
                    <a:pt x="56" y="90"/>
                    <a:pt x="56" y="90"/>
                    <a:pt x="56" y="90"/>
                  </a:cubicBezTo>
                  <a:cubicBezTo>
                    <a:pt x="57" y="91"/>
                    <a:pt x="59" y="92"/>
                    <a:pt x="61" y="92"/>
                  </a:cubicBezTo>
                  <a:cubicBezTo>
                    <a:pt x="64" y="92"/>
                    <a:pt x="66" y="91"/>
                    <a:pt x="67" y="90"/>
                  </a:cubicBezTo>
                  <a:cubicBezTo>
                    <a:pt x="121" y="32"/>
                    <a:pt x="121" y="32"/>
                    <a:pt x="121" y="32"/>
                  </a:cubicBezTo>
                  <a:cubicBezTo>
                    <a:pt x="122" y="31"/>
                    <a:pt x="123" y="29"/>
                    <a:pt x="123" y="27"/>
                  </a:cubicBezTo>
                  <a:cubicBezTo>
                    <a:pt x="123" y="25"/>
                    <a:pt x="122" y="23"/>
                    <a:pt x="120" y="22"/>
                  </a:cubicBezTo>
                  <a:close/>
                  <a:moveTo>
                    <a:pt x="93" y="8"/>
                  </a:moveTo>
                  <a:cubicBezTo>
                    <a:pt x="86" y="14"/>
                    <a:pt x="86" y="14"/>
                    <a:pt x="86" y="14"/>
                  </a:cubicBezTo>
                  <a:cubicBezTo>
                    <a:pt x="79" y="8"/>
                    <a:pt x="79" y="8"/>
                    <a:pt x="79" y="8"/>
                  </a:cubicBezTo>
                  <a:lnTo>
                    <a:pt x="93" y="8"/>
                  </a:lnTo>
                  <a:close/>
                  <a:moveTo>
                    <a:pt x="93" y="27"/>
                  </a:moveTo>
                  <a:cubicBezTo>
                    <a:pt x="76" y="27"/>
                    <a:pt x="76" y="27"/>
                    <a:pt x="76" y="27"/>
                  </a:cubicBezTo>
                  <a:cubicBezTo>
                    <a:pt x="85" y="19"/>
                    <a:pt x="85" y="19"/>
                    <a:pt x="85" y="19"/>
                  </a:cubicBezTo>
                  <a:lnTo>
                    <a:pt x="93" y="27"/>
                  </a:lnTo>
                  <a:close/>
                  <a:moveTo>
                    <a:pt x="83" y="16"/>
                  </a:moveTo>
                  <a:cubicBezTo>
                    <a:pt x="73" y="25"/>
                    <a:pt x="73" y="25"/>
                    <a:pt x="73" y="25"/>
                  </a:cubicBezTo>
                  <a:cubicBezTo>
                    <a:pt x="64" y="17"/>
                    <a:pt x="64" y="17"/>
                    <a:pt x="64" y="17"/>
                  </a:cubicBezTo>
                  <a:cubicBezTo>
                    <a:pt x="75" y="9"/>
                    <a:pt x="75" y="9"/>
                    <a:pt x="75" y="9"/>
                  </a:cubicBezTo>
                  <a:lnTo>
                    <a:pt x="83" y="16"/>
                  </a:lnTo>
                  <a:close/>
                  <a:moveTo>
                    <a:pt x="70" y="27"/>
                  </a:moveTo>
                  <a:cubicBezTo>
                    <a:pt x="53" y="27"/>
                    <a:pt x="53" y="27"/>
                    <a:pt x="53" y="27"/>
                  </a:cubicBezTo>
                  <a:cubicBezTo>
                    <a:pt x="61" y="20"/>
                    <a:pt x="61" y="20"/>
                    <a:pt x="61" y="20"/>
                  </a:cubicBezTo>
                  <a:lnTo>
                    <a:pt x="70" y="27"/>
                  </a:lnTo>
                  <a:close/>
                  <a:moveTo>
                    <a:pt x="70" y="8"/>
                  </a:moveTo>
                  <a:cubicBezTo>
                    <a:pt x="61" y="15"/>
                    <a:pt x="61" y="15"/>
                    <a:pt x="61" y="15"/>
                  </a:cubicBezTo>
                  <a:cubicBezTo>
                    <a:pt x="53" y="8"/>
                    <a:pt x="53" y="8"/>
                    <a:pt x="53" y="8"/>
                  </a:cubicBezTo>
                  <a:lnTo>
                    <a:pt x="70" y="8"/>
                  </a:lnTo>
                  <a:close/>
                  <a:moveTo>
                    <a:pt x="58" y="17"/>
                  </a:moveTo>
                  <a:cubicBezTo>
                    <a:pt x="50" y="25"/>
                    <a:pt x="50" y="25"/>
                    <a:pt x="50" y="25"/>
                  </a:cubicBezTo>
                  <a:cubicBezTo>
                    <a:pt x="40" y="16"/>
                    <a:pt x="40" y="16"/>
                    <a:pt x="40" y="16"/>
                  </a:cubicBezTo>
                  <a:cubicBezTo>
                    <a:pt x="48" y="9"/>
                    <a:pt x="48" y="9"/>
                    <a:pt x="48" y="9"/>
                  </a:cubicBezTo>
                  <a:lnTo>
                    <a:pt x="58" y="17"/>
                  </a:lnTo>
                  <a:close/>
                  <a:moveTo>
                    <a:pt x="47" y="27"/>
                  </a:moveTo>
                  <a:cubicBezTo>
                    <a:pt x="30" y="27"/>
                    <a:pt x="30" y="27"/>
                    <a:pt x="30" y="27"/>
                  </a:cubicBezTo>
                  <a:cubicBezTo>
                    <a:pt x="37" y="19"/>
                    <a:pt x="37" y="19"/>
                    <a:pt x="37" y="19"/>
                  </a:cubicBezTo>
                  <a:lnTo>
                    <a:pt x="47" y="27"/>
                  </a:lnTo>
                  <a:close/>
                  <a:moveTo>
                    <a:pt x="43" y="8"/>
                  </a:moveTo>
                  <a:cubicBezTo>
                    <a:pt x="37" y="14"/>
                    <a:pt x="37" y="14"/>
                    <a:pt x="37" y="14"/>
                  </a:cubicBezTo>
                  <a:cubicBezTo>
                    <a:pt x="30" y="8"/>
                    <a:pt x="30" y="8"/>
                    <a:pt x="30" y="8"/>
                  </a:cubicBezTo>
                  <a:lnTo>
                    <a:pt x="43" y="8"/>
                  </a:lnTo>
                  <a:close/>
                  <a:moveTo>
                    <a:pt x="26" y="9"/>
                  </a:moveTo>
                  <a:cubicBezTo>
                    <a:pt x="34" y="17"/>
                    <a:pt x="34" y="17"/>
                    <a:pt x="34" y="17"/>
                  </a:cubicBezTo>
                  <a:cubicBezTo>
                    <a:pt x="24" y="27"/>
                    <a:pt x="24" y="27"/>
                    <a:pt x="24" y="27"/>
                  </a:cubicBezTo>
                  <a:cubicBezTo>
                    <a:pt x="8" y="27"/>
                    <a:pt x="8" y="27"/>
                    <a:pt x="8" y="27"/>
                  </a:cubicBezTo>
                  <a:lnTo>
                    <a:pt x="26" y="9"/>
                  </a:lnTo>
                  <a:close/>
                  <a:moveTo>
                    <a:pt x="11" y="31"/>
                  </a:moveTo>
                  <a:cubicBezTo>
                    <a:pt x="25" y="31"/>
                    <a:pt x="25" y="31"/>
                    <a:pt x="25" y="31"/>
                  </a:cubicBezTo>
                  <a:cubicBezTo>
                    <a:pt x="49" y="71"/>
                    <a:pt x="49" y="71"/>
                    <a:pt x="49" y="71"/>
                  </a:cubicBezTo>
                  <a:lnTo>
                    <a:pt x="11" y="31"/>
                  </a:lnTo>
                  <a:close/>
                  <a:moveTo>
                    <a:pt x="29" y="31"/>
                  </a:moveTo>
                  <a:cubicBezTo>
                    <a:pt x="48" y="31"/>
                    <a:pt x="48" y="31"/>
                    <a:pt x="48" y="31"/>
                  </a:cubicBezTo>
                  <a:cubicBezTo>
                    <a:pt x="57" y="78"/>
                    <a:pt x="57" y="78"/>
                    <a:pt x="57" y="78"/>
                  </a:cubicBezTo>
                  <a:lnTo>
                    <a:pt x="29" y="31"/>
                  </a:lnTo>
                  <a:close/>
                  <a:moveTo>
                    <a:pt x="52" y="31"/>
                  </a:moveTo>
                  <a:cubicBezTo>
                    <a:pt x="71" y="31"/>
                    <a:pt x="71" y="31"/>
                    <a:pt x="71" y="31"/>
                  </a:cubicBezTo>
                  <a:cubicBezTo>
                    <a:pt x="61" y="79"/>
                    <a:pt x="61" y="79"/>
                    <a:pt x="61" y="79"/>
                  </a:cubicBezTo>
                  <a:lnTo>
                    <a:pt x="52" y="31"/>
                  </a:lnTo>
                  <a:close/>
                  <a:moveTo>
                    <a:pt x="65" y="78"/>
                  </a:moveTo>
                  <a:cubicBezTo>
                    <a:pt x="75" y="31"/>
                    <a:pt x="75" y="31"/>
                    <a:pt x="75" y="31"/>
                  </a:cubicBezTo>
                  <a:cubicBezTo>
                    <a:pt x="94" y="31"/>
                    <a:pt x="94" y="31"/>
                    <a:pt x="94" y="31"/>
                  </a:cubicBezTo>
                  <a:lnTo>
                    <a:pt x="65" y="78"/>
                  </a:lnTo>
                  <a:close/>
                  <a:moveTo>
                    <a:pt x="74" y="71"/>
                  </a:moveTo>
                  <a:cubicBezTo>
                    <a:pt x="98" y="31"/>
                    <a:pt x="98" y="31"/>
                    <a:pt x="98" y="31"/>
                  </a:cubicBezTo>
                  <a:cubicBezTo>
                    <a:pt x="112" y="31"/>
                    <a:pt x="112" y="31"/>
                    <a:pt x="112" y="31"/>
                  </a:cubicBezTo>
                  <a:lnTo>
                    <a:pt x="74" y="71"/>
                  </a:lnTo>
                  <a:close/>
                  <a:moveTo>
                    <a:pt x="99" y="27"/>
                  </a:moveTo>
                  <a:cubicBezTo>
                    <a:pt x="88" y="17"/>
                    <a:pt x="88" y="17"/>
                    <a:pt x="88" y="17"/>
                  </a:cubicBezTo>
                  <a:cubicBezTo>
                    <a:pt x="97" y="9"/>
                    <a:pt x="97" y="9"/>
                    <a:pt x="97" y="9"/>
                  </a:cubicBezTo>
                  <a:cubicBezTo>
                    <a:pt x="115" y="27"/>
                    <a:pt x="115" y="27"/>
                    <a:pt x="115" y="27"/>
                  </a:cubicBezTo>
                  <a:lnTo>
                    <a:pt x="99" y="27"/>
                  </a:lnTo>
                  <a:close/>
                  <a:moveTo>
                    <a:pt x="99" y="27"/>
                  </a:moveTo>
                  <a:cubicBezTo>
                    <a:pt x="99" y="27"/>
                    <a:pt x="99" y="27"/>
                    <a:pt x="99" y="27"/>
                  </a:cubicBezTo>
                </a:path>
              </a:pathLst>
            </a:custGeom>
            <a:solidFill>
              <a:srgbClr val="D91B2D"/>
            </a:solidFill>
            <a:ln w="9525">
              <a:noFill/>
            </a:ln>
          </p:spPr>
          <p:txBody>
            <a:bodyPr/>
            <a:lstStyle/>
            <a:p>
              <a:endParaRPr lang="zh-CN" altLang="en-US" dirty="0">
                <a:latin typeface="思源黑体 CN Light" panose="020B0300000000000000" pitchFamily="34" charset="-122"/>
                <a:ea typeface="思源黑体 CN Light" panose="020B0300000000000000" pitchFamily="34" charset="-122"/>
              </a:endParaRPr>
            </a:p>
          </p:txBody>
        </p:sp>
      </p:grpSp>
      <p:grpSp>
        <p:nvGrpSpPr>
          <p:cNvPr id="12" name="组合 11"/>
          <p:cNvGrpSpPr/>
          <p:nvPr/>
        </p:nvGrpSpPr>
        <p:grpSpPr>
          <a:xfrm>
            <a:off x="5638800" y="1321502"/>
            <a:ext cx="3985574" cy="1429834"/>
            <a:chOff x="5638800" y="1321502"/>
            <a:chExt cx="3985574" cy="1429834"/>
          </a:xfrm>
        </p:grpSpPr>
        <p:sp>
          <p:nvSpPr>
            <p:cNvPr id="13" name="椭圆 12"/>
            <p:cNvSpPr/>
            <p:nvPr/>
          </p:nvSpPr>
          <p:spPr>
            <a:xfrm>
              <a:off x="5638800" y="1836936"/>
              <a:ext cx="914400" cy="914400"/>
            </a:xfrm>
            <a:prstGeom prst="ellipse">
              <a:avLst/>
            </a:prstGeom>
            <a:solidFill>
              <a:srgbClr val="D91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14" name="Freeform 8"/>
            <p:cNvSpPr>
              <a:spLocks noEditPoints="1"/>
            </p:cNvSpPr>
            <p:nvPr/>
          </p:nvSpPr>
          <p:spPr>
            <a:xfrm>
              <a:off x="5895684" y="2062355"/>
              <a:ext cx="393245" cy="463562"/>
            </a:xfrm>
            <a:custGeom>
              <a:avLst/>
              <a:gdLst/>
              <a:ahLst/>
              <a:cxnLst>
                <a:cxn ang="0">
                  <a:pos x="1082" y="0"/>
                </a:cxn>
                <a:cxn ang="0">
                  <a:pos x="1058" y="34"/>
                </a:cxn>
                <a:cxn ang="0">
                  <a:pos x="995" y="101"/>
                </a:cxn>
                <a:cxn ang="0">
                  <a:pos x="922" y="160"/>
                </a:cxn>
                <a:cxn ang="0">
                  <a:pos x="839" y="215"/>
                </a:cxn>
                <a:cxn ang="0">
                  <a:pos x="750" y="259"/>
                </a:cxn>
                <a:cxn ang="0">
                  <a:pos x="657" y="296"/>
                </a:cxn>
                <a:cxn ang="0">
                  <a:pos x="563" y="322"/>
                </a:cxn>
                <a:cxn ang="0">
                  <a:pos x="472" y="334"/>
                </a:cxn>
                <a:cxn ang="0">
                  <a:pos x="0" y="336"/>
                </a:cxn>
                <a:cxn ang="0">
                  <a:pos x="428" y="574"/>
                </a:cxn>
                <a:cxn ang="0">
                  <a:pos x="472" y="576"/>
                </a:cxn>
                <a:cxn ang="0">
                  <a:pos x="563" y="588"/>
                </a:cxn>
                <a:cxn ang="0">
                  <a:pos x="657" y="614"/>
                </a:cxn>
                <a:cxn ang="0">
                  <a:pos x="750" y="651"/>
                </a:cxn>
                <a:cxn ang="0">
                  <a:pos x="839" y="695"/>
                </a:cxn>
                <a:cxn ang="0">
                  <a:pos x="922" y="750"/>
                </a:cxn>
                <a:cxn ang="0">
                  <a:pos x="995" y="809"/>
                </a:cxn>
                <a:cxn ang="0">
                  <a:pos x="1058" y="876"/>
                </a:cxn>
                <a:cxn ang="0">
                  <a:pos x="1082" y="549"/>
                </a:cxn>
                <a:cxn ang="0">
                  <a:pos x="1164" y="361"/>
                </a:cxn>
                <a:cxn ang="0">
                  <a:pos x="476" y="614"/>
                </a:cxn>
                <a:cxn ang="0">
                  <a:pos x="79" y="614"/>
                </a:cxn>
                <a:cxn ang="0">
                  <a:pos x="93" y="653"/>
                </a:cxn>
                <a:cxn ang="0">
                  <a:pos x="121" y="703"/>
                </a:cxn>
                <a:cxn ang="0">
                  <a:pos x="142" y="730"/>
                </a:cxn>
                <a:cxn ang="0">
                  <a:pos x="168" y="754"/>
                </a:cxn>
                <a:cxn ang="0">
                  <a:pos x="200" y="772"/>
                </a:cxn>
                <a:cxn ang="0">
                  <a:pos x="626" y="1281"/>
                </a:cxn>
                <a:cxn ang="0">
                  <a:pos x="385" y="748"/>
                </a:cxn>
                <a:cxn ang="0">
                  <a:pos x="428" y="705"/>
                </a:cxn>
                <a:cxn ang="0">
                  <a:pos x="456" y="663"/>
                </a:cxn>
                <a:cxn ang="0">
                  <a:pos x="470" y="628"/>
                </a:cxn>
                <a:cxn ang="0">
                  <a:pos x="476" y="614"/>
                </a:cxn>
              </a:cxnLst>
              <a:rect l="0" t="0" r="0" b="0"/>
              <a:pathLst>
                <a:path w="1164" h="1281">
                  <a:moveTo>
                    <a:pt x="1082" y="361"/>
                  </a:moveTo>
                  <a:lnTo>
                    <a:pt x="1082" y="0"/>
                  </a:lnTo>
                  <a:lnTo>
                    <a:pt x="1082" y="0"/>
                  </a:lnTo>
                  <a:lnTo>
                    <a:pt x="1058" y="34"/>
                  </a:lnTo>
                  <a:lnTo>
                    <a:pt x="1028" y="69"/>
                  </a:lnTo>
                  <a:lnTo>
                    <a:pt x="995" y="101"/>
                  </a:lnTo>
                  <a:lnTo>
                    <a:pt x="961" y="132"/>
                  </a:lnTo>
                  <a:lnTo>
                    <a:pt x="922" y="160"/>
                  </a:lnTo>
                  <a:lnTo>
                    <a:pt x="882" y="188"/>
                  </a:lnTo>
                  <a:lnTo>
                    <a:pt x="839" y="215"/>
                  </a:lnTo>
                  <a:lnTo>
                    <a:pt x="794" y="239"/>
                  </a:lnTo>
                  <a:lnTo>
                    <a:pt x="750" y="259"/>
                  </a:lnTo>
                  <a:lnTo>
                    <a:pt x="703" y="280"/>
                  </a:lnTo>
                  <a:lnTo>
                    <a:pt x="657" y="296"/>
                  </a:lnTo>
                  <a:lnTo>
                    <a:pt x="610" y="310"/>
                  </a:lnTo>
                  <a:lnTo>
                    <a:pt x="563" y="322"/>
                  </a:lnTo>
                  <a:lnTo>
                    <a:pt x="517" y="330"/>
                  </a:lnTo>
                  <a:lnTo>
                    <a:pt x="472" y="334"/>
                  </a:lnTo>
                  <a:lnTo>
                    <a:pt x="428" y="336"/>
                  </a:lnTo>
                  <a:lnTo>
                    <a:pt x="0" y="336"/>
                  </a:lnTo>
                  <a:lnTo>
                    <a:pt x="0" y="574"/>
                  </a:lnTo>
                  <a:lnTo>
                    <a:pt x="428" y="574"/>
                  </a:lnTo>
                  <a:lnTo>
                    <a:pt x="428" y="574"/>
                  </a:lnTo>
                  <a:lnTo>
                    <a:pt x="472" y="576"/>
                  </a:lnTo>
                  <a:lnTo>
                    <a:pt x="517" y="580"/>
                  </a:lnTo>
                  <a:lnTo>
                    <a:pt x="563" y="588"/>
                  </a:lnTo>
                  <a:lnTo>
                    <a:pt x="610" y="600"/>
                  </a:lnTo>
                  <a:lnTo>
                    <a:pt x="657" y="614"/>
                  </a:lnTo>
                  <a:lnTo>
                    <a:pt x="703" y="630"/>
                  </a:lnTo>
                  <a:lnTo>
                    <a:pt x="750" y="651"/>
                  </a:lnTo>
                  <a:lnTo>
                    <a:pt x="794" y="671"/>
                  </a:lnTo>
                  <a:lnTo>
                    <a:pt x="839" y="695"/>
                  </a:lnTo>
                  <a:lnTo>
                    <a:pt x="882" y="722"/>
                  </a:lnTo>
                  <a:lnTo>
                    <a:pt x="922" y="750"/>
                  </a:lnTo>
                  <a:lnTo>
                    <a:pt x="961" y="778"/>
                  </a:lnTo>
                  <a:lnTo>
                    <a:pt x="995" y="809"/>
                  </a:lnTo>
                  <a:lnTo>
                    <a:pt x="1028" y="841"/>
                  </a:lnTo>
                  <a:lnTo>
                    <a:pt x="1058" y="876"/>
                  </a:lnTo>
                  <a:lnTo>
                    <a:pt x="1082" y="910"/>
                  </a:lnTo>
                  <a:lnTo>
                    <a:pt x="1082" y="549"/>
                  </a:lnTo>
                  <a:lnTo>
                    <a:pt x="1164" y="549"/>
                  </a:lnTo>
                  <a:lnTo>
                    <a:pt x="1164" y="361"/>
                  </a:lnTo>
                  <a:lnTo>
                    <a:pt x="1082" y="361"/>
                  </a:lnTo>
                  <a:close/>
                  <a:moveTo>
                    <a:pt x="476" y="614"/>
                  </a:moveTo>
                  <a:lnTo>
                    <a:pt x="79" y="614"/>
                  </a:lnTo>
                  <a:lnTo>
                    <a:pt x="79" y="614"/>
                  </a:lnTo>
                  <a:lnTo>
                    <a:pt x="85" y="632"/>
                  </a:lnTo>
                  <a:lnTo>
                    <a:pt x="93" y="653"/>
                  </a:lnTo>
                  <a:lnTo>
                    <a:pt x="105" y="677"/>
                  </a:lnTo>
                  <a:lnTo>
                    <a:pt x="121" y="703"/>
                  </a:lnTo>
                  <a:lnTo>
                    <a:pt x="129" y="718"/>
                  </a:lnTo>
                  <a:lnTo>
                    <a:pt x="142" y="730"/>
                  </a:lnTo>
                  <a:lnTo>
                    <a:pt x="154" y="742"/>
                  </a:lnTo>
                  <a:lnTo>
                    <a:pt x="168" y="754"/>
                  </a:lnTo>
                  <a:lnTo>
                    <a:pt x="184" y="764"/>
                  </a:lnTo>
                  <a:lnTo>
                    <a:pt x="200" y="772"/>
                  </a:lnTo>
                  <a:lnTo>
                    <a:pt x="432" y="1281"/>
                  </a:lnTo>
                  <a:lnTo>
                    <a:pt x="626" y="1281"/>
                  </a:lnTo>
                  <a:lnTo>
                    <a:pt x="385" y="748"/>
                  </a:lnTo>
                  <a:lnTo>
                    <a:pt x="385" y="748"/>
                  </a:lnTo>
                  <a:lnTo>
                    <a:pt x="409" y="728"/>
                  </a:lnTo>
                  <a:lnTo>
                    <a:pt x="428" y="705"/>
                  </a:lnTo>
                  <a:lnTo>
                    <a:pt x="444" y="683"/>
                  </a:lnTo>
                  <a:lnTo>
                    <a:pt x="456" y="663"/>
                  </a:lnTo>
                  <a:lnTo>
                    <a:pt x="464" y="645"/>
                  </a:lnTo>
                  <a:lnTo>
                    <a:pt x="470" y="628"/>
                  </a:lnTo>
                  <a:lnTo>
                    <a:pt x="476" y="614"/>
                  </a:lnTo>
                  <a:lnTo>
                    <a:pt x="476" y="614"/>
                  </a:lnTo>
                  <a:close/>
                </a:path>
              </a:pathLst>
            </a:custGeom>
            <a:solidFill>
              <a:schemeClr val="bg1"/>
            </a:solidFill>
            <a:ln w="9525">
              <a:noFill/>
            </a:ln>
          </p:spPr>
          <p:txBody>
            <a:bodyPr/>
            <a:lstStyle/>
            <a:p>
              <a:endParaRPr lang="zh-CN" altLang="en-US" dirty="0">
                <a:latin typeface="思源黑体 CN Light" panose="020B0300000000000000" pitchFamily="34" charset="-122"/>
                <a:ea typeface="思源黑体 CN Light" panose="020B0300000000000000" pitchFamily="34" charset="-122"/>
              </a:endParaRPr>
            </a:p>
          </p:txBody>
        </p:sp>
        <p:grpSp>
          <p:nvGrpSpPr>
            <p:cNvPr id="15" name="组合 14"/>
            <p:cNvGrpSpPr/>
            <p:nvPr/>
          </p:nvGrpSpPr>
          <p:grpSpPr>
            <a:xfrm>
              <a:off x="6924680" y="1321502"/>
              <a:ext cx="2699694" cy="926273"/>
              <a:chOff x="6924680" y="1321502"/>
              <a:chExt cx="2699694" cy="926273"/>
            </a:xfrm>
          </p:grpSpPr>
          <p:sp>
            <p:nvSpPr>
              <p:cNvPr id="16" name="Rectangle 16"/>
              <p:cNvSpPr/>
              <p:nvPr/>
            </p:nvSpPr>
            <p:spPr>
              <a:xfrm>
                <a:off x="6924680" y="1695829"/>
                <a:ext cx="2699694" cy="551946"/>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17" name="Title 11"/>
              <p:cNvSpPr txBox="1"/>
              <p:nvPr/>
            </p:nvSpPr>
            <p:spPr>
              <a:xfrm>
                <a:off x="6924680" y="1321502"/>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rgbClr val="D91B2D"/>
                    </a:solidFill>
                    <a:latin typeface="思源黑体 CN Bold" panose="020B0800000000000000" pitchFamily="34" charset="-122"/>
                    <a:ea typeface="思源黑体 CN Bold" panose="020B0800000000000000" pitchFamily="34" charset="-122"/>
                  </a:rPr>
                  <a:t>标题文字添加</a:t>
                </a:r>
                <a:endParaRPr lang="en-US" sz="2000" dirty="0">
                  <a:solidFill>
                    <a:srgbClr val="D91B2D"/>
                  </a:solidFill>
                  <a:latin typeface="思源黑体 CN Bold" panose="020B0800000000000000" pitchFamily="34" charset="-122"/>
                  <a:ea typeface="思源黑体 CN Bold" panose="020B0800000000000000" pitchFamily="34" charset="-122"/>
                </a:endParaRPr>
              </a:p>
            </p:txBody>
          </p:sp>
        </p:grpSp>
      </p:grpSp>
      <p:grpSp>
        <p:nvGrpSpPr>
          <p:cNvPr id="18" name="组合 17"/>
          <p:cNvGrpSpPr/>
          <p:nvPr/>
        </p:nvGrpSpPr>
        <p:grpSpPr>
          <a:xfrm>
            <a:off x="7470140" y="2989461"/>
            <a:ext cx="3887779" cy="955735"/>
            <a:chOff x="7470140" y="2989461"/>
            <a:chExt cx="3887779" cy="955735"/>
          </a:xfrm>
        </p:grpSpPr>
        <p:grpSp>
          <p:nvGrpSpPr>
            <p:cNvPr id="19" name="组合 18"/>
            <p:cNvGrpSpPr/>
            <p:nvPr/>
          </p:nvGrpSpPr>
          <p:grpSpPr>
            <a:xfrm>
              <a:off x="7470140" y="2989461"/>
              <a:ext cx="914400" cy="914400"/>
              <a:chOff x="7470140" y="2989461"/>
              <a:chExt cx="914400" cy="914400"/>
            </a:xfrm>
          </p:grpSpPr>
          <p:sp>
            <p:nvSpPr>
              <p:cNvPr id="29" name="椭圆 28"/>
              <p:cNvSpPr/>
              <p:nvPr/>
            </p:nvSpPr>
            <p:spPr>
              <a:xfrm>
                <a:off x="7470140" y="2989461"/>
                <a:ext cx="914400" cy="9144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grpSp>
            <p:nvGrpSpPr>
              <p:cNvPr id="30" name="组合 17"/>
              <p:cNvGrpSpPr/>
              <p:nvPr/>
            </p:nvGrpSpPr>
            <p:grpSpPr>
              <a:xfrm>
                <a:off x="7768258" y="3220212"/>
                <a:ext cx="318164" cy="452898"/>
                <a:chOff x="0" y="0"/>
                <a:chExt cx="1787525" cy="2432051"/>
              </a:xfrm>
              <a:solidFill>
                <a:schemeClr val="bg1"/>
              </a:solidFill>
            </p:grpSpPr>
            <p:sp>
              <p:nvSpPr>
                <p:cNvPr id="31" name="Freeform 12"/>
                <p:cNvSpPr/>
                <p:nvPr/>
              </p:nvSpPr>
              <p:spPr>
                <a:xfrm>
                  <a:off x="933450" y="338138"/>
                  <a:ext cx="854075" cy="2093913"/>
                </a:xfrm>
                <a:custGeom>
                  <a:avLst/>
                  <a:gdLst/>
                  <a:ahLst/>
                  <a:cxnLst>
                    <a:cxn ang="0">
                      <a:pos x="191" y="0"/>
                    </a:cxn>
                    <a:cxn ang="0">
                      <a:pos x="191" y="0"/>
                    </a:cxn>
                    <a:cxn ang="0">
                      <a:pos x="187" y="24"/>
                    </a:cxn>
                    <a:cxn ang="0">
                      <a:pos x="179" y="48"/>
                    </a:cxn>
                    <a:cxn ang="0">
                      <a:pos x="179" y="48"/>
                    </a:cxn>
                    <a:cxn ang="0">
                      <a:pos x="158" y="91"/>
                    </a:cxn>
                    <a:cxn ang="0">
                      <a:pos x="120" y="168"/>
                    </a:cxn>
                    <a:cxn ang="0">
                      <a:pos x="0" y="393"/>
                    </a:cxn>
                    <a:cxn ang="0">
                      <a:pos x="0" y="393"/>
                    </a:cxn>
                    <a:cxn ang="0">
                      <a:pos x="167" y="701"/>
                    </a:cxn>
                    <a:cxn ang="0">
                      <a:pos x="254" y="857"/>
                    </a:cxn>
                    <a:cxn ang="0">
                      <a:pos x="337" y="1005"/>
                    </a:cxn>
                    <a:cxn ang="0">
                      <a:pos x="410" y="1133"/>
                    </a:cxn>
                    <a:cxn ang="0">
                      <a:pos x="471" y="1234"/>
                    </a:cxn>
                    <a:cxn ang="0">
                      <a:pos x="495" y="1271"/>
                    </a:cxn>
                    <a:cxn ang="0">
                      <a:pos x="515" y="1299"/>
                    </a:cxn>
                    <a:cxn ang="0">
                      <a:pos x="527" y="1315"/>
                    </a:cxn>
                    <a:cxn ang="0">
                      <a:pos x="534" y="1319"/>
                    </a:cxn>
                    <a:cxn ang="0">
                      <a:pos x="536" y="1319"/>
                    </a:cxn>
                    <a:cxn ang="0">
                      <a:pos x="536" y="1319"/>
                    </a:cxn>
                    <a:cxn ang="0">
                      <a:pos x="538" y="1315"/>
                    </a:cxn>
                    <a:cxn ang="0">
                      <a:pos x="538" y="1307"/>
                    </a:cxn>
                    <a:cxn ang="0">
                      <a:pos x="534" y="1273"/>
                    </a:cxn>
                    <a:cxn ang="0">
                      <a:pos x="523" y="1222"/>
                    </a:cxn>
                    <a:cxn ang="0">
                      <a:pos x="507" y="1155"/>
                    </a:cxn>
                    <a:cxn ang="0">
                      <a:pos x="465" y="985"/>
                    </a:cxn>
                    <a:cxn ang="0">
                      <a:pos x="412" y="778"/>
                    </a:cxn>
                    <a:cxn ang="0">
                      <a:pos x="351" y="559"/>
                    </a:cxn>
                    <a:cxn ang="0">
                      <a:pos x="290" y="342"/>
                    </a:cxn>
                    <a:cxn ang="0">
                      <a:pos x="235" y="150"/>
                    </a:cxn>
                    <a:cxn ang="0">
                      <a:pos x="191" y="0"/>
                    </a:cxn>
                    <a:cxn ang="0">
                      <a:pos x="191" y="0"/>
                    </a:cxn>
                  </a:cxnLst>
                  <a:rect l="0" t="0" r="0" b="0"/>
                  <a:pathLst>
                    <a:path w="538" h="1319">
                      <a:moveTo>
                        <a:pt x="191" y="0"/>
                      </a:moveTo>
                      <a:lnTo>
                        <a:pt x="191" y="0"/>
                      </a:lnTo>
                      <a:lnTo>
                        <a:pt x="187" y="24"/>
                      </a:lnTo>
                      <a:lnTo>
                        <a:pt x="179" y="48"/>
                      </a:lnTo>
                      <a:lnTo>
                        <a:pt x="179" y="48"/>
                      </a:lnTo>
                      <a:lnTo>
                        <a:pt x="158" y="91"/>
                      </a:lnTo>
                      <a:lnTo>
                        <a:pt x="120" y="168"/>
                      </a:lnTo>
                      <a:lnTo>
                        <a:pt x="0" y="393"/>
                      </a:lnTo>
                      <a:lnTo>
                        <a:pt x="0" y="393"/>
                      </a:lnTo>
                      <a:lnTo>
                        <a:pt x="167" y="701"/>
                      </a:lnTo>
                      <a:lnTo>
                        <a:pt x="254" y="857"/>
                      </a:lnTo>
                      <a:lnTo>
                        <a:pt x="337" y="1005"/>
                      </a:lnTo>
                      <a:lnTo>
                        <a:pt x="410" y="1133"/>
                      </a:lnTo>
                      <a:lnTo>
                        <a:pt x="471" y="1234"/>
                      </a:lnTo>
                      <a:lnTo>
                        <a:pt x="495" y="1271"/>
                      </a:lnTo>
                      <a:lnTo>
                        <a:pt x="515" y="1299"/>
                      </a:lnTo>
                      <a:lnTo>
                        <a:pt x="527" y="1315"/>
                      </a:lnTo>
                      <a:lnTo>
                        <a:pt x="534" y="1319"/>
                      </a:lnTo>
                      <a:lnTo>
                        <a:pt x="536" y="1319"/>
                      </a:lnTo>
                      <a:lnTo>
                        <a:pt x="536" y="1319"/>
                      </a:lnTo>
                      <a:lnTo>
                        <a:pt x="538" y="1315"/>
                      </a:lnTo>
                      <a:lnTo>
                        <a:pt x="538" y="1307"/>
                      </a:lnTo>
                      <a:lnTo>
                        <a:pt x="534" y="1273"/>
                      </a:lnTo>
                      <a:lnTo>
                        <a:pt x="523" y="1222"/>
                      </a:lnTo>
                      <a:lnTo>
                        <a:pt x="507" y="1155"/>
                      </a:lnTo>
                      <a:lnTo>
                        <a:pt x="465" y="985"/>
                      </a:lnTo>
                      <a:lnTo>
                        <a:pt x="412" y="778"/>
                      </a:lnTo>
                      <a:lnTo>
                        <a:pt x="351" y="559"/>
                      </a:lnTo>
                      <a:lnTo>
                        <a:pt x="290" y="342"/>
                      </a:lnTo>
                      <a:lnTo>
                        <a:pt x="235" y="150"/>
                      </a:lnTo>
                      <a:lnTo>
                        <a:pt x="191" y="0"/>
                      </a:lnTo>
                      <a:lnTo>
                        <a:pt x="191" y="0"/>
                      </a:lnTo>
                      <a:close/>
                    </a:path>
                  </a:pathLst>
                </a:custGeom>
                <a:grpFill/>
                <a:ln w="9525">
                  <a:noFill/>
                </a:ln>
              </p:spPr>
              <p:txBody>
                <a:bodyPr/>
                <a:lstStyle/>
                <a:p>
                  <a:endParaRPr lang="zh-CN" altLang="en-US"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sp>
              <p:nvSpPr>
                <p:cNvPr id="32" name="Freeform 13"/>
                <p:cNvSpPr/>
                <p:nvPr/>
              </p:nvSpPr>
              <p:spPr>
                <a:xfrm>
                  <a:off x="0" y="0"/>
                  <a:ext cx="1165225" cy="2432050"/>
                </a:xfrm>
                <a:custGeom>
                  <a:avLst/>
                  <a:gdLst/>
                  <a:ahLst/>
                  <a:cxnLst>
                    <a:cxn ang="0">
                      <a:pos x="621" y="12"/>
                    </a:cxn>
                    <a:cxn ang="0">
                      <a:pos x="566" y="0"/>
                    </a:cxn>
                    <a:cxn ang="0">
                      <a:pos x="566" y="87"/>
                    </a:cxn>
                    <a:cxn ang="0">
                      <a:pos x="596" y="99"/>
                    </a:cxn>
                    <a:cxn ang="0">
                      <a:pos x="619" y="121"/>
                    </a:cxn>
                    <a:cxn ang="0">
                      <a:pos x="635" y="148"/>
                    </a:cxn>
                    <a:cxn ang="0">
                      <a:pos x="641" y="180"/>
                    </a:cxn>
                    <a:cxn ang="0">
                      <a:pos x="639" y="200"/>
                    </a:cxn>
                    <a:cxn ang="0">
                      <a:pos x="625" y="233"/>
                    </a:cxn>
                    <a:cxn ang="0">
                      <a:pos x="598" y="259"/>
                    </a:cxn>
                    <a:cxn ang="0">
                      <a:pos x="566" y="273"/>
                    </a:cxn>
                    <a:cxn ang="0">
                      <a:pos x="546" y="275"/>
                    </a:cxn>
                    <a:cxn ang="0">
                      <a:pos x="509" y="267"/>
                    </a:cxn>
                    <a:cxn ang="0">
                      <a:pos x="479" y="247"/>
                    </a:cxn>
                    <a:cxn ang="0">
                      <a:pos x="459" y="217"/>
                    </a:cxn>
                    <a:cxn ang="0">
                      <a:pos x="450" y="180"/>
                    </a:cxn>
                    <a:cxn ang="0">
                      <a:pos x="452" y="164"/>
                    </a:cxn>
                    <a:cxn ang="0">
                      <a:pos x="463" y="133"/>
                    </a:cxn>
                    <a:cxn ang="0">
                      <a:pos x="483" y="109"/>
                    </a:cxn>
                    <a:cxn ang="0">
                      <a:pos x="509" y="93"/>
                    </a:cxn>
                    <a:cxn ang="0">
                      <a:pos x="525" y="0"/>
                    </a:cxn>
                    <a:cxn ang="0">
                      <a:pos x="503" y="6"/>
                    </a:cxn>
                    <a:cxn ang="0">
                      <a:pos x="459" y="24"/>
                    </a:cxn>
                    <a:cxn ang="0">
                      <a:pos x="420" y="52"/>
                    </a:cxn>
                    <a:cxn ang="0">
                      <a:pos x="392" y="91"/>
                    </a:cxn>
                    <a:cxn ang="0">
                      <a:pos x="379" y="113"/>
                    </a:cxn>
                    <a:cxn ang="0">
                      <a:pos x="351" y="200"/>
                    </a:cxn>
                    <a:cxn ang="0">
                      <a:pos x="236" y="600"/>
                    </a:cxn>
                    <a:cxn ang="0">
                      <a:pos x="98" y="1103"/>
                    </a:cxn>
                    <a:cxn ang="0">
                      <a:pos x="23" y="1405"/>
                    </a:cxn>
                    <a:cxn ang="0">
                      <a:pos x="0" y="1516"/>
                    </a:cxn>
                    <a:cxn ang="0">
                      <a:pos x="2" y="1532"/>
                    </a:cxn>
                    <a:cxn ang="0">
                      <a:pos x="4" y="1532"/>
                    </a:cxn>
                    <a:cxn ang="0">
                      <a:pos x="17" y="1522"/>
                    </a:cxn>
                    <a:cxn ang="0">
                      <a:pos x="79" y="1429"/>
                    </a:cxn>
                    <a:cxn ang="0">
                      <a:pos x="236" y="1159"/>
                    </a:cxn>
                    <a:cxn ang="0">
                      <a:pos x="487" y="703"/>
                    </a:cxn>
                    <a:cxn ang="0">
                      <a:pos x="682" y="334"/>
                    </a:cxn>
                    <a:cxn ang="0">
                      <a:pos x="722" y="251"/>
                    </a:cxn>
                    <a:cxn ang="0">
                      <a:pos x="728" y="235"/>
                    </a:cxn>
                    <a:cxn ang="0">
                      <a:pos x="734" y="198"/>
                    </a:cxn>
                    <a:cxn ang="0">
                      <a:pos x="734" y="162"/>
                    </a:cxn>
                    <a:cxn ang="0">
                      <a:pos x="726" y="127"/>
                    </a:cxn>
                    <a:cxn ang="0">
                      <a:pos x="712" y="95"/>
                    </a:cxn>
                    <a:cxn ang="0">
                      <a:pos x="694" y="65"/>
                    </a:cxn>
                    <a:cxn ang="0">
                      <a:pos x="667" y="40"/>
                    </a:cxn>
                    <a:cxn ang="0">
                      <a:pos x="637" y="20"/>
                    </a:cxn>
                    <a:cxn ang="0">
                      <a:pos x="621" y="12"/>
                    </a:cxn>
                  </a:cxnLst>
                  <a:rect l="0" t="0" r="0" b="0"/>
                  <a:pathLst>
                    <a:path w="734" h="1532">
                      <a:moveTo>
                        <a:pt x="621" y="12"/>
                      </a:moveTo>
                      <a:lnTo>
                        <a:pt x="621" y="12"/>
                      </a:lnTo>
                      <a:lnTo>
                        <a:pt x="592" y="4"/>
                      </a:lnTo>
                      <a:lnTo>
                        <a:pt x="566" y="0"/>
                      </a:lnTo>
                      <a:lnTo>
                        <a:pt x="566" y="87"/>
                      </a:lnTo>
                      <a:lnTo>
                        <a:pt x="566" y="87"/>
                      </a:lnTo>
                      <a:lnTo>
                        <a:pt x="582" y="93"/>
                      </a:lnTo>
                      <a:lnTo>
                        <a:pt x="596" y="99"/>
                      </a:lnTo>
                      <a:lnTo>
                        <a:pt x="609" y="109"/>
                      </a:lnTo>
                      <a:lnTo>
                        <a:pt x="619" y="121"/>
                      </a:lnTo>
                      <a:lnTo>
                        <a:pt x="629" y="133"/>
                      </a:lnTo>
                      <a:lnTo>
                        <a:pt x="635" y="148"/>
                      </a:lnTo>
                      <a:lnTo>
                        <a:pt x="639" y="164"/>
                      </a:lnTo>
                      <a:lnTo>
                        <a:pt x="641" y="180"/>
                      </a:lnTo>
                      <a:lnTo>
                        <a:pt x="641" y="180"/>
                      </a:lnTo>
                      <a:lnTo>
                        <a:pt x="639" y="200"/>
                      </a:lnTo>
                      <a:lnTo>
                        <a:pt x="633" y="217"/>
                      </a:lnTo>
                      <a:lnTo>
                        <a:pt x="625" y="233"/>
                      </a:lnTo>
                      <a:lnTo>
                        <a:pt x="613" y="247"/>
                      </a:lnTo>
                      <a:lnTo>
                        <a:pt x="598" y="259"/>
                      </a:lnTo>
                      <a:lnTo>
                        <a:pt x="582" y="267"/>
                      </a:lnTo>
                      <a:lnTo>
                        <a:pt x="566" y="273"/>
                      </a:lnTo>
                      <a:lnTo>
                        <a:pt x="546" y="275"/>
                      </a:lnTo>
                      <a:lnTo>
                        <a:pt x="546" y="275"/>
                      </a:lnTo>
                      <a:lnTo>
                        <a:pt x="527" y="273"/>
                      </a:lnTo>
                      <a:lnTo>
                        <a:pt x="509" y="267"/>
                      </a:lnTo>
                      <a:lnTo>
                        <a:pt x="493" y="259"/>
                      </a:lnTo>
                      <a:lnTo>
                        <a:pt x="479" y="247"/>
                      </a:lnTo>
                      <a:lnTo>
                        <a:pt x="467" y="233"/>
                      </a:lnTo>
                      <a:lnTo>
                        <a:pt x="459" y="217"/>
                      </a:lnTo>
                      <a:lnTo>
                        <a:pt x="452" y="200"/>
                      </a:lnTo>
                      <a:lnTo>
                        <a:pt x="450" y="180"/>
                      </a:lnTo>
                      <a:lnTo>
                        <a:pt x="450" y="180"/>
                      </a:lnTo>
                      <a:lnTo>
                        <a:pt x="452" y="164"/>
                      </a:lnTo>
                      <a:lnTo>
                        <a:pt x="457" y="148"/>
                      </a:lnTo>
                      <a:lnTo>
                        <a:pt x="463" y="133"/>
                      </a:lnTo>
                      <a:lnTo>
                        <a:pt x="473" y="121"/>
                      </a:lnTo>
                      <a:lnTo>
                        <a:pt x="483" y="109"/>
                      </a:lnTo>
                      <a:lnTo>
                        <a:pt x="495" y="99"/>
                      </a:lnTo>
                      <a:lnTo>
                        <a:pt x="509" y="93"/>
                      </a:lnTo>
                      <a:lnTo>
                        <a:pt x="525" y="87"/>
                      </a:lnTo>
                      <a:lnTo>
                        <a:pt x="525" y="0"/>
                      </a:lnTo>
                      <a:lnTo>
                        <a:pt x="525" y="0"/>
                      </a:lnTo>
                      <a:lnTo>
                        <a:pt x="503" y="6"/>
                      </a:lnTo>
                      <a:lnTo>
                        <a:pt x="481" y="12"/>
                      </a:lnTo>
                      <a:lnTo>
                        <a:pt x="459" y="24"/>
                      </a:lnTo>
                      <a:lnTo>
                        <a:pt x="438" y="36"/>
                      </a:lnTo>
                      <a:lnTo>
                        <a:pt x="420" y="52"/>
                      </a:lnTo>
                      <a:lnTo>
                        <a:pt x="404" y="71"/>
                      </a:lnTo>
                      <a:lnTo>
                        <a:pt x="392" y="91"/>
                      </a:lnTo>
                      <a:lnTo>
                        <a:pt x="379" y="113"/>
                      </a:lnTo>
                      <a:lnTo>
                        <a:pt x="379" y="113"/>
                      </a:lnTo>
                      <a:lnTo>
                        <a:pt x="369" y="144"/>
                      </a:lnTo>
                      <a:lnTo>
                        <a:pt x="351" y="200"/>
                      </a:lnTo>
                      <a:lnTo>
                        <a:pt x="300" y="373"/>
                      </a:lnTo>
                      <a:lnTo>
                        <a:pt x="236" y="600"/>
                      </a:lnTo>
                      <a:lnTo>
                        <a:pt x="165" y="853"/>
                      </a:lnTo>
                      <a:lnTo>
                        <a:pt x="98" y="1103"/>
                      </a:lnTo>
                      <a:lnTo>
                        <a:pt x="43" y="1320"/>
                      </a:lnTo>
                      <a:lnTo>
                        <a:pt x="23" y="1405"/>
                      </a:lnTo>
                      <a:lnTo>
                        <a:pt x="8" y="1472"/>
                      </a:lnTo>
                      <a:lnTo>
                        <a:pt x="0" y="1516"/>
                      </a:lnTo>
                      <a:lnTo>
                        <a:pt x="0" y="1528"/>
                      </a:lnTo>
                      <a:lnTo>
                        <a:pt x="2" y="1532"/>
                      </a:lnTo>
                      <a:lnTo>
                        <a:pt x="2" y="1532"/>
                      </a:lnTo>
                      <a:lnTo>
                        <a:pt x="4" y="1532"/>
                      </a:lnTo>
                      <a:lnTo>
                        <a:pt x="8" y="1530"/>
                      </a:lnTo>
                      <a:lnTo>
                        <a:pt x="17" y="1522"/>
                      </a:lnTo>
                      <a:lnTo>
                        <a:pt x="43" y="1486"/>
                      </a:lnTo>
                      <a:lnTo>
                        <a:pt x="79" y="1429"/>
                      </a:lnTo>
                      <a:lnTo>
                        <a:pt x="124" y="1352"/>
                      </a:lnTo>
                      <a:lnTo>
                        <a:pt x="236" y="1159"/>
                      </a:lnTo>
                      <a:lnTo>
                        <a:pt x="361" y="932"/>
                      </a:lnTo>
                      <a:lnTo>
                        <a:pt x="487" y="703"/>
                      </a:lnTo>
                      <a:lnTo>
                        <a:pt x="598" y="494"/>
                      </a:lnTo>
                      <a:lnTo>
                        <a:pt x="682" y="334"/>
                      </a:lnTo>
                      <a:lnTo>
                        <a:pt x="708" y="281"/>
                      </a:lnTo>
                      <a:lnTo>
                        <a:pt x="722" y="251"/>
                      </a:lnTo>
                      <a:lnTo>
                        <a:pt x="722" y="251"/>
                      </a:lnTo>
                      <a:lnTo>
                        <a:pt x="728" y="235"/>
                      </a:lnTo>
                      <a:lnTo>
                        <a:pt x="732" y="217"/>
                      </a:lnTo>
                      <a:lnTo>
                        <a:pt x="734" y="198"/>
                      </a:lnTo>
                      <a:lnTo>
                        <a:pt x="734" y="180"/>
                      </a:lnTo>
                      <a:lnTo>
                        <a:pt x="734" y="162"/>
                      </a:lnTo>
                      <a:lnTo>
                        <a:pt x="730" y="144"/>
                      </a:lnTo>
                      <a:lnTo>
                        <a:pt x="726" y="127"/>
                      </a:lnTo>
                      <a:lnTo>
                        <a:pt x="720" y="111"/>
                      </a:lnTo>
                      <a:lnTo>
                        <a:pt x="712" y="95"/>
                      </a:lnTo>
                      <a:lnTo>
                        <a:pt x="704" y="79"/>
                      </a:lnTo>
                      <a:lnTo>
                        <a:pt x="694" y="65"/>
                      </a:lnTo>
                      <a:lnTo>
                        <a:pt x="682" y="52"/>
                      </a:lnTo>
                      <a:lnTo>
                        <a:pt x="667" y="40"/>
                      </a:lnTo>
                      <a:lnTo>
                        <a:pt x="653" y="30"/>
                      </a:lnTo>
                      <a:lnTo>
                        <a:pt x="637" y="20"/>
                      </a:lnTo>
                      <a:lnTo>
                        <a:pt x="621" y="12"/>
                      </a:lnTo>
                      <a:lnTo>
                        <a:pt x="621" y="12"/>
                      </a:lnTo>
                      <a:close/>
                    </a:path>
                  </a:pathLst>
                </a:custGeom>
                <a:grpFill/>
                <a:ln w="9525">
                  <a:noFill/>
                </a:ln>
              </p:spPr>
              <p:txBody>
                <a:bodyPr/>
                <a:lstStyle/>
                <a:p>
                  <a:endParaRPr lang="zh-CN" altLang="en-US"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grpSp>
        </p:grpSp>
        <p:grpSp>
          <p:nvGrpSpPr>
            <p:cNvPr id="20" name="组合 19"/>
            <p:cNvGrpSpPr/>
            <p:nvPr/>
          </p:nvGrpSpPr>
          <p:grpSpPr>
            <a:xfrm>
              <a:off x="8658225" y="3018923"/>
              <a:ext cx="2699694" cy="926273"/>
              <a:chOff x="6924680" y="1321502"/>
              <a:chExt cx="2699694" cy="926273"/>
            </a:xfrm>
          </p:grpSpPr>
          <p:sp>
            <p:nvSpPr>
              <p:cNvPr id="21" name="Rectangle 16"/>
              <p:cNvSpPr/>
              <p:nvPr/>
            </p:nvSpPr>
            <p:spPr>
              <a:xfrm>
                <a:off x="6924680" y="1695829"/>
                <a:ext cx="2699694" cy="551946"/>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3" name="Title 11"/>
              <p:cNvSpPr txBox="1"/>
              <p:nvPr/>
            </p:nvSpPr>
            <p:spPr>
              <a:xfrm>
                <a:off x="6924680" y="1321502"/>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grpSp>
        <p:nvGrpSpPr>
          <p:cNvPr id="33" name="组合 32"/>
          <p:cNvGrpSpPr/>
          <p:nvPr/>
        </p:nvGrpSpPr>
        <p:grpSpPr>
          <a:xfrm>
            <a:off x="7426960" y="4696976"/>
            <a:ext cx="3766161" cy="1102803"/>
            <a:chOff x="7426960" y="4696976"/>
            <a:chExt cx="3766161" cy="1102803"/>
          </a:xfrm>
        </p:grpSpPr>
        <p:grpSp>
          <p:nvGrpSpPr>
            <p:cNvPr id="34" name="组合 33"/>
            <p:cNvGrpSpPr/>
            <p:nvPr/>
          </p:nvGrpSpPr>
          <p:grpSpPr>
            <a:xfrm>
              <a:off x="7426960" y="4696976"/>
              <a:ext cx="914400" cy="914400"/>
              <a:chOff x="7426960" y="4696976"/>
              <a:chExt cx="914400" cy="914400"/>
            </a:xfrm>
          </p:grpSpPr>
          <p:sp>
            <p:nvSpPr>
              <p:cNvPr id="38" name="椭圆 37"/>
              <p:cNvSpPr/>
              <p:nvPr/>
            </p:nvSpPr>
            <p:spPr>
              <a:xfrm>
                <a:off x="7426960" y="4696976"/>
                <a:ext cx="914400" cy="914400"/>
              </a:xfrm>
              <a:prstGeom prst="ellipse">
                <a:avLst/>
              </a:prstGeom>
              <a:solidFill>
                <a:srgbClr val="D91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39" name="Freeform 17"/>
              <p:cNvSpPr/>
              <p:nvPr/>
            </p:nvSpPr>
            <p:spPr>
              <a:xfrm>
                <a:off x="7745491" y="4885269"/>
                <a:ext cx="277338" cy="537814"/>
              </a:xfrm>
              <a:custGeom>
                <a:avLst/>
                <a:gdLst/>
                <a:ahLst/>
                <a:cxnLst>
                  <a:cxn ang="0">
                    <a:pos x="959" y="866"/>
                  </a:cxn>
                  <a:cxn ang="0">
                    <a:pos x="890" y="836"/>
                  </a:cxn>
                  <a:cxn ang="0">
                    <a:pos x="833" y="832"/>
                  </a:cxn>
                  <a:cxn ang="0">
                    <a:pos x="760" y="856"/>
                  </a:cxn>
                  <a:cxn ang="0">
                    <a:pos x="697" y="907"/>
                  </a:cxn>
                  <a:cxn ang="0">
                    <a:pos x="657" y="988"/>
                  </a:cxn>
                  <a:cxn ang="0">
                    <a:pos x="647" y="1614"/>
                  </a:cxn>
                  <a:cxn ang="0">
                    <a:pos x="639" y="1685"/>
                  </a:cxn>
                  <a:cxn ang="0">
                    <a:pos x="610" y="1754"/>
                  </a:cxn>
                  <a:cxn ang="0">
                    <a:pos x="564" y="1797"/>
                  </a:cxn>
                  <a:cxn ang="0">
                    <a:pos x="509" y="1813"/>
                  </a:cxn>
                  <a:cxn ang="0">
                    <a:pos x="464" y="1811"/>
                  </a:cxn>
                  <a:cxn ang="0">
                    <a:pos x="406" y="1785"/>
                  </a:cxn>
                  <a:cxn ang="0">
                    <a:pos x="359" y="1730"/>
                  </a:cxn>
                  <a:cxn ang="0">
                    <a:pos x="333" y="1647"/>
                  </a:cxn>
                  <a:cxn ang="0">
                    <a:pos x="349" y="876"/>
                  </a:cxn>
                  <a:cxn ang="0">
                    <a:pos x="410" y="692"/>
                  </a:cxn>
                  <a:cxn ang="0">
                    <a:pos x="472" y="655"/>
                  </a:cxn>
                  <a:cxn ang="0">
                    <a:pos x="519" y="605"/>
                  </a:cxn>
                  <a:cxn ang="0">
                    <a:pos x="545" y="542"/>
                  </a:cxn>
                  <a:cxn ang="0">
                    <a:pos x="472" y="258"/>
                  </a:cxn>
                  <a:cxn ang="0">
                    <a:pos x="468" y="27"/>
                  </a:cxn>
                  <a:cxn ang="0">
                    <a:pos x="442" y="4"/>
                  </a:cxn>
                  <a:cxn ang="0">
                    <a:pos x="414" y="2"/>
                  </a:cxn>
                  <a:cxn ang="0">
                    <a:pos x="383" y="21"/>
                  </a:cxn>
                  <a:cxn ang="0">
                    <a:pos x="375" y="258"/>
                  </a:cxn>
                  <a:cxn ang="0">
                    <a:pos x="178" y="35"/>
                  </a:cxn>
                  <a:cxn ang="0">
                    <a:pos x="158" y="8"/>
                  </a:cxn>
                  <a:cxn ang="0">
                    <a:pos x="130" y="0"/>
                  </a:cxn>
                  <a:cxn ang="0">
                    <a:pos x="95" y="12"/>
                  </a:cxn>
                  <a:cxn ang="0">
                    <a:pos x="81" y="43"/>
                  </a:cxn>
                  <a:cxn ang="0">
                    <a:pos x="0" y="507"/>
                  </a:cxn>
                  <a:cxn ang="0">
                    <a:pos x="14" y="574"/>
                  </a:cxn>
                  <a:cxn ang="0">
                    <a:pos x="51" y="633"/>
                  </a:cxn>
                  <a:cxn ang="0">
                    <a:pos x="107" y="678"/>
                  </a:cxn>
                  <a:cxn ang="0">
                    <a:pos x="178" y="704"/>
                  </a:cxn>
                  <a:cxn ang="0">
                    <a:pos x="237" y="1594"/>
                  </a:cxn>
                  <a:cxn ang="0">
                    <a:pos x="260" y="1728"/>
                  </a:cxn>
                  <a:cxn ang="0">
                    <a:pos x="318" y="1825"/>
                  </a:cxn>
                  <a:cxn ang="0">
                    <a:pos x="399" y="1884"/>
                  </a:cxn>
                  <a:cxn ang="0">
                    <a:pos x="495" y="1904"/>
                  </a:cxn>
                  <a:cxn ang="0">
                    <a:pos x="562" y="1894"/>
                  </a:cxn>
                  <a:cxn ang="0">
                    <a:pos x="643" y="1847"/>
                  </a:cxn>
                  <a:cxn ang="0">
                    <a:pos x="706" y="1766"/>
                  </a:cxn>
                  <a:cxn ang="0">
                    <a:pos x="736" y="1649"/>
                  </a:cxn>
                  <a:cxn ang="0">
                    <a:pos x="738" y="1051"/>
                  </a:cxn>
                  <a:cxn ang="0">
                    <a:pos x="752" y="992"/>
                  </a:cxn>
                  <a:cxn ang="0">
                    <a:pos x="783" y="951"/>
                  </a:cxn>
                  <a:cxn ang="0">
                    <a:pos x="854" y="921"/>
                  </a:cxn>
                  <a:cxn ang="0">
                    <a:pos x="892" y="931"/>
                  </a:cxn>
                  <a:cxn ang="0">
                    <a:pos x="919" y="951"/>
                  </a:cxn>
                  <a:cxn ang="0">
                    <a:pos x="943" y="1000"/>
                  </a:cxn>
                  <a:cxn ang="0">
                    <a:pos x="953" y="1545"/>
                  </a:cxn>
                  <a:cxn ang="0">
                    <a:pos x="1042" y="1040"/>
                  </a:cxn>
                  <a:cxn ang="0">
                    <a:pos x="1020" y="947"/>
                  </a:cxn>
                  <a:cxn ang="0">
                    <a:pos x="987" y="892"/>
                  </a:cxn>
                </a:cxnLst>
                <a:rect l="0" t="0" r="0" b="0"/>
                <a:pathLst>
                  <a:path w="1042" h="1904">
                    <a:moveTo>
                      <a:pt x="987" y="892"/>
                    </a:moveTo>
                    <a:lnTo>
                      <a:pt x="987" y="892"/>
                    </a:lnTo>
                    <a:lnTo>
                      <a:pt x="973" y="878"/>
                    </a:lnTo>
                    <a:lnTo>
                      <a:pt x="959" y="866"/>
                    </a:lnTo>
                    <a:lnTo>
                      <a:pt x="943" y="856"/>
                    </a:lnTo>
                    <a:lnTo>
                      <a:pt x="927" y="848"/>
                    </a:lnTo>
                    <a:lnTo>
                      <a:pt x="908" y="840"/>
                    </a:lnTo>
                    <a:lnTo>
                      <a:pt x="890" y="836"/>
                    </a:lnTo>
                    <a:lnTo>
                      <a:pt x="872" y="832"/>
                    </a:lnTo>
                    <a:lnTo>
                      <a:pt x="854" y="832"/>
                    </a:lnTo>
                    <a:lnTo>
                      <a:pt x="854" y="832"/>
                    </a:lnTo>
                    <a:lnTo>
                      <a:pt x="833" y="832"/>
                    </a:lnTo>
                    <a:lnTo>
                      <a:pt x="815" y="836"/>
                    </a:lnTo>
                    <a:lnTo>
                      <a:pt x="797" y="840"/>
                    </a:lnTo>
                    <a:lnTo>
                      <a:pt x="779" y="846"/>
                    </a:lnTo>
                    <a:lnTo>
                      <a:pt x="760" y="856"/>
                    </a:lnTo>
                    <a:lnTo>
                      <a:pt x="744" y="866"/>
                    </a:lnTo>
                    <a:lnTo>
                      <a:pt x="728" y="878"/>
                    </a:lnTo>
                    <a:lnTo>
                      <a:pt x="712" y="892"/>
                    </a:lnTo>
                    <a:lnTo>
                      <a:pt x="697" y="907"/>
                    </a:lnTo>
                    <a:lnTo>
                      <a:pt x="685" y="925"/>
                    </a:lnTo>
                    <a:lnTo>
                      <a:pt x="675" y="945"/>
                    </a:lnTo>
                    <a:lnTo>
                      <a:pt x="665" y="965"/>
                    </a:lnTo>
                    <a:lnTo>
                      <a:pt x="657" y="988"/>
                    </a:lnTo>
                    <a:lnTo>
                      <a:pt x="651" y="1012"/>
                    </a:lnTo>
                    <a:lnTo>
                      <a:pt x="649" y="1038"/>
                    </a:lnTo>
                    <a:lnTo>
                      <a:pt x="647" y="1067"/>
                    </a:lnTo>
                    <a:lnTo>
                      <a:pt x="647" y="1614"/>
                    </a:lnTo>
                    <a:lnTo>
                      <a:pt x="647" y="1614"/>
                    </a:lnTo>
                    <a:lnTo>
                      <a:pt x="647" y="1641"/>
                    </a:lnTo>
                    <a:lnTo>
                      <a:pt x="643" y="1663"/>
                    </a:lnTo>
                    <a:lnTo>
                      <a:pt x="639" y="1685"/>
                    </a:lnTo>
                    <a:lnTo>
                      <a:pt x="635" y="1703"/>
                    </a:lnTo>
                    <a:lnTo>
                      <a:pt x="627" y="1722"/>
                    </a:lnTo>
                    <a:lnTo>
                      <a:pt x="618" y="1738"/>
                    </a:lnTo>
                    <a:lnTo>
                      <a:pt x="610" y="1754"/>
                    </a:lnTo>
                    <a:lnTo>
                      <a:pt x="598" y="1766"/>
                    </a:lnTo>
                    <a:lnTo>
                      <a:pt x="588" y="1779"/>
                    </a:lnTo>
                    <a:lnTo>
                      <a:pt x="576" y="1789"/>
                    </a:lnTo>
                    <a:lnTo>
                      <a:pt x="564" y="1797"/>
                    </a:lnTo>
                    <a:lnTo>
                      <a:pt x="549" y="1803"/>
                    </a:lnTo>
                    <a:lnTo>
                      <a:pt x="535" y="1809"/>
                    </a:lnTo>
                    <a:lnTo>
                      <a:pt x="523" y="1811"/>
                    </a:lnTo>
                    <a:lnTo>
                      <a:pt x="509" y="1813"/>
                    </a:lnTo>
                    <a:lnTo>
                      <a:pt x="495" y="1815"/>
                    </a:lnTo>
                    <a:lnTo>
                      <a:pt x="495" y="1815"/>
                    </a:lnTo>
                    <a:lnTo>
                      <a:pt x="479" y="1813"/>
                    </a:lnTo>
                    <a:lnTo>
                      <a:pt x="464" y="1811"/>
                    </a:lnTo>
                    <a:lnTo>
                      <a:pt x="448" y="1807"/>
                    </a:lnTo>
                    <a:lnTo>
                      <a:pt x="434" y="1801"/>
                    </a:lnTo>
                    <a:lnTo>
                      <a:pt x="420" y="1795"/>
                    </a:lnTo>
                    <a:lnTo>
                      <a:pt x="406" y="1785"/>
                    </a:lnTo>
                    <a:lnTo>
                      <a:pt x="393" y="1774"/>
                    </a:lnTo>
                    <a:lnTo>
                      <a:pt x="381" y="1760"/>
                    </a:lnTo>
                    <a:lnTo>
                      <a:pt x="369" y="1746"/>
                    </a:lnTo>
                    <a:lnTo>
                      <a:pt x="359" y="1730"/>
                    </a:lnTo>
                    <a:lnTo>
                      <a:pt x="351" y="1712"/>
                    </a:lnTo>
                    <a:lnTo>
                      <a:pt x="343" y="1693"/>
                    </a:lnTo>
                    <a:lnTo>
                      <a:pt x="337" y="1671"/>
                    </a:lnTo>
                    <a:lnTo>
                      <a:pt x="333" y="1647"/>
                    </a:lnTo>
                    <a:lnTo>
                      <a:pt x="328" y="1622"/>
                    </a:lnTo>
                    <a:lnTo>
                      <a:pt x="328" y="1594"/>
                    </a:lnTo>
                    <a:lnTo>
                      <a:pt x="328" y="876"/>
                    </a:lnTo>
                    <a:lnTo>
                      <a:pt x="349" y="876"/>
                    </a:lnTo>
                    <a:lnTo>
                      <a:pt x="373" y="702"/>
                    </a:lnTo>
                    <a:lnTo>
                      <a:pt x="373" y="702"/>
                    </a:lnTo>
                    <a:lnTo>
                      <a:pt x="391" y="698"/>
                    </a:lnTo>
                    <a:lnTo>
                      <a:pt x="410" y="692"/>
                    </a:lnTo>
                    <a:lnTo>
                      <a:pt x="426" y="684"/>
                    </a:lnTo>
                    <a:lnTo>
                      <a:pt x="442" y="675"/>
                    </a:lnTo>
                    <a:lnTo>
                      <a:pt x="458" y="665"/>
                    </a:lnTo>
                    <a:lnTo>
                      <a:pt x="472" y="655"/>
                    </a:lnTo>
                    <a:lnTo>
                      <a:pt x="487" y="643"/>
                    </a:lnTo>
                    <a:lnTo>
                      <a:pt x="499" y="631"/>
                    </a:lnTo>
                    <a:lnTo>
                      <a:pt x="509" y="619"/>
                    </a:lnTo>
                    <a:lnTo>
                      <a:pt x="519" y="605"/>
                    </a:lnTo>
                    <a:lnTo>
                      <a:pt x="527" y="588"/>
                    </a:lnTo>
                    <a:lnTo>
                      <a:pt x="535" y="574"/>
                    </a:lnTo>
                    <a:lnTo>
                      <a:pt x="541" y="558"/>
                    </a:lnTo>
                    <a:lnTo>
                      <a:pt x="545" y="542"/>
                    </a:lnTo>
                    <a:lnTo>
                      <a:pt x="547" y="523"/>
                    </a:lnTo>
                    <a:lnTo>
                      <a:pt x="547" y="507"/>
                    </a:lnTo>
                    <a:lnTo>
                      <a:pt x="547" y="258"/>
                    </a:lnTo>
                    <a:lnTo>
                      <a:pt x="472" y="258"/>
                    </a:lnTo>
                    <a:lnTo>
                      <a:pt x="472" y="43"/>
                    </a:lnTo>
                    <a:lnTo>
                      <a:pt x="472" y="43"/>
                    </a:lnTo>
                    <a:lnTo>
                      <a:pt x="470" y="35"/>
                    </a:lnTo>
                    <a:lnTo>
                      <a:pt x="468" y="27"/>
                    </a:lnTo>
                    <a:lnTo>
                      <a:pt x="462" y="21"/>
                    </a:lnTo>
                    <a:lnTo>
                      <a:pt x="458" y="12"/>
                    </a:lnTo>
                    <a:lnTo>
                      <a:pt x="450" y="8"/>
                    </a:lnTo>
                    <a:lnTo>
                      <a:pt x="442" y="4"/>
                    </a:lnTo>
                    <a:lnTo>
                      <a:pt x="432" y="2"/>
                    </a:lnTo>
                    <a:lnTo>
                      <a:pt x="424" y="0"/>
                    </a:lnTo>
                    <a:lnTo>
                      <a:pt x="424" y="0"/>
                    </a:lnTo>
                    <a:lnTo>
                      <a:pt x="414" y="2"/>
                    </a:lnTo>
                    <a:lnTo>
                      <a:pt x="404" y="4"/>
                    </a:lnTo>
                    <a:lnTo>
                      <a:pt x="395" y="8"/>
                    </a:lnTo>
                    <a:lnTo>
                      <a:pt x="389" y="12"/>
                    </a:lnTo>
                    <a:lnTo>
                      <a:pt x="383" y="21"/>
                    </a:lnTo>
                    <a:lnTo>
                      <a:pt x="377" y="27"/>
                    </a:lnTo>
                    <a:lnTo>
                      <a:pt x="375" y="35"/>
                    </a:lnTo>
                    <a:lnTo>
                      <a:pt x="375" y="43"/>
                    </a:lnTo>
                    <a:lnTo>
                      <a:pt x="375" y="258"/>
                    </a:lnTo>
                    <a:lnTo>
                      <a:pt x="178" y="258"/>
                    </a:lnTo>
                    <a:lnTo>
                      <a:pt x="178" y="43"/>
                    </a:lnTo>
                    <a:lnTo>
                      <a:pt x="178" y="43"/>
                    </a:lnTo>
                    <a:lnTo>
                      <a:pt x="178" y="35"/>
                    </a:lnTo>
                    <a:lnTo>
                      <a:pt x="176" y="27"/>
                    </a:lnTo>
                    <a:lnTo>
                      <a:pt x="170" y="21"/>
                    </a:lnTo>
                    <a:lnTo>
                      <a:pt x="164" y="12"/>
                    </a:lnTo>
                    <a:lnTo>
                      <a:pt x="158" y="8"/>
                    </a:lnTo>
                    <a:lnTo>
                      <a:pt x="150" y="4"/>
                    </a:lnTo>
                    <a:lnTo>
                      <a:pt x="140" y="2"/>
                    </a:lnTo>
                    <a:lnTo>
                      <a:pt x="130" y="0"/>
                    </a:lnTo>
                    <a:lnTo>
                      <a:pt x="130" y="0"/>
                    </a:lnTo>
                    <a:lnTo>
                      <a:pt x="122" y="2"/>
                    </a:lnTo>
                    <a:lnTo>
                      <a:pt x="112" y="4"/>
                    </a:lnTo>
                    <a:lnTo>
                      <a:pt x="103" y="8"/>
                    </a:lnTo>
                    <a:lnTo>
                      <a:pt x="95" y="12"/>
                    </a:lnTo>
                    <a:lnTo>
                      <a:pt x="89" y="21"/>
                    </a:lnTo>
                    <a:lnTo>
                      <a:pt x="85" y="27"/>
                    </a:lnTo>
                    <a:lnTo>
                      <a:pt x="83" y="35"/>
                    </a:lnTo>
                    <a:lnTo>
                      <a:pt x="81" y="43"/>
                    </a:lnTo>
                    <a:lnTo>
                      <a:pt x="81" y="258"/>
                    </a:lnTo>
                    <a:lnTo>
                      <a:pt x="0" y="258"/>
                    </a:lnTo>
                    <a:lnTo>
                      <a:pt x="0" y="507"/>
                    </a:lnTo>
                    <a:lnTo>
                      <a:pt x="0" y="507"/>
                    </a:lnTo>
                    <a:lnTo>
                      <a:pt x="2" y="523"/>
                    </a:lnTo>
                    <a:lnTo>
                      <a:pt x="4" y="542"/>
                    </a:lnTo>
                    <a:lnTo>
                      <a:pt x="8" y="558"/>
                    </a:lnTo>
                    <a:lnTo>
                      <a:pt x="14" y="574"/>
                    </a:lnTo>
                    <a:lnTo>
                      <a:pt x="20" y="590"/>
                    </a:lnTo>
                    <a:lnTo>
                      <a:pt x="30" y="605"/>
                    </a:lnTo>
                    <a:lnTo>
                      <a:pt x="41" y="619"/>
                    </a:lnTo>
                    <a:lnTo>
                      <a:pt x="51" y="633"/>
                    </a:lnTo>
                    <a:lnTo>
                      <a:pt x="63" y="645"/>
                    </a:lnTo>
                    <a:lnTo>
                      <a:pt x="77" y="657"/>
                    </a:lnTo>
                    <a:lnTo>
                      <a:pt x="91" y="667"/>
                    </a:lnTo>
                    <a:lnTo>
                      <a:pt x="107" y="678"/>
                    </a:lnTo>
                    <a:lnTo>
                      <a:pt x="124" y="686"/>
                    </a:lnTo>
                    <a:lnTo>
                      <a:pt x="142" y="692"/>
                    </a:lnTo>
                    <a:lnTo>
                      <a:pt x="160" y="698"/>
                    </a:lnTo>
                    <a:lnTo>
                      <a:pt x="178" y="704"/>
                    </a:lnTo>
                    <a:lnTo>
                      <a:pt x="197" y="876"/>
                    </a:lnTo>
                    <a:lnTo>
                      <a:pt x="237" y="876"/>
                    </a:lnTo>
                    <a:lnTo>
                      <a:pt x="237" y="1594"/>
                    </a:lnTo>
                    <a:lnTo>
                      <a:pt x="237" y="1594"/>
                    </a:lnTo>
                    <a:lnTo>
                      <a:pt x="239" y="1630"/>
                    </a:lnTo>
                    <a:lnTo>
                      <a:pt x="243" y="1667"/>
                    </a:lnTo>
                    <a:lnTo>
                      <a:pt x="249" y="1699"/>
                    </a:lnTo>
                    <a:lnTo>
                      <a:pt x="260" y="1728"/>
                    </a:lnTo>
                    <a:lnTo>
                      <a:pt x="272" y="1756"/>
                    </a:lnTo>
                    <a:lnTo>
                      <a:pt x="286" y="1783"/>
                    </a:lnTo>
                    <a:lnTo>
                      <a:pt x="300" y="1805"/>
                    </a:lnTo>
                    <a:lnTo>
                      <a:pt x="318" y="1825"/>
                    </a:lnTo>
                    <a:lnTo>
                      <a:pt x="337" y="1843"/>
                    </a:lnTo>
                    <a:lnTo>
                      <a:pt x="357" y="1860"/>
                    </a:lnTo>
                    <a:lnTo>
                      <a:pt x="377" y="1874"/>
                    </a:lnTo>
                    <a:lnTo>
                      <a:pt x="399" y="1884"/>
                    </a:lnTo>
                    <a:lnTo>
                      <a:pt x="424" y="1894"/>
                    </a:lnTo>
                    <a:lnTo>
                      <a:pt x="446" y="1900"/>
                    </a:lnTo>
                    <a:lnTo>
                      <a:pt x="470" y="1904"/>
                    </a:lnTo>
                    <a:lnTo>
                      <a:pt x="495" y="1904"/>
                    </a:lnTo>
                    <a:lnTo>
                      <a:pt x="495" y="1904"/>
                    </a:lnTo>
                    <a:lnTo>
                      <a:pt x="517" y="1904"/>
                    </a:lnTo>
                    <a:lnTo>
                      <a:pt x="539" y="1900"/>
                    </a:lnTo>
                    <a:lnTo>
                      <a:pt x="562" y="1894"/>
                    </a:lnTo>
                    <a:lnTo>
                      <a:pt x="582" y="1886"/>
                    </a:lnTo>
                    <a:lnTo>
                      <a:pt x="604" y="1876"/>
                    </a:lnTo>
                    <a:lnTo>
                      <a:pt x="625" y="1864"/>
                    </a:lnTo>
                    <a:lnTo>
                      <a:pt x="643" y="1847"/>
                    </a:lnTo>
                    <a:lnTo>
                      <a:pt x="661" y="1831"/>
                    </a:lnTo>
                    <a:lnTo>
                      <a:pt x="677" y="1811"/>
                    </a:lnTo>
                    <a:lnTo>
                      <a:pt x="691" y="1791"/>
                    </a:lnTo>
                    <a:lnTo>
                      <a:pt x="706" y="1766"/>
                    </a:lnTo>
                    <a:lnTo>
                      <a:pt x="716" y="1740"/>
                    </a:lnTo>
                    <a:lnTo>
                      <a:pt x="726" y="1712"/>
                    </a:lnTo>
                    <a:lnTo>
                      <a:pt x="732" y="1681"/>
                    </a:lnTo>
                    <a:lnTo>
                      <a:pt x="736" y="1649"/>
                    </a:lnTo>
                    <a:lnTo>
                      <a:pt x="738" y="1614"/>
                    </a:lnTo>
                    <a:lnTo>
                      <a:pt x="738" y="1067"/>
                    </a:lnTo>
                    <a:lnTo>
                      <a:pt x="738" y="1067"/>
                    </a:lnTo>
                    <a:lnTo>
                      <a:pt x="738" y="1051"/>
                    </a:lnTo>
                    <a:lnTo>
                      <a:pt x="740" y="1034"/>
                    </a:lnTo>
                    <a:lnTo>
                      <a:pt x="742" y="1018"/>
                    </a:lnTo>
                    <a:lnTo>
                      <a:pt x="748" y="1004"/>
                    </a:lnTo>
                    <a:lnTo>
                      <a:pt x="752" y="992"/>
                    </a:lnTo>
                    <a:lnTo>
                      <a:pt x="758" y="980"/>
                    </a:lnTo>
                    <a:lnTo>
                      <a:pt x="766" y="969"/>
                    </a:lnTo>
                    <a:lnTo>
                      <a:pt x="775" y="959"/>
                    </a:lnTo>
                    <a:lnTo>
                      <a:pt x="783" y="951"/>
                    </a:lnTo>
                    <a:lnTo>
                      <a:pt x="791" y="943"/>
                    </a:lnTo>
                    <a:lnTo>
                      <a:pt x="811" y="931"/>
                    </a:lnTo>
                    <a:lnTo>
                      <a:pt x="831" y="925"/>
                    </a:lnTo>
                    <a:lnTo>
                      <a:pt x="854" y="921"/>
                    </a:lnTo>
                    <a:lnTo>
                      <a:pt x="854" y="921"/>
                    </a:lnTo>
                    <a:lnTo>
                      <a:pt x="868" y="923"/>
                    </a:lnTo>
                    <a:lnTo>
                      <a:pt x="884" y="927"/>
                    </a:lnTo>
                    <a:lnTo>
                      <a:pt x="892" y="931"/>
                    </a:lnTo>
                    <a:lnTo>
                      <a:pt x="902" y="937"/>
                    </a:lnTo>
                    <a:lnTo>
                      <a:pt x="910" y="943"/>
                    </a:lnTo>
                    <a:lnTo>
                      <a:pt x="919" y="951"/>
                    </a:lnTo>
                    <a:lnTo>
                      <a:pt x="919" y="951"/>
                    </a:lnTo>
                    <a:lnTo>
                      <a:pt x="927" y="963"/>
                    </a:lnTo>
                    <a:lnTo>
                      <a:pt x="933" y="974"/>
                    </a:lnTo>
                    <a:lnTo>
                      <a:pt x="939" y="986"/>
                    </a:lnTo>
                    <a:lnTo>
                      <a:pt x="943" y="1000"/>
                    </a:lnTo>
                    <a:lnTo>
                      <a:pt x="947" y="1016"/>
                    </a:lnTo>
                    <a:lnTo>
                      <a:pt x="951" y="1032"/>
                    </a:lnTo>
                    <a:lnTo>
                      <a:pt x="953" y="1067"/>
                    </a:lnTo>
                    <a:lnTo>
                      <a:pt x="953" y="1545"/>
                    </a:lnTo>
                    <a:lnTo>
                      <a:pt x="1042" y="1545"/>
                    </a:lnTo>
                    <a:lnTo>
                      <a:pt x="1042" y="1067"/>
                    </a:lnTo>
                    <a:lnTo>
                      <a:pt x="1042" y="1067"/>
                    </a:lnTo>
                    <a:lnTo>
                      <a:pt x="1042" y="1040"/>
                    </a:lnTo>
                    <a:lnTo>
                      <a:pt x="1038" y="1016"/>
                    </a:lnTo>
                    <a:lnTo>
                      <a:pt x="1034" y="992"/>
                    </a:lnTo>
                    <a:lnTo>
                      <a:pt x="1028" y="969"/>
                    </a:lnTo>
                    <a:lnTo>
                      <a:pt x="1020" y="947"/>
                    </a:lnTo>
                    <a:lnTo>
                      <a:pt x="1012" y="929"/>
                    </a:lnTo>
                    <a:lnTo>
                      <a:pt x="1000" y="911"/>
                    </a:lnTo>
                    <a:lnTo>
                      <a:pt x="987" y="892"/>
                    </a:lnTo>
                    <a:lnTo>
                      <a:pt x="987" y="892"/>
                    </a:lnTo>
                    <a:close/>
                  </a:path>
                </a:pathLst>
              </a:custGeom>
              <a:solidFill>
                <a:schemeClr val="bg1"/>
              </a:solidFill>
              <a:ln w="9525">
                <a:noFill/>
              </a:ln>
            </p:spPr>
            <p:txBody>
              <a:bodyPr/>
              <a:lstStyle/>
              <a:p>
                <a:endParaRPr lang="zh-CN" altLang="en-US" dirty="0">
                  <a:latin typeface="思源黑体 CN Light" panose="020B0300000000000000" pitchFamily="34" charset="-122"/>
                  <a:ea typeface="思源黑体 CN Light" panose="020B0300000000000000" pitchFamily="34" charset="-122"/>
                </a:endParaRPr>
              </a:p>
            </p:txBody>
          </p:sp>
        </p:grpSp>
        <p:grpSp>
          <p:nvGrpSpPr>
            <p:cNvPr id="35" name="组合 34"/>
            <p:cNvGrpSpPr/>
            <p:nvPr/>
          </p:nvGrpSpPr>
          <p:grpSpPr>
            <a:xfrm>
              <a:off x="8493427" y="4873506"/>
              <a:ext cx="2699694" cy="926273"/>
              <a:chOff x="6924680" y="1321502"/>
              <a:chExt cx="2699694" cy="926273"/>
            </a:xfrm>
          </p:grpSpPr>
          <p:sp>
            <p:nvSpPr>
              <p:cNvPr id="36" name="Rectangle 16"/>
              <p:cNvSpPr/>
              <p:nvPr/>
            </p:nvSpPr>
            <p:spPr>
              <a:xfrm>
                <a:off x="6924680" y="1695829"/>
                <a:ext cx="2699694" cy="551946"/>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7" name="Title 11"/>
              <p:cNvSpPr txBox="1"/>
              <p:nvPr/>
            </p:nvSpPr>
            <p:spPr>
              <a:xfrm>
                <a:off x="6924680" y="1321502"/>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rgbClr val="D91B2D"/>
                    </a:solidFill>
                    <a:latin typeface="思源黑体 CN Bold" panose="020B0800000000000000" pitchFamily="34" charset="-122"/>
                    <a:ea typeface="思源黑体 CN Bold" panose="020B0800000000000000" pitchFamily="34" charset="-122"/>
                  </a:rPr>
                  <a:t>标题文字添加</a:t>
                </a:r>
                <a:endParaRPr lang="en-US" sz="2000" dirty="0">
                  <a:solidFill>
                    <a:srgbClr val="D91B2D"/>
                  </a:solidFill>
                  <a:latin typeface="思源黑体 CN Bold" panose="020B0800000000000000" pitchFamily="34" charset="-122"/>
                  <a:ea typeface="思源黑体 CN Bold" panose="020B0800000000000000" pitchFamily="34" charset="-122"/>
                </a:endParaRPr>
              </a:p>
            </p:txBody>
          </p:sp>
        </p:grpSp>
      </p:grpSp>
      <p:grpSp>
        <p:nvGrpSpPr>
          <p:cNvPr id="40" name="组合 39"/>
          <p:cNvGrpSpPr/>
          <p:nvPr/>
        </p:nvGrpSpPr>
        <p:grpSpPr>
          <a:xfrm>
            <a:off x="959131" y="4696976"/>
            <a:ext cx="3782414" cy="1102803"/>
            <a:chOff x="959131" y="4696976"/>
            <a:chExt cx="3782414" cy="1102803"/>
          </a:xfrm>
        </p:grpSpPr>
        <p:sp>
          <p:nvSpPr>
            <p:cNvPr id="41" name="椭圆 40"/>
            <p:cNvSpPr/>
            <p:nvPr/>
          </p:nvSpPr>
          <p:spPr>
            <a:xfrm>
              <a:off x="3827145" y="4696976"/>
              <a:ext cx="914400" cy="914400"/>
            </a:xfrm>
            <a:prstGeom prst="ellipse">
              <a:avLst/>
            </a:prstGeom>
            <a:solidFill>
              <a:srgbClr val="D91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42" name="Freeform 31"/>
            <p:cNvSpPr>
              <a:spLocks noEditPoints="1"/>
            </p:cNvSpPr>
            <p:nvPr/>
          </p:nvSpPr>
          <p:spPr>
            <a:xfrm>
              <a:off x="4100865" y="4972742"/>
              <a:ext cx="378699" cy="362234"/>
            </a:xfrm>
            <a:custGeom>
              <a:avLst/>
              <a:gdLst/>
              <a:ahLst/>
              <a:cxnLst>
                <a:cxn ang="0">
                  <a:pos x="526" y="265"/>
                </a:cxn>
                <a:cxn ang="0">
                  <a:pos x="349" y="563"/>
                </a:cxn>
                <a:cxn ang="0">
                  <a:pos x="331" y="565"/>
                </a:cxn>
                <a:cxn ang="0">
                  <a:pos x="304" y="561"/>
                </a:cxn>
                <a:cxn ang="0">
                  <a:pos x="291" y="543"/>
                </a:cxn>
                <a:cxn ang="0">
                  <a:pos x="287" y="518"/>
                </a:cxn>
                <a:cxn ang="0">
                  <a:pos x="289" y="501"/>
                </a:cxn>
                <a:cxn ang="0">
                  <a:pos x="248" y="492"/>
                </a:cxn>
                <a:cxn ang="0">
                  <a:pos x="216" y="473"/>
                </a:cxn>
                <a:cxn ang="0">
                  <a:pos x="192" y="445"/>
                </a:cxn>
                <a:cxn ang="0">
                  <a:pos x="179" y="404"/>
                </a:cxn>
                <a:cxn ang="0">
                  <a:pos x="325" y="233"/>
                </a:cxn>
                <a:cxn ang="0">
                  <a:pos x="160" y="394"/>
                </a:cxn>
                <a:cxn ang="0">
                  <a:pos x="135" y="389"/>
                </a:cxn>
                <a:cxn ang="0">
                  <a:pos x="122" y="377"/>
                </a:cxn>
                <a:cxn ang="0">
                  <a:pos x="115" y="357"/>
                </a:cxn>
                <a:cxn ang="0">
                  <a:pos x="117" y="329"/>
                </a:cxn>
                <a:cxn ang="0">
                  <a:pos x="353" y="94"/>
                </a:cxn>
                <a:cxn ang="0">
                  <a:pos x="415" y="154"/>
                </a:cxn>
                <a:cxn ang="0">
                  <a:pos x="100" y="708"/>
                </a:cxn>
                <a:cxn ang="0">
                  <a:pos x="261" y="685"/>
                </a:cxn>
                <a:cxn ang="0">
                  <a:pos x="554" y="644"/>
                </a:cxn>
                <a:cxn ang="0">
                  <a:pos x="698" y="633"/>
                </a:cxn>
                <a:cxn ang="0">
                  <a:pos x="730" y="638"/>
                </a:cxn>
                <a:cxn ang="0">
                  <a:pos x="740" y="644"/>
                </a:cxn>
                <a:cxn ang="0">
                  <a:pos x="753" y="657"/>
                </a:cxn>
                <a:cxn ang="0">
                  <a:pos x="753" y="670"/>
                </a:cxn>
                <a:cxn ang="0">
                  <a:pos x="743" y="685"/>
                </a:cxn>
                <a:cxn ang="0">
                  <a:pos x="713" y="708"/>
                </a:cxn>
                <a:cxn ang="0">
                  <a:pos x="648" y="740"/>
                </a:cxn>
                <a:cxn ang="0">
                  <a:pos x="535" y="783"/>
                </a:cxn>
                <a:cxn ang="0">
                  <a:pos x="394" y="828"/>
                </a:cxn>
                <a:cxn ang="0">
                  <a:pos x="368" y="753"/>
                </a:cxn>
                <a:cxn ang="0">
                  <a:pos x="451" y="734"/>
                </a:cxn>
                <a:cxn ang="0">
                  <a:pos x="496" y="717"/>
                </a:cxn>
                <a:cxn ang="0">
                  <a:pos x="503" y="706"/>
                </a:cxn>
                <a:cxn ang="0">
                  <a:pos x="494" y="698"/>
                </a:cxn>
                <a:cxn ang="0">
                  <a:pos x="254" y="753"/>
                </a:cxn>
                <a:cxn ang="0">
                  <a:pos x="17" y="800"/>
                </a:cxn>
                <a:cxn ang="0">
                  <a:pos x="100" y="685"/>
                </a:cxn>
                <a:cxn ang="0">
                  <a:pos x="77" y="473"/>
                </a:cxn>
                <a:cxn ang="0">
                  <a:pos x="94" y="644"/>
                </a:cxn>
                <a:cxn ang="0">
                  <a:pos x="77" y="473"/>
                </a:cxn>
                <a:cxn ang="0">
                  <a:pos x="612" y="299"/>
                </a:cxn>
                <a:cxn ang="0">
                  <a:pos x="659" y="252"/>
                </a:cxn>
                <a:cxn ang="0">
                  <a:pos x="674" y="229"/>
                </a:cxn>
                <a:cxn ang="0">
                  <a:pos x="680" y="203"/>
                </a:cxn>
                <a:cxn ang="0">
                  <a:pos x="674" y="180"/>
                </a:cxn>
                <a:cxn ang="0">
                  <a:pos x="659" y="156"/>
                </a:cxn>
                <a:cxn ang="0">
                  <a:pos x="522" y="19"/>
                </a:cxn>
                <a:cxn ang="0">
                  <a:pos x="501" y="4"/>
                </a:cxn>
                <a:cxn ang="0">
                  <a:pos x="475" y="0"/>
                </a:cxn>
                <a:cxn ang="0">
                  <a:pos x="449" y="4"/>
                </a:cxn>
                <a:cxn ang="0">
                  <a:pos x="428" y="19"/>
                </a:cxn>
                <a:cxn ang="0">
                  <a:pos x="612" y="299"/>
                </a:cxn>
              </a:cxnLst>
              <a:rect l="0" t="0" r="0" b="0"/>
              <a:pathLst>
                <a:path w="755" h="828">
                  <a:moveTo>
                    <a:pt x="415" y="154"/>
                  </a:moveTo>
                  <a:lnTo>
                    <a:pt x="526" y="265"/>
                  </a:lnTo>
                  <a:lnTo>
                    <a:pt x="586" y="325"/>
                  </a:lnTo>
                  <a:lnTo>
                    <a:pt x="349" y="563"/>
                  </a:lnTo>
                  <a:lnTo>
                    <a:pt x="349" y="563"/>
                  </a:lnTo>
                  <a:lnTo>
                    <a:pt x="331" y="565"/>
                  </a:lnTo>
                  <a:lnTo>
                    <a:pt x="314" y="565"/>
                  </a:lnTo>
                  <a:lnTo>
                    <a:pt x="304" y="561"/>
                  </a:lnTo>
                  <a:lnTo>
                    <a:pt x="295" y="554"/>
                  </a:lnTo>
                  <a:lnTo>
                    <a:pt x="291" y="543"/>
                  </a:lnTo>
                  <a:lnTo>
                    <a:pt x="287" y="531"/>
                  </a:lnTo>
                  <a:lnTo>
                    <a:pt x="287" y="518"/>
                  </a:lnTo>
                  <a:lnTo>
                    <a:pt x="289" y="501"/>
                  </a:lnTo>
                  <a:lnTo>
                    <a:pt x="289" y="501"/>
                  </a:lnTo>
                  <a:lnTo>
                    <a:pt x="267" y="498"/>
                  </a:lnTo>
                  <a:lnTo>
                    <a:pt x="248" y="492"/>
                  </a:lnTo>
                  <a:lnTo>
                    <a:pt x="231" y="484"/>
                  </a:lnTo>
                  <a:lnTo>
                    <a:pt x="216" y="473"/>
                  </a:lnTo>
                  <a:lnTo>
                    <a:pt x="203" y="460"/>
                  </a:lnTo>
                  <a:lnTo>
                    <a:pt x="192" y="445"/>
                  </a:lnTo>
                  <a:lnTo>
                    <a:pt x="184" y="426"/>
                  </a:lnTo>
                  <a:lnTo>
                    <a:pt x="179" y="404"/>
                  </a:lnTo>
                  <a:lnTo>
                    <a:pt x="338" y="248"/>
                  </a:lnTo>
                  <a:lnTo>
                    <a:pt x="325" y="233"/>
                  </a:lnTo>
                  <a:lnTo>
                    <a:pt x="160" y="394"/>
                  </a:lnTo>
                  <a:lnTo>
                    <a:pt x="160" y="394"/>
                  </a:lnTo>
                  <a:lnTo>
                    <a:pt x="147" y="394"/>
                  </a:lnTo>
                  <a:lnTo>
                    <a:pt x="135" y="389"/>
                  </a:lnTo>
                  <a:lnTo>
                    <a:pt x="126" y="385"/>
                  </a:lnTo>
                  <a:lnTo>
                    <a:pt x="122" y="377"/>
                  </a:lnTo>
                  <a:lnTo>
                    <a:pt x="117" y="368"/>
                  </a:lnTo>
                  <a:lnTo>
                    <a:pt x="115" y="357"/>
                  </a:lnTo>
                  <a:lnTo>
                    <a:pt x="115" y="344"/>
                  </a:lnTo>
                  <a:lnTo>
                    <a:pt x="117" y="329"/>
                  </a:lnTo>
                  <a:lnTo>
                    <a:pt x="117" y="329"/>
                  </a:lnTo>
                  <a:lnTo>
                    <a:pt x="353" y="94"/>
                  </a:lnTo>
                  <a:lnTo>
                    <a:pt x="415" y="154"/>
                  </a:lnTo>
                  <a:lnTo>
                    <a:pt x="415" y="154"/>
                  </a:lnTo>
                  <a:close/>
                  <a:moveTo>
                    <a:pt x="100" y="685"/>
                  </a:moveTo>
                  <a:lnTo>
                    <a:pt x="100" y="708"/>
                  </a:lnTo>
                  <a:lnTo>
                    <a:pt x="100" y="708"/>
                  </a:lnTo>
                  <a:lnTo>
                    <a:pt x="261" y="685"/>
                  </a:lnTo>
                  <a:lnTo>
                    <a:pt x="460" y="655"/>
                  </a:lnTo>
                  <a:lnTo>
                    <a:pt x="554" y="644"/>
                  </a:lnTo>
                  <a:lnTo>
                    <a:pt x="635" y="635"/>
                  </a:lnTo>
                  <a:lnTo>
                    <a:pt x="698" y="633"/>
                  </a:lnTo>
                  <a:lnTo>
                    <a:pt x="719" y="633"/>
                  </a:lnTo>
                  <a:lnTo>
                    <a:pt x="730" y="638"/>
                  </a:lnTo>
                  <a:lnTo>
                    <a:pt x="730" y="638"/>
                  </a:lnTo>
                  <a:lnTo>
                    <a:pt x="740" y="644"/>
                  </a:lnTo>
                  <a:lnTo>
                    <a:pt x="749" y="648"/>
                  </a:lnTo>
                  <a:lnTo>
                    <a:pt x="753" y="657"/>
                  </a:lnTo>
                  <a:lnTo>
                    <a:pt x="755" y="663"/>
                  </a:lnTo>
                  <a:lnTo>
                    <a:pt x="753" y="670"/>
                  </a:lnTo>
                  <a:lnTo>
                    <a:pt x="749" y="678"/>
                  </a:lnTo>
                  <a:lnTo>
                    <a:pt x="743" y="685"/>
                  </a:lnTo>
                  <a:lnTo>
                    <a:pt x="734" y="693"/>
                  </a:lnTo>
                  <a:lnTo>
                    <a:pt x="713" y="708"/>
                  </a:lnTo>
                  <a:lnTo>
                    <a:pt x="683" y="725"/>
                  </a:lnTo>
                  <a:lnTo>
                    <a:pt x="648" y="740"/>
                  </a:lnTo>
                  <a:lnTo>
                    <a:pt x="612" y="755"/>
                  </a:lnTo>
                  <a:lnTo>
                    <a:pt x="535" y="783"/>
                  </a:lnTo>
                  <a:lnTo>
                    <a:pt x="464" y="807"/>
                  </a:lnTo>
                  <a:lnTo>
                    <a:pt x="394" y="828"/>
                  </a:lnTo>
                  <a:lnTo>
                    <a:pt x="368" y="753"/>
                  </a:lnTo>
                  <a:lnTo>
                    <a:pt x="368" y="753"/>
                  </a:lnTo>
                  <a:lnTo>
                    <a:pt x="396" y="749"/>
                  </a:lnTo>
                  <a:lnTo>
                    <a:pt x="451" y="734"/>
                  </a:lnTo>
                  <a:lnTo>
                    <a:pt x="477" y="725"/>
                  </a:lnTo>
                  <a:lnTo>
                    <a:pt x="496" y="717"/>
                  </a:lnTo>
                  <a:lnTo>
                    <a:pt x="501" y="713"/>
                  </a:lnTo>
                  <a:lnTo>
                    <a:pt x="503" y="706"/>
                  </a:lnTo>
                  <a:lnTo>
                    <a:pt x="501" y="702"/>
                  </a:lnTo>
                  <a:lnTo>
                    <a:pt x="494" y="698"/>
                  </a:lnTo>
                  <a:lnTo>
                    <a:pt x="494" y="698"/>
                  </a:lnTo>
                  <a:lnTo>
                    <a:pt x="254" y="753"/>
                  </a:lnTo>
                  <a:lnTo>
                    <a:pt x="135" y="779"/>
                  </a:lnTo>
                  <a:lnTo>
                    <a:pt x="17" y="800"/>
                  </a:lnTo>
                  <a:lnTo>
                    <a:pt x="0" y="685"/>
                  </a:lnTo>
                  <a:lnTo>
                    <a:pt x="100" y="685"/>
                  </a:lnTo>
                  <a:lnTo>
                    <a:pt x="100" y="685"/>
                  </a:lnTo>
                  <a:close/>
                  <a:moveTo>
                    <a:pt x="77" y="473"/>
                  </a:moveTo>
                  <a:lnTo>
                    <a:pt x="49" y="597"/>
                  </a:lnTo>
                  <a:lnTo>
                    <a:pt x="94" y="644"/>
                  </a:lnTo>
                  <a:lnTo>
                    <a:pt x="220" y="616"/>
                  </a:lnTo>
                  <a:lnTo>
                    <a:pt x="77" y="473"/>
                  </a:lnTo>
                  <a:lnTo>
                    <a:pt x="77" y="473"/>
                  </a:lnTo>
                  <a:close/>
                  <a:moveTo>
                    <a:pt x="612" y="299"/>
                  </a:moveTo>
                  <a:lnTo>
                    <a:pt x="659" y="252"/>
                  </a:lnTo>
                  <a:lnTo>
                    <a:pt x="659" y="252"/>
                  </a:lnTo>
                  <a:lnTo>
                    <a:pt x="668" y="242"/>
                  </a:lnTo>
                  <a:lnTo>
                    <a:pt x="674" y="229"/>
                  </a:lnTo>
                  <a:lnTo>
                    <a:pt x="678" y="218"/>
                  </a:lnTo>
                  <a:lnTo>
                    <a:pt x="680" y="203"/>
                  </a:lnTo>
                  <a:lnTo>
                    <a:pt x="678" y="190"/>
                  </a:lnTo>
                  <a:lnTo>
                    <a:pt x="674" y="180"/>
                  </a:lnTo>
                  <a:lnTo>
                    <a:pt x="668" y="167"/>
                  </a:lnTo>
                  <a:lnTo>
                    <a:pt x="659" y="156"/>
                  </a:lnTo>
                  <a:lnTo>
                    <a:pt x="522" y="19"/>
                  </a:lnTo>
                  <a:lnTo>
                    <a:pt x="522" y="19"/>
                  </a:lnTo>
                  <a:lnTo>
                    <a:pt x="511" y="11"/>
                  </a:lnTo>
                  <a:lnTo>
                    <a:pt x="501" y="4"/>
                  </a:lnTo>
                  <a:lnTo>
                    <a:pt x="488" y="2"/>
                  </a:lnTo>
                  <a:lnTo>
                    <a:pt x="475" y="0"/>
                  </a:lnTo>
                  <a:lnTo>
                    <a:pt x="462" y="2"/>
                  </a:lnTo>
                  <a:lnTo>
                    <a:pt x="449" y="4"/>
                  </a:lnTo>
                  <a:lnTo>
                    <a:pt x="439" y="11"/>
                  </a:lnTo>
                  <a:lnTo>
                    <a:pt x="428" y="19"/>
                  </a:lnTo>
                  <a:lnTo>
                    <a:pt x="379" y="68"/>
                  </a:lnTo>
                  <a:lnTo>
                    <a:pt x="612" y="299"/>
                  </a:lnTo>
                  <a:close/>
                </a:path>
              </a:pathLst>
            </a:custGeom>
            <a:solidFill>
              <a:schemeClr val="bg1"/>
            </a:solidFill>
            <a:ln w="9525">
              <a:noFill/>
            </a:ln>
          </p:spPr>
          <p:txBody>
            <a:bodyPr/>
            <a:lstStyle/>
            <a:p>
              <a:endParaRPr lang="zh-CN" altLang="en-US" dirty="0">
                <a:latin typeface="思源黑体 CN Light" panose="020B0300000000000000" pitchFamily="34" charset="-122"/>
                <a:ea typeface="思源黑体 CN Light" panose="020B0300000000000000" pitchFamily="34" charset="-122"/>
              </a:endParaRPr>
            </a:p>
          </p:txBody>
        </p:sp>
        <p:grpSp>
          <p:nvGrpSpPr>
            <p:cNvPr id="43" name="组合 42"/>
            <p:cNvGrpSpPr/>
            <p:nvPr/>
          </p:nvGrpSpPr>
          <p:grpSpPr>
            <a:xfrm flipH="1">
              <a:off x="959131" y="4873506"/>
              <a:ext cx="2699694" cy="926273"/>
              <a:chOff x="6924680" y="1321502"/>
              <a:chExt cx="2699694" cy="926273"/>
            </a:xfrm>
          </p:grpSpPr>
          <p:sp>
            <p:nvSpPr>
              <p:cNvPr id="44" name="Rectangle 16"/>
              <p:cNvSpPr/>
              <p:nvPr/>
            </p:nvSpPr>
            <p:spPr>
              <a:xfrm>
                <a:off x="6924680" y="1695829"/>
                <a:ext cx="2699694" cy="551946"/>
              </a:xfrm>
              <a:prstGeom prst="rect">
                <a:avLst/>
              </a:prstGeom>
            </p:spPr>
            <p:txBody>
              <a:bodyPr wrap="square">
                <a:spAutoFit/>
              </a:bodyPr>
              <a:lstStyle/>
              <a:p>
                <a:pPr algn="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45" name="Title 11"/>
              <p:cNvSpPr txBox="1"/>
              <p:nvPr/>
            </p:nvSpPr>
            <p:spPr>
              <a:xfrm>
                <a:off x="6924680" y="1321502"/>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2000" dirty="0">
                    <a:solidFill>
                      <a:srgbClr val="D91B2D"/>
                    </a:solidFill>
                    <a:latin typeface="思源黑体 CN Bold" panose="020B0800000000000000" pitchFamily="34" charset="-122"/>
                    <a:ea typeface="思源黑体 CN Bold" panose="020B0800000000000000" pitchFamily="34" charset="-122"/>
                  </a:rPr>
                  <a:t>标题文字添加</a:t>
                </a:r>
                <a:endParaRPr lang="en-US" sz="2000" dirty="0">
                  <a:solidFill>
                    <a:srgbClr val="D91B2D"/>
                  </a:solidFill>
                  <a:latin typeface="思源黑体 CN Bold" panose="020B0800000000000000" pitchFamily="34" charset="-122"/>
                  <a:ea typeface="思源黑体 CN Bold" panose="020B0800000000000000" pitchFamily="34" charset="-122"/>
                </a:endParaRPr>
              </a:p>
            </p:txBody>
          </p:sp>
        </p:grpSp>
      </p:grpSp>
      <p:grpSp>
        <p:nvGrpSpPr>
          <p:cNvPr id="46" name="组合 45"/>
          <p:cNvGrpSpPr/>
          <p:nvPr/>
        </p:nvGrpSpPr>
        <p:grpSpPr>
          <a:xfrm>
            <a:off x="959131" y="2989461"/>
            <a:ext cx="3771619" cy="955735"/>
            <a:chOff x="959131" y="2989461"/>
            <a:chExt cx="3771619" cy="955735"/>
          </a:xfrm>
        </p:grpSpPr>
        <p:grpSp>
          <p:nvGrpSpPr>
            <p:cNvPr id="47" name="组合 46"/>
            <p:cNvGrpSpPr/>
            <p:nvPr/>
          </p:nvGrpSpPr>
          <p:grpSpPr>
            <a:xfrm>
              <a:off x="3816350" y="2989461"/>
              <a:ext cx="914400" cy="914400"/>
              <a:chOff x="3816350" y="2989461"/>
              <a:chExt cx="914400" cy="914400"/>
            </a:xfrm>
          </p:grpSpPr>
          <p:sp>
            <p:nvSpPr>
              <p:cNvPr id="51" name="椭圆 50"/>
              <p:cNvSpPr/>
              <p:nvPr/>
            </p:nvSpPr>
            <p:spPr>
              <a:xfrm>
                <a:off x="3816350" y="2989461"/>
                <a:ext cx="914400" cy="9144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sp>
            <p:nvSpPr>
              <p:cNvPr id="52" name="Freeform 16"/>
              <p:cNvSpPr>
                <a:spLocks noEditPoints="1"/>
              </p:cNvSpPr>
              <p:nvPr/>
            </p:nvSpPr>
            <p:spPr>
              <a:xfrm>
                <a:off x="4125731" y="3246468"/>
                <a:ext cx="295638" cy="400386"/>
              </a:xfrm>
              <a:custGeom>
                <a:avLst/>
                <a:gdLst/>
                <a:ahLst/>
                <a:cxnLst>
                  <a:cxn ang="0">
                    <a:pos x="627" y="194"/>
                  </a:cxn>
                  <a:cxn ang="0">
                    <a:pos x="580" y="470"/>
                  </a:cxn>
                  <a:cxn ang="0">
                    <a:pos x="580" y="470"/>
                  </a:cxn>
                  <a:cxn ang="0">
                    <a:pos x="580" y="470"/>
                  </a:cxn>
                  <a:cxn ang="0">
                    <a:pos x="598" y="480"/>
                  </a:cxn>
                  <a:cxn ang="0">
                    <a:pos x="610" y="491"/>
                  </a:cxn>
                  <a:cxn ang="0">
                    <a:pos x="621" y="506"/>
                  </a:cxn>
                  <a:cxn ang="0">
                    <a:pos x="627" y="519"/>
                  </a:cxn>
                  <a:cxn ang="0">
                    <a:pos x="634" y="534"/>
                  </a:cxn>
                  <a:cxn ang="0">
                    <a:pos x="636" y="551"/>
                  </a:cxn>
                  <a:cxn ang="0">
                    <a:pos x="634" y="570"/>
                  </a:cxn>
                  <a:cxn ang="0">
                    <a:pos x="632" y="587"/>
                  </a:cxn>
                  <a:cxn ang="0">
                    <a:pos x="604" y="694"/>
                  </a:cxn>
                  <a:cxn ang="0">
                    <a:pos x="664" y="711"/>
                  </a:cxn>
                  <a:cxn ang="0">
                    <a:pos x="638" y="811"/>
                  </a:cxn>
                  <a:cxn ang="0">
                    <a:pos x="0" y="640"/>
                  </a:cxn>
                  <a:cxn ang="0">
                    <a:pos x="28" y="540"/>
                  </a:cxn>
                  <a:cxn ang="0">
                    <a:pos x="85" y="555"/>
                  </a:cxn>
                  <a:cxn ang="0">
                    <a:pos x="113" y="450"/>
                  </a:cxn>
                  <a:cxn ang="0">
                    <a:pos x="113" y="450"/>
                  </a:cxn>
                  <a:cxn ang="0">
                    <a:pos x="119" y="431"/>
                  </a:cxn>
                  <a:cxn ang="0">
                    <a:pos x="128" y="416"/>
                  </a:cxn>
                  <a:cxn ang="0">
                    <a:pos x="139" y="401"/>
                  </a:cxn>
                  <a:cxn ang="0">
                    <a:pos x="151" y="391"/>
                  </a:cxn>
                  <a:cxn ang="0">
                    <a:pos x="164" y="382"/>
                  </a:cxn>
                  <a:cxn ang="0">
                    <a:pos x="179" y="376"/>
                  </a:cxn>
                  <a:cxn ang="0">
                    <a:pos x="196" y="374"/>
                  </a:cxn>
                  <a:cxn ang="0">
                    <a:pos x="215" y="371"/>
                  </a:cxn>
                  <a:cxn ang="0">
                    <a:pos x="314" y="109"/>
                  </a:cxn>
                  <a:cxn ang="0">
                    <a:pos x="247" y="92"/>
                  </a:cxn>
                  <a:cxn ang="0">
                    <a:pos x="271" y="0"/>
                  </a:cxn>
                  <a:cxn ang="0">
                    <a:pos x="719" y="120"/>
                  </a:cxn>
                  <a:cxn ang="0">
                    <a:pos x="694" y="211"/>
                  </a:cxn>
                  <a:cxn ang="0">
                    <a:pos x="627" y="194"/>
                  </a:cxn>
                  <a:cxn ang="0">
                    <a:pos x="627" y="194"/>
                  </a:cxn>
                  <a:cxn ang="0">
                    <a:pos x="258" y="739"/>
                  </a:cxn>
                  <a:cxn ang="0">
                    <a:pos x="230" y="924"/>
                  </a:cxn>
                  <a:cxn ang="0">
                    <a:pos x="320" y="924"/>
                  </a:cxn>
                  <a:cxn ang="0">
                    <a:pos x="378" y="771"/>
                  </a:cxn>
                  <a:cxn ang="0">
                    <a:pos x="258" y="739"/>
                  </a:cxn>
                  <a:cxn ang="0">
                    <a:pos x="258" y="739"/>
                  </a:cxn>
                  <a:cxn ang="0">
                    <a:pos x="203" y="470"/>
                  </a:cxn>
                  <a:cxn ang="0">
                    <a:pos x="175" y="576"/>
                  </a:cxn>
                  <a:cxn ang="0">
                    <a:pos x="301" y="610"/>
                  </a:cxn>
                  <a:cxn ang="0">
                    <a:pos x="329" y="504"/>
                  </a:cxn>
                  <a:cxn ang="0">
                    <a:pos x="203" y="470"/>
                  </a:cxn>
                  <a:cxn ang="0">
                    <a:pos x="203" y="470"/>
                  </a:cxn>
                  <a:cxn ang="0">
                    <a:pos x="382" y="132"/>
                  </a:cxn>
                  <a:cxn ang="0">
                    <a:pos x="290" y="386"/>
                  </a:cxn>
                  <a:cxn ang="0">
                    <a:pos x="376" y="410"/>
                  </a:cxn>
                  <a:cxn ang="0">
                    <a:pos x="465" y="156"/>
                  </a:cxn>
                  <a:cxn ang="0">
                    <a:pos x="382" y="132"/>
                  </a:cxn>
                </a:cxnLst>
                <a:rect l="0" t="0" r="0" b="0"/>
                <a:pathLst>
                  <a:path w="719" h="924">
                    <a:moveTo>
                      <a:pt x="627" y="194"/>
                    </a:moveTo>
                    <a:lnTo>
                      <a:pt x="580" y="470"/>
                    </a:lnTo>
                    <a:lnTo>
                      <a:pt x="580" y="470"/>
                    </a:lnTo>
                    <a:lnTo>
                      <a:pt x="580" y="470"/>
                    </a:lnTo>
                    <a:lnTo>
                      <a:pt x="598" y="480"/>
                    </a:lnTo>
                    <a:lnTo>
                      <a:pt x="610" y="491"/>
                    </a:lnTo>
                    <a:lnTo>
                      <a:pt x="621" y="506"/>
                    </a:lnTo>
                    <a:lnTo>
                      <a:pt x="627" y="519"/>
                    </a:lnTo>
                    <a:lnTo>
                      <a:pt x="634" y="534"/>
                    </a:lnTo>
                    <a:lnTo>
                      <a:pt x="636" y="551"/>
                    </a:lnTo>
                    <a:lnTo>
                      <a:pt x="634" y="570"/>
                    </a:lnTo>
                    <a:lnTo>
                      <a:pt x="632" y="587"/>
                    </a:lnTo>
                    <a:lnTo>
                      <a:pt x="604" y="694"/>
                    </a:lnTo>
                    <a:lnTo>
                      <a:pt x="664" y="711"/>
                    </a:lnTo>
                    <a:lnTo>
                      <a:pt x="638" y="811"/>
                    </a:lnTo>
                    <a:lnTo>
                      <a:pt x="0" y="640"/>
                    </a:lnTo>
                    <a:lnTo>
                      <a:pt x="28" y="540"/>
                    </a:lnTo>
                    <a:lnTo>
                      <a:pt x="85" y="555"/>
                    </a:lnTo>
                    <a:lnTo>
                      <a:pt x="113" y="450"/>
                    </a:lnTo>
                    <a:lnTo>
                      <a:pt x="113" y="450"/>
                    </a:lnTo>
                    <a:lnTo>
                      <a:pt x="119" y="431"/>
                    </a:lnTo>
                    <a:lnTo>
                      <a:pt x="128" y="416"/>
                    </a:lnTo>
                    <a:lnTo>
                      <a:pt x="139" y="401"/>
                    </a:lnTo>
                    <a:lnTo>
                      <a:pt x="151" y="391"/>
                    </a:lnTo>
                    <a:lnTo>
                      <a:pt x="164" y="382"/>
                    </a:lnTo>
                    <a:lnTo>
                      <a:pt x="179" y="376"/>
                    </a:lnTo>
                    <a:lnTo>
                      <a:pt x="196" y="374"/>
                    </a:lnTo>
                    <a:lnTo>
                      <a:pt x="215" y="371"/>
                    </a:lnTo>
                    <a:lnTo>
                      <a:pt x="314" y="109"/>
                    </a:lnTo>
                    <a:lnTo>
                      <a:pt x="247" y="92"/>
                    </a:lnTo>
                    <a:lnTo>
                      <a:pt x="271" y="0"/>
                    </a:lnTo>
                    <a:lnTo>
                      <a:pt x="719" y="120"/>
                    </a:lnTo>
                    <a:lnTo>
                      <a:pt x="694" y="211"/>
                    </a:lnTo>
                    <a:lnTo>
                      <a:pt x="627" y="194"/>
                    </a:lnTo>
                    <a:lnTo>
                      <a:pt x="627" y="194"/>
                    </a:lnTo>
                    <a:close/>
                    <a:moveTo>
                      <a:pt x="258" y="739"/>
                    </a:moveTo>
                    <a:lnTo>
                      <a:pt x="230" y="924"/>
                    </a:lnTo>
                    <a:lnTo>
                      <a:pt x="320" y="924"/>
                    </a:lnTo>
                    <a:lnTo>
                      <a:pt x="378" y="771"/>
                    </a:lnTo>
                    <a:lnTo>
                      <a:pt x="258" y="739"/>
                    </a:lnTo>
                    <a:lnTo>
                      <a:pt x="258" y="739"/>
                    </a:lnTo>
                    <a:close/>
                    <a:moveTo>
                      <a:pt x="203" y="470"/>
                    </a:moveTo>
                    <a:lnTo>
                      <a:pt x="175" y="576"/>
                    </a:lnTo>
                    <a:lnTo>
                      <a:pt x="301" y="610"/>
                    </a:lnTo>
                    <a:lnTo>
                      <a:pt x="329" y="504"/>
                    </a:lnTo>
                    <a:lnTo>
                      <a:pt x="203" y="470"/>
                    </a:lnTo>
                    <a:lnTo>
                      <a:pt x="203" y="470"/>
                    </a:lnTo>
                    <a:close/>
                    <a:moveTo>
                      <a:pt x="382" y="132"/>
                    </a:moveTo>
                    <a:lnTo>
                      <a:pt x="290" y="386"/>
                    </a:lnTo>
                    <a:lnTo>
                      <a:pt x="376" y="410"/>
                    </a:lnTo>
                    <a:lnTo>
                      <a:pt x="465" y="156"/>
                    </a:lnTo>
                    <a:lnTo>
                      <a:pt x="382" y="132"/>
                    </a:lnTo>
                    <a:close/>
                  </a:path>
                </a:pathLst>
              </a:custGeom>
              <a:solidFill>
                <a:schemeClr val="bg1"/>
              </a:solidFill>
              <a:ln w="9525">
                <a:noFill/>
              </a:ln>
            </p:spPr>
            <p:txBody>
              <a:bodyPr/>
              <a:lstStyle/>
              <a:p>
                <a:endParaRPr lang="zh-CN" altLang="en-US"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grpSp>
        <p:grpSp>
          <p:nvGrpSpPr>
            <p:cNvPr id="48" name="组合 47"/>
            <p:cNvGrpSpPr/>
            <p:nvPr/>
          </p:nvGrpSpPr>
          <p:grpSpPr>
            <a:xfrm flipH="1">
              <a:off x="959131" y="3018923"/>
              <a:ext cx="2699694" cy="926273"/>
              <a:chOff x="6924680" y="1321502"/>
              <a:chExt cx="2699694" cy="926273"/>
            </a:xfrm>
          </p:grpSpPr>
          <p:sp>
            <p:nvSpPr>
              <p:cNvPr id="49" name="Rectangle 16"/>
              <p:cNvSpPr/>
              <p:nvPr/>
            </p:nvSpPr>
            <p:spPr>
              <a:xfrm>
                <a:off x="6924680" y="1695829"/>
                <a:ext cx="2699694" cy="551946"/>
              </a:xfrm>
              <a:prstGeom prst="rect">
                <a:avLst/>
              </a:prstGeom>
            </p:spPr>
            <p:txBody>
              <a:bodyPr wrap="square">
                <a:spAutoFit/>
              </a:bodyPr>
              <a:lstStyle/>
              <a:p>
                <a:pPr algn="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50" name="Title 11"/>
              <p:cNvSpPr txBox="1"/>
              <p:nvPr/>
            </p:nvSpPr>
            <p:spPr>
              <a:xfrm>
                <a:off x="6924680" y="1321502"/>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anim calcmode="lin" valueType="num">
                                      <p:cBhvr>
                                        <p:cTn id="20" dur="500" fill="hold"/>
                                        <p:tgtEl>
                                          <p:spTgt spid="40"/>
                                        </p:tgtEl>
                                        <p:attrNameLst>
                                          <p:attrName>ppt_x</p:attrName>
                                        </p:attrNameLst>
                                      </p:cBhvr>
                                      <p:tavLst>
                                        <p:tav tm="0">
                                          <p:val>
                                            <p:strVal val="#ppt_x"/>
                                          </p:val>
                                        </p:tav>
                                        <p:tav tm="100000">
                                          <p:val>
                                            <p:strVal val="#ppt_x"/>
                                          </p:val>
                                        </p:tav>
                                      </p:tavLst>
                                    </p:anim>
                                    <p:anim calcmode="lin" valueType="num">
                                      <p:cBhvr>
                                        <p:cTn id="21" dur="500" fill="hold"/>
                                        <p:tgtEl>
                                          <p:spTgt spid="4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anim calcmode="lin" valueType="num">
                                      <p:cBhvr>
                                        <p:cTn id="26" dur="500" fill="hold"/>
                                        <p:tgtEl>
                                          <p:spTgt spid="46"/>
                                        </p:tgtEl>
                                        <p:attrNameLst>
                                          <p:attrName>ppt_x</p:attrName>
                                        </p:attrNameLst>
                                      </p:cBhvr>
                                      <p:tavLst>
                                        <p:tav tm="0">
                                          <p:val>
                                            <p:strVal val="#ppt_x"/>
                                          </p:val>
                                        </p:tav>
                                        <p:tav tm="100000">
                                          <p:val>
                                            <p:strVal val="#ppt_x"/>
                                          </p:val>
                                        </p:tav>
                                      </p:tavLst>
                                    </p:anim>
                                    <p:anim calcmode="lin" valueType="num">
                                      <p:cBhvr>
                                        <p:cTn id="27" dur="500" fill="hold"/>
                                        <p:tgtEl>
                                          <p:spTgt spid="46"/>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anim calcmode="lin" valueType="num">
                                      <p:cBhvr>
                                        <p:cTn id="32" dur="500" fill="hold"/>
                                        <p:tgtEl>
                                          <p:spTgt spid="12"/>
                                        </p:tgtEl>
                                        <p:attrNameLst>
                                          <p:attrName>ppt_x</p:attrName>
                                        </p:attrNameLst>
                                      </p:cBhvr>
                                      <p:tavLst>
                                        <p:tav tm="0">
                                          <p:val>
                                            <p:strVal val="#ppt_x"/>
                                          </p:val>
                                        </p:tav>
                                        <p:tav tm="100000">
                                          <p:val>
                                            <p:strVal val="#ppt_x"/>
                                          </p:val>
                                        </p:tav>
                                      </p:tavLst>
                                    </p:anim>
                                    <p:anim calcmode="lin" valueType="num">
                                      <p:cBhvr>
                                        <p:cTn id="33" dur="500" fill="hold"/>
                                        <p:tgtEl>
                                          <p:spTgt spid="12"/>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anim calcmode="lin" valueType="num">
                                      <p:cBhvr>
                                        <p:cTn id="38" dur="500" fill="hold"/>
                                        <p:tgtEl>
                                          <p:spTgt spid="18"/>
                                        </p:tgtEl>
                                        <p:attrNameLst>
                                          <p:attrName>ppt_x</p:attrName>
                                        </p:attrNameLst>
                                      </p:cBhvr>
                                      <p:tavLst>
                                        <p:tav tm="0">
                                          <p:val>
                                            <p:strVal val="#ppt_x"/>
                                          </p:val>
                                        </p:tav>
                                        <p:tav tm="100000">
                                          <p:val>
                                            <p:strVal val="#ppt_x"/>
                                          </p:val>
                                        </p:tav>
                                      </p:tavLst>
                                    </p:anim>
                                    <p:anim calcmode="lin" valueType="num">
                                      <p:cBhvr>
                                        <p:cTn id="39" dur="5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strVal val="#ppt_x"/>
                                          </p:val>
                                        </p:tav>
                                        <p:tav tm="100000">
                                          <p:val>
                                            <p:strVal val="#ppt_x"/>
                                          </p:val>
                                        </p:tav>
                                      </p:tavLst>
                                    </p:anim>
                                    <p:anim calcmode="lin" valueType="num">
                                      <p:cBhvr>
                                        <p:cTn id="45"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a:stretch>
            <a:fillRect/>
          </a:stretch>
        </p:blipFill>
        <p:spPr>
          <a:xfrm>
            <a:off x="0" y="0"/>
            <a:ext cx="12192000" cy="6858000"/>
          </a:xfrm>
          <a:prstGeom prst="rect">
            <a:avLst/>
          </a:prstGeom>
        </p:spPr>
      </p:pic>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Light" panose="020B0300000000000000" pitchFamily="34" charset="-122"/>
                <a:ea typeface="思源黑体 CN Light" panose="020B0300000000000000" pitchFamily="34" charset="-122"/>
              </a:rPr>
              <a:t>BY YUSHEN</a:t>
            </a:r>
            <a:endParaRPr lang="zh-CN" altLang="en-US" dirty="0">
              <a:noFill/>
              <a:latin typeface="思源黑体 CN Light" panose="020B0300000000000000" pitchFamily="34" charset="-122"/>
              <a:ea typeface="思源黑体 CN Light" panose="020B0300000000000000" pitchFamily="34" charset="-122"/>
            </a:endParaRPr>
          </a:p>
        </p:txBody>
      </p:sp>
      <p:grpSp>
        <p:nvGrpSpPr>
          <p:cNvPr id="20" name="组合 19"/>
          <p:cNvGrpSpPr/>
          <p:nvPr/>
        </p:nvGrpSpPr>
        <p:grpSpPr>
          <a:xfrm>
            <a:off x="6834432" y="2564091"/>
            <a:ext cx="3582186" cy="1677971"/>
            <a:chOff x="6975834" y="2564091"/>
            <a:chExt cx="3582186" cy="1677971"/>
          </a:xfrm>
        </p:grpSpPr>
        <p:grpSp>
          <p:nvGrpSpPr>
            <p:cNvPr id="16" name="组合 15"/>
            <p:cNvGrpSpPr/>
            <p:nvPr/>
          </p:nvGrpSpPr>
          <p:grpSpPr>
            <a:xfrm>
              <a:off x="7115519" y="2656046"/>
              <a:ext cx="3328644" cy="1425517"/>
              <a:chOff x="7377193" y="2723069"/>
              <a:chExt cx="2805296" cy="1201391"/>
            </a:xfrm>
          </p:grpSpPr>
          <p:sp>
            <p:nvSpPr>
              <p:cNvPr id="24" name="文本框 23"/>
              <p:cNvSpPr txBox="1"/>
              <p:nvPr/>
            </p:nvSpPr>
            <p:spPr>
              <a:xfrm>
                <a:off x="7377193" y="2723069"/>
                <a:ext cx="2805296" cy="778160"/>
              </a:xfrm>
              <a:prstGeom prst="rect">
                <a:avLst/>
              </a:prstGeom>
              <a:noFill/>
            </p:spPr>
            <p:txBody>
              <a:bodyPr wrap="square" rtlCol="0">
                <a:spAutoFit/>
              </a:bodyPr>
              <a:lstStyle/>
              <a:p>
                <a:pPr algn="ctr"/>
                <a:r>
                  <a:rPr lang="zh-CN" altLang="en-US" sz="5400" dirty="0">
                    <a:solidFill>
                      <a:schemeClr val="tx1">
                        <a:lumMod val="85000"/>
                        <a:lumOff val="15000"/>
                      </a:schemeClr>
                    </a:solidFill>
                    <a:latin typeface="思源黑体 CN Bold" panose="020B0800000000000000" pitchFamily="34" charset="-122"/>
                    <a:ea typeface="思源黑体 CN Bold" panose="020B0800000000000000" pitchFamily="34" charset="-122"/>
                    <a:cs typeface="胡晓波男神体" panose="02010600030101010101" pitchFamily="2" charset="-122"/>
                  </a:rPr>
                  <a:t>学习提升</a:t>
                </a:r>
                <a:endParaRPr lang="zh-CN" altLang="en-US" sz="5400" dirty="0">
                  <a:solidFill>
                    <a:schemeClr val="tx1">
                      <a:lumMod val="85000"/>
                      <a:lumOff val="15000"/>
                    </a:schemeClr>
                  </a:solidFill>
                  <a:latin typeface="思源黑体 CN Bold" panose="020B0800000000000000" pitchFamily="34" charset="-122"/>
                  <a:ea typeface="思源黑体 CN Bold" panose="020B0800000000000000" pitchFamily="34" charset="-122"/>
                  <a:cs typeface="胡晓波男神体" panose="02010600030101010101" pitchFamily="2" charset="-122"/>
                </a:endParaRPr>
              </a:p>
            </p:txBody>
          </p:sp>
          <p:sp>
            <p:nvSpPr>
              <p:cNvPr id="25" name="文本框 24"/>
              <p:cNvSpPr txBox="1"/>
              <p:nvPr/>
            </p:nvSpPr>
            <p:spPr>
              <a:xfrm>
                <a:off x="7585974" y="3639135"/>
                <a:ext cx="2387734" cy="285325"/>
              </a:xfrm>
              <a:prstGeom prst="rect">
                <a:avLst/>
              </a:prstGeom>
              <a:noFill/>
            </p:spPr>
            <p:txBody>
              <a:bodyPr wrap="square" rtlCol="0">
                <a:spAutoFit/>
              </a:bodyPr>
              <a:lstStyle/>
              <a:p>
                <a:pPr algn="dist"/>
                <a:r>
                  <a:rPr lang="en-US" altLang="zh-CN" sz="1600" dirty="0">
                    <a:solidFill>
                      <a:schemeClr val="tx1">
                        <a:lumMod val="85000"/>
                        <a:lumOff val="15000"/>
                      </a:schemeClr>
                    </a:solidFill>
                    <a:latin typeface="思源黑体 CN Bold" panose="020B0800000000000000" pitchFamily="34" charset="-122"/>
                    <a:ea typeface="思源黑体 CN Bold" panose="020B0800000000000000" pitchFamily="34" charset="-122"/>
                    <a:cs typeface="胡晓波男神体" panose="02010600030101010101" pitchFamily="2" charset="-122"/>
                  </a:rPr>
                  <a:t>Learning improvement</a:t>
                </a:r>
                <a:endParaRPr lang="en-US" altLang="zh-CN" sz="1600" dirty="0">
                  <a:solidFill>
                    <a:schemeClr val="tx1">
                      <a:lumMod val="85000"/>
                      <a:lumOff val="15000"/>
                    </a:schemeClr>
                  </a:solidFill>
                  <a:latin typeface="思源黑体 CN Bold" panose="020B0800000000000000" pitchFamily="34" charset="-122"/>
                  <a:ea typeface="思源黑体 CN Bold" panose="020B0800000000000000" pitchFamily="34" charset="-122"/>
                  <a:cs typeface="胡晓波男神体" panose="02010600030101010101" pitchFamily="2" charset="-122"/>
                </a:endParaRPr>
              </a:p>
            </p:txBody>
          </p:sp>
          <p:cxnSp>
            <p:nvCxnSpPr>
              <p:cNvPr id="13" name="直接连接符 12"/>
              <p:cNvCxnSpPr/>
              <p:nvPr/>
            </p:nvCxnSpPr>
            <p:spPr>
              <a:xfrm>
                <a:off x="7585974" y="3554066"/>
                <a:ext cx="2387734"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8" name="矩形: 圆角 17"/>
            <p:cNvSpPr/>
            <p:nvPr/>
          </p:nvSpPr>
          <p:spPr>
            <a:xfrm>
              <a:off x="6975834" y="2564091"/>
              <a:ext cx="3582186" cy="1677971"/>
            </a:xfrm>
            <a:prstGeom prst="round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grpSp>
      <p:pic>
        <p:nvPicPr>
          <p:cNvPr id="12" name="图片 11"/>
          <p:cNvPicPr>
            <a:picLocks noChangeAspect="1"/>
          </p:cNvPicPr>
          <p:nvPr/>
        </p:nvPicPr>
        <p:blipFill>
          <a:blip r:embed="rId2"/>
          <a:stretch>
            <a:fillRect/>
          </a:stretch>
        </p:blipFill>
        <p:spPr>
          <a:xfrm>
            <a:off x="324783" y="918726"/>
            <a:ext cx="6579491" cy="5321299"/>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www.pptying.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2274</Words>
  <Application>WPS 演示</Application>
  <PresentationFormat>宽屏</PresentationFormat>
  <Paragraphs>309</Paragraphs>
  <Slides>16</Slides>
  <Notes>1</Notes>
  <HiddenSlides>0</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16</vt:i4>
      </vt:variant>
    </vt:vector>
  </HeadingPairs>
  <TitlesOfParts>
    <vt:vector size="41" baseType="lpstr">
      <vt:lpstr>Arial</vt:lpstr>
      <vt:lpstr>宋体</vt:lpstr>
      <vt:lpstr>Wingdings</vt:lpstr>
      <vt:lpstr>思源黑体 CN Light</vt:lpstr>
      <vt:lpstr>黑体</vt:lpstr>
      <vt:lpstr>FandolFang R</vt:lpstr>
      <vt:lpstr>庞门正道粗书体6.0</vt:lpstr>
      <vt:lpstr>思源宋体 CN Heavy</vt:lpstr>
      <vt:lpstr>庞门正道粗书体</vt:lpstr>
      <vt:lpstr>胡晓波男神体</vt:lpstr>
      <vt:lpstr>思源黑体 CN Bold</vt:lpstr>
      <vt:lpstr>Calibri</vt:lpstr>
      <vt:lpstr>Open Sans Light</vt:lpstr>
      <vt:lpstr>Agency FB</vt:lpstr>
      <vt:lpstr>思源黑体 CN Light</vt:lpstr>
      <vt:lpstr>Lato Regular</vt:lpstr>
      <vt:lpstr>Gill Sans</vt:lpstr>
      <vt:lpstr>Lato Light</vt:lpstr>
      <vt:lpstr>阿里巴巴普惠体 M</vt:lpstr>
      <vt:lpstr>微软雅黑</vt:lpstr>
      <vt:lpstr>Arial Unicode MS</vt:lpstr>
      <vt:lpstr>Times New Roman</vt:lpstr>
      <vt:lpstr>Segoe Print</vt:lpstr>
      <vt:lpstr>Trebuchet MS</vt:lpstr>
      <vt:lpstr>www.pptying.com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dc:description>办公资源网：https://www.bangongziyuan.com/</dc:description>
  <cp:lastModifiedBy>Years later</cp:lastModifiedBy>
  <cp:revision>3</cp:revision>
  <dcterms:created xsi:type="dcterms:W3CDTF">2020-03-24T03:01:00Z</dcterms:created>
  <dcterms:modified xsi:type="dcterms:W3CDTF">2024-06-04T23:33:47Z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83E316A569BA4919BB967F027B5D29B8_13</vt:lpwstr>
  </property>
  <property fmtid="{D5CDD505-2E9C-101B-9397-08002B2CF9AE}" pid="3" name="KSOProductBuildVer">
    <vt:lpwstr>2052-12.1.0.16417</vt:lpwstr>
  </property>
</Properties>
</file>