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2.svg" ContentType="image/svg+xml"/>
  <Override PartName="/ppt/media/image3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8814" r:id="rId3"/>
    <p:sldId id="8815" r:id="rId4"/>
    <p:sldId id="8816" r:id="rId5"/>
    <p:sldId id="317" r:id="rId6"/>
    <p:sldId id="8380" r:id="rId7"/>
    <p:sldId id="8817" r:id="rId8"/>
    <p:sldId id="304" r:id="rId9"/>
    <p:sldId id="316" r:id="rId10"/>
    <p:sldId id="8818" r:id="rId11"/>
    <p:sldId id="8372" r:id="rId12"/>
    <p:sldId id="423" r:id="rId13"/>
    <p:sldId id="8397" r:id="rId14"/>
    <p:sldId id="8819" r:id="rId15"/>
    <p:sldId id="8393" r:id="rId16"/>
    <p:sldId id="8392" r:id="rId17"/>
    <p:sldId id="307" r:id="rId18"/>
    <p:sldId id="8820" r:id="rId19"/>
    <p:sldId id="8832" r:id="rId20"/>
  </p:sldIdLst>
  <p:sldSz cx="12192000" cy="6858000"/>
  <p:notesSz cx="6858000" cy="9144000"/>
  <p:embeddedFontLst>
    <p:embeddedFont>
      <p:font typeface="OPPOSans B" panose="00020600040101010101" pitchFamily="18" charset="-122"/>
      <p:regular r:id="rId25"/>
    </p:embeddedFont>
    <p:embeddedFont>
      <p:font typeface="OPPOSans R" panose="00020600040101010101" pitchFamily="18" charset="-122"/>
      <p:regular r:id="rId26"/>
    </p:embeddedFont>
    <p:embeddedFont>
      <p:font typeface="OPPOSans L" panose="00020600040101010101" pitchFamily="18" charset="-122"/>
      <p:regular r:id="rId27"/>
    </p:embeddedFont>
    <p:embeddedFont>
      <p:font typeface="庞门正道标题体" panose="02010600030101010101" pitchFamily="2" charset="-122"/>
      <p:regular r:id="rId28"/>
    </p:embeddedFont>
    <p:embeddedFont>
      <p:font typeface="OPPOSans H" panose="00020600040101010101" pitchFamily="18" charset="-122"/>
      <p:regular r:id="rId29"/>
    </p:embeddedFont>
    <p:embeddedFont>
      <p:font typeface="微软雅黑" panose="020B0503020204020204" charset="-122"/>
      <p:regular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7197" userDrawn="1">
          <p15:clr>
            <a:srgbClr val="A4A3A4"/>
          </p15:clr>
        </p15:guide>
        <p15:guide id="3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73A"/>
    <a:srgbClr val="0070C0"/>
    <a:srgbClr val="00B050"/>
    <a:srgbClr val="33D6AA"/>
    <a:srgbClr val="9966FE"/>
    <a:srgbClr val="33D5AA"/>
    <a:srgbClr val="9966FF"/>
    <a:srgbClr val="00BFFF"/>
    <a:srgbClr val="2FD3A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175" autoAdjust="0"/>
    <p:restoredTop sz="90318" autoAdjust="0"/>
  </p:normalViewPr>
  <p:slideViewPr>
    <p:cSldViewPr snapToGrid="0" showGuides="1">
      <p:cViewPr varScale="1">
        <p:scale>
          <a:sx n="100" d="100"/>
          <a:sy n="100" d="100"/>
        </p:scale>
        <p:origin x="108" y="420"/>
      </p:cViewPr>
      <p:guideLst>
        <p:guide orient="horz" pos="2296"/>
        <p:guide pos="7197"/>
        <p:guide orient="horz" pos="2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202.xml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639997FC-88F9-4802-8311-49C8CDEA179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D1154826-1B38-4306-9D84-5973D5EF8B58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938722" y="39490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accent3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请输入标题文本内容</a:t>
            </a:r>
            <a:endParaRPr lang="zh-CN" altLang="en-US" sz="3200" dirty="0">
              <a:solidFill>
                <a:schemeClr val="accent3">
                  <a:lumMod val="2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331277" y="492760"/>
            <a:ext cx="607445" cy="389065"/>
            <a:chOff x="-7470984" y="-385762"/>
            <a:chExt cx="12135008" cy="7772400"/>
          </a:xfrm>
        </p:grpSpPr>
        <p:grpSp>
          <p:nvGrpSpPr>
            <p:cNvPr id="24" name="组合 23"/>
            <p:cNvGrpSpPr/>
            <p:nvPr/>
          </p:nvGrpSpPr>
          <p:grpSpPr>
            <a:xfrm>
              <a:off x="-7470984" y="-385762"/>
              <a:ext cx="10577788" cy="7772400"/>
              <a:chOff x="-5138280" y="-2286976"/>
              <a:chExt cx="10577788" cy="7772400"/>
            </a:xfrm>
          </p:grpSpPr>
          <p:sp>
            <p:nvSpPr>
              <p:cNvPr id="26" name="菱形 25"/>
              <p:cNvSpPr/>
              <p:nvPr/>
            </p:nvSpPr>
            <p:spPr>
              <a:xfrm>
                <a:off x="-2332892" y="-2286976"/>
                <a:ext cx="7772400" cy="7772400"/>
              </a:xfrm>
              <a:prstGeom prst="diamond">
                <a:avLst/>
              </a:prstGeom>
              <a:no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菱形 26"/>
              <p:cNvSpPr/>
              <p:nvPr/>
            </p:nvSpPr>
            <p:spPr>
              <a:xfrm>
                <a:off x="-5138280" y="-2286976"/>
                <a:ext cx="7772398" cy="7772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菱形 24"/>
            <p:cNvSpPr/>
            <p:nvPr/>
          </p:nvSpPr>
          <p:spPr>
            <a:xfrm>
              <a:off x="286519" y="1311686"/>
              <a:ext cx="4377505" cy="4377504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095E-253A-4E3C-ACB3-353EBF1B53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BCA0-CF5A-472E-833F-2F58EF2F51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9" Type="http://schemas.openxmlformats.org/officeDocument/2006/relationships/slideLayout" Target="../slideLayouts/slideLayout1.xml"/><Relationship Id="rId28" Type="http://schemas.openxmlformats.org/officeDocument/2006/relationships/image" Target="../media/image13.jpeg"/><Relationship Id="rId27" Type="http://schemas.openxmlformats.org/officeDocument/2006/relationships/tags" Target="../tags/tag78.xml"/><Relationship Id="rId26" Type="http://schemas.openxmlformats.org/officeDocument/2006/relationships/tags" Target="../tags/tag77.xml"/><Relationship Id="rId25" Type="http://schemas.openxmlformats.org/officeDocument/2006/relationships/tags" Target="../tags/tag76.xml"/><Relationship Id="rId24" Type="http://schemas.openxmlformats.org/officeDocument/2006/relationships/tags" Target="../tags/tag75.xml"/><Relationship Id="rId23" Type="http://schemas.openxmlformats.org/officeDocument/2006/relationships/tags" Target="../tags/tag74.xml"/><Relationship Id="rId22" Type="http://schemas.openxmlformats.org/officeDocument/2006/relationships/tags" Target="../tags/tag73.xml"/><Relationship Id="rId21" Type="http://schemas.openxmlformats.org/officeDocument/2006/relationships/tags" Target="../tags/tag72.xml"/><Relationship Id="rId20" Type="http://schemas.openxmlformats.org/officeDocument/2006/relationships/tags" Target="../tags/tag71.xml"/><Relationship Id="rId2" Type="http://schemas.openxmlformats.org/officeDocument/2006/relationships/tags" Target="../tags/tag53.xml"/><Relationship Id="rId19" Type="http://schemas.openxmlformats.org/officeDocument/2006/relationships/tags" Target="../tags/tag70.xml"/><Relationship Id="rId18" Type="http://schemas.openxmlformats.org/officeDocument/2006/relationships/tags" Target="../tags/tag69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tags" Target="../tags/tag5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7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12.xml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9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115.xml"/><Relationship Id="rId29" Type="http://schemas.openxmlformats.org/officeDocument/2006/relationships/tags" Target="../tags/tag141.xml"/><Relationship Id="rId28" Type="http://schemas.openxmlformats.org/officeDocument/2006/relationships/tags" Target="../tags/tag140.xml"/><Relationship Id="rId27" Type="http://schemas.openxmlformats.org/officeDocument/2006/relationships/tags" Target="../tags/tag139.xml"/><Relationship Id="rId26" Type="http://schemas.openxmlformats.org/officeDocument/2006/relationships/tags" Target="../tags/tag138.xml"/><Relationship Id="rId25" Type="http://schemas.openxmlformats.org/officeDocument/2006/relationships/tags" Target="../tags/tag137.xml"/><Relationship Id="rId24" Type="http://schemas.openxmlformats.org/officeDocument/2006/relationships/tags" Target="../tags/tag136.xml"/><Relationship Id="rId23" Type="http://schemas.openxmlformats.org/officeDocument/2006/relationships/tags" Target="../tags/tag135.xml"/><Relationship Id="rId22" Type="http://schemas.openxmlformats.org/officeDocument/2006/relationships/tags" Target="../tags/tag134.xml"/><Relationship Id="rId21" Type="http://schemas.openxmlformats.org/officeDocument/2006/relationships/tags" Target="../tags/tag133.xml"/><Relationship Id="rId20" Type="http://schemas.openxmlformats.org/officeDocument/2006/relationships/tags" Target="../tags/tag132.xml"/><Relationship Id="rId2" Type="http://schemas.openxmlformats.org/officeDocument/2006/relationships/tags" Target="../tags/tag114.xml"/><Relationship Id="rId19" Type="http://schemas.openxmlformats.org/officeDocument/2006/relationships/tags" Target="../tags/tag131.xml"/><Relationship Id="rId18" Type="http://schemas.openxmlformats.org/officeDocument/2006/relationships/tags" Target="../tags/tag130.xml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167.xml"/><Relationship Id="rId25" Type="http://schemas.openxmlformats.org/officeDocument/2006/relationships/tags" Target="../tags/tag166.xml"/><Relationship Id="rId24" Type="http://schemas.openxmlformats.org/officeDocument/2006/relationships/tags" Target="../tags/tag165.xml"/><Relationship Id="rId23" Type="http://schemas.openxmlformats.org/officeDocument/2006/relationships/tags" Target="../tags/tag164.xml"/><Relationship Id="rId22" Type="http://schemas.openxmlformats.org/officeDocument/2006/relationships/tags" Target="../tags/tag163.xml"/><Relationship Id="rId21" Type="http://schemas.openxmlformats.org/officeDocument/2006/relationships/tags" Target="../tags/tag162.xml"/><Relationship Id="rId20" Type="http://schemas.openxmlformats.org/officeDocument/2006/relationships/tags" Target="../tags/tag161.xml"/><Relationship Id="rId2" Type="http://schemas.openxmlformats.org/officeDocument/2006/relationships/tags" Target="../tags/tag143.xml"/><Relationship Id="rId19" Type="http://schemas.openxmlformats.org/officeDocument/2006/relationships/tags" Target="../tags/tag160.xml"/><Relationship Id="rId18" Type="http://schemas.openxmlformats.org/officeDocument/2006/relationships/tags" Target="../tags/tag159.xml"/><Relationship Id="rId17" Type="http://schemas.openxmlformats.org/officeDocument/2006/relationships/tags" Target="../tags/tag158.xml"/><Relationship Id="rId16" Type="http://schemas.openxmlformats.org/officeDocument/2006/relationships/tags" Target="../tags/tag157.xml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tags" Target="../tags/tag14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5" Type="http://schemas.openxmlformats.org/officeDocument/2006/relationships/slideLayout" Target="../slideLayouts/slideLayout1.xml"/><Relationship Id="rId34" Type="http://schemas.openxmlformats.org/officeDocument/2006/relationships/tags" Target="../tags/tag201.xml"/><Relationship Id="rId33" Type="http://schemas.openxmlformats.org/officeDocument/2006/relationships/tags" Target="../tags/tag200.xml"/><Relationship Id="rId32" Type="http://schemas.openxmlformats.org/officeDocument/2006/relationships/tags" Target="../tags/tag199.xml"/><Relationship Id="rId31" Type="http://schemas.openxmlformats.org/officeDocument/2006/relationships/tags" Target="../tags/tag198.xml"/><Relationship Id="rId30" Type="http://schemas.openxmlformats.org/officeDocument/2006/relationships/tags" Target="../tags/tag197.xml"/><Relationship Id="rId3" Type="http://schemas.openxmlformats.org/officeDocument/2006/relationships/tags" Target="../tags/tag170.xml"/><Relationship Id="rId29" Type="http://schemas.openxmlformats.org/officeDocument/2006/relationships/tags" Target="../tags/tag196.xml"/><Relationship Id="rId28" Type="http://schemas.openxmlformats.org/officeDocument/2006/relationships/tags" Target="../tags/tag195.xml"/><Relationship Id="rId27" Type="http://schemas.openxmlformats.org/officeDocument/2006/relationships/tags" Target="../tags/tag194.xml"/><Relationship Id="rId26" Type="http://schemas.openxmlformats.org/officeDocument/2006/relationships/tags" Target="../tags/tag193.xml"/><Relationship Id="rId25" Type="http://schemas.openxmlformats.org/officeDocument/2006/relationships/tags" Target="../tags/tag192.xml"/><Relationship Id="rId24" Type="http://schemas.openxmlformats.org/officeDocument/2006/relationships/tags" Target="../tags/tag191.xml"/><Relationship Id="rId23" Type="http://schemas.openxmlformats.org/officeDocument/2006/relationships/tags" Target="../tags/tag190.xml"/><Relationship Id="rId22" Type="http://schemas.openxmlformats.org/officeDocument/2006/relationships/tags" Target="../tags/tag189.xml"/><Relationship Id="rId21" Type="http://schemas.openxmlformats.org/officeDocument/2006/relationships/tags" Target="../tags/tag188.xml"/><Relationship Id="rId20" Type="http://schemas.openxmlformats.org/officeDocument/2006/relationships/tags" Target="../tags/tag187.xml"/><Relationship Id="rId2" Type="http://schemas.openxmlformats.org/officeDocument/2006/relationships/tags" Target="../tags/tag169.xml"/><Relationship Id="rId19" Type="http://schemas.openxmlformats.org/officeDocument/2006/relationships/tags" Target="../tags/tag186.xml"/><Relationship Id="rId18" Type="http://schemas.openxmlformats.org/officeDocument/2006/relationships/tags" Target="../tags/tag185.xml"/><Relationship Id="rId17" Type="http://schemas.openxmlformats.org/officeDocument/2006/relationships/tags" Target="../tags/tag184.xml"/><Relationship Id="rId16" Type="http://schemas.openxmlformats.org/officeDocument/2006/relationships/tags" Target="../tags/tag183.xml"/><Relationship Id="rId15" Type="http://schemas.openxmlformats.org/officeDocument/2006/relationships/tags" Target="../tags/tag182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tags" Target="../tags/tag1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tags" Target="../tags/tag6.xml"/><Relationship Id="rId7" Type="http://schemas.openxmlformats.org/officeDocument/2006/relationships/image" Target="../media/image3.svg"/><Relationship Id="rId6" Type="http://schemas.openxmlformats.org/officeDocument/2006/relationships/image" Target="../media/image2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6.jpeg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12.svg"/><Relationship Id="rId22" Type="http://schemas.openxmlformats.org/officeDocument/2006/relationships/image" Target="../media/image11.png"/><Relationship Id="rId21" Type="http://schemas.openxmlformats.org/officeDocument/2006/relationships/tags" Target="../tags/tag51.xml"/><Relationship Id="rId20" Type="http://schemas.openxmlformats.org/officeDocument/2006/relationships/image" Target="../media/image10.svg"/><Relationship Id="rId2" Type="http://schemas.openxmlformats.org/officeDocument/2006/relationships/tags" Target="../tags/tag36.xml"/><Relationship Id="rId19" Type="http://schemas.openxmlformats.org/officeDocument/2006/relationships/image" Target="../media/image9.png"/><Relationship Id="rId18" Type="http://schemas.openxmlformats.org/officeDocument/2006/relationships/tags" Target="../tags/tag50.xml"/><Relationship Id="rId17" Type="http://schemas.openxmlformats.org/officeDocument/2006/relationships/image" Target="../media/image8.svg"/><Relationship Id="rId16" Type="http://schemas.openxmlformats.org/officeDocument/2006/relationships/image" Target="../media/image7.png"/><Relationship Id="rId15" Type="http://schemas.openxmlformats.org/officeDocument/2006/relationships/tags" Target="../tags/tag49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176954" y="-2380761"/>
            <a:ext cx="8616462" cy="7959970"/>
            <a:chOff x="-3176954" y="-2380761"/>
            <a:chExt cx="8616462" cy="7959970"/>
          </a:xfrm>
        </p:grpSpPr>
        <p:sp>
          <p:nvSpPr>
            <p:cNvPr id="3" name="菱形 2"/>
            <p:cNvSpPr/>
            <p:nvPr/>
          </p:nvSpPr>
          <p:spPr>
            <a:xfrm>
              <a:off x="-2332892" y="-2380761"/>
              <a:ext cx="7772400" cy="7772400"/>
            </a:xfrm>
            <a:prstGeom prst="diamond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" name="菱形 1"/>
            <p:cNvSpPr/>
            <p:nvPr/>
          </p:nvSpPr>
          <p:spPr>
            <a:xfrm>
              <a:off x="-3176954" y="-2193191"/>
              <a:ext cx="7772400" cy="7772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菱形 3"/>
          <p:cNvSpPr/>
          <p:nvPr/>
        </p:nvSpPr>
        <p:spPr>
          <a:xfrm>
            <a:off x="11518900" y="3247101"/>
            <a:ext cx="2484317" cy="2484317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348231" y="1136896"/>
            <a:ext cx="4487988" cy="4487988"/>
          </a:xfrm>
          <a:prstGeom prst="diamond">
            <a:avLst/>
          </a:prstGeom>
          <a:blipFill dpi="0" rotWithShape="1">
            <a:blip r:embed="rId1"/>
            <a:srcRect/>
            <a:stretch>
              <a:fillRect l="-18000" r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941987" y="2272894"/>
            <a:ext cx="6901782" cy="2313424"/>
            <a:chOff x="2507834" y="1894772"/>
            <a:chExt cx="6901782" cy="2313424"/>
          </a:xfrm>
        </p:grpSpPr>
        <p:sp>
          <p:nvSpPr>
            <p:cNvPr id="7" name="矩形: 剪去左右顶角 6"/>
            <p:cNvSpPr/>
            <p:nvPr/>
          </p:nvSpPr>
          <p:spPr>
            <a:xfrm>
              <a:off x="4765561" y="3808087"/>
              <a:ext cx="2323380" cy="400109"/>
            </a:xfrm>
            <a:prstGeom prst="snip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507834" y="1894772"/>
              <a:ext cx="6901782" cy="2312094"/>
              <a:chOff x="5334702" y="851165"/>
              <a:chExt cx="6901782" cy="2312094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582262" y="2094089"/>
                <a:ext cx="6406662" cy="338562"/>
              </a:xfrm>
              <a:prstGeom prst="rect">
                <a:avLst/>
              </a:prstGeom>
            </p:spPr>
            <p:txBody>
              <a:bodyPr wrap="square" lIns="91448" tIns="45724" rIns="91448" bIns="45724">
                <a:spAutoFit/>
              </a:bodyPr>
              <a:lstStyle/>
              <a:p>
                <a:pPr algn="di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POSans L" panose="00020600040101010101" pitchFamily="18" charset="-122"/>
                    <a:ea typeface="OPPOSans L" panose="00020600040101010101" pitchFamily="18" charset="-122"/>
                    <a:sym typeface="字魂58号-创中黑" panose="00000500000000000000" pitchFamily="2" charset="-122"/>
                  </a:rPr>
                  <a:t>LOREM IPSUM DOLOR SIT AMET, CONSECTETUER ADIPISCING ELIT 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L" panose="00020600040101010101" pitchFamily="18" charset="-122"/>
                  <a:ea typeface="OPPOSans L" panose="00020600040101010101" pitchFamily="18" charset="-122"/>
                  <a:sym typeface="字魂58号-创中黑" panose="00000500000000000000" pitchFamily="2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592429" y="2764479"/>
                <a:ext cx="1901190" cy="3987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  <a:sym typeface="OPPOSans R" panose="00020600040101010101" pitchFamily="18" charset="-122"/>
                  </a:rPr>
                  <a:t>答辩人：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  <a:sym typeface="OPPOSans R" panose="00020600040101010101" pitchFamily="18" charset="-122"/>
                  </a:rPr>
                  <a:t>PPT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  <a:sym typeface="OPPOSans R" panose="00020600040101010101" pitchFamily="18" charset="-122"/>
                  </a:rPr>
                  <a:t>营</a:t>
                </a:r>
                <a:endParaRPr lang="zh-CN" altLang="en-US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  <a:sym typeface="OPPOSans R" panose="00020600040101010101" pitchFamily="18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334702" y="851165"/>
                <a:ext cx="6901782" cy="1107996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6600" spc="-300" dirty="0">
                    <a:solidFill>
                      <a:schemeClr val="accent2"/>
                    </a:solidFill>
                    <a:latin typeface="庞门正道标题体" panose="02010600030101010101" pitchFamily="2" charset="-122"/>
                    <a:ea typeface="庞门正道标题体" panose="02010600030101010101" pitchFamily="2" charset="-122"/>
                    <a:sym typeface="庞门正道标题体" panose="02010600030101010101" pitchFamily="2" charset="-122"/>
                  </a:rPr>
                  <a:t>竞聘岗位述职答辩</a:t>
                </a:r>
                <a:endParaRPr lang="zh-CN" altLang="en-US" sz="6600" spc="-300" dirty="0">
                  <a:solidFill>
                    <a:schemeClr val="accent2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  <a:sym typeface="庞门正道标题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912282" y="1707003"/>
            <a:ext cx="4745012" cy="4104746"/>
            <a:chOff x="912282" y="1707003"/>
            <a:chExt cx="4745012" cy="4104746"/>
          </a:xfrm>
        </p:grpSpPr>
        <p:sp>
          <p:nvSpPr>
            <p:cNvPr id="6" name="PA-文本框 136"/>
            <p:cNvSpPr txBox="1"/>
            <p:nvPr>
              <p:custDataLst>
                <p:tags r:id="rId2"/>
              </p:custDataLst>
            </p:nvPr>
          </p:nvSpPr>
          <p:spPr>
            <a:xfrm>
              <a:off x="918535" y="1707003"/>
              <a:ext cx="2657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rtl="0"/>
              <a:r>
                <a:rPr lang="zh-CN" altLang="en-US" sz="3200" b="1" kern="120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小标题</a:t>
              </a:r>
              <a:endParaRPr lang="id-ID" sz="3200" b="1" kern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8" name="PA-直接连接符 75"/>
            <p:cNvCxnSpPr>
              <a:stCxn id="17" idx="4"/>
            </p:cNvCxnSpPr>
            <p:nvPr>
              <p:custDataLst>
                <p:tags r:id="rId3"/>
              </p:custDataLst>
            </p:nvPr>
          </p:nvCxnSpPr>
          <p:spPr>
            <a:xfrm>
              <a:off x="1678940" y="4743450"/>
              <a:ext cx="0" cy="514350"/>
            </a:xfrm>
            <a:prstGeom prst="line">
              <a:avLst/>
            </a:prstGeom>
            <a:solidFill>
              <a:srgbClr val="171717"/>
            </a:solidFill>
            <a:ln w="190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9" name="PA-直接连接符 82"/>
            <p:cNvCxnSpPr/>
            <p:nvPr>
              <p:custDataLst>
                <p:tags r:id="rId4"/>
              </p:custDataLst>
            </p:nvPr>
          </p:nvCxnSpPr>
          <p:spPr>
            <a:xfrm>
              <a:off x="2759199" y="3949553"/>
              <a:ext cx="1" cy="1308762"/>
            </a:xfrm>
            <a:prstGeom prst="line">
              <a:avLst/>
            </a:prstGeom>
            <a:solidFill>
              <a:srgbClr val="171717"/>
            </a:solidFill>
            <a:ln w="19050">
              <a:solidFill>
                <a:schemeClr val="accent2"/>
              </a:solidFill>
              <a:prstDash val="solid"/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10" name="PA-直接连接符 102"/>
            <p:cNvCxnSpPr/>
            <p:nvPr>
              <p:custDataLst>
                <p:tags r:id="rId5"/>
              </p:custDataLst>
            </p:nvPr>
          </p:nvCxnSpPr>
          <p:spPr>
            <a:xfrm>
              <a:off x="4969244" y="3841360"/>
              <a:ext cx="1" cy="1416955"/>
            </a:xfrm>
            <a:prstGeom prst="line">
              <a:avLst/>
            </a:prstGeom>
            <a:solidFill>
              <a:srgbClr val="171717"/>
            </a:solidFill>
            <a:ln w="19050">
              <a:solidFill>
                <a:schemeClr val="accent2"/>
              </a:solidFill>
              <a:prstDash val="solid"/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11" name="PA-直接连接符 85"/>
            <p:cNvCxnSpPr>
              <a:stCxn id="21" idx="4"/>
            </p:cNvCxnSpPr>
            <p:nvPr>
              <p:custDataLst>
                <p:tags r:id="rId6"/>
              </p:custDataLst>
            </p:nvPr>
          </p:nvCxnSpPr>
          <p:spPr>
            <a:xfrm>
              <a:off x="3873500" y="5017770"/>
              <a:ext cx="0" cy="240030"/>
            </a:xfrm>
            <a:prstGeom prst="line">
              <a:avLst/>
            </a:prstGeom>
            <a:solidFill>
              <a:srgbClr val="171717"/>
            </a:solidFill>
            <a:ln w="190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12" name="PA-直接连接符 139"/>
            <p:cNvCxnSpPr/>
            <p:nvPr>
              <p:custDataLst>
                <p:tags r:id="rId7"/>
              </p:custDataLst>
            </p:nvPr>
          </p:nvCxnSpPr>
          <p:spPr>
            <a:xfrm>
              <a:off x="912282" y="5406310"/>
              <a:ext cx="4745012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sp>
          <p:nvSpPr>
            <p:cNvPr id="13" name="PA-文本框 140"/>
            <p:cNvSpPr txBox="1"/>
            <p:nvPr>
              <p:custDataLst>
                <p:tags r:id="rId8"/>
              </p:custDataLst>
            </p:nvPr>
          </p:nvSpPr>
          <p:spPr>
            <a:xfrm>
              <a:off x="1406480" y="5503971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828800" rtl="0"/>
              <a:r>
                <a:rPr lang="id-ID" sz="1400" b="1" kern="120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  <a:r>
                <a:rPr lang="en-US" altLang="id-ID" sz="1400" b="1" kern="120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XX</a:t>
              </a:r>
              <a:endParaRPr lang="en-US" altLang="id-ID" sz="1400" b="1" kern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" name="PA-文本框 141"/>
            <p:cNvSpPr txBox="1"/>
            <p:nvPr>
              <p:custDataLst>
                <p:tags r:id="rId9"/>
              </p:custDataLst>
            </p:nvPr>
          </p:nvSpPr>
          <p:spPr>
            <a:xfrm>
              <a:off x="2491026" y="5503972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828800" rtl="0"/>
              <a:r>
                <a:rPr lang="id-ID" sz="1400" b="1" kern="120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  <a:r>
                <a:rPr lang="en-US" altLang="id-ID" sz="1400" b="1" kern="120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XX</a:t>
              </a:r>
              <a:endParaRPr lang="en-US" altLang="id-ID" sz="1400" b="1" kern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" name="PA-文本框 142"/>
            <p:cNvSpPr txBox="1"/>
            <p:nvPr>
              <p:custDataLst>
                <p:tags r:id="rId10"/>
              </p:custDataLst>
            </p:nvPr>
          </p:nvSpPr>
          <p:spPr>
            <a:xfrm>
              <a:off x="3575572" y="5503972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828800" rtl="0"/>
              <a:r>
                <a:rPr lang="id-ID" sz="1400" b="1" kern="120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  <a:r>
                <a:rPr lang="en-US" altLang="id-ID" sz="1400" b="1" kern="120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XX</a:t>
              </a:r>
              <a:endParaRPr lang="en-US" altLang="id-ID" sz="1400" b="1" kern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" name="PA-文本框 143"/>
            <p:cNvSpPr txBox="1"/>
            <p:nvPr>
              <p:custDataLst>
                <p:tags r:id="rId11"/>
              </p:custDataLst>
            </p:nvPr>
          </p:nvSpPr>
          <p:spPr>
            <a:xfrm>
              <a:off x="4660117" y="5503972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828800" rtl="0"/>
              <a:r>
                <a:rPr lang="id-ID" sz="1400" b="1" kern="120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  <a:r>
                <a:rPr lang="en-US" altLang="id-ID" sz="1400" b="1" kern="120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XX</a:t>
              </a:r>
              <a:endParaRPr lang="en-US" altLang="id-ID" sz="1400" b="1" kern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PA-任意多边形 76"/>
            <p:cNvSpPr/>
            <p:nvPr>
              <p:custDataLst>
                <p:tags r:id="rId12"/>
              </p:custDataLst>
            </p:nvPr>
          </p:nvSpPr>
          <p:spPr>
            <a:xfrm rot="10800000">
              <a:off x="1292202" y="3893106"/>
              <a:ext cx="773252" cy="850450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defTabSz="1828800" rtl="0"/>
              <a:endParaRPr lang="id-ID" sz="1200" kern="1200">
                <a:solidFill>
                  <a:sysClr val="window" lastClr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PA-椭圆 77"/>
            <p:cNvSpPr/>
            <p:nvPr>
              <p:custDataLst>
                <p:tags r:id="rId13"/>
              </p:custDataLst>
            </p:nvPr>
          </p:nvSpPr>
          <p:spPr>
            <a:xfrm>
              <a:off x="1556000" y="5258316"/>
              <a:ext cx="245656" cy="245656"/>
            </a:xfrm>
            <a:prstGeom prst="ellipse">
              <a:avLst/>
            </a:prstGeom>
            <a:solidFill>
              <a:sysClr val="window" lastClr="FFFFFF"/>
            </a:solidFill>
            <a:ln w="508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defTabSz="1828800" rtl="0"/>
              <a:endParaRPr lang="id-ID"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" name="PA-任意多边形 83"/>
            <p:cNvSpPr/>
            <p:nvPr>
              <p:custDataLst>
                <p:tags r:id="rId14"/>
              </p:custDataLst>
            </p:nvPr>
          </p:nvSpPr>
          <p:spPr>
            <a:xfrm rot="10800000">
              <a:off x="2372574" y="3461368"/>
              <a:ext cx="773252" cy="850450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defTabSz="1828800" rtl="0"/>
              <a:endParaRPr lang="id-ID" sz="1200" kern="1200">
                <a:solidFill>
                  <a:sysClr val="window" lastClr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" name="PA-椭圆 84"/>
            <p:cNvSpPr/>
            <p:nvPr>
              <p:custDataLst>
                <p:tags r:id="rId15"/>
              </p:custDataLst>
            </p:nvPr>
          </p:nvSpPr>
          <p:spPr>
            <a:xfrm>
              <a:off x="2636371" y="5258316"/>
              <a:ext cx="245656" cy="245656"/>
            </a:xfrm>
            <a:prstGeom prst="ellipse">
              <a:avLst/>
            </a:prstGeom>
            <a:solidFill>
              <a:sysClr val="window" lastClr="FFFFFF"/>
            </a:solidFill>
            <a:ln w="50800">
              <a:solidFill>
                <a:schemeClr val="accent2"/>
              </a:solidFill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defTabSz="1828800" rtl="0"/>
              <a:endParaRPr lang="id-ID"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" name="PA-任意多边形 87"/>
            <p:cNvSpPr/>
            <p:nvPr>
              <p:custDataLst>
                <p:tags r:id="rId16"/>
              </p:custDataLst>
            </p:nvPr>
          </p:nvSpPr>
          <p:spPr>
            <a:xfrm rot="10800000">
              <a:off x="3486827" y="4167328"/>
              <a:ext cx="773252" cy="850450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defTabSz="1828800" rtl="0"/>
              <a:endParaRPr lang="id-ID" sz="1200" kern="1200">
                <a:solidFill>
                  <a:sysClr val="window" lastClr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" name="PA-椭圆 88"/>
            <p:cNvSpPr/>
            <p:nvPr>
              <p:custDataLst>
                <p:tags r:id="rId17"/>
              </p:custDataLst>
            </p:nvPr>
          </p:nvSpPr>
          <p:spPr>
            <a:xfrm>
              <a:off x="3750625" y="5258316"/>
              <a:ext cx="245656" cy="245656"/>
            </a:xfrm>
            <a:prstGeom prst="ellipse">
              <a:avLst/>
            </a:prstGeom>
            <a:solidFill>
              <a:sysClr val="window" lastClr="FFFFFF"/>
            </a:solidFill>
            <a:ln w="508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defTabSz="1828800" rtl="0"/>
              <a:endParaRPr lang="id-ID"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" name="PA-任意多边形 103"/>
            <p:cNvSpPr/>
            <p:nvPr>
              <p:custDataLst>
                <p:tags r:id="rId18"/>
              </p:custDataLst>
            </p:nvPr>
          </p:nvSpPr>
          <p:spPr>
            <a:xfrm rot="10800000">
              <a:off x="4582619" y="3247837"/>
              <a:ext cx="773252" cy="850450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defTabSz="1828800" rtl="0"/>
              <a:endParaRPr lang="id-ID" sz="1200" kern="1200">
                <a:solidFill>
                  <a:sysClr val="window" lastClr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" name="PA-椭圆 104"/>
            <p:cNvSpPr/>
            <p:nvPr>
              <p:custDataLst>
                <p:tags r:id="rId19"/>
              </p:custDataLst>
            </p:nvPr>
          </p:nvSpPr>
          <p:spPr>
            <a:xfrm>
              <a:off x="4846417" y="5258316"/>
              <a:ext cx="245656" cy="245656"/>
            </a:xfrm>
            <a:prstGeom prst="ellipse">
              <a:avLst/>
            </a:prstGeom>
            <a:solidFill>
              <a:sysClr val="window" lastClr="FFFFFF"/>
            </a:solidFill>
            <a:ln w="50800">
              <a:solidFill>
                <a:schemeClr val="accent2"/>
              </a:solidFill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defTabSz="1828800" rtl="0"/>
              <a:endParaRPr lang="id-ID"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" name="PA-文本框 198"/>
            <p:cNvSpPr txBox="1"/>
            <p:nvPr>
              <p:custDataLst>
                <p:tags r:id="rId20"/>
              </p:custDataLst>
            </p:nvPr>
          </p:nvSpPr>
          <p:spPr>
            <a:xfrm>
              <a:off x="3549118" y="437683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 rtl="0"/>
              <a:r>
                <a:rPr lang="en-US" b="1" kern="1200" dirty="0">
                  <a:solidFill>
                    <a:sysClr val="window" lastClr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30%</a:t>
              </a:r>
              <a:endParaRPr lang="en-US" b="1" kern="1200" dirty="0">
                <a:solidFill>
                  <a:sysClr val="window" lastClr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" name="PA-文本框 199"/>
            <p:cNvSpPr txBox="1"/>
            <p:nvPr>
              <p:custDataLst>
                <p:tags r:id="rId21"/>
              </p:custDataLst>
            </p:nvPr>
          </p:nvSpPr>
          <p:spPr>
            <a:xfrm>
              <a:off x="2428834" y="365348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 rtl="0"/>
              <a:r>
                <a:rPr lang="en-US" b="1" kern="1200" dirty="0">
                  <a:solidFill>
                    <a:sysClr val="window" lastClr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65%</a:t>
              </a:r>
              <a:endParaRPr lang="en-US" b="1" kern="1200" dirty="0">
                <a:solidFill>
                  <a:sysClr val="window" lastClr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7" name="PA-文本框 200"/>
            <p:cNvSpPr txBox="1"/>
            <p:nvPr>
              <p:custDataLst>
                <p:tags r:id="rId22"/>
              </p:custDataLst>
            </p:nvPr>
          </p:nvSpPr>
          <p:spPr>
            <a:xfrm>
              <a:off x="4666260" y="3488098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 rtl="0"/>
              <a:r>
                <a:rPr lang="en-US" b="1" kern="1200" dirty="0">
                  <a:solidFill>
                    <a:sysClr val="window" lastClr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90%</a:t>
              </a:r>
              <a:endParaRPr lang="en-US" b="1" kern="1200" dirty="0">
                <a:solidFill>
                  <a:sysClr val="window" lastClr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" name="PA-文本框 201"/>
            <p:cNvSpPr txBox="1"/>
            <p:nvPr>
              <p:custDataLst>
                <p:tags r:id="rId23"/>
              </p:custDataLst>
            </p:nvPr>
          </p:nvSpPr>
          <p:spPr>
            <a:xfrm>
              <a:off x="1363461" y="409410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 rtl="0"/>
              <a:r>
                <a:rPr lang="en-US" b="1" kern="1200" dirty="0">
                  <a:solidFill>
                    <a:sysClr val="window" lastClr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50%</a:t>
              </a:r>
              <a:endParaRPr lang="en-US" b="1" kern="1200" dirty="0">
                <a:solidFill>
                  <a:sysClr val="window" lastClr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1" name="PA-文本框 30"/>
            <p:cNvSpPr txBox="1"/>
            <p:nvPr>
              <p:custDataLst>
                <p:tags r:id="rId24"/>
              </p:custDataLst>
            </p:nvPr>
          </p:nvSpPr>
          <p:spPr>
            <a:xfrm>
              <a:off x="958626" y="2291778"/>
              <a:ext cx="4132986" cy="89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请替换文字内容，修改文字内容，也可以直接复制你的内容到此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请替换文字内容，修改文字内容，也可以直接复制你的内容到此</a:t>
              </a:r>
              <a:endParaRPr kumimoji="1"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5" name="PA-组合 4"/>
          <p:cNvGrpSpPr/>
          <p:nvPr>
            <p:custDataLst>
              <p:tags r:id="rId25"/>
            </p:custDataLst>
          </p:nvPr>
        </p:nvGrpSpPr>
        <p:grpSpPr>
          <a:xfrm>
            <a:off x="6423126" y="1898122"/>
            <a:ext cx="5768874" cy="3890026"/>
            <a:chOff x="6423126" y="1898122"/>
            <a:chExt cx="5768874" cy="3890026"/>
          </a:xfrm>
          <a:solidFill>
            <a:schemeClr val="accent2"/>
          </a:solidFill>
        </p:grpSpPr>
        <p:sp>
          <p:nvSpPr>
            <p:cNvPr id="29" name="PA-矩形 28"/>
            <p:cNvSpPr/>
            <p:nvPr>
              <p:custDataLst>
                <p:tags r:id="rId26"/>
              </p:custDataLst>
            </p:nvPr>
          </p:nvSpPr>
          <p:spPr>
            <a:xfrm>
              <a:off x="7159038" y="1898122"/>
              <a:ext cx="5032962" cy="3890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4" name="PA-图片 3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23126" y="2258991"/>
              <a:ext cx="4350240" cy="2900160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PA-组合 21"/>
          <p:cNvGrpSpPr/>
          <p:nvPr>
            <p:custDataLst>
              <p:tags r:id="rId1"/>
            </p:custDataLst>
          </p:nvPr>
        </p:nvGrpSpPr>
        <p:grpSpPr>
          <a:xfrm>
            <a:off x="1001435" y="2060848"/>
            <a:ext cx="10189132" cy="3336028"/>
            <a:chOff x="1001435" y="2060848"/>
            <a:chExt cx="10189132" cy="3336028"/>
          </a:xfrm>
        </p:grpSpPr>
        <p:sp>
          <p:nvSpPr>
            <p:cNvPr id="3" name="PA-11"/>
            <p:cNvSpPr/>
            <p:nvPr>
              <p:custDataLst>
                <p:tags r:id="rId2"/>
              </p:custDataLst>
            </p:nvPr>
          </p:nvSpPr>
          <p:spPr bwMode="auto">
            <a:xfrm>
              <a:off x="1137633" y="2877207"/>
              <a:ext cx="1810442" cy="1669260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" name="PA-12"/>
            <p:cNvSpPr/>
            <p:nvPr>
              <p:custDataLst>
                <p:tags r:id="rId3"/>
              </p:custDataLst>
            </p:nvPr>
          </p:nvSpPr>
          <p:spPr bwMode="auto">
            <a:xfrm>
              <a:off x="1340270" y="2060848"/>
              <a:ext cx="1405168" cy="3720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584200">
                <a:defRPr/>
              </a:pPr>
              <a:r>
                <a:rPr lang="zh-CN" altLang="en-US" b="1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关键词</a:t>
              </a:r>
              <a:endParaRPr lang="zh-CN" altLang="en-US" b="1">
                <a:solidFill>
                  <a:srgbClr val="4D4E4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PA-13"/>
            <p:cNvSpPr/>
            <p:nvPr>
              <p:custDataLst>
                <p:tags r:id="rId4"/>
              </p:custDataLst>
            </p:nvPr>
          </p:nvSpPr>
          <p:spPr bwMode="auto">
            <a:xfrm>
              <a:off x="1434944" y="2423766"/>
              <a:ext cx="1215820" cy="2126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825500">
                <a:defRPr/>
              </a:pPr>
              <a:r>
                <a:rPr lang="zh-CN" altLang="en-US" sz="1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标题文本预设</a:t>
              </a:r>
              <a:endParaRPr lang="zh-CN" altLang="en-US" sz="1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" name="PA-14"/>
            <p:cNvSpPr/>
            <p:nvPr>
              <p:custDataLst>
                <p:tags r:id="rId5"/>
              </p:custDataLst>
            </p:nvPr>
          </p:nvSpPr>
          <p:spPr bwMode="auto">
            <a:xfrm>
              <a:off x="1001435" y="4688479"/>
              <a:ext cx="2083669" cy="7083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此部分内容作为文字排版占位显示</a:t>
              </a:r>
              <a:br>
                <a:rPr lang="zh-CN" altLang="en-US" sz="1050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</a:br>
              <a:r>
                <a:rPr lang="zh-CN" altLang="en-US" sz="1050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（建议使用主题字体）。</a:t>
              </a:r>
              <a:endParaRPr lang="zh-CN" altLang="en-US" sz="1050">
                <a:solidFill>
                  <a:srgbClr val="4D4E4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PA-15"/>
            <p:cNvSpPr/>
            <p:nvPr>
              <p:custDataLst>
                <p:tags r:id="rId6"/>
              </p:custDataLst>
            </p:nvPr>
          </p:nvSpPr>
          <p:spPr bwMode="auto">
            <a:xfrm>
              <a:off x="3840008" y="2877207"/>
              <a:ext cx="1810442" cy="1669260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PA-16"/>
            <p:cNvSpPr/>
            <p:nvPr>
              <p:custDataLst>
                <p:tags r:id="rId7"/>
              </p:custDataLst>
            </p:nvPr>
          </p:nvSpPr>
          <p:spPr bwMode="auto">
            <a:xfrm>
              <a:off x="4074203" y="2060848"/>
              <a:ext cx="1342052" cy="3720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584200">
                <a:defRPr/>
              </a:pPr>
              <a:r>
                <a:rPr lang="zh-CN" altLang="en-US" b="1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关键词</a:t>
              </a:r>
              <a:endParaRPr lang="zh-CN" altLang="en-US" b="1">
                <a:solidFill>
                  <a:srgbClr val="4D4E4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PA-17"/>
            <p:cNvSpPr/>
            <p:nvPr>
              <p:custDataLst>
                <p:tags r:id="rId8"/>
              </p:custDataLst>
            </p:nvPr>
          </p:nvSpPr>
          <p:spPr bwMode="auto">
            <a:xfrm>
              <a:off x="3922225" y="2423766"/>
              <a:ext cx="1645177" cy="2126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825500">
                <a:defRPr/>
              </a:pPr>
              <a:r>
                <a:rPr lang="zh-CN" altLang="en-US" sz="1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标题文本预设</a:t>
              </a:r>
              <a:endParaRPr lang="zh-CN" altLang="en-US" sz="1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" name="PA-18"/>
            <p:cNvSpPr/>
            <p:nvPr>
              <p:custDataLst>
                <p:tags r:id="rId9"/>
              </p:custDataLst>
            </p:nvPr>
          </p:nvSpPr>
          <p:spPr bwMode="auto">
            <a:xfrm>
              <a:off x="3702979" y="4688479"/>
              <a:ext cx="2083669" cy="7083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此部分内容作为文字排版占位显示</a:t>
              </a:r>
              <a:br>
                <a:rPr lang="zh-CN" altLang="en-US" sz="1050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</a:br>
              <a:r>
                <a:rPr lang="zh-CN" altLang="en-US" sz="1050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（建议使用主题字体）。</a:t>
              </a:r>
              <a:endParaRPr lang="zh-CN" altLang="en-US" sz="1050">
                <a:solidFill>
                  <a:srgbClr val="4D4E4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" name="PA-19"/>
            <p:cNvSpPr/>
            <p:nvPr>
              <p:custDataLst>
                <p:tags r:id="rId10"/>
              </p:custDataLst>
            </p:nvPr>
          </p:nvSpPr>
          <p:spPr bwMode="auto">
            <a:xfrm>
              <a:off x="6541552" y="2877207"/>
              <a:ext cx="1810442" cy="1669260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" name="PA-110"/>
            <p:cNvSpPr/>
            <p:nvPr>
              <p:custDataLst>
                <p:tags r:id="rId11"/>
              </p:custDataLst>
            </p:nvPr>
          </p:nvSpPr>
          <p:spPr bwMode="auto">
            <a:xfrm>
              <a:off x="6769934" y="2060848"/>
              <a:ext cx="1353679" cy="3720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584200">
                <a:defRPr/>
              </a:pPr>
              <a:r>
                <a:rPr lang="zh-CN" altLang="en-US" b="1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关键词</a:t>
              </a:r>
              <a:endParaRPr lang="zh-CN" altLang="en-US" b="1">
                <a:solidFill>
                  <a:srgbClr val="4D4E4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" name="PA-111"/>
            <p:cNvSpPr/>
            <p:nvPr>
              <p:custDataLst>
                <p:tags r:id="rId12"/>
              </p:custDataLst>
            </p:nvPr>
          </p:nvSpPr>
          <p:spPr bwMode="auto">
            <a:xfrm>
              <a:off x="6770765" y="2423767"/>
              <a:ext cx="1352848" cy="2126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825500">
                <a:defRPr/>
              </a:pPr>
              <a:r>
                <a:rPr lang="zh-CN" altLang="en-US" sz="1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标题文本预设</a:t>
              </a:r>
              <a:endParaRPr lang="zh-CN" altLang="en-US" sz="1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" name="PA-112"/>
            <p:cNvSpPr/>
            <p:nvPr>
              <p:custDataLst>
                <p:tags r:id="rId13"/>
              </p:custDataLst>
            </p:nvPr>
          </p:nvSpPr>
          <p:spPr bwMode="auto">
            <a:xfrm>
              <a:off x="6405354" y="4688479"/>
              <a:ext cx="2083669" cy="7083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此部分内容作为文字排版占位显示</a:t>
              </a:r>
              <a:br>
                <a:rPr lang="zh-CN" altLang="en-US" sz="1050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</a:br>
              <a:r>
                <a:rPr lang="zh-CN" altLang="en-US" sz="1050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（建议使用主题字体）。</a:t>
              </a:r>
              <a:endParaRPr lang="zh-CN" altLang="en-US" sz="1050">
                <a:solidFill>
                  <a:srgbClr val="4D4E4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PA-113"/>
            <p:cNvSpPr/>
            <p:nvPr>
              <p:custDataLst>
                <p:tags r:id="rId14"/>
              </p:custDataLst>
            </p:nvPr>
          </p:nvSpPr>
          <p:spPr bwMode="auto">
            <a:xfrm>
              <a:off x="9243927" y="2877207"/>
              <a:ext cx="1810442" cy="1669260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" name="PA-114"/>
            <p:cNvSpPr/>
            <p:nvPr>
              <p:custDataLst>
                <p:tags r:id="rId15"/>
              </p:custDataLst>
            </p:nvPr>
          </p:nvSpPr>
          <p:spPr bwMode="auto">
            <a:xfrm>
              <a:off x="9472309" y="2060848"/>
              <a:ext cx="1353679" cy="3720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584200">
                <a:defRPr/>
              </a:pPr>
              <a:r>
                <a:rPr lang="zh-CN" altLang="en-US" b="1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关键词</a:t>
              </a:r>
              <a:endParaRPr lang="zh-CN" altLang="en-US" b="1">
                <a:solidFill>
                  <a:srgbClr val="4D4E4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" name="PA-115"/>
            <p:cNvSpPr/>
            <p:nvPr>
              <p:custDataLst>
                <p:tags r:id="rId16"/>
              </p:custDataLst>
            </p:nvPr>
          </p:nvSpPr>
          <p:spPr bwMode="auto">
            <a:xfrm>
              <a:off x="9419988" y="2423766"/>
              <a:ext cx="1458319" cy="2126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825500">
                <a:defRPr/>
              </a:pPr>
              <a:r>
                <a:rPr lang="zh-CN" altLang="en-US" sz="1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标题文本预设</a:t>
              </a:r>
              <a:endParaRPr lang="zh-CN" altLang="en-US" sz="1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" name="PA-116"/>
            <p:cNvSpPr/>
            <p:nvPr>
              <p:custDataLst>
                <p:tags r:id="rId17"/>
              </p:custDataLst>
            </p:nvPr>
          </p:nvSpPr>
          <p:spPr bwMode="auto">
            <a:xfrm>
              <a:off x="9106898" y="4688479"/>
              <a:ext cx="2083669" cy="7083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此部分内容作为文字排版占位显示</a:t>
              </a:r>
              <a:br>
                <a:rPr lang="zh-CN" altLang="en-US" sz="1050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</a:br>
              <a:r>
                <a:rPr lang="zh-CN" altLang="en-US" sz="1050">
                  <a:solidFill>
                    <a:srgbClr val="4D4E4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（建议使用主题字体）。</a:t>
              </a:r>
              <a:endParaRPr lang="zh-CN" altLang="en-US" sz="1050">
                <a:solidFill>
                  <a:srgbClr val="4D4E4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18314" y="2664130"/>
            <a:ext cx="9541938" cy="2921706"/>
            <a:chOff x="1418314" y="2664130"/>
            <a:chExt cx="9541938" cy="2921706"/>
          </a:xfrm>
        </p:grpSpPr>
        <p:sp>
          <p:nvSpPr>
            <p:cNvPr id="9" name="PA-文本框 22"/>
            <p:cNvSpPr txBox="1"/>
            <p:nvPr>
              <p:custDataLst>
                <p:tags r:id="rId1"/>
              </p:custDataLst>
            </p:nvPr>
          </p:nvSpPr>
          <p:spPr>
            <a:xfrm>
              <a:off x="9011717" y="4082007"/>
              <a:ext cx="1486304" cy="453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25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添加标题</a:t>
              </a:r>
              <a:endParaRPr lang="zh-CN" altLang="en-US" sz="2535" dirty="0">
                <a:solidFill>
                  <a:schemeClr val="tx1">
                    <a:lumMod val="85000"/>
                    <a:lumOff val="1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PA-文本框 25"/>
            <p:cNvSpPr txBox="1"/>
            <p:nvPr>
              <p:custDataLst>
                <p:tags r:id="rId2"/>
              </p:custDataLst>
            </p:nvPr>
          </p:nvSpPr>
          <p:spPr>
            <a:xfrm>
              <a:off x="8970503" y="4547681"/>
              <a:ext cx="1989749" cy="709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点此处输入您的文本内容，或复制粘贴内容。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" name="PA-文本框 22"/>
            <p:cNvSpPr txBox="1"/>
            <p:nvPr>
              <p:custDataLst>
                <p:tags r:id="rId3"/>
              </p:custDataLst>
            </p:nvPr>
          </p:nvSpPr>
          <p:spPr>
            <a:xfrm>
              <a:off x="1459529" y="2664130"/>
              <a:ext cx="1486304" cy="453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25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添加标题</a:t>
              </a:r>
              <a:endParaRPr lang="zh-CN" altLang="en-US" sz="2535" dirty="0">
                <a:solidFill>
                  <a:schemeClr val="tx1">
                    <a:lumMod val="85000"/>
                    <a:lumOff val="1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" name="PA-文本框 25"/>
            <p:cNvSpPr txBox="1"/>
            <p:nvPr>
              <p:custDataLst>
                <p:tags r:id="rId4"/>
              </p:custDataLst>
            </p:nvPr>
          </p:nvSpPr>
          <p:spPr>
            <a:xfrm>
              <a:off x="1418315" y="3129804"/>
              <a:ext cx="1989749" cy="709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点此处输入您的文本内容，或复制粘贴内容。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" name="PA-文本框 25"/>
            <p:cNvSpPr txBox="1"/>
            <p:nvPr>
              <p:custDataLst>
                <p:tags r:id="rId5"/>
              </p:custDataLst>
            </p:nvPr>
          </p:nvSpPr>
          <p:spPr>
            <a:xfrm>
              <a:off x="1418314" y="4875898"/>
              <a:ext cx="2963196" cy="709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点此处输入您的文本内容，或复制粘贴内容。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50665" y="1296670"/>
            <a:ext cx="4945380" cy="4784725"/>
            <a:chOff x="4050665" y="1296670"/>
            <a:chExt cx="4945380" cy="4784725"/>
          </a:xfrm>
        </p:grpSpPr>
        <p:sp>
          <p:nvSpPr>
            <p:cNvPr id="3" name="PA-空心符 2"/>
            <p:cNvSpPr/>
            <p:nvPr>
              <p:custDataLst>
                <p:tags r:id="rId6"/>
              </p:custDataLst>
            </p:nvPr>
          </p:nvSpPr>
          <p:spPr>
            <a:xfrm>
              <a:off x="4050665" y="1296670"/>
              <a:ext cx="2491105" cy="2491740"/>
            </a:xfrm>
            <a:prstGeom prst="blockArc">
              <a:avLst>
                <a:gd name="adj1" fmla="val 4469103"/>
                <a:gd name="adj2" fmla="val 21246848"/>
                <a:gd name="adj3" fmla="val 4136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10411" tIns="55204" rIns="110411" bIns="55204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" name="PA-空心符 3"/>
            <p:cNvSpPr/>
            <p:nvPr>
              <p:custDataLst>
                <p:tags r:id="rId7"/>
              </p:custDataLst>
            </p:nvPr>
          </p:nvSpPr>
          <p:spPr>
            <a:xfrm rot="4802168" flipH="1">
              <a:off x="6504940" y="1903095"/>
              <a:ext cx="2491105" cy="2491105"/>
            </a:xfrm>
            <a:prstGeom prst="blockArc">
              <a:avLst>
                <a:gd name="adj1" fmla="val 3459353"/>
                <a:gd name="adj2" fmla="val 21246848"/>
                <a:gd name="adj3" fmla="val 4136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10411" tIns="55204" rIns="110411" bIns="55204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PA-空心符 4"/>
            <p:cNvSpPr/>
            <p:nvPr>
              <p:custDataLst>
                <p:tags r:id="rId8"/>
              </p:custDataLst>
            </p:nvPr>
          </p:nvSpPr>
          <p:spPr>
            <a:xfrm rot="5692655" flipH="1">
              <a:off x="4432935" y="3590290"/>
              <a:ext cx="2491105" cy="2491105"/>
            </a:xfrm>
            <a:prstGeom prst="blockArc">
              <a:avLst>
                <a:gd name="adj1" fmla="val 3459353"/>
                <a:gd name="adj2" fmla="val 21246848"/>
                <a:gd name="adj3" fmla="val 4136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10411" tIns="55204" rIns="110411" bIns="55204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" name="PA-椭圆 8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37735" y="3933190"/>
              <a:ext cx="1901825" cy="190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PA-椭圆 13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97675" y="2226945"/>
              <a:ext cx="1898650" cy="19018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PA-椭圆 2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62450" y="1585595"/>
              <a:ext cx="1901825" cy="190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" name="PA-形状 17"/>
            <p:cNvSpPr txBox="1"/>
            <p:nvPr>
              <p:custDataLst>
                <p:tags r:id="rId12"/>
              </p:custDataLst>
            </p:nvPr>
          </p:nvSpPr>
          <p:spPr>
            <a:xfrm>
              <a:off x="4921885" y="2019300"/>
              <a:ext cx="986155" cy="619125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171450" indent="-17145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3600" kern="1200" spc="-150" baseline="0">
                  <a:solidFill>
                    <a:schemeClr val="tx1"/>
                  </a:solidFill>
                  <a:latin typeface="+mj-lt"/>
                  <a:ea typeface="Work Sans"/>
                  <a:cs typeface="Work Sans"/>
                  <a:sym typeface="Work San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32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</a:t>
              </a:r>
              <a:endParaRPr lang="zh-CN" altLang="en-US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PA-文本框 25"/>
            <p:cNvSpPr txBox="1"/>
            <p:nvPr>
              <p:custDataLst>
                <p:tags r:id="rId13"/>
              </p:custDataLst>
            </p:nvPr>
          </p:nvSpPr>
          <p:spPr>
            <a:xfrm>
              <a:off x="4413885" y="2692400"/>
              <a:ext cx="187325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点此处输入您的</a:t>
              </a:r>
              <a:endParaRPr lang="en-US" altLang="zh-CN" sz="1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文本内容</a:t>
              </a:r>
              <a:endParaRPr lang="zh-CN" altLang="en-US" sz="1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" name="PA-形状 17"/>
            <p:cNvSpPr txBox="1"/>
            <p:nvPr>
              <p:custDataLst>
                <p:tags r:id="rId14"/>
              </p:custDataLst>
            </p:nvPr>
          </p:nvSpPr>
          <p:spPr>
            <a:xfrm>
              <a:off x="7331710" y="2667635"/>
              <a:ext cx="986155" cy="619125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171450" indent="-17145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3600" kern="1200" spc="-150" baseline="0">
                  <a:solidFill>
                    <a:schemeClr val="tx1"/>
                  </a:solidFill>
                  <a:latin typeface="+mj-lt"/>
                  <a:ea typeface="Work Sans"/>
                  <a:cs typeface="Work Sans"/>
                  <a:sym typeface="Work San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32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</a:t>
              </a:r>
              <a:endParaRPr lang="zh-CN" altLang="en-US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" name="PA-文本框 25"/>
            <p:cNvSpPr txBox="1"/>
            <p:nvPr>
              <p:custDataLst>
                <p:tags r:id="rId15"/>
              </p:custDataLst>
            </p:nvPr>
          </p:nvSpPr>
          <p:spPr>
            <a:xfrm>
              <a:off x="6823075" y="3340735"/>
              <a:ext cx="187325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点此处输入您的</a:t>
              </a:r>
              <a:endParaRPr lang="en-US" altLang="zh-CN" sz="1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文本内容</a:t>
              </a:r>
              <a:endParaRPr lang="zh-CN" altLang="en-US" sz="1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" name="PA-形状 17"/>
            <p:cNvSpPr txBox="1"/>
            <p:nvPr>
              <p:custDataLst>
                <p:tags r:id="rId16"/>
              </p:custDataLst>
            </p:nvPr>
          </p:nvSpPr>
          <p:spPr>
            <a:xfrm>
              <a:off x="5300980" y="4461510"/>
              <a:ext cx="986155" cy="619125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171450" indent="-17145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3600" kern="1200" spc="-150" baseline="0">
                  <a:solidFill>
                    <a:schemeClr val="tx1"/>
                  </a:solidFill>
                  <a:latin typeface="+mj-lt"/>
                  <a:ea typeface="Work Sans"/>
                  <a:cs typeface="Work Sans"/>
                  <a:sym typeface="Work San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32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</a:t>
              </a:r>
              <a:endParaRPr lang="zh-CN" altLang="en-US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" name="PA-文本框 25"/>
            <p:cNvSpPr txBox="1"/>
            <p:nvPr>
              <p:custDataLst>
                <p:tags r:id="rId17"/>
              </p:custDataLst>
            </p:nvPr>
          </p:nvSpPr>
          <p:spPr>
            <a:xfrm>
              <a:off x="4780280" y="5080635"/>
              <a:ext cx="187325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点此处输入您的</a:t>
              </a:r>
              <a:endParaRPr lang="en-US" altLang="zh-CN" sz="1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文本内容</a:t>
              </a:r>
              <a:endParaRPr lang="zh-CN" altLang="en-US" sz="1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350117" y="3500438"/>
            <a:ext cx="5800082" cy="1692771"/>
            <a:chOff x="3195889" y="2718193"/>
            <a:chExt cx="5800082" cy="1692771"/>
          </a:xfrm>
        </p:grpSpPr>
        <p:sp>
          <p:nvSpPr>
            <p:cNvPr id="9" name="文本框 8"/>
            <p:cNvSpPr txBox="1"/>
            <p:nvPr/>
          </p:nvSpPr>
          <p:spPr>
            <a:xfrm>
              <a:off x="3195889" y="2718193"/>
              <a:ext cx="58000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dirty="0">
                  <a:solidFill>
                    <a:schemeClr val="accent2"/>
                  </a:solidFill>
                  <a:latin typeface="OPPOSans H" panose="00020600040101010101" pitchFamily="18" charset="-122"/>
                  <a:ea typeface="OPPOSans H" panose="00020600040101010101" pitchFamily="18" charset="-122"/>
                  <a:sym typeface="OPPOSans H" panose="00020600040101010101" pitchFamily="18" charset="-122"/>
                </a:rPr>
                <a:t>规划目标</a:t>
              </a:r>
              <a:endParaRPr lang="zh-CN" altLang="en-US" sz="8000" dirty="0">
                <a:solidFill>
                  <a:schemeClr val="accent2"/>
                </a:solidFill>
                <a:latin typeface="OPPOSans H" panose="00020600040101010101" pitchFamily="18" charset="-122"/>
                <a:ea typeface="OPPOSans H" panose="00020600040101010101" pitchFamily="18" charset="-122"/>
                <a:sym typeface="OPPOSans H" panose="00020600040101010101" pitchFamily="18" charset="-122"/>
              </a:endParaRPr>
            </a:p>
          </p:txBody>
        </p:sp>
        <p:sp>
          <p:nvSpPr>
            <p:cNvPr id="10" name="TextBox 26"/>
            <p:cNvSpPr txBox="1"/>
            <p:nvPr/>
          </p:nvSpPr>
          <p:spPr>
            <a:xfrm>
              <a:off x="3371635" y="4041632"/>
              <a:ext cx="56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accent2"/>
                  </a:solidFill>
                  <a:latin typeface="OPPOSans L" panose="00020600040101010101" pitchFamily="18" charset="-122"/>
                  <a:ea typeface="OPPOSans L" panose="00020600040101010101" pitchFamily="18" charset="-122"/>
                  <a:cs typeface="+mn-ea"/>
                  <a:sym typeface="字魂58号-创中黑" panose="00000500000000000000" pitchFamily="2" charset="-122"/>
                </a:rPr>
                <a:t>INPUT TEXT HERE</a:t>
              </a:r>
              <a:endParaRPr lang="zh-CN" altLang="en-US" dirty="0">
                <a:solidFill>
                  <a:schemeClr val="accent2"/>
                </a:solidFill>
                <a:latin typeface="OPPOSans L" panose="00020600040101010101" pitchFamily="18" charset="-122"/>
                <a:ea typeface="OPPOSans L" panose="00020600040101010101" pitchFamily="18" charset="-122"/>
                <a:cs typeface="+mn-ea"/>
                <a:sym typeface="字魂58号-创中黑" panose="000005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579174" y="2176999"/>
            <a:ext cx="53419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sym typeface="OPPOSans H" panose="00020600040101010101" pitchFamily="18" charset="-122"/>
              </a:rPr>
              <a:t>CHAP 04</a:t>
            </a:r>
            <a:endParaRPr lang="zh-CN" altLang="en-US" sz="7200" spc="-300" dirty="0">
              <a:solidFill>
                <a:schemeClr val="accent1"/>
              </a:solidFill>
              <a:latin typeface="OPPOSans H" panose="00020600040101010101" pitchFamily="18" charset="-122"/>
              <a:ea typeface="OPPOSans H" panose="00020600040101010101" pitchFamily="18" charset="-122"/>
              <a:sym typeface="OPPOSans H" panose="00020600040101010101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5509658" y="-385762"/>
            <a:ext cx="8616462" cy="7772400"/>
            <a:chOff x="-5509658" y="-385762"/>
            <a:chExt cx="8616462" cy="7772400"/>
          </a:xfrm>
        </p:grpSpPr>
        <p:grpSp>
          <p:nvGrpSpPr>
            <p:cNvPr id="2" name="组合 1"/>
            <p:cNvGrpSpPr/>
            <p:nvPr/>
          </p:nvGrpSpPr>
          <p:grpSpPr>
            <a:xfrm>
              <a:off x="-5509658" y="-385762"/>
              <a:ext cx="8616462" cy="7772400"/>
              <a:chOff x="-3176954" y="-2286976"/>
              <a:chExt cx="8616462" cy="7772400"/>
            </a:xfrm>
          </p:grpSpPr>
          <p:sp>
            <p:nvSpPr>
              <p:cNvPr id="3" name="菱形 2"/>
              <p:cNvSpPr/>
              <p:nvPr/>
            </p:nvSpPr>
            <p:spPr>
              <a:xfrm>
                <a:off x="-2332892" y="-2286976"/>
                <a:ext cx="7772400" cy="7772400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菱形 3"/>
              <p:cNvSpPr/>
              <p:nvPr/>
            </p:nvSpPr>
            <p:spPr>
              <a:xfrm>
                <a:off x="-3176954" y="-2286976"/>
                <a:ext cx="7772400" cy="7772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菱形 11"/>
            <p:cNvSpPr/>
            <p:nvPr/>
          </p:nvSpPr>
          <p:spPr>
            <a:xfrm>
              <a:off x="1273009" y="1489381"/>
              <a:ext cx="1375235" cy="1375235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636825" y="-291977"/>
            <a:ext cx="8387406" cy="7772400"/>
            <a:chOff x="9636825" y="-291977"/>
            <a:chExt cx="8387406" cy="77724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9636825" y="-291977"/>
              <a:ext cx="8387406" cy="7772400"/>
              <a:chOff x="-3176954" y="-2193191"/>
              <a:chExt cx="8387406" cy="7772400"/>
            </a:xfrm>
          </p:grpSpPr>
          <p:sp>
            <p:nvSpPr>
              <p:cNvPr id="6" name="菱形 5"/>
              <p:cNvSpPr/>
              <p:nvPr/>
            </p:nvSpPr>
            <p:spPr>
              <a:xfrm>
                <a:off x="-2561948" y="-2193191"/>
                <a:ext cx="7772400" cy="7772400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菱形 6"/>
              <p:cNvSpPr/>
              <p:nvPr/>
            </p:nvSpPr>
            <p:spPr>
              <a:xfrm>
                <a:off x="-3176954" y="-2193191"/>
                <a:ext cx="7772400" cy="7772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菱形 12"/>
            <p:cNvSpPr/>
            <p:nvPr/>
          </p:nvSpPr>
          <p:spPr>
            <a:xfrm>
              <a:off x="10050003" y="4320925"/>
              <a:ext cx="1375235" cy="1375235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PA-组合 30"/>
          <p:cNvGrpSpPr/>
          <p:nvPr>
            <p:custDataLst>
              <p:tags r:id="rId1"/>
            </p:custDataLst>
          </p:nvPr>
        </p:nvGrpSpPr>
        <p:grpSpPr>
          <a:xfrm>
            <a:off x="1405850" y="1775778"/>
            <a:ext cx="4700310" cy="3815888"/>
            <a:chOff x="1405850" y="1775778"/>
            <a:chExt cx="4700310" cy="3815888"/>
          </a:xfrm>
        </p:grpSpPr>
        <p:cxnSp>
          <p:nvCxnSpPr>
            <p:cNvPr id="3" name="PA-直接连接符 2"/>
            <p:cNvCxnSpPr/>
            <p:nvPr>
              <p:custDataLst>
                <p:tags r:id="rId2"/>
              </p:custDataLst>
            </p:nvPr>
          </p:nvCxnSpPr>
          <p:spPr>
            <a:xfrm>
              <a:off x="6106160" y="1775778"/>
              <a:ext cx="0" cy="3700462"/>
            </a:xfrm>
            <a:prstGeom prst="line">
              <a:avLst/>
            </a:prstGeom>
            <a:ln w="28575" cap="rnd">
              <a:solidFill>
                <a:schemeClr val="tx2">
                  <a:lumMod val="5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PA-组合 3"/>
            <p:cNvGrpSpPr/>
            <p:nvPr>
              <p:custDataLst>
                <p:tags r:id="rId3"/>
              </p:custDataLst>
            </p:nvPr>
          </p:nvGrpSpPr>
          <p:grpSpPr>
            <a:xfrm>
              <a:off x="1472880" y="1790292"/>
              <a:ext cx="4166504" cy="1219344"/>
              <a:chOff x="1377046" y="2312666"/>
              <a:chExt cx="4166504" cy="1219344"/>
            </a:xfrm>
          </p:grpSpPr>
          <p:sp>
            <p:nvSpPr>
              <p:cNvPr id="5" name="PA-文本框 4"/>
              <p:cNvSpPr txBox="1"/>
              <p:nvPr>
                <p:custDataLst>
                  <p:tags r:id="rId4"/>
                </p:custDataLst>
              </p:nvPr>
            </p:nvSpPr>
            <p:spPr bwMode="auto">
              <a:xfrm>
                <a:off x="1377046" y="2312666"/>
                <a:ext cx="1248790" cy="400110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添加标题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" name="PA-文本框 5"/>
              <p:cNvSpPr txBox="1"/>
              <p:nvPr>
                <p:custDataLst>
                  <p:tags r:id="rId5"/>
                </p:custDataLst>
              </p:nvPr>
            </p:nvSpPr>
            <p:spPr bwMode="auto">
              <a:xfrm>
                <a:off x="1377046" y="2683060"/>
                <a:ext cx="4166504" cy="848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请替换文字内容，修改文字内容，也可以直接复制你的内容到此请替换文字内容，请替换文字内容，修改文字内容，也可以直接复制你的内容到此请替换文字内容，</a:t>
                </a:r>
                <a:endPara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7" name="PA-文本框 6"/>
            <p:cNvSpPr txBox="1"/>
            <p:nvPr>
              <p:custDataLst>
                <p:tags r:id="rId6"/>
              </p:custDataLst>
            </p:nvPr>
          </p:nvSpPr>
          <p:spPr bwMode="auto">
            <a:xfrm>
              <a:off x="1781053" y="3658119"/>
              <a:ext cx="1406324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25%</a:t>
              </a:r>
              <a:endParaRPr lang="en-US" altLang="zh-CN" sz="32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8" name="PA-组合 7"/>
            <p:cNvGrpSpPr/>
            <p:nvPr>
              <p:custDataLst>
                <p:tags r:id="rId7"/>
              </p:custDataLst>
            </p:nvPr>
          </p:nvGrpSpPr>
          <p:grpSpPr>
            <a:xfrm>
              <a:off x="1774068" y="3264931"/>
              <a:ext cx="1413656" cy="1413656"/>
              <a:chOff x="953171" y="4166271"/>
              <a:chExt cx="3326058" cy="3326058"/>
            </a:xfrm>
          </p:grpSpPr>
          <p:sp>
            <p:nvSpPr>
              <p:cNvPr id="9" name="PA-弧形 8"/>
              <p:cNvSpPr/>
              <p:nvPr>
                <p:custDataLst>
                  <p:tags r:id="rId8"/>
                </p:custDataLst>
              </p:nvPr>
            </p:nvSpPr>
            <p:spPr>
              <a:xfrm>
                <a:off x="953171" y="4166271"/>
                <a:ext cx="3326058" cy="3326058"/>
              </a:xfrm>
              <a:prstGeom prst="arc">
                <a:avLst>
                  <a:gd name="adj1" fmla="val 21496969"/>
                  <a:gd name="adj2" fmla="val 17262036"/>
                </a:avLst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" name="PA-弧形 9"/>
              <p:cNvSpPr/>
              <p:nvPr>
                <p:custDataLst>
                  <p:tags r:id="rId9"/>
                </p:custDataLst>
              </p:nvPr>
            </p:nvSpPr>
            <p:spPr>
              <a:xfrm>
                <a:off x="953171" y="4166271"/>
                <a:ext cx="3326058" cy="3326058"/>
              </a:xfrm>
              <a:prstGeom prst="arc">
                <a:avLst/>
              </a:prstGeom>
              <a:ln w="762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" name="PA-组合 10"/>
            <p:cNvGrpSpPr/>
            <p:nvPr>
              <p:custDataLst>
                <p:tags r:id="rId10"/>
              </p:custDataLst>
            </p:nvPr>
          </p:nvGrpSpPr>
          <p:grpSpPr>
            <a:xfrm>
              <a:off x="3845175" y="3264931"/>
              <a:ext cx="1413656" cy="1413656"/>
              <a:chOff x="953171" y="4166271"/>
              <a:chExt cx="3326058" cy="3326058"/>
            </a:xfrm>
          </p:grpSpPr>
          <p:sp>
            <p:nvSpPr>
              <p:cNvPr id="12" name="PA-弧形 11"/>
              <p:cNvSpPr/>
              <p:nvPr>
                <p:custDataLst>
                  <p:tags r:id="rId11"/>
                </p:custDataLst>
              </p:nvPr>
            </p:nvSpPr>
            <p:spPr>
              <a:xfrm>
                <a:off x="953171" y="4166271"/>
                <a:ext cx="3326058" cy="3326058"/>
              </a:xfrm>
              <a:prstGeom prst="arc">
                <a:avLst>
                  <a:gd name="adj1" fmla="val 21496969"/>
                  <a:gd name="adj2" fmla="val 17262036"/>
                </a:avLst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" name="PA-弧形 12"/>
              <p:cNvSpPr/>
              <p:nvPr>
                <p:custDataLst>
                  <p:tags r:id="rId12"/>
                </p:custDataLst>
              </p:nvPr>
            </p:nvSpPr>
            <p:spPr>
              <a:xfrm>
                <a:off x="953171" y="4166271"/>
                <a:ext cx="3326058" cy="3326058"/>
              </a:xfrm>
              <a:prstGeom prst="arc">
                <a:avLst>
                  <a:gd name="adj1" fmla="val 16200000"/>
                  <a:gd name="adj2" fmla="val 3376822"/>
                </a:avLst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4" name="PA-文本框 13"/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3846527" y="3658119"/>
              <a:ext cx="1406324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42%</a:t>
              </a:r>
              <a:endParaRPr lang="en-US" altLang="zh-CN" sz="32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" name="PA-文本框 14"/>
            <p:cNvSpPr txBox="1"/>
            <p:nvPr>
              <p:custDataLst>
                <p:tags r:id="rId14"/>
              </p:custDataLst>
            </p:nvPr>
          </p:nvSpPr>
          <p:spPr bwMode="auto">
            <a:xfrm>
              <a:off x="1405850" y="4839193"/>
              <a:ext cx="2156729" cy="72199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请替换文字内容，修改文字内容，也可以直接复制你的内容到此请替换文字内容，请替换文字内容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" name="PA-文本框 27"/>
            <p:cNvSpPr txBox="1"/>
            <p:nvPr>
              <p:custDataLst>
                <p:tags r:id="rId15"/>
              </p:custDataLst>
            </p:nvPr>
          </p:nvSpPr>
          <p:spPr bwMode="auto">
            <a:xfrm>
              <a:off x="3562310" y="4869673"/>
              <a:ext cx="2156729" cy="72199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请替换文字内容，修改文字内容，也可以直接复制你的内容到此请替换文字内容，请替换文字内容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" name="PA-组合 1"/>
          <p:cNvGrpSpPr/>
          <p:nvPr>
            <p:custDataLst>
              <p:tags r:id="rId16"/>
            </p:custDataLst>
          </p:nvPr>
        </p:nvGrpSpPr>
        <p:grpSpPr>
          <a:xfrm>
            <a:off x="6490295" y="1790292"/>
            <a:ext cx="4316175" cy="3801374"/>
            <a:chOff x="6490295" y="1790292"/>
            <a:chExt cx="4316175" cy="3801374"/>
          </a:xfrm>
        </p:grpSpPr>
        <p:grpSp>
          <p:nvGrpSpPr>
            <p:cNvPr id="17" name="PA-组合 16"/>
            <p:cNvGrpSpPr/>
            <p:nvPr>
              <p:custDataLst>
                <p:tags r:id="rId17"/>
              </p:custDataLst>
            </p:nvPr>
          </p:nvGrpSpPr>
          <p:grpSpPr>
            <a:xfrm>
              <a:off x="6639966" y="1790292"/>
              <a:ext cx="4166504" cy="1219344"/>
              <a:chOff x="1377046" y="2312666"/>
              <a:chExt cx="4166504" cy="1219344"/>
            </a:xfrm>
          </p:grpSpPr>
          <p:sp>
            <p:nvSpPr>
              <p:cNvPr id="18" name="PA-文本框 17"/>
              <p:cNvSpPr txBox="1"/>
              <p:nvPr>
                <p:custDataLst>
                  <p:tags r:id="rId18"/>
                </p:custDataLst>
              </p:nvPr>
            </p:nvSpPr>
            <p:spPr bwMode="auto">
              <a:xfrm>
                <a:off x="1377046" y="2312666"/>
                <a:ext cx="1248790" cy="400110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添加标题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" name="PA-文本框 18"/>
              <p:cNvSpPr txBox="1"/>
              <p:nvPr>
                <p:custDataLst>
                  <p:tags r:id="rId19"/>
                </p:custDataLst>
              </p:nvPr>
            </p:nvSpPr>
            <p:spPr bwMode="auto">
              <a:xfrm>
                <a:off x="1377046" y="2683060"/>
                <a:ext cx="4166504" cy="848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请替换文字内容，修改文字内容，也可以直接复制你的内容到此请替换文字内容，请替换文字内容，修改文字内容，也可以直接复制你的内容到此请替换文字内容，</a:t>
                </a:r>
                <a:endPara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0" name="PA-文本框 19"/>
            <p:cNvSpPr txBox="1"/>
            <p:nvPr>
              <p:custDataLst>
                <p:tags r:id="rId20"/>
              </p:custDataLst>
            </p:nvPr>
          </p:nvSpPr>
          <p:spPr bwMode="auto">
            <a:xfrm>
              <a:off x="6948139" y="3658119"/>
              <a:ext cx="1406324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25%</a:t>
              </a:r>
              <a:endParaRPr lang="en-US" altLang="zh-CN" sz="32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1" name="PA-组合 20"/>
            <p:cNvGrpSpPr/>
            <p:nvPr>
              <p:custDataLst>
                <p:tags r:id="rId21"/>
              </p:custDataLst>
            </p:nvPr>
          </p:nvGrpSpPr>
          <p:grpSpPr>
            <a:xfrm>
              <a:off x="6941154" y="3264931"/>
              <a:ext cx="1413656" cy="1413656"/>
              <a:chOff x="953171" y="4166271"/>
              <a:chExt cx="3326058" cy="3326058"/>
            </a:xfrm>
          </p:grpSpPr>
          <p:sp>
            <p:nvSpPr>
              <p:cNvPr id="22" name="PA-弧形 21"/>
              <p:cNvSpPr/>
              <p:nvPr>
                <p:custDataLst>
                  <p:tags r:id="rId22"/>
                </p:custDataLst>
              </p:nvPr>
            </p:nvSpPr>
            <p:spPr>
              <a:xfrm>
                <a:off x="953171" y="4166271"/>
                <a:ext cx="3326058" cy="3326058"/>
              </a:xfrm>
              <a:prstGeom prst="arc">
                <a:avLst>
                  <a:gd name="adj1" fmla="val 21496969"/>
                  <a:gd name="adj2" fmla="val 17262036"/>
                </a:avLst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PA-弧形 22"/>
              <p:cNvSpPr/>
              <p:nvPr>
                <p:custDataLst>
                  <p:tags r:id="rId23"/>
                </p:custDataLst>
              </p:nvPr>
            </p:nvSpPr>
            <p:spPr>
              <a:xfrm>
                <a:off x="953171" y="4166271"/>
                <a:ext cx="3326058" cy="3326058"/>
              </a:xfrm>
              <a:prstGeom prst="arc">
                <a:avLst/>
              </a:prstGeom>
              <a:ln w="762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4" name="PA-组合 23"/>
            <p:cNvGrpSpPr/>
            <p:nvPr>
              <p:custDataLst>
                <p:tags r:id="rId24"/>
              </p:custDataLst>
            </p:nvPr>
          </p:nvGrpSpPr>
          <p:grpSpPr>
            <a:xfrm>
              <a:off x="9012261" y="3264931"/>
              <a:ext cx="1413656" cy="1413656"/>
              <a:chOff x="953171" y="4166271"/>
              <a:chExt cx="3326058" cy="3326058"/>
            </a:xfrm>
          </p:grpSpPr>
          <p:sp>
            <p:nvSpPr>
              <p:cNvPr id="25" name="PA-弧形 24"/>
              <p:cNvSpPr/>
              <p:nvPr>
                <p:custDataLst>
                  <p:tags r:id="rId25"/>
                </p:custDataLst>
              </p:nvPr>
            </p:nvSpPr>
            <p:spPr>
              <a:xfrm>
                <a:off x="953171" y="4166271"/>
                <a:ext cx="3326058" cy="3326058"/>
              </a:xfrm>
              <a:prstGeom prst="arc">
                <a:avLst>
                  <a:gd name="adj1" fmla="val 21496969"/>
                  <a:gd name="adj2" fmla="val 17262036"/>
                </a:avLst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" name="PA-弧形 25"/>
              <p:cNvSpPr/>
              <p:nvPr>
                <p:custDataLst>
                  <p:tags r:id="rId26"/>
                </p:custDataLst>
              </p:nvPr>
            </p:nvSpPr>
            <p:spPr>
              <a:xfrm>
                <a:off x="953171" y="4166271"/>
                <a:ext cx="3326058" cy="3326058"/>
              </a:xfrm>
              <a:prstGeom prst="arc">
                <a:avLst>
                  <a:gd name="adj1" fmla="val 16200000"/>
                  <a:gd name="adj2" fmla="val 3376822"/>
                </a:avLst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7" name="PA-文本框 26"/>
            <p:cNvSpPr txBox="1"/>
            <p:nvPr>
              <p:custDataLst>
                <p:tags r:id="rId27"/>
              </p:custDataLst>
            </p:nvPr>
          </p:nvSpPr>
          <p:spPr bwMode="auto">
            <a:xfrm>
              <a:off x="9013613" y="3658119"/>
              <a:ext cx="1406324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42%</a:t>
              </a:r>
              <a:endParaRPr lang="en-US" altLang="zh-CN" sz="32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9" name="PA-文本框 28"/>
            <p:cNvSpPr txBox="1"/>
            <p:nvPr>
              <p:custDataLst>
                <p:tags r:id="rId28"/>
              </p:custDataLst>
            </p:nvPr>
          </p:nvSpPr>
          <p:spPr bwMode="auto">
            <a:xfrm>
              <a:off x="6490295" y="4839193"/>
              <a:ext cx="2156729" cy="72199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请替换文字内容，修改文字内容，也可以直接复制你的内容到此请替换文字内容，请替换文字内容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" name="PA-文本框 29"/>
            <p:cNvSpPr txBox="1"/>
            <p:nvPr>
              <p:custDataLst>
                <p:tags r:id="rId29"/>
              </p:custDataLst>
            </p:nvPr>
          </p:nvSpPr>
          <p:spPr bwMode="auto">
            <a:xfrm>
              <a:off x="8646755" y="4869673"/>
              <a:ext cx="2156729" cy="72199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请替换文字内容，修改文字内容，也可以直接复制你的内容到此请替换文字内容，请替换文字内容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673099" y="2154693"/>
            <a:ext cx="10845801" cy="2969122"/>
            <a:chOff x="673099" y="2154693"/>
            <a:chExt cx="10845801" cy="2969122"/>
          </a:xfrm>
        </p:grpSpPr>
        <p:sp>
          <p:nvSpPr>
            <p:cNvPr id="3" name="PA-4"/>
            <p:cNvSpPr/>
            <p:nvPr>
              <p:custDataLst>
                <p:tags r:id="rId2"/>
              </p:custDataLst>
            </p:nvPr>
          </p:nvSpPr>
          <p:spPr>
            <a:xfrm>
              <a:off x="673099" y="2543023"/>
              <a:ext cx="10845800" cy="766391"/>
            </a:xfrm>
            <a:prstGeom prst="homePlate">
              <a:avLst>
                <a:gd name="adj" fmla="val 4254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en-US" altLang="zh-CN" sz="1600" b="1" i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" name="PA-4"/>
            <p:cNvSpPr/>
            <p:nvPr>
              <p:custDataLst>
                <p:tags r:id="rId3"/>
              </p:custDataLst>
            </p:nvPr>
          </p:nvSpPr>
          <p:spPr>
            <a:xfrm>
              <a:off x="1236674" y="2154693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06500" sx="102000" sy="102000" algn="ctr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PA-4"/>
            <p:cNvSpPr/>
            <p:nvPr>
              <p:custDataLst>
                <p:tags r:id="rId4"/>
              </p:custDataLst>
            </p:nvPr>
          </p:nvSpPr>
          <p:spPr>
            <a:xfrm>
              <a:off x="1521311" y="2439406"/>
              <a:ext cx="436566" cy="436414"/>
            </a:xfrm>
            <a:custGeom>
              <a:avLst/>
              <a:gdLst>
                <a:gd name="connsiteX0" fmla="*/ 0 w 606933"/>
                <a:gd name="connsiteY0" fmla="*/ 362213 h 606722"/>
                <a:gd name="connsiteX1" fmla="*/ 88983 w 606933"/>
                <a:gd name="connsiteY1" fmla="*/ 362213 h 606722"/>
                <a:gd name="connsiteX2" fmla="*/ 88983 w 606933"/>
                <a:gd name="connsiteY2" fmla="*/ 364880 h 606722"/>
                <a:gd name="connsiteX3" fmla="*/ 88983 w 606933"/>
                <a:gd name="connsiteY3" fmla="*/ 398210 h 606722"/>
                <a:gd name="connsiteX4" fmla="*/ 88983 w 606933"/>
                <a:gd name="connsiteY4" fmla="*/ 560238 h 606722"/>
                <a:gd name="connsiteX5" fmla="*/ 88983 w 606933"/>
                <a:gd name="connsiteY5" fmla="*/ 570637 h 606722"/>
                <a:gd name="connsiteX6" fmla="*/ 88983 w 606933"/>
                <a:gd name="connsiteY6" fmla="*/ 606722 h 606722"/>
                <a:gd name="connsiteX7" fmla="*/ 0 w 606933"/>
                <a:gd name="connsiteY7" fmla="*/ 606722 h 606722"/>
                <a:gd name="connsiteX8" fmla="*/ 276890 w 606933"/>
                <a:gd name="connsiteY8" fmla="*/ 335751 h 606722"/>
                <a:gd name="connsiteX9" fmla="*/ 443069 w 606933"/>
                <a:gd name="connsiteY9" fmla="*/ 377345 h 606722"/>
                <a:gd name="connsiteX10" fmla="*/ 443069 w 606933"/>
                <a:gd name="connsiteY10" fmla="*/ 423559 h 606722"/>
                <a:gd name="connsiteX11" fmla="*/ 442802 w 606933"/>
                <a:gd name="connsiteY11" fmla="*/ 423648 h 606722"/>
                <a:gd name="connsiteX12" fmla="*/ 323976 w 606933"/>
                <a:gd name="connsiteY12" fmla="*/ 394764 h 606722"/>
                <a:gd name="connsiteX13" fmla="*/ 315342 w 606933"/>
                <a:gd name="connsiteY13" fmla="*/ 429781 h 606722"/>
                <a:gd name="connsiteX14" fmla="*/ 443336 w 606933"/>
                <a:gd name="connsiteY14" fmla="*/ 460887 h 606722"/>
                <a:gd name="connsiteX15" fmla="*/ 593493 w 606933"/>
                <a:gd name="connsiteY15" fmla="*/ 419649 h 606722"/>
                <a:gd name="connsiteX16" fmla="*/ 606933 w 606933"/>
                <a:gd name="connsiteY16" fmla="*/ 470663 h 606722"/>
                <a:gd name="connsiteX17" fmla="*/ 382810 w 606933"/>
                <a:gd name="connsiteY17" fmla="*/ 594021 h 606722"/>
                <a:gd name="connsiteX18" fmla="*/ 212804 w 606933"/>
                <a:gd name="connsiteY18" fmla="*/ 546384 h 606722"/>
                <a:gd name="connsiteX19" fmla="*/ 125042 w 606933"/>
                <a:gd name="connsiteY19" fmla="*/ 556249 h 606722"/>
                <a:gd name="connsiteX20" fmla="*/ 125042 w 606933"/>
                <a:gd name="connsiteY20" fmla="*/ 519900 h 606722"/>
                <a:gd name="connsiteX21" fmla="*/ 125042 w 606933"/>
                <a:gd name="connsiteY21" fmla="*/ 395742 h 606722"/>
                <a:gd name="connsiteX22" fmla="*/ 125042 w 606933"/>
                <a:gd name="connsiteY22" fmla="*/ 362236 h 606722"/>
                <a:gd name="connsiteX23" fmla="*/ 125042 w 606933"/>
                <a:gd name="connsiteY23" fmla="*/ 359303 h 606722"/>
                <a:gd name="connsiteX24" fmla="*/ 382041 w 606933"/>
                <a:gd name="connsiteY24" fmla="*/ 177119 h 606722"/>
                <a:gd name="connsiteX25" fmla="*/ 399471 w 606933"/>
                <a:gd name="connsiteY25" fmla="*/ 197750 h 606722"/>
                <a:gd name="connsiteX26" fmla="*/ 382041 w 606933"/>
                <a:gd name="connsiteY26" fmla="*/ 218470 h 606722"/>
                <a:gd name="connsiteX27" fmla="*/ 345841 w 606933"/>
                <a:gd name="connsiteY27" fmla="*/ 95828 h 606722"/>
                <a:gd name="connsiteX28" fmla="*/ 345841 w 606933"/>
                <a:gd name="connsiteY28" fmla="*/ 137109 h 606722"/>
                <a:gd name="connsiteX29" fmla="*/ 328341 w 606933"/>
                <a:gd name="connsiteY29" fmla="*/ 116513 h 606722"/>
                <a:gd name="connsiteX30" fmla="*/ 345841 w 606933"/>
                <a:gd name="connsiteY30" fmla="*/ 95828 h 606722"/>
                <a:gd name="connsiteX31" fmla="*/ 345877 w 606933"/>
                <a:gd name="connsiteY31" fmla="*/ 41411 h 606722"/>
                <a:gd name="connsiteX32" fmla="*/ 345877 w 606933"/>
                <a:gd name="connsiteY32" fmla="*/ 59184 h 606722"/>
                <a:gd name="connsiteX33" fmla="*/ 315978 w 606933"/>
                <a:gd name="connsiteY33" fmla="*/ 70115 h 606722"/>
                <a:gd name="connsiteX34" fmla="*/ 292308 w 606933"/>
                <a:gd name="connsiteY34" fmla="*/ 116502 h 606722"/>
                <a:gd name="connsiteX35" fmla="*/ 315978 w 606933"/>
                <a:gd name="connsiteY35" fmla="*/ 162890 h 606722"/>
                <a:gd name="connsiteX36" fmla="*/ 345877 w 606933"/>
                <a:gd name="connsiteY36" fmla="*/ 173820 h 606722"/>
                <a:gd name="connsiteX37" fmla="*/ 345877 w 606933"/>
                <a:gd name="connsiteY37" fmla="*/ 218431 h 606722"/>
                <a:gd name="connsiteX38" fmla="*/ 328347 w 606933"/>
                <a:gd name="connsiteY38" fmla="*/ 197725 h 606722"/>
                <a:gd name="connsiteX39" fmla="*/ 292308 w 606933"/>
                <a:gd name="connsiteY39" fmla="*/ 197725 h 606722"/>
                <a:gd name="connsiteX40" fmla="*/ 315978 w 606933"/>
                <a:gd name="connsiteY40" fmla="*/ 244113 h 606722"/>
                <a:gd name="connsiteX41" fmla="*/ 345877 w 606933"/>
                <a:gd name="connsiteY41" fmla="*/ 255043 h 606722"/>
                <a:gd name="connsiteX42" fmla="*/ 345877 w 606933"/>
                <a:gd name="connsiteY42" fmla="*/ 272816 h 606722"/>
                <a:gd name="connsiteX43" fmla="*/ 382004 w 606933"/>
                <a:gd name="connsiteY43" fmla="*/ 272816 h 606722"/>
                <a:gd name="connsiteX44" fmla="*/ 382004 w 606933"/>
                <a:gd name="connsiteY44" fmla="*/ 255043 h 606722"/>
                <a:gd name="connsiteX45" fmla="*/ 411814 w 606933"/>
                <a:gd name="connsiteY45" fmla="*/ 244113 h 606722"/>
                <a:gd name="connsiteX46" fmla="*/ 435573 w 606933"/>
                <a:gd name="connsiteY46" fmla="*/ 197725 h 606722"/>
                <a:gd name="connsiteX47" fmla="*/ 411814 w 606933"/>
                <a:gd name="connsiteY47" fmla="*/ 151338 h 606722"/>
                <a:gd name="connsiteX48" fmla="*/ 382004 w 606933"/>
                <a:gd name="connsiteY48" fmla="*/ 140407 h 606722"/>
                <a:gd name="connsiteX49" fmla="*/ 382004 w 606933"/>
                <a:gd name="connsiteY49" fmla="*/ 95797 h 606722"/>
                <a:gd name="connsiteX50" fmla="*/ 399446 w 606933"/>
                <a:gd name="connsiteY50" fmla="*/ 116502 h 606722"/>
                <a:gd name="connsiteX51" fmla="*/ 435573 w 606933"/>
                <a:gd name="connsiteY51" fmla="*/ 116502 h 606722"/>
                <a:gd name="connsiteX52" fmla="*/ 411814 w 606933"/>
                <a:gd name="connsiteY52" fmla="*/ 70115 h 606722"/>
                <a:gd name="connsiteX53" fmla="*/ 382004 w 606933"/>
                <a:gd name="connsiteY53" fmla="*/ 59184 h 606722"/>
                <a:gd name="connsiteX54" fmla="*/ 382004 w 606933"/>
                <a:gd name="connsiteY54" fmla="*/ 41411 h 606722"/>
                <a:gd name="connsiteX55" fmla="*/ 363941 w 606933"/>
                <a:gd name="connsiteY55" fmla="*/ 0 h 606722"/>
                <a:gd name="connsiteX56" fmla="*/ 521266 w 606933"/>
                <a:gd name="connsiteY56" fmla="*/ 157114 h 606722"/>
                <a:gd name="connsiteX57" fmla="*/ 363941 w 606933"/>
                <a:gd name="connsiteY57" fmla="*/ 314228 h 606722"/>
                <a:gd name="connsiteX58" fmla="*/ 206615 w 606933"/>
                <a:gd name="connsiteY58" fmla="*/ 157114 h 606722"/>
                <a:gd name="connsiteX59" fmla="*/ 363941 w 606933"/>
                <a:gd name="connsiteY5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6933" h="606722">
                  <a:moveTo>
                    <a:pt x="0" y="362213"/>
                  </a:moveTo>
                  <a:lnTo>
                    <a:pt x="88983" y="362213"/>
                  </a:lnTo>
                  <a:lnTo>
                    <a:pt x="88983" y="364880"/>
                  </a:lnTo>
                  <a:lnTo>
                    <a:pt x="88983" y="398210"/>
                  </a:lnTo>
                  <a:lnTo>
                    <a:pt x="88983" y="560238"/>
                  </a:lnTo>
                  <a:lnTo>
                    <a:pt x="88983" y="570637"/>
                  </a:lnTo>
                  <a:lnTo>
                    <a:pt x="88983" y="606722"/>
                  </a:lnTo>
                  <a:lnTo>
                    <a:pt x="0" y="606722"/>
                  </a:lnTo>
                  <a:close/>
                  <a:moveTo>
                    <a:pt x="276890" y="335751"/>
                  </a:moveTo>
                  <a:lnTo>
                    <a:pt x="443069" y="377345"/>
                  </a:lnTo>
                  <a:lnTo>
                    <a:pt x="443069" y="423559"/>
                  </a:lnTo>
                  <a:lnTo>
                    <a:pt x="442802" y="423648"/>
                  </a:lnTo>
                  <a:lnTo>
                    <a:pt x="323976" y="394764"/>
                  </a:lnTo>
                  <a:lnTo>
                    <a:pt x="315342" y="429781"/>
                  </a:lnTo>
                  <a:lnTo>
                    <a:pt x="443336" y="460887"/>
                  </a:lnTo>
                  <a:lnTo>
                    <a:pt x="593493" y="419649"/>
                  </a:lnTo>
                  <a:lnTo>
                    <a:pt x="606933" y="470663"/>
                  </a:lnTo>
                  <a:lnTo>
                    <a:pt x="382810" y="594021"/>
                  </a:lnTo>
                  <a:lnTo>
                    <a:pt x="212804" y="546384"/>
                  </a:lnTo>
                  <a:lnTo>
                    <a:pt x="125042" y="556249"/>
                  </a:lnTo>
                  <a:lnTo>
                    <a:pt x="125042" y="519900"/>
                  </a:lnTo>
                  <a:lnTo>
                    <a:pt x="125042" y="395742"/>
                  </a:lnTo>
                  <a:lnTo>
                    <a:pt x="125042" y="362236"/>
                  </a:lnTo>
                  <a:lnTo>
                    <a:pt x="125042" y="359303"/>
                  </a:lnTo>
                  <a:close/>
                  <a:moveTo>
                    <a:pt x="382041" y="177119"/>
                  </a:moveTo>
                  <a:cubicBezTo>
                    <a:pt x="399471" y="181654"/>
                    <a:pt x="399471" y="192859"/>
                    <a:pt x="399471" y="197750"/>
                  </a:cubicBezTo>
                  <a:cubicBezTo>
                    <a:pt x="399471" y="202641"/>
                    <a:pt x="399471" y="213934"/>
                    <a:pt x="382041" y="218470"/>
                  </a:cubicBezTo>
                  <a:close/>
                  <a:moveTo>
                    <a:pt x="345841" y="95828"/>
                  </a:moveTo>
                  <a:lnTo>
                    <a:pt x="345841" y="137109"/>
                  </a:lnTo>
                  <a:cubicBezTo>
                    <a:pt x="328341" y="132670"/>
                    <a:pt x="328341" y="121395"/>
                    <a:pt x="328341" y="116513"/>
                  </a:cubicBezTo>
                  <a:cubicBezTo>
                    <a:pt x="328341" y="111630"/>
                    <a:pt x="328341" y="100355"/>
                    <a:pt x="345841" y="95828"/>
                  </a:cubicBezTo>
                  <a:close/>
                  <a:moveTo>
                    <a:pt x="345877" y="41411"/>
                  </a:moveTo>
                  <a:lnTo>
                    <a:pt x="345877" y="59184"/>
                  </a:lnTo>
                  <a:cubicBezTo>
                    <a:pt x="334220" y="60961"/>
                    <a:pt x="324253" y="64605"/>
                    <a:pt x="315978" y="70115"/>
                  </a:cubicBezTo>
                  <a:cubicBezTo>
                    <a:pt x="300494" y="80423"/>
                    <a:pt x="292308" y="96508"/>
                    <a:pt x="292308" y="116502"/>
                  </a:cubicBezTo>
                  <a:cubicBezTo>
                    <a:pt x="292308" y="136497"/>
                    <a:pt x="300494" y="152582"/>
                    <a:pt x="315978" y="162890"/>
                  </a:cubicBezTo>
                  <a:cubicBezTo>
                    <a:pt x="324253" y="168400"/>
                    <a:pt x="334220" y="172043"/>
                    <a:pt x="345877" y="173820"/>
                  </a:cubicBezTo>
                  <a:lnTo>
                    <a:pt x="345877" y="218431"/>
                  </a:lnTo>
                  <a:cubicBezTo>
                    <a:pt x="328347" y="213899"/>
                    <a:pt x="328347" y="202613"/>
                    <a:pt x="328347" y="197725"/>
                  </a:cubicBezTo>
                  <a:lnTo>
                    <a:pt x="292308" y="197725"/>
                  </a:lnTo>
                  <a:cubicBezTo>
                    <a:pt x="292308" y="217720"/>
                    <a:pt x="300494" y="233805"/>
                    <a:pt x="315978" y="244113"/>
                  </a:cubicBezTo>
                  <a:cubicBezTo>
                    <a:pt x="324253" y="249623"/>
                    <a:pt x="334220" y="253266"/>
                    <a:pt x="345877" y="255043"/>
                  </a:cubicBezTo>
                  <a:lnTo>
                    <a:pt x="345877" y="272816"/>
                  </a:lnTo>
                  <a:lnTo>
                    <a:pt x="382004" y="272816"/>
                  </a:lnTo>
                  <a:lnTo>
                    <a:pt x="382004" y="255043"/>
                  </a:lnTo>
                  <a:cubicBezTo>
                    <a:pt x="393573" y="253266"/>
                    <a:pt x="403628" y="249623"/>
                    <a:pt x="411814" y="244113"/>
                  </a:cubicBezTo>
                  <a:cubicBezTo>
                    <a:pt x="427387" y="233805"/>
                    <a:pt x="435573" y="217720"/>
                    <a:pt x="435573" y="197725"/>
                  </a:cubicBezTo>
                  <a:cubicBezTo>
                    <a:pt x="435573" y="177731"/>
                    <a:pt x="427387" y="161735"/>
                    <a:pt x="411814" y="151338"/>
                  </a:cubicBezTo>
                  <a:cubicBezTo>
                    <a:pt x="403628" y="145917"/>
                    <a:pt x="393573" y="142273"/>
                    <a:pt x="382004" y="140407"/>
                  </a:cubicBezTo>
                  <a:lnTo>
                    <a:pt x="382004" y="95797"/>
                  </a:lnTo>
                  <a:cubicBezTo>
                    <a:pt x="399446" y="100329"/>
                    <a:pt x="399446" y="111615"/>
                    <a:pt x="399446" y="116502"/>
                  </a:cubicBezTo>
                  <a:lnTo>
                    <a:pt x="435573" y="116502"/>
                  </a:lnTo>
                  <a:cubicBezTo>
                    <a:pt x="435573" y="96508"/>
                    <a:pt x="427387" y="80423"/>
                    <a:pt x="411814" y="70115"/>
                  </a:cubicBezTo>
                  <a:cubicBezTo>
                    <a:pt x="403628" y="64605"/>
                    <a:pt x="393573" y="60961"/>
                    <a:pt x="382004" y="59184"/>
                  </a:cubicBezTo>
                  <a:lnTo>
                    <a:pt x="382004" y="41411"/>
                  </a:lnTo>
                  <a:close/>
                  <a:moveTo>
                    <a:pt x="363941" y="0"/>
                  </a:moveTo>
                  <a:cubicBezTo>
                    <a:pt x="450701" y="0"/>
                    <a:pt x="521266" y="70470"/>
                    <a:pt x="521266" y="157114"/>
                  </a:cubicBezTo>
                  <a:cubicBezTo>
                    <a:pt x="521266" y="243758"/>
                    <a:pt x="450701" y="314228"/>
                    <a:pt x="363941" y="314228"/>
                  </a:cubicBezTo>
                  <a:cubicBezTo>
                    <a:pt x="277180" y="314228"/>
                    <a:pt x="206615" y="243758"/>
                    <a:pt x="206615" y="157114"/>
                  </a:cubicBezTo>
                  <a:cubicBezTo>
                    <a:pt x="206615" y="70470"/>
                    <a:pt x="277180" y="0"/>
                    <a:pt x="363941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 dirty="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" name="PA-4"/>
            <p:cNvSpPr/>
            <p:nvPr>
              <p:custDataLst>
                <p:tags r:id="rId5"/>
              </p:custDataLst>
            </p:nvPr>
          </p:nvSpPr>
          <p:spPr>
            <a:xfrm>
              <a:off x="5593080" y="2154693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06500" sx="102000" sy="102000" algn="ctr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PA-4"/>
            <p:cNvSpPr/>
            <p:nvPr>
              <p:custDataLst>
                <p:tags r:id="rId6"/>
              </p:custDataLst>
            </p:nvPr>
          </p:nvSpPr>
          <p:spPr>
            <a:xfrm>
              <a:off x="5877717" y="2444249"/>
              <a:ext cx="436566" cy="426729"/>
            </a:xfrm>
            <a:custGeom>
              <a:avLst/>
              <a:gdLst>
                <a:gd name="connsiteX0" fmla="*/ 163904 w 607933"/>
                <a:gd name="connsiteY0" fmla="*/ 368072 h 594235"/>
                <a:gd name="connsiteX1" fmla="*/ 194698 w 607933"/>
                <a:gd name="connsiteY1" fmla="*/ 416677 h 594235"/>
                <a:gd name="connsiteX2" fmla="*/ 52648 w 607933"/>
                <a:gd name="connsiteY2" fmla="*/ 475202 h 594235"/>
                <a:gd name="connsiteX3" fmla="*/ 303966 w 607933"/>
                <a:gd name="connsiteY3" fmla="*/ 542654 h 594235"/>
                <a:gd name="connsiteX4" fmla="*/ 555285 w 607933"/>
                <a:gd name="connsiteY4" fmla="*/ 475202 h 594235"/>
                <a:gd name="connsiteX5" fmla="*/ 412242 w 607933"/>
                <a:gd name="connsiteY5" fmla="*/ 416677 h 594235"/>
                <a:gd name="connsiteX6" fmla="*/ 444030 w 607933"/>
                <a:gd name="connsiteY6" fmla="*/ 368072 h 594235"/>
                <a:gd name="connsiteX7" fmla="*/ 607933 w 607933"/>
                <a:gd name="connsiteY7" fmla="*/ 475202 h 594235"/>
                <a:gd name="connsiteX8" fmla="*/ 303966 w 607933"/>
                <a:gd name="connsiteY8" fmla="*/ 594235 h 594235"/>
                <a:gd name="connsiteX9" fmla="*/ 0 w 607933"/>
                <a:gd name="connsiteY9" fmla="*/ 475202 h 594235"/>
                <a:gd name="connsiteX10" fmla="*/ 163904 w 607933"/>
                <a:gd name="connsiteY10" fmla="*/ 368072 h 594235"/>
                <a:gd name="connsiteX11" fmla="*/ 304444 w 607933"/>
                <a:gd name="connsiteY11" fmla="*/ 119134 h 594235"/>
                <a:gd name="connsiteX12" fmla="*/ 368550 w 607933"/>
                <a:gd name="connsiteY12" fmla="*/ 183559 h 594235"/>
                <a:gd name="connsiteX13" fmla="*/ 304444 w 607933"/>
                <a:gd name="connsiteY13" fmla="*/ 247984 h 594235"/>
                <a:gd name="connsiteX14" fmla="*/ 240338 w 607933"/>
                <a:gd name="connsiteY14" fmla="*/ 183559 h 594235"/>
                <a:gd name="connsiteX15" fmla="*/ 304444 w 607933"/>
                <a:gd name="connsiteY15" fmla="*/ 119134 h 594235"/>
                <a:gd name="connsiteX16" fmla="*/ 304941 w 607933"/>
                <a:gd name="connsiteY16" fmla="*/ 78375 h 594235"/>
                <a:gd name="connsiteX17" fmla="*/ 198655 w 607933"/>
                <a:gd name="connsiteY17" fmla="*/ 183536 h 594235"/>
                <a:gd name="connsiteX18" fmla="*/ 304941 w 607933"/>
                <a:gd name="connsiteY18" fmla="*/ 288698 h 594235"/>
                <a:gd name="connsiteX19" fmla="*/ 410234 w 607933"/>
                <a:gd name="connsiteY19" fmla="*/ 183536 h 594235"/>
                <a:gd name="connsiteX20" fmla="*/ 304941 w 607933"/>
                <a:gd name="connsiteY20" fmla="*/ 78375 h 594235"/>
                <a:gd name="connsiteX21" fmla="*/ 304941 w 607933"/>
                <a:gd name="connsiteY21" fmla="*/ 0 h 594235"/>
                <a:gd name="connsiteX22" fmla="*/ 482747 w 607933"/>
                <a:gd name="connsiteY22" fmla="*/ 178576 h 594235"/>
                <a:gd name="connsiteX23" fmla="*/ 338714 w 607933"/>
                <a:gd name="connsiteY23" fmla="*/ 454376 h 594235"/>
                <a:gd name="connsiteX24" fmla="*/ 304941 w 607933"/>
                <a:gd name="connsiteY24" fmla="*/ 472234 h 594235"/>
                <a:gd name="connsiteX25" fmla="*/ 270175 w 607933"/>
                <a:gd name="connsiteY25" fmla="*/ 454376 h 594235"/>
                <a:gd name="connsiteX26" fmla="*/ 126142 w 607933"/>
                <a:gd name="connsiteY26" fmla="*/ 178576 h 594235"/>
                <a:gd name="connsiteX27" fmla="*/ 304941 w 607933"/>
                <a:gd name="connsiteY27" fmla="*/ 0 h 59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933" h="594235">
                  <a:moveTo>
                    <a:pt x="163904" y="368072"/>
                  </a:moveTo>
                  <a:cubicBezTo>
                    <a:pt x="173837" y="383943"/>
                    <a:pt x="183771" y="399814"/>
                    <a:pt x="194698" y="416677"/>
                  </a:cubicBezTo>
                  <a:cubicBezTo>
                    <a:pt x="100329" y="430564"/>
                    <a:pt x="52648" y="460323"/>
                    <a:pt x="52648" y="475202"/>
                  </a:cubicBezTo>
                  <a:cubicBezTo>
                    <a:pt x="52648" y="495041"/>
                    <a:pt x="138076" y="542654"/>
                    <a:pt x="303966" y="542654"/>
                  </a:cubicBezTo>
                  <a:cubicBezTo>
                    <a:pt x="469857" y="542654"/>
                    <a:pt x="555285" y="495041"/>
                    <a:pt x="555285" y="475202"/>
                  </a:cubicBezTo>
                  <a:cubicBezTo>
                    <a:pt x="555285" y="460323"/>
                    <a:pt x="506611" y="430564"/>
                    <a:pt x="412242" y="416677"/>
                  </a:cubicBezTo>
                  <a:cubicBezTo>
                    <a:pt x="424162" y="399814"/>
                    <a:pt x="434096" y="383943"/>
                    <a:pt x="444030" y="368072"/>
                  </a:cubicBezTo>
                  <a:cubicBezTo>
                    <a:pt x="536412" y="385927"/>
                    <a:pt x="607933" y="421637"/>
                    <a:pt x="607933" y="475202"/>
                  </a:cubicBezTo>
                  <a:cubicBezTo>
                    <a:pt x="607933" y="553565"/>
                    <a:pt x="454956" y="594235"/>
                    <a:pt x="303966" y="594235"/>
                  </a:cubicBezTo>
                  <a:cubicBezTo>
                    <a:pt x="152977" y="594235"/>
                    <a:pt x="0" y="553565"/>
                    <a:pt x="0" y="475202"/>
                  </a:cubicBezTo>
                  <a:cubicBezTo>
                    <a:pt x="0" y="421637"/>
                    <a:pt x="70528" y="385927"/>
                    <a:pt x="163904" y="368072"/>
                  </a:cubicBezTo>
                  <a:close/>
                  <a:moveTo>
                    <a:pt x="304444" y="119134"/>
                  </a:moveTo>
                  <a:cubicBezTo>
                    <a:pt x="339849" y="119134"/>
                    <a:pt x="368550" y="147978"/>
                    <a:pt x="368550" y="183559"/>
                  </a:cubicBezTo>
                  <a:cubicBezTo>
                    <a:pt x="368550" y="219140"/>
                    <a:pt x="339849" y="247984"/>
                    <a:pt x="304444" y="247984"/>
                  </a:cubicBezTo>
                  <a:cubicBezTo>
                    <a:pt x="269039" y="247984"/>
                    <a:pt x="240338" y="219140"/>
                    <a:pt x="240338" y="183559"/>
                  </a:cubicBezTo>
                  <a:cubicBezTo>
                    <a:pt x="240338" y="147978"/>
                    <a:pt x="269039" y="119134"/>
                    <a:pt x="304444" y="119134"/>
                  </a:cubicBezTo>
                  <a:close/>
                  <a:moveTo>
                    <a:pt x="304941" y="78375"/>
                  </a:moveTo>
                  <a:cubicBezTo>
                    <a:pt x="246335" y="78375"/>
                    <a:pt x="198655" y="125003"/>
                    <a:pt x="198655" y="183536"/>
                  </a:cubicBezTo>
                  <a:cubicBezTo>
                    <a:pt x="198655" y="242070"/>
                    <a:pt x="246335" y="288698"/>
                    <a:pt x="304941" y="288698"/>
                  </a:cubicBezTo>
                  <a:cubicBezTo>
                    <a:pt x="362554" y="288698"/>
                    <a:pt x="410234" y="242070"/>
                    <a:pt x="410234" y="183536"/>
                  </a:cubicBezTo>
                  <a:cubicBezTo>
                    <a:pt x="410234" y="125003"/>
                    <a:pt x="362554" y="78375"/>
                    <a:pt x="304941" y="78375"/>
                  </a:cubicBezTo>
                  <a:close/>
                  <a:moveTo>
                    <a:pt x="304941" y="0"/>
                  </a:moveTo>
                  <a:cubicBezTo>
                    <a:pt x="403281" y="0"/>
                    <a:pt x="482747" y="80359"/>
                    <a:pt x="482747" y="178576"/>
                  </a:cubicBezTo>
                  <a:cubicBezTo>
                    <a:pt x="482747" y="249014"/>
                    <a:pt x="391361" y="383938"/>
                    <a:pt x="338714" y="454376"/>
                  </a:cubicBezTo>
                  <a:cubicBezTo>
                    <a:pt x="330768" y="465289"/>
                    <a:pt x="317854" y="472234"/>
                    <a:pt x="304941" y="472234"/>
                  </a:cubicBezTo>
                  <a:cubicBezTo>
                    <a:pt x="291035" y="472234"/>
                    <a:pt x="278121" y="465289"/>
                    <a:pt x="270175" y="454376"/>
                  </a:cubicBezTo>
                  <a:cubicBezTo>
                    <a:pt x="217528" y="383938"/>
                    <a:pt x="126142" y="249014"/>
                    <a:pt x="126142" y="178576"/>
                  </a:cubicBezTo>
                  <a:cubicBezTo>
                    <a:pt x="126142" y="80359"/>
                    <a:pt x="205608" y="0"/>
                    <a:pt x="304941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 dirty="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PA-4"/>
            <p:cNvSpPr/>
            <p:nvPr>
              <p:custDataLst>
                <p:tags r:id="rId7"/>
              </p:custDataLst>
            </p:nvPr>
          </p:nvSpPr>
          <p:spPr>
            <a:xfrm>
              <a:off x="7771283" y="2154693"/>
              <a:ext cx="1005840" cy="1005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206500" sx="102000" sy="102000" algn="ctr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PA-4"/>
            <p:cNvSpPr/>
            <p:nvPr>
              <p:custDataLst>
                <p:tags r:id="rId8"/>
              </p:custDataLst>
            </p:nvPr>
          </p:nvSpPr>
          <p:spPr>
            <a:xfrm>
              <a:off x="8103618" y="2439330"/>
              <a:ext cx="341172" cy="436566"/>
            </a:xfrm>
            <a:custGeom>
              <a:avLst/>
              <a:gdLst>
                <a:gd name="T0" fmla="*/ 202 w 405"/>
                <a:gd name="T1" fmla="*/ 0 h 519"/>
                <a:gd name="T2" fmla="*/ 202 w 405"/>
                <a:gd name="T3" fmla="*/ 117 h 519"/>
                <a:gd name="T4" fmla="*/ 76 w 405"/>
                <a:gd name="T5" fmla="*/ 106 h 519"/>
                <a:gd name="T6" fmla="*/ 76 w 405"/>
                <a:gd name="T7" fmla="*/ 2 h 519"/>
                <a:gd name="T8" fmla="*/ 76 w 405"/>
                <a:gd name="T9" fmla="*/ 106 h 519"/>
                <a:gd name="T10" fmla="*/ 375 w 405"/>
                <a:gd name="T11" fmla="*/ 46 h 519"/>
                <a:gd name="T12" fmla="*/ 284 w 405"/>
                <a:gd name="T13" fmla="*/ 46 h 519"/>
                <a:gd name="T14" fmla="*/ 399 w 405"/>
                <a:gd name="T15" fmla="*/ 126 h 519"/>
                <a:gd name="T16" fmla="*/ 341 w 405"/>
                <a:gd name="T17" fmla="*/ 120 h 519"/>
                <a:gd name="T18" fmla="*/ 348 w 405"/>
                <a:gd name="T19" fmla="*/ 208 h 519"/>
                <a:gd name="T20" fmla="*/ 310 w 405"/>
                <a:gd name="T21" fmla="*/ 208 h 519"/>
                <a:gd name="T22" fmla="*/ 317 w 405"/>
                <a:gd name="T23" fmla="*/ 120 h 519"/>
                <a:gd name="T24" fmla="*/ 273 w 405"/>
                <a:gd name="T25" fmla="*/ 120 h 519"/>
                <a:gd name="T26" fmla="*/ 301 w 405"/>
                <a:gd name="T27" fmla="*/ 155 h 519"/>
                <a:gd name="T28" fmla="*/ 280 w 405"/>
                <a:gd name="T29" fmla="*/ 327 h 519"/>
                <a:gd name="T30" fmla="*/ 307 w 405"/>
                <a:gd name="T31" fmla="*/ 463 h 519"/>
                <a:gd name="T32" fmla="*/ 351 w 405"/>
                <a:gd name="T33" fmla="*/ 463 h 519"/>
                <a:gd name="T34" fmla="*/ 378 w 405"/>
                <a:gd name="T35" fmla="*/ 284 h 519"/>
                <a:gd name="T36" fmla="*/ 403 w 405"/>
                <a:gd name="T37" fmla="*/ 265 h 519"/>
                <a:gd name="T38" fmla="*/ 399 w 405"/>
                <a:gd name="T39" fmla="*/ 126 h 519"/>
                <a:gd name="T40" fmla="*/ 104 w 405"/>
                <a:gd name="T41" fmla="*/ 155 h 519"/>
                <a:gd name="T42" fmla="*/ 131 w 405"/>
                <a:gd name="T43" fmla="*/ 120 h 519"/>
                <a:gd name="T44" fmla="*/ 81 w 405"/>
                <a:gd name="T45" fmla="*/ 130 h 519"/>
                <a:gd name="T46" fmla="*/ 76 w 405"/>
                <a:gd name="T47" fmla="*/ 226 h 519"/>
                <a:gd name="T48" fmla="*/ 71 w 405"/>
                <a:gd name="T49" fmla="*/ 130 h 519"/>
                <a:gd name="T50" fmla="*/ 20 w 405"/>
                <a:gd name="T51" fmla="*/ 120 h 519"/>
                <a:gd name="T52" fmla="*/ 0 w 405"/>
                <a:gd name="T53" fmla="*/ 266 h 519"/>
                <a:gd name="T54" fmla="*/ 27 w 405"/>
                <a:gd name="T55" fmla="*/ 285 h 519"/>
                <a:gd name="T56" fmla="*/ 53 w 405"/>
                <a:gd name="T57" fmla="*/ 463 h 519"/>
                <a:gd name="T58" fmla="*/ 98 w 405"/>
                <a:gd name="T59" fmla="*/ 463 h 519"/>
                <a:gd name="T60" fmla="*/ 125 w 405"/>
                <a:gd name="T61" fmla="*/ 329 h 519"/>
                <a:gd name="T62" fmla="*/ 281 w 405"/>
                <a:gd name="T63" fmla="*/ 139 h 519"/>
                <a:gd name="T64" fmla="*/ 216 w 405"/>
                <a:gd name="T65" fmla="*/ 132 h 519"/>
                <a:gd name="T66" fmla="*/ 223 w 405"/>
                <a:gd name="T67" fmla="*/ 232 h 519"/>
                <a:gd name="T68" fmla="*/ 181 w 405"/>
                <a:gd name="T69" fmla="*/ 232 h 519"/>
                <a:gd name="T70" fmla="*/ 188 w 405"/>
                <a:gd name="T71" fmla="*/ 132 h 519"/>
                <a:gd name="T72" fmla="*/ 117 w 405"/>
                <a:gd name="T73" fmla="*/ 155 h 519"/>
                <a:gd name="T74" fmla="*/ 140 w 405"/>
                <a:gd name="T75" fmla="*/ 319 h 519"/>
                <a:gd name="T76" fmla="*/ 147 w 405"/>
                <a:gd name="T77" fmla="*/ 489 h 519"/>
                <a:gd name="T78" fmla="*/ 202 w 405"/>
                <a:gd name="T79" fmla="*/ 505 h 519"/>
                <a:gd name="T80" fmla="*/ 257 w 405"/>
                <a:gd name="T81" fmla="*/ 489 h 519"/>
                <a:gd name="T82" fmla="*/ 263 w 405"/>
                <a:gd name="T83" fmla="*/ 318 h 519"/>
                <a:gd name="T84" fmla="*/ 287 w 405"/>
                <a:gd name="T85" fmla="*/ 155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5" h="519">
                  <a:moveTo>
                    <a:pt x="151" y="49"/>
                  </a:moveTo>
                  <a:cubicBezTo>
                    <a:pt x="151" y="17"/>
                    <a:pt x="174" y="0"/>
                    <a:pt x="202" y="0"/>
                  </a:cubicBezTo>
                  <a:cubicBezTo>
                    <a:pt x="231" y="0"/>
                    <a:pt x="254" y="17"/>
                    <a:pt x="254" y="49"/>
                  </a:cubicBezTo>
                  <a:cubicBezTo>
                    <a:pt x="254" y="82"/>
                    <a:pt x="231" y="117"/>
                    <a:pt x="202" y="117"/>
                  </a:cubicBezTo>
                  <a:cubicBezTo>
                    <a:pt x="174" y="117"/>
                    <a:pt x="151" y="82"/>
                    <a:pt x="151" y="49"/>
                  </a:cubicBezTo>
                  <a:close/>
                  <a:moveTo>
                    <a:pt x="76" y="106"/>
                  </a:moveTo>
                  <a:cubicBezTo>
                    <a:pt x="101" y="106"/>
                    <a:pt x="121" y="75"/>
                    <a:pt x="121" y="46"/>
                  </a:cubicBezTo>
                  <a:cubicBezTo>
                    <a:pt x="121" y="18"/>
                    <a:pt x="101" y="2"/>
                    <a:pt x="76" y="2"/>
                  </a:cubicBezTo>
                  <a:cubicBezTo>
                    <a:pt x="51" y="2"/>
                    <a:pt x="30" y="18"/>
                    <a:pt x="30" y="46"/>
                  </a:cubicBezTo>
                  <a:cubicBezTo>
                    <a:pt x="30" y="75"/>
                    <a:pt x="51" y="106"/>
                    <a:pt x="76" y="106"/>
                  </a:cubicBezTo>
                  <a:close/>
                  <a:moveTo>
                    <a:pt x="329" y="106"/>
                  </a:moveTo>
                  <a:cubicBezTo>
                    <a:pt x="354" y="106"/>
                    <a:pt x="375" y="75"/>
                    <a:pt x="375" y="46"/>
                  </a:cubicBezTo>
                  <a:cubicBezTo>
                    <a:pt x="375" y="18"/>
                    <a:pt x="354" y="2"/>
                    <a:pt x="329" y="2"/>
                  </a:cubicBezTo>
                  <a:cubicBezTo>
                    <a:pt x="304" y="2"/>
                    <a:pt x="284" y="18"/>
                    <a:pt x="284" y="46"/>
                  </a:cubicBezTo>
                  <a:cubicBezTo>
                    <a:pt x="284" y="75"/>
                    <a:pt x="304" y="106"/>
                    <a:pt x="329" y="106"/>
                  </a:cubicBezTo>
                  <a:close/>
                  <a:moveTo>
                    <a:pt x="399" y="126"/>
                  </a:moveTo>
                  <a:cubicBezTo>
                    <a:pt x="395" y="122"/>
                    <a:pt x="390" y="120"/>
                    <a:pt x="385" y="120"/>
                  </a:cubicBezTo>
                  <a:lnTo>
                    <a:pt x="341" y="120"/>
                  </a:lnTo>
                  <a:lnTo>
                    <a:pt x="334" y="130"/>
                  </a:lnTo>
                  <a:lnTo>
                    <a:pt x="348" y="208"/>
                  </a:lnTo>
                  <a:lnTo>
                    <a:pt x="329" y="226"/>
                  </a:lnTo>
                  <a:lnTo>
                    <a:pt x="310" y="208"/>
                  </a:lnTo>
                  <a:lnTo>
                    <a:pt x="324" y="130"/>
                  </a:lnTo>
                  <a:lnTo>
                    <a:pt x="317" y="120"/>
                  </a:lnTo>
                  <a:lnTo>
                    <a:pt x="274" y="120"/>
                  </a:lnTo>
                  <a:cubicBezTo>
                    <a:pt x="273" y="120"/>
                    <a:pt x="273" y="120"/>
                    <a:pt x="273" y="120"/>
                  </a:cubicBezTo>
                  <a:cubicBezTo>
                    <a:pt x="279" y="121"/>
                    <a:pt x="286" y="125"/>
                    <a:pt x="290" y="129"/>
                  </a:cubicBezTo>
                  <a:cubicBezTo>
                    <a:pt x="297" y="136"/>
                    <a:pt x="301" y="146"/>
                    <a:pt x="301" y="155"/>
                  </a:cubicBezTo>
                  <a:lnTo>
                    <a:pt x="300" y="295"/>
                  </a:lnTo>
                  <a:cubicBezTo>
                    <a:pt x="299" y="310"/>
                    <a:pt x="292" y="321"/>
                    <a:pt x="280" y="327"/>
                  </a:cubicBezTo>
                  <a:lnTo>
                    <a:pt x="280" y="436"/>
                  </a:lnTo>
                  <a:cubicBezTo>
                    <a:pt x="280" y="451"/>
                    <a:pt x="292" y="463"/>
                    <a:pt x="307" y="463"/>
                  </a:cubicBezTo>
                  <a:cubicBezTo>
                    <a:pt x="316" y="463"/>
                    <a:pt x="324" y="458"/>
                    <a:pt x="329" y="451"/>
                  </a:cubicBezTo>
                  <a:cubicBezTo>
                    <a:pt x="334" y="458"/>
                    <a:pt x="342" y="463"/>
                    <a:pt x="351" y="463"/>
                  </a:cubicBezTo>
                  <a:cubicBezTo>
                    <a:pt x="366" y="463"/>
                    <a:pt x="378" y="451"/>
                    <a:pt x="378" y="436"/>
                  </a:cubicBezTo>
                  <a:lnTo>
                    <a:pt x="378" y="284"/>
                  </a:lnTo>
                  <a:cubicBezTo>
                    <a:pt x="380" y="284"/>
                    <a:pt x="381" y="284"/>
                    <a:pt x="383" y="284"/>
                  </a:cubicBezTo>
                  <a:cubicBezTo>
                    <a:pt x="395" y="285"/>
                    <a:pt x="403" y="276"/>
                    <a:pt x="403" y="265"/>
                  </a:cubicBezTo>
                  <a:lnTo>
                    <a:pt x="405" y="140"/>
                  </a:lnTo>
                  <a:cubicBezTo>
                    <a:pt x="405" y="135"/>
                    <a:pt x="403" y="129"/>
                    <a:pt x="399" y="126"/>
                  </a:cubicBezTo>
                  <a:close/>
                  <a:moveTo>
                    <a:pt x="104" y="297"/>
                  </a:moveTo>
                  <a:lnTo>
                    <a:pt x="104" y="155"/>
                  </a:lnTo>
                  <a:cubicBezTo>
                    <a:pt x="104" y="138"/>
                    <a:pt x="116" y="123"/>
                    <a:pt x="132" y="120"/>
                  </a:cubicBezTo>
                  <a:cubicBezTo>
                    <a:pt x="132" y="120"/>
                    <a:pt x="131" y="120"/>
                    <a:pt x="131" y="120"/>
                  </a:cubicBezTo>
                  <a:lnTo>
                    <a:pt x="88" y="120"/>
                  </a:lnTo>
                  <a:lnTo>
                    <a:pt x="81" y="130"/>
                  </a:lnTo>
                  <a:lnTo>
                    <a:pt x="94" y="208"/>
                  </a:lnTo>
                  <a:lnTo>
                    <a:pt x="76" y="226"/>
                  </a:lnTo>
                  <a:lnTo>
                    <a:pt x="57" y="208"/>
                  </a:lnTo>
                  <a:lnTo>
                    <a:pt x="71" y="130"/>
                  </a:lnTo>
                  <a:lnTo>
                    <a:pt x="63" y="120"/>
                  </a:lnTo>
                  <a:lnTo>
                    <a:pt x="20" y="120"/>
                  </a:lnTo>
                  <a:cubicBezTo>
                    <a:pt x="9" y="120"/>
                    <a:pt x="0" y="129"/>
                    <a:pt x="0" y="140"/>
                  </a:cubicBezTo>
                  <a:lnTo>
                    <a:pt x="0" y="266"/>
                  </a:lnTo>
                  <a:cubicBezTo>
                    <a:pt x="0" y="277"/>
                    <a:pt x="9" y="286"/>
                    <a:pt x="20" y="286"/>
                  </a:cubicBezTo>
                  <a:cubicBezTo>
                    <a:pt x="22" y="286"/>
                    <a:pt x="25" y="286"/>
                    <a:pt x="27" y="285"/>
                  </a:cubicBezTo>
                  <a:lnTo>
                    <a:pt x="27" y="436"/>
                  </a:lnTo>
                  <a:cubicBezTo>
                    <a:pt x="27" y="451"/>
                    <a:pt x="39" y="463"/>
                    <a:pt x="53" y="463"/>
                  </a:cubicBezTo>
                  <a:cubicBezTo>
                    <a:pt x="63" y="463"/>
                    <a:pt x="71" y="458"/>
                    <a:pt x="76" y="451"/>
                  </a:cubicBezTo>
                  <a:cubicBezTo>
                    <a:pt x="80" y="458"/>
                    <a:pt x="89" y="463"/>
                    <a:pt x="98" y="463"/>
                  </a:cubicBezTo>
                  <a:cubicBezTo>
                    <a:pt x="113" y="463"/>
                    <a:pt x="125" y="451"/>
                    <a:pt x="125" y="436"/>
                  </a:cubicBezTo>
                  <a:lnTo>
                    <a:pt x="125" y="329"/>
                  </a:lnTo>
                  <a:cubicBezTo>
                    <a:pt x="112" y="324"/>
                    <a:pt x="104" y="311"/>
                    <a:pt x="104" y="297"/>
                  </a:cubicBezTo>
                  <a:close/>
                  <a:moveTo>
                    <a:pt x="281" y="139"/>
                  </a:moveTo>
                  <a:cubicBezTo>
                    <a:pt x="277" y="135"/>
                    <a:pt x="271" y="132"/>
                    <a:pt x="265" y="132"/>
                  </a:cubicBezTo>
                  <a:lnTo>
                    <a:pt x="216" y="132"/>
                  </a:lnTo>
                  <a:lnTo>
                    <a:pt x="208" y="144"/>
                  </a:lnTo>
                  <a:lnTo>
                    <a:pt x="223" y="232"/>
                  </a:lnTo>
                  <a:lnTo>
                    <a:pt x="202" y="252"/>
                  </a:lnTo>
                  <a:lnTo>
                    <a:pt x="181" y="232"/>
                  </a:lnTo>
                  <a:lnTo>
                    <a:pt x="197" y="144"/>
                  </a:lnTo>
                  <a:lnTo>
                    <a:pt x="188" y="132"/>
                  </a:lnTo>
                  <a:lnTo>
                    <a:pt x="140" y="132"/>
                  </a:lnTo>
                  <a:cubicBezTo>
                    <a:pt x="127" y="132"/>
                    <a:pt x="117" y="142"/>
                    <a:pt x="117" y="155"/>
                  </a:cubicBezTo>
                  <a:lnTo>
                    <a:pt x="117" y="297"/>
                  </a:lnTo>
                  <a:cubicBezTo>
                    <a:pt x="117" y="309"/>
                    <a:pt x="127" y="319"/>
                    <a:pt x="140" y="319"/>
                  </a:cubicBezTo>
                  <a:cubicBezTo>
                    <a:pt x="142" y="319"/>
                    <a:pt x="145" y="319"/>
                    <a:pt x="147" y="318"/>
                  </a:cubicBezTo>
                  <a:lnTo>
                    <a:pt x="147" y="489"/>
                  </a:lnTo>
                  <a:cubicBezTo>
                    <a:pt x="147" y="505"/>
                    <a:pt x="161" y="519"/>
                    <a:pt x="177" y="519"/>
                  </a:cubicBezTo>
                  <a:cubicBezTo>
                    <a:pt x="188" y="519"/>
                    <a:pt x="197" y="513"/>
                    <a:pt x="202" y="505"/>
                  </a:cubicBezTo>
                  <a:cubicBezTo>
                    <a:pt x="208" y="513"/>
                    <a:pt x="217" y="519"/>
                    <a:pt x="227" y="519"/>
                  </a:cubicBezTo>
                  <a:cubicBezTo>
                    <a:pt x="244" y="519"/>
                    <a:pt x="257" y="505"/>
                    <a:pt x="257" y="489"/>
                  </a:cubicBezTo>
                  <a:lnTo>
                    <a:pt x="257" y="317"/>
                  </a:lnTo>
                  <a:cubicBezTo>
                    <a:pt x="259" y="317"/>
                    <a:pt x="261" y="318"/>
                    <a:pt x="263" y="318"/>
                  </a:cubicBezTo>
                  <a:cubicBezTo>
                    <a:pt x="276" y="318"/>
                    <a:pt x="286" y="308"/>
                    <a:pt x="286" y="295"/>
                  </a:cubicBezTo>
                  <a:lnTo>
                    <a:pt x="287" y="155"/>
                  </a:lnTo>
                  <a:cubicBezTo>
                    <a:pt x="287" y="149"/>
                    <a:pt x="285" y="143"/>
                    <a:pt x="281" y="13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 dirty="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PA-4"/>
            <p:cNvSpPr/>
            <p:nvPr>
              <p:custDataLst>
                <p:tags r:id="rId9"/>
              </p:custDataLst>
            </p:nvPr>
          </p:nvSpPr>
          <p:spPr>
            <a:xfrm>
              <a:off x="3414877" y="2154693"/>
              <a:ext cx="1005840" cy="1005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206500" sx="102000" sy="102000" algn="ctr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" name="PA-4"/>
            <p:cNvSpPr/>
            <p:nvPr>
              <p:custDataLst>
                <p:tags r:id="rId10"/>
              </p:custDataLst>
            </p:nvPr>
          </p:nvSpPr>
          <p:spPr>
            <a:xfrm>
              <a:off x="3692650" y="2418267"/>
              <a:ext cx="450294" cy="478692"/>
            </a:xfrm>
            <a:custGeom>
              <a:avLst/>
              <a:gdLst>
                <a:gd name="T0" fmla="*/ 5573 w 7665"/>
                <a:gd name="T1" fmla="*/ 3911 h 8160"/>
                <a:gd name="T2" fmla="*/ 4313 w 7665"/>
                <a:gd name="T3" fmla="*/ 3955 h 8160"/>
                <a:gd name="T4" fmla="*/ 3511 w 7665"/>
                <a:gd name="T5" fmla="*/ 2721 h 8160"/>
                <a:gd name="T6" fmla="*/ 4612 w 7665"/>
                <a:gd name="T7" fmla="*/ 2386 h 8160"/>
                <a:gd name="T8" fmla="*/ 5309 w 7665"/>
                <a:gd name="T9" fmla="*/ 2472 h 8160"/>
                <a:gd name="T10" fmla="*/ 3648 w 7665"/>
                <a:gd name="T11" fmla="*/ 7533 h 8160"/>
                <a:gd name="T12" fmla="*/ 5037 w 7665"/>
                <a:gd name="T13" fmla="*/ 6233 h 8160"/>
                <a:gd name="T14" fmla="*/ 4919 w 7665"/>
                <a:gd name="T15" fmla="*/ 6025 h 8160"/>
                <a:gd name="T16" fmla="*/ 3511 w 7665"/>
                <a:gd name="T17" fmla="*/ 7213 h 8160"/>
                <a:gd name="T18" fmla="*/ 3577 w 7665"/>
                <a:gd name="T19" fmla="*/ 7514 h 8160"/>
                <a:gd name="T20" fmla="*/ 5309 w 7665"/>
                <a:gd name="T21" fmla="*/ 5688 h 8160"/>
                <a:gd name="T22" fmla="*/ 5573 w 7665"/>
                <a:gd name="T23" fmla="*/ 4249 h 8160"/>
                <a:gd name="T24" fmla="*/ 4561 w 7665"/>
                <a:gd name="T25" fmla="*/ 4206 h 8160"/>
                <a:gd name="T26" fmla="*/ 4857 w 7665"/>
                <a:gd name="T27" fmla="*/ 5774 h 8160"/>
                <a:gd name="T28" fmla="*/ 5309 w 7665"/>
                <a:gd name="T29" fmla="*/ 5688 h 8160"/>
                <a:gd name="T30" fmla="*/ 5589 w 7665"/>
                <a:gd name="T31" fmla="*/ 2569 h 8160"/>
                <a:gd name="T32" fmla="*/ 5973 w 7665"/>
                <a:gd name="T33" fmla="*/ 3955 h 8160"/>
                <a:gd name="T34" fmla="*/ 7625 w 7665"/>
                <a:gd name="T35" fmla="*/ 3911 h 8160"/>
                <a:gd name="T36" fmla="*/ 7338 w 7665"/>
                <a:gd name="T37" fmla="*/ 2468 h 8160"/>
                <a:gd name="T38" fmla="*/ 5718 w 7665"/>
                <a:gd name="T39" fmla="*/ 2386 h 8160"/>
                <a:gd name="T40" fmla="*/ 6930 w 7665"/>
                <a:gd name="T41" fmla="*/ 6025 h 8160"/>
                <a:gd name="T42" fmla="*/ 5368 w 7665"/>
                <a:gd name="T43" fmla="*/ 6100 h 8160"/>
                <a:gd name="T44" fmla="*/ 3511 w 7665"/>
                <a:gd name="T45" fmla="*/ 7950 h 8160"/>
                <a:gd name="T46" fmla="*/ 3649 w 7665"/>
                <a:gd name="T47" fmla="*/ 8107 h 8160"/>
                <a:gd name="T48" fmla="*/ 7051 w 7665"/>
                <a:gd name="T49" fmla="*/ 6096 h 8160"/>
                <a:gd name="T50" fmla="*/ 7525 w 7665"/>
                <a:gd name="T51" fmla="*/ 4206 h 8160"/>
                <a:gd name="T52" fmla="*/ 5836 w 7665"/>
                <a:gd name="T53" fmla="*/ 4335 h 8160"/>
                <a:gd name="T54" fmla="*/ 5606 w 7665"/>
                <a:gd name="T55" fmla="*/ 5716 h 8160"/>
                <a:gd name="T56" fmla="*/ 7212 w 7665"/>
                <a:gd name="T57" fmla="*/ 5774 h 8160"/>
                <a:gd name="T58" fmla="*/ 7662 w 7665"/>
                <a:gd name="T59" fmla="*/ 4352 h 8160"/>
                <a:gd name="T60" fmla="*/ 7525 w 7665"/>
                <a:gd name="T61" fmla="*/ 4206 h 8160"/>
                <a:gd name="T62" fmla="*/ 5368 w 7665"/>
                <a:gd name="T63" fmla="*/ 2061 h 8160"/>
                <a:gd name="T64" fmla="*/ 6930 w 7665"/>
                <a:gd name="T65" fmla="*/ 2136 h 8160"/>
                <a:gd name="T66" fmla="*/ 7046 w 7665"/>
                <a:gd name="T67" fmla="*/ 1924 h 8160"/>
                <a:gd name="T68" fmla="*/ 3511 w 7665"/>
                <a:gd name="T69" fmla="*/ 210 h 8160"/>
                <a:gd name="T70" fmla="*/ 4320 w 7665"/>
                <a:gd name="T71" fmla="*/ 1361 h 8160"/>
                <a:gd name="T72" fmla="*/ 4686 w 7665"/>
                <a:gd name="T73" fmla="*/ 2136 h 8160"/>
                <a:gd name="T74" fmla="*/ 5039 w 7665"/>
                <a:gd name="T75" fmla="*/ 2066 h 8160"/>
                <a:gd name="T76" fmla="*/ 3713 w 7665"/>
                <a:gd name="T77" fmla="*/ 642 h 8160"/>
                <a:gd name="T78" fmla="*/ 3511 w 7665"/>
                <a:gd name="T79" fmla="*/ 764 h 8160"/>
                <a:gd name="T80" fmla="*/ 4320 w 7665"/>
                <a:gd name="T81" fmla="*/ 1361 h 8160"/>
                <a:gd name="T82" fmla="*/ 1517 w 7665"/>
                <a:gd name="T83" fmla="*/ 2691 h 8160"/>
                <a:gd name="T84" fmla="*/ 2294 w 7665"/>
                <a:gd name="T85" fmla="*/ 2147 h 8160"/>
                <a:gd name="T86" fmla="*/ 3899 w 7665"/>
                <a:gd name="T87" fmla="*/ 2648 h 8160"/>
                <a:gd name="T88" fmla="*/ 4226 w 7665"/>
                <a:gd name="T89" fmla="*/ 1509 h 8160"/>
                <a:gd name="T90" fmla="*/ 2941 w 7665"/>
                <a:gd name="T91" fmla="*/ 575 h 8160"/>
                <a:gd name="T92" fmla="*/ 1792 w 7665"/>
                <a:gd name="T93" fmla="*/ 575 h 8160"/>
                <a:gd name="T94" fmla="*/ 198 w 7665"/>
                <a:gd name="T95" fmla="*/ 2794 h 8160"/>
                <a:gd name="T96" fmla="*/ 2199 w 7665"/>
                <a:gd name="T97" fmla="*/ 4658 h 8160"/>
                <a:gd name="T98" fmla="*/ 3415 w 7665"/>
                <a:gd name="T99" fmla="*/ 5443 h 8160"/>
                <a:gd name="T100" fmla="*/ 999 w 7665"/>
                <a:gd name="T101" fmla="*/ 5469 h 8160"/>
                <a:gd name="T102" fmla="*/ 0 w 7665"/>
                <a:gd name="T103" fmla="*/ 5961 h 8160"/>
                <a:gd name="T104" fmla="*/ 1792 w 7665"/>
                <a:gd name="T105" fmla="*/ 7111 h 8160"/>
                <a:gd name="T106" fmla="*/ 2367 w 7665"/>
                <a:gd name="T107" fmla="*/ 8160 h 8160"/>
                <a:gd name="T108" fmla="*/ 2941 w 7665"/>
                <a:gd name="T109" fmla="*/ 7158 h 8160"/>
                <a:gd name="T110" fmla="*/ 4735 w 7665"/>
                <a:gd name="T111" fmla="*/ 5296 h 8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65" h="8160">
                  <a:moveTo>
                    <a:pt x="5610" y="3809"/>
                  </a:moveTo>
                  <a:cubicBezTo>
                    <a:pt x="5613" y="3847"/>
                    <a:pt x="5599" y="3884"/>
                    <a:pt x="5573" y="3911"/>
                  </a:cubicBezTo>
                  <a:cubicBezTo>
                    <a:pt x="5547" y="3939"/>
                    <a:pt x="5511" y="3955"/>
                    <a:pt x="5473" y="3955"/>
                  </a:cubicBezTo>
                  <a:lnTo>
                    <a:pt x="4313" y="3955"/>
                  </a:lnTo>
                  <a:cubicBezTo>
                    <a:pt x="4087" y="3768"/>
                    <a:pt x="3811" y="3628"/>
                    <a:pt x="3511" y="3515"/>
                  </a:cubicBezTo>
                  <a:lnTo>
                    <a:pt x="3511" y="2721"/>
                  </a:lnTo>
                  <a:cubicBezTo>
                    <a:pt x="3637" y="2788"/>
                    <a:pt x="3761" y="2824"/>
                    <a:pt x="3899" y="2824"/>
                  </a:cubicBezTo>
                  <a:cubicBezTo>
                    <a:pt x="4217" y="2824"/>
                    <a:pt x="4484" y="2647"/>
                    <a:pt x="4612" y="2386"/>
                  </a:cubicBezTo>
                  <a:lnTo>
                    <a:pt x="5182" y="2386"/>
                  </a:lnTo>
                  <a:cubicBezTo>
                    <a:pt x="5238" y="2386"/>
                    <a:pt x="5288" y="2420"/>
                    <a:pt x="5309" y="2472"/>
                  </a:cubicBezTo>
                  <a:cubicBezTo>
                    <a:pt x="5480" y="2893"/>
                    <a:pt x="5582" y="3343"/>
                    <a:pt x="5610" y="3809"/>
                  </a:cubicBezTo>
                  <a:close/>
                  <a:moveTo>
                    <a:pt x="3648" y="7533"/>
                  </a:moveTo>
                  <a:cubicBezTo>
                    <a:pt x="3670" y="7533"/>
                    <a:pt x="3693" y="7528"/>
                    <a:pt x="3713" y="7518"/>
                  </a:cubicBezTo>
                  <a:cubicBezTo>
                    <a:pt x="4244" y="7237"/>
                    <a:pt x="4702" y="6793"/>
                    <a:pt x="5037" y="6233"/>
                  </a:cubicBezTo>
                  <a:cubicBezTo>
                    <a:pt x="5063" y="6190"/>
                    <a:pt x="5063" y="6137"/>
                    <a:pt x="5039" y="6094"/>
                  </a:cubicBezTo>
                  <a:cubicBezTo>
                    <a:pt x="5015" y="6051"/>
                    <a:pt x="4969" y="6025"/>
                    <a:pt x="4919" y="6025"/>
                  </a:cubicBezTo>
                  <a:lnTo>
                    <a:pt x="4793" y="6025"/>
                  </a:lnTo>
                  <a:cubicBezTo>
                    <a:pt x="4595" y="6595"/>
                    <a:pt x="4150" y="7008"/>
                    <a:pt x="3511" y="7213"/>
                  </a:cubicBezTo>
                  <a:lnTo>
                    <a:pt x="3511" y="7396"/>
                  </a:lnTo>
                  <a:cubicBezTo>
                    <a:pt x="3511" y="7444"/>
                    <a:pt x="3536" y="7489"/>
                    <a:pt x="3577" y="7514"/>
                  </a:cubicBezTo>
                  <a:cubicBezTo>
                    <a:pt x="3599" y="7527"/>
                    <a:pt x="3624" y="7533"/>
                    <a:pt x="3648" y="7533"/>
                  </a:cubicBezTo>
                  <a:close/>
                  <a:moveTo>
                    <a:pt x="5309" y="5688"/>
                  </a:moveTo>
                  <a:cubicBezTo>
                    <a:pt x="5480" y="5267"/>
                    <a:pt x="5582" y="4817"/>
                    <a:pt x="5610" y="4351"/>
                  </a:cubicBezTo>
                  <a:cubicBezTo>
                    <a:pt x="5613" y="4314"/>
                    <a:pt x="5599" y="4277"/>
                    <a:pt x="5573" y="4249"/>
                  </a:cubicBezTo>
                  <a:cubicBezTo>
                    <a:pt x="5547" y="4221"/>
                    <a:pt x="5511" y="4206"/>
                    <a:pt x="5473" y="4206"/>
                  </a:cubicBezTo>
                  <a:lnTo>
                    <a:pt x="4561" y="4206"/>
                  </a:lnTo>
                  <a:cubicBezTo>
                    <a:pt x="4779" y="4480"/>
                    <a:pt x="4911" y="4831"/>
                    <a:pt x="4911" y="5296"/>
                  </a:cubicBezTo>
                  <a:cubicBezTo>
                    <a:pt x="4911" y="5465"/>
                    <a:pt x="4889" y="5622"/>
                    <a:pt x="4857" y="5774"/>
                  </a:cubicBezTo>
                  <a:lnTo>
                    <a:pt x="5181" y="5774"/>
                  </a:lnTo>
                  <a:cubicBezTo>
                    <a:pt x="5238" y="5774"/>
                    <a:pt x="5288" y="5740"/>
                    <a:pt x="5309" y="5688"/>
                  </a:cubicBezTo>
                  <a:close/>
                  <a:moveTo>
                    <a:pt x="5606" y="2444"/>
                  </a:moveTo>
                  <a:cubicBezTo>
                    <a:pt x="5580" y="2481"/>
                    <a:pt x="5574" y="2527"/>
                    <a:pt x="5589" y="2569"/>
                  </a:cubicBezTo>
                  <a:cubicBezTo>
                    <a:pt x="5729" y="2964"/>
                    <a:pt x="5812" y="3386"/>
                    <a:pt x="5836" y="3824"/>
                  </a:cubicBezTo>
                  <a:cubicBezTo>
                    <a:pt x="5840" y="3898"/>
                    <a:pt x="5900" y="3955"/>
                    <a:pt x="5973" y="3955"/>
                  </a:cubicBezTo>
                  <a:lnTo>
                    <a:pt x="7525" y="3955"/>
                  </a:lnTo>
                  <a:cubicBezTo>
                    <a:pt x="7563" y="3955"/>
                    <a:pt x="7599" y="3939"/>
                    <a:pt x="7625" y="3911"/>
                  </a:cubicBezTo>
                  <a:cubicBezTo>
                    <a:pt x="7651" y="3883"/>
                    <a:pt x="7664" y="3846"/>
                    <a:pt x="7662" y="3808"/>
                  </a:cubicBezTo>
                  <a:cubicBezTo>
                    <a:pt x="7630" y="3339"/>
                    <a:pt x="7521" y="2888"/>
                    <a:pt x="7338" y="2468"/>
                  </a:cubicBezTo>
                  <a:cubicBezTo>
                    <a:pt x="7316" y="2418"/>
                    <a:pt x="7266" y="2386"/>
                    <a:pt x="7212" y="2386"/>
                  </a:cubicBezTo>
                  <a:lnTo>
                    <a:pt x="5718" y="2386"/>
                  </a:lnTo>
                  <a:cubicBezTo>
                    <a:pt x="5674" y="2386"/>
                    <a:pt x="5632" y="2408"/>
                    <a:pt x="5606" y="2444"/>
                  </a:cubicBezTo>
                  <a:close/>
                  <a:moveTo>
                    <a:pt x="6930" y="6025"/>
                  </a:moveTo>
                  <a:lnTo>
                    <a:pt x="5491" y="6025"/>
                  </a:lnTo>
                  <a:cubicBezTo>
                    <a:pt x="5439" y="6025"/>
                    <a:pt x="5392" y="6054"/>
                    <a:pt x="5368" y="6100"/>
                  </a:cubicBezTo>
                  <a:cubicBezTo>
                    <a:pt x="4966" y="6890"/>
                    <a:pt x="4335" y="7502"/>
                    <a:pt x="3594" y="7824"/>
                  </a:cubicBezTo>
                  <a:cubicBezTo>
                    <a:pt x="3544" y="7846"/>
                    <a:pt x="3511" y="7895"/>
                    <a:pt x="3511" y="7950"/>
                  </a:cubicBezTo>
                  <a:lnTo>
                    <a:pt x="3511" y="7969"/>
                  </a:lnTo>
                  <a:cubicBezTo>
                    <a:pt x="3511" y="8046"/>
                    <a:pt x="3573" y="8107"/>
                    <a:pt x="3649" y="8107"/>
                  </a:cubicBezTo>
                  <a:cubicBezTo>
                    <a:pt x="5031" y="8107"/>
                    <a:pt x="6301" y="7407"/>
                    <a:pt x="7046" y="6236"/>
                  </a:cubicBezTo>
                  <a:cubicBezTo>
                    <a:pt x="7073" y="6194"/>
                    <a:pt x="7075" y="6140"/>
                    <a:pt x="7051" y="6096"/>
                  </a:cubicBezTo>
                  <a:cubicBezTo>
                    <a:pt x="7026" y="6052"/>
                    <a:pt x="6980" y="6025"/>
                    <a:pt x="6930" y="6025"/>
                  </a:cubicBezTo>
                  <a:close/>
                  <a:moveTo>
                    <a:pt x="7525" y="4206"/>
                  </a:moveTo>
                  <a:lnTo>
                    <a:pt x="5974" y="4206"/>
                  </a:lnTo>
                  <a:cubicBezTo>
                    <a:pt x="5901" y="4206"/>
                    <a:pt x="5840" y="4263"/>
                    <a:pt x="5836" y="4335"/>
                  </a:cubicBezTo>
                  <a:cubicBezTo>
                    <a:pt x="5812" y="4774"/>
                    <a:pt x="5729" y="5196"/>
                    <a:pt x="5589" y="5591"/>
                  </a:cubicBezTo>
                  <a:cubicBezTo>
                    <a:pt x="5574" y="5632"/>
                    <a:pt x="5580" y="5679"/>
                    <a:pt x="5606" y="5716"/>
                  </a:cubicBezTo>
                  <a:cubicBezTo>
                    <a:pt x="5632" y="5752"/>
                    <a:pt x="5674" y="5774"/>
                    <a:pt x="5718" y="5774"/>
                  </a:cubicBezTo>
                  <a:lnTo>
                    <a:pt x="7212" y="5774"/>
                  </a:lnTo>
                  <a:cubicBezTo>
                    <a:pt x="7266" y="5774"/>
                    <a:pt x="7316" y="5742"/>
                    <a:pt x="7338" y="5692"/>
                  </a:cubicBezTo>
                  <a:cubicBezTo>
                    <a:pt x="7522" y="5273"/>
                    <a:pt x="7630" y="4822"/>
                    <a:pt x="7662" y="4352"/>
                  </a:cubicBezTo>
                  <a:cubicBezTo>
                    <a:pt x="7665" y="4314"/>
                    <a:pt x="7651" y="4277"/>
                    <a:pt x="7625" y="4249"/>
                  </a:cubicBezTo>
                  <a:cubicBezTo>
                    <a:pt x="7599" y="4221"/>
                    <a:pt x="7563" y="4206"/>
                    <a:pt x="7525" y="4206"/>
                  </a:cubicBezTo>
                  <a:close/>
                  <a:moveTo>
                    <a:pt x="3594" y="336"/>
                  </a:moveTo>
                  <a:cubicBezTo>
                    <a:pt x="4335" y="658"/>
                    <a:pt x="4966" y="1270"/>
                    <a:pt x="5368" y="2061"/>
                  </a:cubicBezTo>
                  <a:cubicBezTo>
                    <a:pt x="5392" y="2107"/>
                    <a:pt x="5439" y="2136"/>
                    <a:pt x="5491" y="2136"/>
                  </a:cubicBezTo>
                  <a:lnTo>
                    <a:pt x="6930" y="2136"/>
                  </a:lnTo>
                  <a:cubicBezTo>
                    <a:pt x="6980" y="2136"/>
                    <a:pt x="7026" y="2108"/>
                    <a:pt x="7051" y="2064"/>
                  </a:cubicBezTo>
                  <a:cubicBezTo>
                    <a:pt x="7075" y="2020"/>
                    <a:pt x="7073" y="1967"/>
                    <a:pt x="7046" y="1924"/>
                  </a:cubicBezTo>
                  <a:cubicBezTo>
                    <a:pt x="6301" y="752"/>
                    <a:pt x="5031" y="53"/>
                    <a:pt x="3648" y="53"/>
                  </a:cubicBezTo>
                  <a:cubicBezTo>
                    <a:pt x="3572" y="53"/>
                    <a:pt x="3511" y="134"/>
                    <a:pt x="3511" y="210"/>
                  </a:cubicBezTo>
                  <a:cubicBezTo>
                    <a:pt x="3511" y="265"/>
                    <a:pt x="3543" y="314"/>
                    <a:pt x="3594" y="336"/>
                  </a:cubicBezTo>
                  <a:close/>
                  <a:moveTo>
                    <a:pt x="4320" y="1361"/>
                  </a:moveTo>
                  <a:cubicBezTo>
                    <a:pt x="4499" y="1464"/>
                    <a:pt x="4696" y="1698"/>
                    <a:pt x="4696" y="2036"/>
                  </a:cubicBezTo>
                  <a:cubicBezTo>
                    <a:pt x="4696" y="2070"/>
                    <a:pt x="4690" y="2103"/>
                    <a:pt x="4686" y="2136"/>
                  </a:cubicBezTo>
                  <a:lnTo>
                    <a:pt x="4920" y="2136"/>
                  </a:lnTo>
                  <a:cubicBezTo>
                    <a:pt x="4969" y="2136"/>
                    <a:pt x="5015" y="2109"/>
                    <a:pt x="5039" y="2066"/>
                  </a:cubicBezTo>
                  <a:cubicBezTo>
                    <a:pt x="5064" y="2023"/>
                    <a:pt x="5063" y="1970"/>
                    <a:pt x="5038" y="1928"/>
                  </a:cubicBezTo>
                  <a:cubicBezTo>
                    <a:pt x="4702" y="1367"/>
                    <a:pt x="4244" y="923"/>
                    <a:pt x="3713" y="642"/>
                  </a:cubicBezTo>
                  <a:cubicBezTo>
                    <a:pt x="3670" y="620"/>
                    <a:pt x="3619" y="622"/>
                    <a:pt x="3577" y="646"/>
                  </a:cubicBezTo>
                  <a:cubicBezTo>
                    <a:pt x="3536" y="671"/>
                    <a:pt x="3511" y="716"/>
                    <a:pt x="3511" y="764"/>
                  </a:cubicBezTo>
                  <a:lnTo>
                    <a:pt x="3511" y="987"/>
                  </a:lnTo>
                  <a:cubicBezTo>
                    <a:pt x="3800" y="1079"/>
                    <a:pt x="4072" y="1202"/>
                    <a:pt x="4320" y="1361"/>
                  </a:cubicBezTo>
                  <a:close/>
                  <a:moveTo>
                    <a:pt x="2820" y="3484"/>
                  </a:moveTo>
                  <a:cubicBezTo>
                    <a:pt x="1775" y="3217"/>
                    <a:pt x="1517" y="3088"/>
                    <a:pt x="1517" y="2691"/>
                  </a:cubicBezTo>
                  <a:lnTo>
                    <a:pt x="1517" y="2673"/>
                  </a:lnTo>
                  <a:cubicBezTo>
                    <a:pt x="1517" y="2380"/>
                    <a:pt x="1784" y="2147"/>
                    <a:pt x="2294" y="2147"/>
                  </a:cubicBezTo>
                  <a:cubicBezTo>
                    <a:pt x="2708" y="2147"/>
                    <a:pt x="3122" y="2294"/>
                    <a:pt x="3562" y="2553"/>
                  </a:cubicBezTo>
                  <a:cubicBezTo>
                    <a:pt x="3665" y="2613"/>
                    <a:pt x="3769" y="2648"/>
                    <a:pt x="3899" y="2648"/>
                  </a:cubicBezTo>
                  <a:cubicBezTo>
                    <a:pt x="4244" y="2648"/>
                    <a:pt x="4520" y="2380"/>
                    <a:pt x="4520" y="2035"/>
                  </a:cubicBezTo>
                  <a:cubicBezTo>
                    <a:pt x="4520" y="1777"/>
                    <a:pt x="4373" y="1594"/>
                    <a:pt x="4226" y="1509"/>
                  </a:cubicBezTo>
                  <a:cubicBezTo>
                    <a:pt x="3846" y="1267"/>
                    <a:pt x="3415" y="1107"/>
                    <a:pt x="2941" y="1029"/>
                  </a:cubicBezTo>
                  <a:lnTo>
                    <a:pt x="2941" y="575"/>
                  </a:lnTo>
                  <a:cubicBezTo>
                    <a:pt x="2941" y="257"/>
                    <a:pt x="2685" y="0"/>
                    <a:pt x="2367" y="0"/>
                  </a:cubicBezTo>
                  <a:cubicBezTo>
                    <a:pt x="2049" y="0"/>
                    <a:pt x="1792" y="257"/>
                    <a:pt x="1792" y="575"/>
                  </a:cubicBezTo>
                  <a:lnTo>
                    <a:pt x="1792" y="1025"/>
                  </a:lnTo>
                  <a:cubicBezTo>
                    <a:pt x="840" y="1201"/>
                    <a:pt x="198" y="1860"/>
                    <a:pt x="198" y="2794"/>
                  </a:cubicBezTo>
                  <a:lnTo>
                    <a:pt x="198" y="2812"/>
                  </a:lnTo>
                  <a:cubicBezTo>
                    <a:pt x="198" y="4011"/>
                    <a:pt x="983" y="4348"/>
                    <a:pt x="2199" y="4658"/>
                  </a:cubicBezTo>
                  <a:cubicBezTo>
                    <a:pt x="3208" y="4918"/>
                    <a:pt x="3415" y="5090"/>
                    <a:pt x="3415" y="5426"/>
                  </a:cubicBezTo>
                  <a:lnTo>
                    <a:pt x="3415" y="5443"/>
                  </a:lnTo>
                  <a:cubicBezTo>
                    <a:pt x="3415" y="5797"/>
                    <a:pt x="3087" y="6012"/>
                    <a:pt x="2544" y="6012"/>
                  </a:cubicBezTo>
                  <a:cubicBezTo>
                    <a:pt x="1957" y="6012"/>
                    <a:pt x="1457" y="5805"/>
                    <a:pt x="999" y="5469"/>
                  </a:cubicBezTo>
                  <a:cubicBezTo>
                    <a:pt x="913" y="5409"/>
                    <a:pt x="793" y="5349"/>
                    <a:pt x="621" y="5349"/>
                  </a:cubicBezTo>
                  <a:cubicBezTo>
                    <a:pt x="275" y="5349"/>
                    <a:pt x="0" y="5616"/>
                    <a:pt x="0" y="5961"/>
                  </a:cubicBezTo>
                  <a:cubicBezTo>
                    <a:pt x="0" y="6168"/>
                    <a:pt x="103" y="6358"/>
                    <a:pt x="250" y="6461"/>
                  </a:cubicBezTo>
                  <a:cubicBezTo>
                    <a:pt x="717" y="6796"/>
                    <a:pt x="1247" y="7008"/>
                    <a:pt x="1792" y="7111"/>
                  </a:cubicBezTo>
                  <a:lnTo>
                    <a:pt x="1792" y="7586"/>
                  </a:lnTo>
                  <a:cubicBezTo>
                    <a:pt x="1792" y="7903"/>
                    <a:pt x="2049" y="8160"/>
                    <a:pt x="2367" y="8160"/>
                  </a:cubicBezTo>
                  <a:cubicBezTo>
                    <a:pt x="2684" y="8160"/>
                    <a:pt x="2941" y="7903"/>
                    <a:pt x="2941" y="7586"/>
                  </a:cubicBezTo>
                  <a:lnTo>
                    <a:pt x="2941" y="7158"/>
                  </a:lnTo>
                  <a:cubicBezTo>
                    <a:pt x="4013" y="7025"/>
                    <a:pt x="4735" y="6378"/>
                    <a:pt x="4735" y="5314"/>
                  </a:cubicBezTo>
                  <a:lnTo>
                    <a:pt x="4735" y="5296"/>
                  </a:lnTo>
                  <a:cubicBezTo>
                    <a:pt x="4735" y="4244"/>
                    <a:pt x="4044" y="3804"/>
                    <a:pt x="2820" y="348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 dirty="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" name="PA-4"/>
            <p:cNvSpPr/>
            <p:nvPr>
              <p:custDataLst>
                <p:tags r:id="rId11"/>
              </p:custDataLst>
            </p:nvPr>
          </p:nvSpPr>
          <p:spPr>
            <a:xfrm>
              <a:off x="9949485" y="2154693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06500" sx="102000" sy="102000" algn="ctr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" name="PA-4"/>
            <p:cNvSpPr/>
            <p:nvPr>
              <p:custDataLst>
                <p:tags r:id="rId12"/>
              </p:custDataLst>
            </p:nvPr>
          </p:nvSpPr>
          <p:spPr>
            <a:xfrm>
              <a:off x="10239676" y="2439330"/>
              <a:ext cx="425459" cy="436566"/>
            </a:xfrm>
            <a:custGeom>
              <a:avLst/>
              <a:gdLst>
                <a:gd name="T0" fmla="*/ 4313 w 5734"/>
                <a:gd name="T1" fmla="*/ 3918 h 5892"/>
                <a:gd name="T2" fmla="*/ 5734 w 5734"/>
                <a:gd name="T3" fmla="*/ 2497 h 5892"/>
                <a:gd name="T4" fmla="*/ 4313 w 5734"/>
                <a:gd name="T5" fmla="*/ 1076 h 5892"/>
                <a:gd name="T6" fmla="*/ 4149 w 5734"/>
                <a:gd name="T7" fmla="*/ 1085 h 5892"/>
                <a:gd name="T8" fmla="*/ 3733 w 5734"/>
                <a:gd name="T9" fmla="*/ 378 h 5892"/>
                <a:gd name="T10" fmla="*/ 2768 w 5734"/>
                <a:gd name="T11" fmla="*/ 0 h 5892"/>
                <a:gd name="T12" fmla="*/ 1389 w 5734"/>
                <a:gd name="T13" fmla="*/ 1076 h 5892"/>
                <a:gd name="T14" fmla="*/ 0 w 5734"/>
                <a:gd name="T15" fmla="*/ 2497 h 5892"/>
                <a:gd name="T16" fmla="*/ 1421 w 5734"/>
                <a:gd name="T17" fmla="*/ 3918 h 5892"/>
                <a:gd name="T18" fmla="*/ 2140 w 5734"/>
                <a:gd name="T19" fmla="*/ 3918 h 5892"/>
                <a:gd name="T20" fmla="*/ 2140 w 5734"/>
                <a:gd name="T21" fmla="*/ 4472 h 5892"/>
                <a:gd name="T22" fmla="*/ 1315 w 5734"/>
                <a:gd name="T23" fmla="*/ 4472 h 5892"/>
                <a:gd name="T24" fmla="*/ 954 w 5734"/>
                <a:gd name="T25" fmla="*/ 4259 h 5892"/>
                <a:gd name="T26" fmla="*/ 540 w 5734"/>
                <a:gd name="T27" fmla="*/ 4672 h 5892"/>
                <a:gd name="T28" fmla="*/ 954 w 5734"/>
                <a:gd name="T29" fmla="*/ 5086 h 5892"/>
                <a:gd name="T30" fmla="*/ 1315 w 5734"/>
                <a:gd name="T31" fmla="*/ 4872 h 5892"/>
                <a:gd name="T32" fmla="*/ 2340 w 5734"/>
                <a:gd name="T33" fmla="*/ 4872 h 5892"/>
                <a:gd name="T34" fmla="*/ 2540 w 5734"/>
                <a:gd name="T35" fmla="*/ 4672 h 5892"/>
                <a:gd name="T36" fmla="*/ 2540 w 5734"/>
                <a:gd name="T37" fmla="*/ 3918 h 5892"/>
                <a:gd name="T38" fmla="*/ 2667 w 5734"/>
                <a:gd name="T39" fmla="*/ 3918 h 5892"/>
                <a:gd name="T40" fmla="*/ 2667 w 5734"/>
                <a:gd name="T41" fmla="*/ 5117 h 5892"/>
                <a:gd name="T42" fmla="*/ 2454 w 5734"/>
                <a:gd name="T43" fmla="*/ 5479 h 5892"/>
                <a:gd name="T44" fmla="*/ 2867 w 5734"/>
                <a:gd name="T45" fmla="*/ 5892 h 5892"/>
                <a:gd name="T46" fmla="*/ 3280 w 5734"/>
                <a:gd name="T47" fmla="*/ 5479 h 5892"/>
                <a:gd name="T48" fmla="*/ 3067 w 5734"/>
                <a:gd name="T49" fmla="*/ 5117 h 5892"/>
                <a:gd name="T50" fmla="*/ 3067 w 5734"/>
                <a:gd name="T51" fmla="*/ 3918 h 5892"/>
                <a:gd name="T52" fmla="*/ 3194 w 5734"/>
                <a:gd name="T53" fmla="*/ 3918 h 5892"/>
                <a:gd name="T54" fmla="*/ 3194 w 5734"/>
                <a:gd name="T55" fmla="*/ 4691 h 5892"/>
                <a:gd name="T56" fmla="*/ 3394 w 5734"/>
                <a:gd name="T57" fmla="*/ 4891 h 5892"/>
                <a:gd name="T58" fmla="*/ 4430 w 5734"/>
                <a:gd name="T59" fmla="*/ 4891 h 5892"/>
                <a:gd name="T60" fmla="*/ 4780 w 5734"/>
                <a:gd name="T61" fmla="*/ 5085 h 5892"/>
                <a:gd name="T62" fmla="*/ 5194 w 5734"/>
                <a:gd name="T63" fmla="*/ 4672 h 5892"/>
                <a:gd name="T64" fmla="*/ 4780 w 5734"/>
                <a:gd name="T65" fmla="*/ 4259 h 5892"/>
                <a:gd name="T66" fmla="*/ 4409 w 5734"/>
                <a:gd name="T67" fmla="*/ 4491 h 5892"/>
                <a:gd name="T68" fmla="*/ 3594 w 5734"/>
                <a:gd name="T69" fmla="*/ 4491 h 5892"/>
                <a:gd name="T70" fmla="*/ 3594 w 5734"/>
                <a:gd name="T71" fmla="*/ 3918 h 5892"/>
                <a:gd name="T72" fmla="*/ 4313 w 5734"/>
                <a:gd name="T73" fmla="*/ 3918 h 5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34" h="5892">
                  <a:moveTo>
                    <a:pt x="4313" y="3918"/>
                  </a:moveTo>
                  <a:cubicBezTo>
                    <a:pt x="5096" y="3918"/>
                    <a:pt x="5734" y="3280"/>
                    <a:pt x="5734" y="2497"/>
                  </a:cubicBezTo>
                  <a:cubicBezTo>
                    <a:pt x="5734" y="1713"/>
                    <a:pt x="5096" y="1076"/>
                    <a:pt x="4313" y="1076"/>
                  </a:cubicBezTo>
                  <a:cubicBezTo>
                    <a:pt x="4258" y="1076"/>
                    <a:pt x="4203" y="1079"/>
                    <a:pt x="4149" y="1085"/>
                  </a:cubicBezTo>
                  <a:cubicBezTo>
                    <a:pt x="4084" y="816"/>
                    <a:pt x="3940" y="570"/>
                    <a:pt x="3733" y="378"/>
                  </a:cubicBezTo>
                  <a:cubicBezTo>
                    <a:pt x="3470" y="134"/>
                    <a:pt x="3127" y="0"/>
                    <a:pt x="2768" y="0"/>
                  </a:cubicBezTo>
                  <a:cubicBezTo>
                    <a:pt x="2107" y="0"/>
                    <a:pt x="1544" y="451"/>
                    <a:pt x="1389" y="1076"/>
                  </a:cubicBezTo>
                  <a:cubicBezTo>
                    <a:pt x="620" y="1093"/>
                    <a:pt x="0" y="1724"/>
                    <a:pt x="0" y="2497"/>
                  </a:cubicBezTo>
                  <a:cubicBezTo>
                    <a:pt x="0" y="3281"/>
                    <a:pt x="638" y="3918"/>
                    <a:pt x="1421" y="3918"/>
                  </a:cubicBezTo>
                  <a:lnTo>
                    <a:pt x="2140" y="3918"/>
                  </a:lnTo>
                  <a:lnTo>
                    <a:pt x="2140" y="4472"/>
                  </a:lnTo>
                  <a:lnTo>
                    <a:pt x="1315" y="4472"/>
                  </a:lnTo>
                  <a:cubicBezTo>
                    <a:pt x="1245" y="4345"/>
                    <a:pt x="1109" y="4259"/>
                    <a:pt x="954" y="4259"/>
                  </a:cubicBezTo>
                  <a:cubicBezTo>
                    <a:pt x="726" y="4259"/>
                    <a:pt x="540" y="4444"/>
                    <a:pt x="540" y="4672"/>
                  </a:cubicBezTo>
                  <a:cubicBezTo>
                    <a:pt x="540" y="4900"/>
                    <a:pt x="726" y="5086"/>
                    <a:pt x="954" y="5086"/>
                  </a:cubicBezTo>
                  <a:cubicBezTo>
                    <a:pt x="1109" y="5086"/>
                    <a:pt x="1245" y="4999"/>
                    <a:pt x="1315" y="4872"/>
                  </a:cubicBezTo>
                  <a:lnTo>
                    <a:pt x="2340" y="4872"/>
                  </a:lnTo>
                  <a:cubicBezTo>
                    <a:pt x="2451" y="4872"/>
                    <a:pt x="2540" y="4783"/>
                    <a:pt x="2540" y="4672"/>
                  </a:cubicBezTo>
                  <a:lnTo>
                    <a:pt x="2540" y="3918"/>
                  </a:lnTo>
                  <a:lnTo>
                    <a:pt x="2667" y="3918"/>
                  </a:lnTo>
                  <a:lnTo>
                    <a:pt x="2667" y="5117"/>
                  </a:lnTo>
                  <a:cubicBezTo>
                    <a:pt x="2540" y="5188"/>
                    <a:pt x="2454" y="5323"/>
                    <a:pt x="2454" y="5479"/>
                  </a:cubicBezTo>
                  <a:cubicBezTo>
                    <a:pt x="2454" y="5707"/>
                    <a:pt x="2639" y="5892"/>
                    <a:pt x="2867" y="5892"/>
                  </a:cubicBezTo>
                  <a:cubicBezTo>
                    <a:pt x="3095" y="5892"/>
                    <a:pt x="3280" y="5707"/>
                    <a:pt x="3280" y="5479"/>
                  </a:cubicBezTo>
                  <a:cubicBezTo>
                    <a:pt x="3280" y="5323"/>
                    <a:pt x="3194" y="5188"/>
                    <a:pt x="3067" y="5117"/>
                  </a:cubicBezTo>
                  <a:lnTo>
                    <a:pt x="3067" y="3918"/>
                  </a:lnTo>
                  <a:lnTo>
                    <a:pt x="3194" y="3918"/>
                  </a:lnTo>
                  <a:lnTo>
                    <a:pt x="3194" y="4691"/>
                  </a:lnTo>
                  <a:cubicBezTo>
                    <a:pt x="3194" y="4802"/>
                    <a:pt x="3283" y="4891"/>
                    <a:pt x="3394" y="4891"/>
                  </a:cubicBezTo>
                  <a:lnTo>
                    <a:pt x="4430" y="4891"/>
                  </a:lnTo>
                  <a:cubicBezTo>
                    <a:pt x="4503" y="5008"/>
                    <a:pt x="4633" y="5085"/>
                    <a:pt x="4780" y="5085"/>
                  </a:cubicBezTo>
                  <a:cubicBezTo>
                    <a:pt x="5008" y="5085"/>
                    <a:pt x="5194" y="4900"/>
                    <a:pt x="5194" y="4672"/>
                  </a:cubicBezTo>
                  <a:cubicBezTo>
                    <a:pt x="5194" y="4444"/>
                    <a:pt x="5008" y="4259"/>
                    <a:pt x="4780" y="4259"/>
                  </a:cubicBezTo>
                  <a:cubicBezTo>
                    <a:pt x="4617" y="4259"/>
                    <a:pt x="4476" y="4354"/>
                    <a:pt x="4409" y="4491"/>
                  </a:cubicBezTo>
                  <a:lnTo>
                    <a:pt x="3594" y="4491"/>
                  </a:lnTo>
                  <a:lnTo>
                    <a:pt x="3594" y="3918"/>
                  </a:lnTo>
                  <a:lnTo>
                    <a:pt x="4313" y="3918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 dirty="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" name="PA-4"/>
            <p:cNvSpPr/>
            <p:nvPr>
              <p:custDataLst>
                <p:tags r:id="rId13"/>
              </p:custDataLst>
            </p:nvPr>
          </p:nvSpPr>
          <p:spPr bwMode="auto">
            <a:xfrm>
              <a:off x="7207709" y="3921585"/>
              <a:ext cx="2132989" cy="101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请在此处添加具体内容，请言简意赅，简单说明即可</a:t>
              </a:r>
              <a:endPara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  <a:endParaRPr lang="zh-CN" altLang="en-US" sz="11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" name="PA-4"/>
            <p:cNvSpPr txBox="1"/>
            <p:nvPr>
              <p:custDataLst>
                <p:tags r:id="rId14"/>
              </p:custDataLst>
            </p:nvPr>
          </p:nvSpPr>
          <p:spPr bwMode="auto">
            <a:xfrm>
              <a:off x="7207709" y="3533987"/>
              <a:ext cx="2132989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标题添加</a:t>
              </a:r>
              <a:endPara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PA-4"/>
            <p:cNvSpPr/>
            <p:nvPr>
              <p:custDataLst>
                <p:tags r:id="rId15"/>
              </p:custDataLst>
            </p:nvPr>
          </p:nvSpPr>
          <p:spPr bwMode="auto">
            <a:xfrm>
              <a:off x="2851303" y="3921585"/>
              <a:ext cx="2132989" cy="101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请在此处添加具体内容，请言简意赅，简单说明即可</a:t>
              </a:r>
              <a:endPara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  <a:endParaRPr lang="zh-CN" altLang="en-US" sz="11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PA-4"/>
            <p:cNvSpPr txBox="1"/>
            <p:nvPr>
              <p:custDataLst>
                <p:tags r:id="rId16"/>
              </p:custDataLst>
            </p:nvPr>
          </p:nvSpPr>
          <p:spPr bwMode="auto">
            <a:xfrm>
              <a:off x="2851303" y="3533987"/>
              <a:ext cx="2132989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标题添加</a:t>
              </a:r>
              <a:endPara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" name="PA-4"/>
            <p:cNvSpPr/>
            <p:nvPr>
              <p:custDataLst>
                <p:tags r:id="rId17"/>
              </p:custDataLst>
            </p:nvPr>
          </p:nvSpPr>
          <p:spPr bwMode="auto">
            <a:xfrm>
              <a:off x="9385911" y="3921585"/>
              <a:ext cx="2132989" cy="101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请在此处添加具体内容，请言简意赅，简单说明即可</a:t>
              </a:r>
              <a:endPara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  <a:endParaRPr lang="zh-CN" altLang="en-US" sz="11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" name="PA-4"/>
            <p:cNvSpPr txBox="1"/>
            <p:nvPr>
              <p:custDataLst>
                <p:tags r:id="rId18"/>
              </p:custDataLst>
            </p:nvPr>
          </p:nvSpPr>
          <p:spPr bwMode="auto">
            <a:xfrm>
              <a:off x="9385911" y="3533987"/>
              <a:ext cx="2132989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标题添加</a:t>
              </a:r>
              <a:endPara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" name="PA-4"/>
            <p:cNvSpPr/>
            <p:nvPr>
              <p:custDataLst>
                <p:tags r:id="rId19"/>
              </p:custDataLst>
            </p:nvPr>
          </p:nvSpPr>
          <p:spPr bwMode="auto">
            <a:xfrm>
              <a:off x="5029506" y="3921585"/>
              <a:ext cx="2132989" cy="101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请在此处添加具体内容，请言简意赅，简单说明即可</a:t>
              </a:r>
              <a:endPara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  <a:endParaRPr lang="zh-CN" altLang="en-US" sz="11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" name="PA-4"/>
            <p:cNvSpPr txBox="1"/>
            <p:nvPr>
              <p:custDataLst>
                <p:tags r:id="rId20"/>
              </p:custDataLst>
            </p:nvPr>
          </p:nvSpPr>
          <p:spPr bwMode="auto">
            <a:xfrm>
              <a:off x="5029506" y="3533987"/>
              <a:ext cx="2132989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标题添加</a:t>
              </a:r>
              <a:endPara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" name="PA-4"/>
            <p:cNvSpPr/>
            <p:nvPr>
              <p:custDataLst>
                <p:tags r:id="rId21"/>
              </p:custDataLst>
            </p:nvPr>
          </p:nvSpPr>
          <p:spPr bwMode="auto">
            <a:xfrm>
              <a:off x="673100" y="3921585"/>
              <a:ext cx="2132989" cy="101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请在此处添加具体内容，请言简意赅，简单说明即可</a:t>
              </a:r>
              <a:endPara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  <a:endParaRPr lang="zh-CN" altLang="en-US" sz="11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" name="PA-4"/>
            <p:cNvSpPr txBox="1"/>
            <p:nvPr>
              <p:custDataLst>
                <p:tags r:id="rId22"/>
              </p:custDataLst>
            </p:nvPr>
          </p:nvSpPr>
          <p:spPr bwMode="auto">
            <a:xfrm>
              <a:off x="673100" y="3533987"/>
              <a:ext cx="2132989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标题添加</a:t>
              </a:r>
              <a:endPara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25" name="PA-4"/>
            <p:cNvCxnSpPr/>
            <p:nvPr>
              <p:custDataLst>
                <p:tags r:id="rId23"/>
              </p:custDataLst>
            </p:nvPr>
          </p:nvCxnSpPr>
          <p:spPr>
            <a:xfrm>
              <a:off x="2828696" y="3727786"/>
              <a:ext cx="0" cy="139602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A-4"/>
            <p:cNvCxnSpPr/>
            <p:nvPr>
              <p:custDataLst>
                <p:tags r:id="rId24"/>
              </p:custDataLst>
            </p:nvPr>
          </p:nvCxnSpPr>
          <p:spPr>
            <a:xfrm>
              <a:off x="5006899" y="3727786"/>
              <a:ext cx="0" cy="139602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A-4"/>
            <p:cNvCxnSpPr/>
            <p:nvPr>
              <p:custDataLst>
                <p:tags r:id="rId25"/>
              </p:custDataLst>
            </p:nvPr>
          </p:nvCxnSpPr>
          <p:spPr>
            <a:xfrm>
              <a:off x="7185102" y="3727786"/>
              <a:ext cx="0" cy="139602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A-4"/>
            <p:cNvCxnSpPr/>
            <p:nvPr>
              <p:custDataLst>
                <p:tags r:id="rId26"/>
              </p:custDataLst>
            </p:nvPr>
          </p:nvCxnSpPr>
          <p:spPr>
            <a:xfrm>
              <a:off x="9363304" y="3727786"/>
              <a:ext cx="0" cy="139602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PA-组合 8"/>
          <p:cNvGrpSpPr/>
          <p:nvPr>
            <p:custDataLst>
              <p:tags r:id="rId1"/>
            </p:custDataLst>
          </p:nvPr>
        </p:nvGrpSpPr>
        <p:grpSpPr>
          <a:xfrm>
            <a:off x="4332347" y="1710908"/>
            <a:ext cx="6658922" cy="4034896"/>
            <a:chOff x="4332347" y="1710908"/>
            <a:chExt cx="6658922" cy="4034896"/>
          </a:xfrm>
        </p:grpSpPr>
        <p:cxnSp>
          <p:nvCxnSpPr>
            <p:cNvPr id="8" name="PA-肘形连接符 19"/>
            <p:cNvCxnSpPr>
              <a:stCxn id="10" idx="6"/>
              <a:endCxn id="35" idx="2"/>
            </p:cNvCxnSpPr>
            <p:nvPr>
              <p:custDataLst>
                <p:tags r:id="rId2"/>
              </p:custDataLst>
            </p:nvPr>
          </p:nvCxnSpPr>
          <p:spPr>
            <a:xfrm>
              <a:off x="5088151" y="2088809"/>
              <a:ext cx="5168761" cy="1096684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A-椭圆 9"/>
            <p:cNvSpPr/>
            <p:nvPr>
              <p:custDataLst>
                <p:tags r:id="rId3"/>
              </p:custDataLst>
            </p:nvPr>
          </p:nvSpPr>
          <p:spPr>
            <a:xfrm>
              <a:off x="4332347" y="1710908"/>
              <a:ext cx="755803" cy="7558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" name="PA-任意多边形 159"/>
            <p:cNvSpPr/>
            <p:nvPr>
              <p:custDataLst>
                <p:tags r:id="rId4"/>
              </p:custDataLst>
            </p:nvPr>
          </p:nvSpPr>
          <p:spPr bwMode="auto">
            <a:xfrm>
              <a:off x="4532810" y="1930091"/>
              <a:ext cx="354876" cy="352027"/>
            </a:xfrm>
            <a:custGeom>
              <a:avLst/>
              <a:gdLst>
                <a:gd name="T0" fmla="*/ 29 w 54"/>
                <a:gd name="T1" fmla="*/ 1 h 47"/>
                <a:gd name="T2" fmla="*/ 24 w 54"/>
                <a:gd name="T3" fmla="*/ 1 h 47"/>
                <a:gd name="T4" fmla="*/ 2 w 54"/>
                <a:gd name="T5" fmla="*/ 15 h 47"/>
                <a:gd name="T6" fmla="*/ 0 w 54"/>
                <a:gd name="T7" fmla="*/ 20 h 47"/>
                <a:gd name="T8" fmla="*/ 0 w 54"/>
                <a:gd name="T9" fmla="*/ 44 h 47"/>
                <a:gd name="T10" fmla="*/ 3 w 54"/>
                <a:gd name="T11" fmla="*/ 47 h 47"/>
                <a:gd name="T12" fmla="*/ 13 w 54"/>
                <a:gd name="T13" fmla="*/ 47 h 47"/>
                <a:gd name="T14" fmla="*/ 16 w 54"/>
                <a:gd name="T15" fmla="*/ 44 h 47"/>
                <a:gd name="T16" fmla="*/ 16 w 54"/>
                <a:gd name="T17" fmla="*/ 27 h 47"/>
                <a:gd name="T18" fmla="*/ 19 w 54"/>
                <a:gd name="T19" fmla="*/ 24 h 47"/>
                <a:gd name="T20" fmla="*/ 35 w 54"/>
                <a:gd name="T21" fmla="*/ 24 h 47"/>
                <a:gd name="T22" fmla="*/ 38 w 54"/>
                <a:gd name="T23" fmla="*/ 27 h 47"/>
                <a:gd name="T24" fmla="*/ 38 w 54"/>
                <a:gd name="T25" fmla="*/ 44 h 47"/>
                <a:gd name="T26" fmla="*/ 41 w 54"/>
                <a:gd name="T27" fmla="*/ 47 h 47"/>
                <a:gd name="T28" fmla="*/ 51 w 54"/>
                <a:gd name="T29" fmla="*/ 47 h 47"/>
                <a:gd name="T30" fmla="*/ 54 w 54"/>
                <a:gd name="T31" fmla="*/ 44 h 47"/>
                <a:gd name="T32" fmla="*/ 54 w 54"/>
                <a:gd name="T33" fmla="*/ 20 h 47"/>
                <a:gd name="T34" fmla="*/ 52 w 54"/>
                <a:gd name="T35" fmla="*/ 16 h 47"/>
                <a:gd name="T36" fmla="*/ 29 w 54"/>
                <a:gd name="T3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7">
                  <a:moveTo>
                    <a:pt x="29" y="1"/>
                  </a:moveTo>
                  <a:cubicBezTo>
                    <a:pt x="28" y="0"/>
                    <a:pt x="25" y="0"/>
                    <a:pt x="24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1" y="47"/>
                    <a:pt x="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6" y="46"/>
                    <a:pt x="16" y="4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4"/>
                    <a:pt x="1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8" y="26"/>
                    <a:pt x="38" y="2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6"/>
                    <a:pt x="39" y="47"/>
                    <a:pt x="4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7"/>
                    <a:pt x="54" y="46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3" y="17"/>
                    <a:pt x="52" y="16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249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" name="PA-任意多边形 160"/>
            <p:cNvSpPr/>
            <p:nvPr>
              <p:custDataLst>
                <p:tags r:id="rId5"/>
              </p:custDataLst>
            </p:nvPr>
          </p:nvSpPr>
          <p:spPr bwMode="auto">
            <a:xfrm>
              <a:off x="4485307" y="1847635"/>
              <a:ext cx="449883" cy="196628"/>
            </a:xfrm>
            <a:custGeom>
              <a:avLst/>
              <a:gdLst>
                <a:gd name="T0" fmla="*/ 64 w 68"/>
                <a:gd name="T1" fmla="*/ 20 h 26"/>
                <a:gd name="T2" fmla="*/ 61 w 68"/>
                <a:gd name="T3" fmla="*/ 15 h 26"/>
                <a:gd name="T4" fmla="*/ 61 w 68"/>
                <a:gd name="T5" fmla="*/ 10 h 26"/>
                <a:gd name="T6" fmla="*/ 58 w 68"/>
                <a:gd name="T7" fmla="*/ 7 h 26"/>
                <a:gd name="T8" fmla="*/ 57 w 68"/>
                <a:gd name="T9" fmla="*/ 7 h 26"/>
                <a:gd name="T10" fmla="*/ 54 w 68"/>
                <a:gd name="T11" fmla="*/ 10 h 26"/>
                <a:gd name="T12" fmla="*/ 54 w 68"/>
                <a:gd name="T13" fmla="*/ 10 h 26"/>
                <a:gd name="T14" fmla="*/ 52 w 68"/>
                <a:gd name="T15" fmla="*/ 12 h 26"/>
                <a:gd name="T16" fmla="*/ 36 w 68"/>
                <a:gd name="T17" fmla="*/ 1 h 26"/>
                <a:gd name="T18" fmla="*/ 33 w 68"/>
                <a:gd name="T19" fmla="*/ 0 h 26"/>
                <a:gd name="T20" fmla="*/ 30 w 68"/>
                <a:gd name="T21" fmla="*/ 1 h 26"/>
                <a:gd name="T22" fmla="*/ 2 w 68"/>
                <a:gd name="T23" fmla="*/ 20 h 26"/>
                <a:gd name="T24" fmla="*/ 1 w 68"/>
                <a:gd name="T25" fmla="*/ 24 h 26"/>
                <a:gd name="T26" fmla="*/ 5 w 68"/>
                <a:gd name="T27" fmla="*/ 24 h 26"/>
                <a:gd name="T28" fmla="*/ 31 w 68"/>
                <a:gd name="T29" fmla="*/ 7 h 26"/>
                <a:gd name="T30" fmla="*/ 36 w 68"/>
                <a:gd name="T31" fmla="*/ 7 h 26"/>
                <a:gd name="T32" fmla="*/ 63 w 68"/>
                <a:gd name="T33" fmla="*/ 25 h 26"/>
                <a:gd name="T34" fmla="*/ 67 w 68"/>
                <a:gd name="T35" fmla="*/ 25 h 26"/>
                <a:gd name="T36" fmla="*/ 66 w 68"/>
                <a:gd name="T37" fmla="*/ 21 h 26"/>
                <a:gd name="T38" fmla="*/ 64 w 68"/>
                <a:gd name="T3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6">
                  <a:moveTo>
                    <a:pt x="64" y="20"/>
                  </a:moveTo>
                  <a:cubicBezTo>
                    <a:pt x="62" y="19"/>
                    <a:pt x="61" y="17"/>
                    <a:pt x="61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8"/>
                    <a:pt x="60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2"/>
                    <a:pt x="53" y="13"/>
                    <a:pt x="52" y="1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2" y="25"/>
                    <a:pt x="3" y="25"/>
                    <a:pt x="5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4" y="6"/>
                    <a:pt x="36" y="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6" y="26"/>
                    <a:pt x="67" y="25"/>
                  </a:cubicBezTo>
                  <a:cubicBezTo>
                    <a:pt x="68" y="24"/>
                    <a:pt x="67" y="22"/>
                    <a:pt x="66" y="21"/>
                  </a:cubicBezTo>
                  <a:lnTo>
                    <a:pt x="6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249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4" name="PA-肘形连接符 25"/>
            <p:cNvCxnSpPr>
              <a:stCxn id="16" idx="6"/>
              <a:endCxn id="37" idx="2"/>
            </p:cNvCxnSpPr>
            <p:nvPr>
              <p:custDataLst>
                <p:tags r:id="rId6"/>
              </p:custDataLst>
            </p:nvPr>
          </p:nvCxnSpPr>
          <p:spPr>
            <a:xfrm>
              <a:off x="5088151" y="4274872"/>
              <a:ext cx="2701370" cy="53159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A-椭圆 15"/>
            <p:cNvSpPr/>
            <p:nvPr>
              <p:custDataLst>
                <p:tags r:id="rId7"/>
              </p:custDataLst>
            </p:nvPr>
          </p:nvSpPr>
          <p:spPr>
            <a:xfrm>
              <a:off x="4332347" y="3896970"/>
              <a:ext cx="755803" cy="7558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PA-任意多边形 277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522741" y="4018745"/>
              <a:ext cx="383872" cy="455707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249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8" name="PA-肘形连接符 39"/>
            <p:cNvCxnSpPr>
              <a:stCxn id="20" idx="6"/>
              <a:endCxn id="36" idx="2"/>
            </p:cNvCxnSpPr>
            <p:nvPr>
              <p:custDataLst>
                <p:tags r:id="rId9"/>
              </p:custDataLst>
            </p:nvPr>
          </p:nvCxnSpPr>
          <p:spPr>
            <a:xfrm>
              <a:off x="5088151" y="3181841"/>
              <a:ext cx="3935066" cy="98481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A-椭圆 19"/>
            <p:cNvSpPr/>
            <p:nvPr>
              <p:custDataLst>
                <p:tags r:id="rId10"/>
              </p:custDataLst>
            </p:nvPr>
          </p:nvSpPr>
          <p:spPr>
            <a:xfrm>
              <a:off x="4332347" y="2803939"/>
              <a:ext cx="755803" cy="7558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" name="PA-任意多边形 8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85743" y="3034088"/>
              <a:ext cx="474404" cy="295505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6 h 78"/>
                <a:gd name="T16" fmla="*/ 113 w 125"/>
                <a:gd name="T17" fmla="*/ 18 h 78"/>
                <a:gd name="T18" fmla="*/ 104 w 125"/>
                <a:gd name="T19" fmla="*/ 69 h 78"/>
                <a:gd name="T20" fmla="*/ 10 w 125"/>
                <a:gd name="T21" fmla="*/ 69 h 78"/>
                <a:gd name="T22" fmla="*/ 10 w 125"/>
                <a:gd name="T23" fmla="*/ 10 h 78"/>
                <a:gd name="T24" fmla="*/ 104 w 125"/>
                <a:gd name="T25" fmla="*/ 10 h 78"/>
                <a:gd name="T26" fmla="*/ 104 w 125"/>
                <a:gd name="T27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9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4" y="10"/>
                    <a:pt x="104" y="10"/>
                    <a:pt x="104" y="10"/>
                  </a:cubicBezTo>
                  <a:lnTo>
                    <a:pt x="10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253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" name="PA-矩形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636" y="3097981"/>
              <a:ext cx="91048" cy="167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253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" name="PA-矩形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56656" y="3097981"/>
              <a:ext cx="86255" cy="167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253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25" name="PA-直接连接符 24"/>
            <p:cNvCxnSpPr>
              <a:endCxn id="27" idx="6"/>
            </p:cNvCxnSpPr>
            <p:nvPr>
              <p:custDataLst>
                <p:tags r:id="rId14"/>
              </p:custDataLst>
            </p:nvPr>
          </p:nvCxnSpPr>
          <p:spPr>
            <a:xfrm flipH="1" flipV="1">
              <a:off x="5088150" y="5367903"/>
              <a:ext cx="1279753" cy="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A-椭圆 26"/>
            <p:cNvSpPr/>
            <p:nvPr>
              <p:custDataLst>
                <p:tags r:id="rId15"/>
              </p:custDataLst>
            </p:nvPr>
          </p:nvSpPr>
          <p:spPr>
            <a:xfrm>
              <a:off x="4332347" y="4990001"/>
              <a:ext cx="755803" cy="7558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9" name="PA-任意多边形 17"/>
            <p:cNvSpPr/>
            <p:nvPr>
              <p:custDataLst>
                <p:tags r:id="rId16"/>
              </p:custDataLst>
            </p:nvPr>
          </p:nvSpPr>
          <p:spPr bwMode="auto">
            <a:xfrm>
              <a:off x="4651850" y="5280111"/>
              <a:ext cx="321351" cy="290746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" name="PA-任意多边形 18"/>
            <p:cNvSpPr/>
            <p:nvPr>
              <p:custDataLst>
                <p:tags r:id="rId17"/>
              </p:custDataLst>
            </p:nvPr>
          </p:nvSpPr>
          <p:spPr bwMode="auto">
            <a:xfrm>
              <a:off x="4457290" y="5188297"/>
              <a:ext cx="332281" cy="288559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1" name="PA-任意多边形 54"/>
            <p:cNvSpPr/>
            <p:nvPr>
              <p:custDataLst>
                <p:tags r:id="rId18"/>
              </p:custDataLst>
            </p:nvPr>
          </p:nvSpPr>
          <p:spPr>
            <a:xfrm>
              <a:off x="9810476" y="2004959"/>
              <a:ext cx="1180793" cy="3697912"/>
            </a:xfrm>
            <a:custGeom>
              <a:avLst/>
              <a:gdLst>
                <a:gd name="connsiteX0" fmla="*/ 1176576 w 1181100"/>
                <a:gd name="connsiteY0" fmla="*/ 0 h 3698875"/>
                <a:gd name="connsiteX1" fmla="*/ 1181100 w 1181100"/>
                <a:gd name="connsiteY1" fmla="*/ 0 h 3698875"/>
                <a:gd name="connsiteX2" fmla="*/ 1181100 w 1181100"/>
                <a:gd name="connsiteY2" fmla="*/ 3698875 h 3698875"/>
                <a:gd name="connsiteX3" fmla="*/ 0 w 1181100"/>
                <a:gd name="connsiteY3" fmla="*/ 3698875 h 3698875"/>
                <a:gd name="connsiteX4" fmla="*/ 0 w 1181100"/>
                <a:gd name="connsiteY4" fmla="*/ 1735795 h 3698875"/>
                <a:gd name="connsiteX5" fmla="*/ 48924 w 1181100"/>
                <a:gd name="connsiteY5" fmla="*/ 1697678 h 3698875"/>
                <a:gd name="connsiteX6" fmla="*/ 278759 w 1181100"/>
                <a:gd name="connsiteY6" fmla="*/ 1500788 h 3698875"/>
                <a:gd name="connsiteX7" fmla="*/ 453153 w 1181100"/>
                <a:gd name="connsiteY7" fmla="*/ 1330349 h 3698875"/>
                <a:gd name="connsiteX8" fmla="*/ 510936 w 1181100"/>
                <a:gd name="connsiteY8" fmla="*/ 1369307 h 3698875"/>
                <a:gd name="connsiteX9" fmla="*/ 590551 w 1181100"/>
                <a:gd name="connsiteY9" fmla="*/ 1385380 h 3698875"/>
                <a:gd name="connsiteX10" fmla="*/ 795088 w 1181100"/>
                <a:gd name="connsiteY10" fmla="*/ 1180843 h 3698875"/>
                <a:gd name="connsiteX11" fmla="*/ 735181 w 1181100"/>
                <a:gd name="connsiteY11" fmla="*/ 1036213 h 3698875"/>
                <a:gd name="connsiteX12" fmla="*/ 717723 w 1181100"/>
                <a:gd name="connsiteY12" fmla="*/ 1024442 h 3698875"/>
                <a:gd name="connsiteX13" fmla="*/ 820291 w 1181100"/>
                <a:gd name="connsiteY13" fmla="*/ 886780 h 3698875"/>
                <a:gd name="connsiteX14" fmla="*/ 1174186 w 1181100"/>
                <a:gd name="connsiteY14" fmla="*/ 21448 h 3698875"/>
                <a:gd name="connsiteX15" fmla="*/ 1176576 w 1181100"/>
                <a:gd name="connsiteY15" fmla="*/ 0 h 369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100" h="3698875">
                  <a:moveTo>
                    <a:pt x="1176576" y="0"/>
                  </a:moveTo>
                  <a:lnTo>
                    <a:pt x="1181100" y="0"/>
                  </a:lnTo>
                  <a:lnTo>
                    <a:pt x="1181100" y="3698875"/>
                  </a:lnTo>
                  <a:lnTo>
                    <a:pt x="0" y="3698875"/>
                  </a:lnTo>
                  <a:lnTo>
                    <a:pt x="0" y="1735795"/>
                  </a:lnTo>
                  <a:lnTo>
                    <a:pt x="48924" y="1697678"/>
                  </a:lnTo>
                  <a:cubicBezTo>
                    <a:pt x="129510" y="1632743"/>
                    <a:pt x="206155" y="1567101"/>
                    <a:pt x="278759" y="1500788"/>
                  </a:cubicBezTo>
                  <a:lnTo>
                    <a:pt x="453153" y="1330349"/>
                  </a:lnTo>
                  <a:lnTo>
                    <a:pt x="510936" y="1369307"/>
                  </a:lnTo>
                  <a:cubicBezTo>
                    <a:pt x="535406" y="1379657"/>
                    <a:pt x="562310" y="1385380"/>
                    <a:pt x="590551" y="1385380"/>
                  </a:cubicBezTo>
                  <a:cubicBezTo>
                    <a:pt x="703514" y="1385380"/>
                    <a:pt x="795088" y="1293806"/>
                    <a:pt x="795088" y="1180843"/>
                  </a:cubicBezTo>
                  <a:cubicBezTo>
                    <a:pt x="795088" y="1124362"/>
                    <a:pt x="772195" y="1073227"/>
                    <a:pt x="735181" y="1036213"/>
                  </a:cubicBezTo>
                  <a:lnTo>
                    <a:pt x="717723" y="1024442"/>
                  </a:lnTo>
                  <a:lnTo>
                    <a:pt x="820291" y="886780"/>
                  </a:lnTo>
                  <a:cubicBezTo>
                    <a:pt x="1010014" y="606666"/>
                    <a:pt x="1130158" y="317479"/>
                    <a:pt x="1174186" y="21448"/>
                  </a:cubicBezTo>
                  <a:lnTo>
                    <a:pt x="117657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2" name="PA-任意多边形 55"/>
            <p:cNvSpPr/>
            <p:nvPr>
              <p:custDataLst>
                <p:tags r:id="rId19"/>
              </p:custDataLst>
            </p:nvPr>
          </p:nvSpPr>
          <p:spPr>
            <a:xfrm>
              <a:off x="8576782" y="3781515"/>
              <a:ext cx="1180793" cy="1921354"/>
            </a:xfrm>
            <a:custGeom>
              <a:avLst/>
              <a:gdLst>
                <a:gd name="connsiteX0" fmla="*/ 1181100 w 1181100"/>
                <a:gd name="connsiteY0" fmla="*/ 0 h 1921854"/>
                <a:gd name="connsiteX1" fmla="*/ 1181100 w 1181100"/>
                <a:gd name="connsiteY1" fmla="*/ 1921854 h 1921854"/>
                <a:gd name="connsiteX2" fmla="*/ 0 w 1181100"/>
                <a:gd name="connsiteY2" fmla="*/ 1921854 h 1921854"/>
                <a:gd name="connsiteX3" fmla="*/ 0 w 1181100"/>
                <a:gd name="connsiteY3" fmla="*/ 731966 h 1921854"/>
                <a:gd name="connsiteX4" fmla="*/ 319230 w 1181100"/>
                <a:gd name="connsiteY4" fmla="*/ 562253 h 1921854"/>
                <a:gd name="connsiteX5" fmla="*/ 425975 w 1181100"/>
                <a:gd name="connsiteY5" fmla="*/ 500289 h 1921854"/>
                <a:gd name="connsiteX6" fmla="*/ 445921 w 1181100"/>
                <a:gd name="connsiteY6" fmla="*/ 529872 h 1921854"/>
                <a:gd name="connsiteX7" fmla="*/ 590551 w 1181100"/>
                <a:gd name="connsiteY7" fmla="*/ 589779 h 1921854"/>
                <a:gd name="connsiteX8" fmla="*/ 795088 w 1181100"/>
                <a:gd name="connsiteY8" fmla="*/ 385242 h 1921854"/>
                <a:gd name="connsiteX9" fmla="*/ 779015 w 1181100"/>
                <a:gd name="connsiteY9" fmla="*/ 305627 h 1921854"/>
                <a:gd name="connsiteX10" fmla="*/ 768996 w 1181100"/>
                <a:gd name="connsiteY10" fmla="*/ 290767 h 1921854"/>
                <a:gd name="connsiteX11" fmla="*/ 952789 w 1181100"/>
                <a:gd name="connsiteY11" fmla="*/ 167545 h 1921854"/>
                <a:gd name="connsiteX12" fmla="*/ 1140954 w 1181100"/>
                <a:gd name="connsiteY12" fmla="*/ 31276 h 1921854"/>
                <a:gd name="connsiteX13" fmla="*/ 1181100 w 1181100"/>
                <a:gd name="connsiteY13" fmla="*/ 0 h 192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1100" h="1921854">
                  <a:moveTo>
                    <a:pt x="1181100" y="0"/>
                  </a:moveTo>
                  <a:lnTo>
                    <a:pt x="1181100" y="1921854"/>
                  </a:lnTo>
                  <a:lnTo>
                    <a:pt x="0" y="1921854"/>
                  </a:lnTo>
                  <a:lnTo>
                    <a:pt x="0" y="731966"/>
                  </a:lnTo>
                  <a:lnTo>
                    <a:pt x="319230" y="562253"/>
                  </a:lnTo>
                  <a:lnTo>
                    <a:pt x="425975" y="500289"/>
                  </a:lnTo>
                  <a:lnTo>
                    <a:pt x="445921" y="529872"/>
                  </a:lnTo>
                  <a:cubicBezTo>
                    <a:pt x="482935" y="566886"/>
                    <a:pt x="534069" y="589779"/>
                    <a:pt x="590551" y="589779"/>
                  </a:cubicBezTo>
                  <a:cubicBezTo>
                    <a:pt x="703514" y="589779"/>
                    <a:pt x="795088" y="498205"/>
                    <a:pt x="795088" y="385242"/>
                  </a:cubicBezTo>
                  <a:cubicBezTo>
                    <a:pt x="795088" y="357001"/>
                    <a:pt x="789365" y="330097"/>
                    <a:pt x="779015" y="305627"/>
                  </a:cubicBezTo>
                  <a:lnTo>
                    <a:pt x="768996" y="290767"/>
                  </a:lnTo>
                  <a:lnTo>
                    <a:pt x="952789" y="167545"/>
                  </a:lnTo>
                  <a:cubicBezTo>
                    <a:pt x="1017466" y="122501"/>
                    <a:pt x="1080201" y="77074"/>
                    <a:pt x="1140954" y="31276"/>
                  </a:cubicBezTo>
                  <a:lnTo>
                    <a:pt x="118110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3" name="PA-任意多边形 56"/>
            <p:cNvSpPr/>
            <p:nvPr>
              <p:custDataLst>
                <p:tags r:id="rId20"/>
              </p:custDataLst>
            </p:nvPr>
          </p:nvSpPr>
          <p:spPr>
            <a:xfrm>
              <a:off x="7343085" y="4541419"/>
              <a:ext cx="1180793" cy="1161453"/>
            </a:xfrm>
            <a:custGeom>
              <a:avLst/>
              <a:gdLst>
                <a:gd name="connsiteX0" fmla="*/ 1181100 w 1181100"/>
                <a:gd name="connsiteY0" fmla="*/ 0 h 1161755"/>
                <a:gd name="connsiteX1" fmla="*/ 1181100 w 1181100"/>
                <a:gd name="connsiteY1" fmla="*/ 1161755 h 1161755"/>
                <a:gd name="connsiteX2" fmla="*/ 0 w 1181100"/>
                <a:gd name="connsiteY2" fmla="*/ 1161755 h 1161755"/>
                <a:gd name="connsiteX3" fmla="*/ 0 w 1181100"/>
                <a:gd name="connsiteY3" fmla="*/ 517854 h 1161755"/>
                <a:gd name="connsiteX4" fmla="*/ 336342 w 1181100"/>
                <a:gd name="connsiteY4" fmla="*/ 385518 h 1161755"/>
                <a:gd name="connsiteX5" fmla="*/ 408490 w 1181100"/>
                <a:gd name="connsiteY5" fmla="*/ 354228 h 1161755"/>
                <a:gd name="connsiteX6" fmla="*/ 445921 w 1181100"/>
                <a:gd name="connsiteY6" fmla="*/ 409746 h 1161755"/>
                <a:gd name="connsiteX7" fmla="*/ 590551 w 1181100"/>
                <a:gd name="connsiteY7" fmla="*/ 469653 h 1161755"/>
                <a:gd name="connsiteX8" fmla="*/ 795088 w 1181100"/>
                <a:gd name="connsiteY8" fmla="*/ 265116 h 1161755"/>
                <a:gd name="connsiteX9" fmla="*/ 790933 w 1181100"/>
                <a:gd name="connsiteY9" fmla="*/ 223895 h 1161755"/>
                <a:gd name="connsiteX10" fmla="*/ 781056 w 1181100"/>
                <a:gd name="connsiteY10" fmla="*/ 192076 h 1161755"/>
                <a:gd name="connsiteX11" fmla="*/ 1174526 w 1181100"/>
                <a:gd name="connsiteY11" fmla="*/ 3495 h 1161755"/>
                <a:gd name="connsiteX12" fmla="*/ 1181100 w 1181100"/>
                <a:gd name="connsiteY12" fmla="*/ 0 h 116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1100" h="1161755">
                  <a:moveTo>
                    <a:pt x="1181100" y="0"/>
                  </a:moveTo>
                  <a:lnTo>
                    <a:pt x="1181100" y="1161755"/>
                  </a:lnTo>
                  <a:lnTo>
                    <a:pt x="0" y="1161755"/>
                  </a:lnTo>
                  <a:lnTo>
                    <a:pt x="0" y="517854"/>
                  </a:lnTo>
                  <a:lnTo>
                    <a:pt x="336342" y="385518"/>
                  </a:lnTo>
                  <a:lnTo>
                    <a:pt x="408490" y="354228"/>
                  </a:lnTo>
                  <a:lnTo>
                    <a:pt x="445921" y="409746"/>
                  </a:lnTo>
                  <a:cubicBezTo>
                    <a:pt x="482935" y="446760"/>
                    <a:pt x="534070" y="469653"/>
                    <a:pt x="590551" y="469653"/>
                  </a:cubicBezTo>
                  <a:cubicBezTo>
                    <a:pt x="703514" y="469653"/>
                    <a:pt x="795088" y="378079"/>
                    <a:pt x="795088" y="265116"/>
                  </a:cubicBezTo>
                  <a:cubicBezTo>
                    <a:pt x="795088" y="250996"/>
                    <a:pt x="793657" y="237210"/>
                    <a:pt x="790933" y="223895"/>
                  </a:cubicBezTo>
                  <a:lnTo>
                    <a:pt x="781056" y="192076"/>
                  </a:lnTo>
                  <a:lnTo>
                    <a:pt x="1174526" y="3495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4" name="PA-任意多边形 57"/>
            <p:cNvSpPr/>
            <p:nvPr>
              <p:custDataLst>
                <p:tags r:id="rId21"/>
              </p:custDataLst>
            </p:nvPr>
          </p:nvSpPr>
          <p:spPr>
            <a:xfrm>
              <a:off x="5353937" y="5079951"/>
              <a:ext cx="1936244" cy="622918"/>
            </a:xfrm>
            <a:custGeom>
              <a:avLst/>
              <a:gdLst>
                <a:gd name="connsiteX0" fmla="*/ 1936748 w 1936748"/>
                <a:gd name="connsiteY0" fmla="*/ 0 h 623080"/>
                <a:gd name="connsiteX1" fmla="*/ 1936748 w 1936748"/>
                <a:gd name="connsiteY1" fmla="*/ 623080 h 623080"/>
                <a:gd name="connsiteX2" fmla="*/ 0 w 1936748"/>
                <a:gd name="connsiteY2" fmla="*/ 623080 h 623080"/>
                <a:gd name="connsiteX3" fmla="*/ 0 w 1936748"/>
                <a:gd name="connsiteY3" fmla="*/ 613884 h 623080"/>
                <a:gd name="connsiteX4" fmla="*/ 352298 w 1936748"/>
                <a:gd name="connsiteY4" fmla="*/ 519526 h 623080"/>
                <a:gd name="connsiteX5" fmla="*/ 750617 w 1936748"/>
                <a:gd name="connsiteY5" fmla="*/ 403342 h 623080"/>
                <a:gd name="connsiteX6" fmla="*/ 791646 w 1936748"/>
                <a:gd name="connsiteY6" fmla="*/ 390480 h 623080"/>
                <a:gd name="connsiteX7" fmla="*/ 823745 w 1936748"/>
                <a:gd name="connsiteY7" fmla="*/ 438090 h 623080"/>
                <a:gd name="connsiteX8" fmla="*/ 968375 w 1936748"/>
                <a:gd name="connsiteY8" fmla="*/ 497997 h 623080"/>
                <a:gd name="connsiteX9" fmla="*/ 1172912 w 1936748"/>
                <a:gd name="connsiteY9" fmla="*/ 293460 h 623080"/>
                <a:gd name="connsiteX10" fmla="*/ 1170635 w 1936748"/>
                <a:gd name="connsiteY10" fmla="*/ 270869 h 623080"/>
                <a:gd name="connsiteX11" fmla="*/ 1509041 w 1936748"/>
                <a:gd name="connsiteY11" fmla="*/ 156899 h 623080"/>
                <a:gd name="connsiteX12" fmla="*/ 1868376 w 1936748"/>
                <a:gd name="connsiteY12" fmla="*/ 26902 h 623080"/>
                <a:gd name="connsiteX13" fmla="*/ 1936748 w 1936748"/>
                <a:gd name="connsiteY13" fmla="*/ 0 h 62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36748" h="623080">
                  <a:moveTo>
                    <a:pt x="1936748" y="0"/>
                  </a:moveTo>
                  <a:lnTo>
                    <a:pt x="1936748" y="623080"/>
                  </a:lnTo>
                  <a:lnTo>
                    <a:pt x="0" y="623080"/>
                  </a:lnTo>
                  <a:lnTo>
                    <a:pt x="0" y="613884"/>
                  </a:lnTo>
                  <a:lnTo>
                    <a:pt x="352298" y="519526"/>
                  </a:lnTo>
                  <a:cubicBezTo>
                    <a:pt x="487129" y="481602"/>
                    <a:pt x="619924" y="442867"/>
                    <a:pt x="750617" y="403342"/>
                  </a:cubicBezTo>
                  <a:lnTo>
                    <a:pt x="791646" y="390480"/>
                  </a:lnTo>
                  <a:lnTo>
                    <a:pt x="823745" y="438090"/>
                  </a:lnTo>
                  <a:cubicBezTo>
                    <a:pt x="860759" y="475104"/>
                    <a:pt x="911894" y="497997"/>
                    <a:pt x="968375" y="497997"/>
                  </a:cubicBezTo>
                  <a:cubicBezTo>
                    <a:pt x="1081338" y="497997"/>
                    <a:pt x="1172912" y="406423"/>
                    <a:pt x="1172912" y="293460"/>
                  </a:cubicBezTo>
                  <a:lnTo>
                    <a:pt x="1170635" y="270869"/>
                  </a:lnTo>
                  <a:lnTo>
                    <a:pt x="1509041" y="156899"/>
                  </a:lnTo>
                  <a:cubicBezTo>
                    <a:pt x="1631071" y="114305"/>
                    <a:pt x="1750871" y="70965"/>
                    <a:pt x="1868376" y="26902"/>
                  </a:cubicBezTo>
                  <a:lnTo>
                    <a:pt x="1936748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5" name="PA-椭圆 34"/>
            <p:cNvSpPr/>
            <p:nvPr>
              <p:custDataLst>
                <p:tags r:id="rId22"/>
              </p:custDataLst>
            </p:nvPr>
          </p:nvSpPr>
          <p:spPr>
            <a:xfrm>
              <a:off x="10256911" y="3041531"/>
              <a:ext cx="287925" cy="2879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6" name="PA-椭圆 35"/>
            <p:cNvSpPr/>
            <p:nvPr>
              <p:custDataLst>
                <p:tags r:id="rId23"/>
              </p:custDataLst>
            </p:nvPr>
          </p:nvSpPr>
          <p:spPr>
            <a:xfrm>
              <a:off x="9023217" y="4022694"/>
              <a:ext cx="287925" cy="2879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7" name="PA-椭圆 36"/>
            <p:cNvSpPr/>
            <p:nvPr>
              <p:custDataLst>
                <p:tags r:id="rId24"/>
              </p:custDataLst>
            </p:nvPr>
          </p:nvSpPr>
          <p:spPr>
            <a:xfrm>
              <a:off x="7789520" y="4662502"/>
              <a:ext cx="287925" cy="2879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8" name="PA-椭圆 37"/>
            <p:cNvSpPr/>
            <p:nvPr>
              <p:custDataLst>
                <p:tags r:id="rId25"/>
              </p:custDataLst>
            </p:nvPr>
          </p:nvSpPr>
          <p:spPr>
            <a:xfrm>
              <a:off x="6178098" y="5229372"/>
              <a:ext cx="287925" cy="2879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1" name="PA-组合 10"/>
          <p:cNvGrpSpPr/>
          <p:nvPr>
            <p:custDataLst>
              <p:tags r:id="rId26"/>
            </p:custDataLst>
          </p:nvPr>
        </p:nvGrpSpPr>
        <p:grpSpPr>
          <a:xfrm>
            <a:off x="1562101" y="1632251"/>
            <a:ext cx="2726354" cy="4238478"/>
            <a:chOff x="1562101" y="1632251"/>
            <a:chExt cx="2726354" cy="4238478"/>
          </a:xfrm>
        </p:grpSpPr>
        <p:sp>
          <p:nvSpPr>
            <p:cNvPr id="39" name="PA-矩形 38"/>
            <p:cNvSpPr/>
            <p:nvPr>
              <p:custDataLst>
                <p:tags r:id="rId27"/>
              </p:custDataLst>
            </p:nvPr>
          </p:nvSpPr>
          <p:spPr>
            <a:xfrm>
              <a:off x="2975633" y="1632251"/>
              <a:ext cx="1312821" cy="430767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r"/>
              <a:r>
                <a:rPr lang="zh-CN" altLang="en-US" sz="2200" b="1" dirty="0">
                  <a:solidFill>
                    <a:srgbClr val="333333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添加标题</a:t>
              </a:r>
              <a:endParaRPr lang="en-US" altLang="zh-CN" sz="2200" b="1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0" name="PA-矩形 39"/>
            <p:cNvSpPr/>
            <p:nvPr>
              <p:custDataLst>
                <p:tags r:id="rId28"/>
              </p:custDataLst>
            </p:nvPr>
          </p:nvSpPr>
          <p:spPr>
            <a:xfrm>
              <a:off x="1562101" y="2012129"/>
              <a:ext cx="272635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  <a:buNone/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请在此处添加具体内容，请言简意赅，简单说明即可。请在此处添加具体内容。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1" name="PA-矩形 40"/>
            <p:cNvSpPr/>
            <p:nvPr>
              <p:custDataLst>
                <p:tags r:id="rId29"/>
              </p:custDataLst>
            </p:nvPr>
          </p:nvSpPr>
          <p:spPr>
            <a:xfrm>
              <a:off x="2975633" y="2733785"/>
              <a:ext cx="1312821" cy="430767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r"/>
              <a:r>
                <a:rPr lang="zh-CN" altLang="en-US" sz="2200" b="1" dirty="0">
                  <a:solidFill>
                    <a:srgbClr val="333333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添加标题</a:t>
              </a:r>
              <a:endParaRPr lang="en-US" altLang="zh-CN" sz="2200" b="1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2" name="PA-矩形 41"/>
            <p:cNvSpPr/>
            <p:nvPr>
              <p:custDataLst>
                <p:tags r:id="rId30"/>
              </p:custDataLst>
            </p:nvPr>
          </p:nvSpPr>
          <p:spPr>
            <a:xfrm>
              <a:off x="1562101" y="3113663"/>
              <a:ext cx="272635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请在此处添加具体内容，请言简意赅，简单说明即可。请在此处添加具体内容。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3" name="PA-矩形 42"/>
            <p:cNvSpPr/>
            <p:nvPr>
              <p:custDataLst>
                <p:tags r:id="rId31"/>
              </p:custDataLst>
            </p:nvPr>
          </p:nvSpPr>
          <p:spPr>
            <a:xfrm>
              <a:off x="2975633" y="3835320"/>
              <a:ext cx="1312821" cy="430767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r"/>
              <a:r>
                <a:rPr lang="zh-CN" altLang="en-US" sz="2200" b="1" dirty="0">
                  <a:solidFill>
                    <a:srgbClr val="333333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添加标题</a:t>
              </a:r>
              <a:endParaRPr lang="en-US" altLang="zh-CN" sz="2200" b="1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4" name="PA-矩形 43"/>
            <p:cNvSpPr/>
            <p:nvPr>
              <p:custDataLst>
                <p:tags r:id="rId32"/>
              </p:custDataLst>
            </p:nvPr>
          </p:nvSpPr>
          <p:spPr>
            <a:xfrm>
              <a:off x="1562101" y="4215197"/>
              <a:ext cx="272635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请在此处添加具体内容，请言简意赅，简单说明即可。请在此处添加具体内容。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" name="PA-矩形 44"/>
            <p:cNvSpPr/>
            <p:nvPr>
              <p:custDataLst>
                <p:tags r:id="rId33"/>
              </p:custDataLst>
            </p:nvPr>
          </p:nvSpPr>
          <p:spPr>
            <a:xfrm>
              <a:off x="2975633" y="4936854"/>
              <a:ext cx="1312821" cy="430767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r"/>
              <a:r>
                <a:rPr lang="zh-CN" altLang="en-US" sz="2200" b="1" dirty="0">
                  <a:solidFill>
                    <a:srgbClr val="333333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添加标题</a:t>
              </a:r>
              <a:endParaRPr lang="en-US" altLang="zh-CN" sz="2200" b="1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" name="PA-矩形 45"/>
            <p:cNvSpPr/>
            <p:nvPr>
              <p:custDataLst>
                <p:tags r:id="rId34"/>
              </p:custDataLst>
            </p:nvPr>
          </p:nvSpPr>
          <p:spPr>
            <a:xfrm>
              <a:off x="1562101" y="5316731"/>
              <a:ext cx="272635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请在此处添加具体内容，请言简意赅，简单说明即可。请在此处添加具体内容。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176954" y="-2380761"/>
            <a:ext cx="8616462" cy="7959970"/>
            <a:chOff x="-3176954" y="-2380761"/>
            <a:chExt cx="8616462" cy="7959970"/>
          </a:xfrm>
        </p:grpSpPr>
        <p:sp>
          <p:nvSpPr>
            <p:cNvPr id="3" name="菱形 2"/>
            <p:cNvSpPr/>
            <p:nvPr/>
          </p:nvSpPr>
          <p:spPr>
            <a:xfrm>
              <a:off x="-2332892" y="-2380761"/>
              <a:ext cx="7772400" cy="7772400"/>
            </a:xfrm>
            <a:prstGeom prst="diamond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" name="菱形 1"/>
            <p:cNvSpPr/>
            <p:nvPr/>
          </p:nvSpPr>
          <p:spPr>
            <a:xfrm>
              <a:off x="-3176954" y="-2193191"/>
              <a:ext cx="7772400" cy="7772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菱形 3"/>
          <p:cNvSpPr/>
          <p:nvPr/>
        </p:nvSpPr>
        <p:spPr>
          <a:xfrm>
            <a:off x="11518900" y="3247101"/>
            <a:ext cx="2484317" cy="2484317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348231" y="1136896"/>
            <a:ext cx="4487988" cy="4487988"/>
          </a:xfrm>
          <a:prstGeom prst="diamond">
            <a:avLst/>
          </a:prstGeom>
          <a:blipFill dpi="0" rotWithShape="1">
            <a:blip r:embed="rId1"/>
            <a:srcRect/>
            <a:stretch>
              <a:fillRect l="-18000" r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941987" y="2132218"/>
            <a:ext cx="6901782" cy="2454100"/>
            <a:chOff x="2507834" y="1754096"/>
            <a:chExt cx="6901782" cy="2454100"/>
          </a:xfrm>
        </p:grpSpPr>
        <p:sp>
          <p:nvSpPr>
            <p:cNvPr id="7" name="矩形: 剪去左右顶角 6"/>
            <p:cNvSpPr/>
            <p:nvPr/>
          </p:nvSpPr>
          <p:spPr>
            <a:xfrm>
              <a:off x="4765561" y="3808087"/>
              <a:ext cx="2323380" cy="400109"/>
            </a:xfrm>
            <a:prstGeom prst="snip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507834" y="1754096"/>
              <a:ext cx="6901782" cy="2452820"/>
              <a:chOff x="5334702" y="710489"/>
              <a:chExt cx="6901782" cy="245282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582262" y="2094089"/>
                <a:ext cx="6406662" cy="338562"/>
              </a:xfrm>
              <a:prstGeom prst="rect">
                <a:avLst/>
              </a:prstGeom>
            </p:spPr>
            <p:txBody>
              <a:bodyPr wrap="square" lIns="91448" tIns="45724" rIns="91448" bIns="45724">
                <a:spAutoFit/>
              </a:bodyPr>
              <a:lstStyle/>
              <a:p>
                <a:pPr algn="di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POSans L" panose="00020600040101010101" pitchFamily="18" charset="-122"/>
                    <a:ea typeface="OPPOSans L" panose="00020600040101010101" pitchFamily="18" charset="-122"/>
                    <a:sym typeface="字魂58号-创中黑" panose="00000500000000000000" pitchFamily="2" charset="-122"/>
                  </a:rPr>
                  <a:t>LOREM IPSUM DOLOR SIT AMET, CONSECTETUER ADIPISCING ELIT 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L" panose="00020600040101010101" pitchFamily="18" charset="-122"/>
                  <a:ea typeface="OPPOSans L" panose="00020600040101010101" pitchFamily="18" charset="-122"/>
                  <a:sym typeface="字魂58号-创中黑" panose="00000500000000000000" pitchFamily="2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679299" y="2764479"/>
                <a:ext cx="1901190" cy="3988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  <a:sym typeface="OPPOSans R" panose="00020600040101010101" pitchFamily="18" charset="-122"/>
                  </a:rPr>
                  <a:t>答辩人：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  <a:sym typeface="OPPOSans R" panose="00020600040101010101" pitchFamily="18" charset="-122"/>
                  </a:rPr>
                  <a:t>PPT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  <a:sym typeface="OPPOSans R" panose="00020600040101010101" pitchFamily="18" charset="-122"/>
                  </a:rPr>
                  <a:t>营</a:t>
                </a:r>
                <a:endParaRPr lang="zh-CN" altLang="en-US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  <a:sym typeface="OPPOSans R" panose="00020600040101010101" pitchFamily="18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334702" y="710489"/>
                <a:ext cx="6901782" cy="1323439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8000" spc="-300" dirty="0">
                    <a:solidFill>
                      <a:schemeClr val="accent2"/>
                    </a:solidFill>
                    <a:latin typeface="庞门正道标题体" panose="02010600030101010101" pitchFamily="2" charset="-122"/>
                    <a:ea typeface="庞门正道标题体" panose="02010600030101010101" pitchFamily="2" charset="-122"/>
                    <a:sym typeface="庞门正道标题体" panose="02010600030101010101" pitchFamily="2" charset="-122"/>
                  </a:rPr>
                  <a:t>谢谢您的观看</a:t>
                </a:r>
                <a:endParaRPr lang="zh-CN" altLang="en-US" sz="8000" spc="-300" dirty="0">
                  <a:solidFill>
                    <a:schemeClr val="accent2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  <a:sym typeface="庞门正道标题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1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7" y="1400698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09446" y="-4530970"/>
            <a:ext cx="8616462" cy="7959970"/>
            <a:chOff x="-3176954" y="-2380761"/>
            <a:chExt cx="8616462" cy="7959970"/>
          </a:xfrm>
        </p:grpSpPr>
        <p:sp>
          <p:nvSpPr>
            <p:cNvPr id="3" name="菱形 2"/>
            <p:cNvSpPr/>
            <p:nvPr/>
          </p:nvSpPr>
          <p:spPr>
            <a:xfrm>
              <a:off x="-2332892" y="-2380761"/>
              <a:ext cx="7772400" cy="7772400"/>
            </a:xfrm>
            <a:prstGeom prst="diamond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菱形 3"/>
            <p:cNvSpPr/>
            <p:nvPr/>
          </p:nvSpPr>
          <p:spPr>
            <a:xfrm>
              <a:off x="-3176954" y="-2193191"/>
              <a:ext cx="7772400" cy="7772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61054" y="576302"/>
            <a:ext cx="2869183" cy="1779006"/>
            <a:chOff x="182464" y="2130873"/>
            <a:chExt cx="2869183" cy="1779006"/>
          </a:xfrm>
        </p:grpSpPr>
        <p:grpSp>
          <p:nvGrpSpPr>
            <p:cNvPr id="6" name="组合 5"/>
            <p:cNvGrpSpPr/>
            <p:nvPr/>
          </p:nvGrpSpPr>
          <p:grpSpPr>
            <a:xfrm>
              <a:off x="182464" y="3185257"/>
              <a:ext cx="2869183" cy="724622"/>
              <a:chOff x="3638062" y="714801"/>
              <a:chExt cx="3475822" cy="724622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638062" y="714801"/>
                <a:ext cx="34758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CONTENTS</a:t>
                </a:r>
                <a:endParaRPr lang="zh-CN" altLang="en-US" sz="54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4892877" y="1439423"/>
                <a:ext cx="96619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矩形 6"/>
            <p:cNvSpPr/>
            <p:nvPr/>
          </p:nvSpPr>
          <p:spPr>
            <a:xfrm>
              <a:off x="497499" y="2130873"/>
              <a:ext cx="223911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6600" dirty="0">
                  <a:solidFill>
                    <a:schemeClr val="bg1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  <a:sym typeface="庞门正道标题体" panose="02010600030101010101" pitchFamily="2" charset="-122"/>
                </a:rPr>
                <a:t>目录</a:t>
              </a:r>
              <a:endParaRPr lang="zh-CN" altLang="en-US" sz="6600" dirty="0">
                <a:solidFill>
                  <a:schemeClr val="bg1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  <a:sym typeface="庞门正道标题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31873" y="3513202"/>
            <a:ext cx="4321842" cy="987639"/>
            <a:chOff x="1162353" y="3140212"/>
            <a:chExt cx="4321842" cy="987639"/>
          </a:xfrm>
        </p:grpSpPr>
        <p:grpSp>
          <p:nvGrpSpPr>
            <p:cNvPr id="18" name="组合 17"/>
            <p:cNvGrpSpPr/>
            <p:nvPr/>
          </p:nvGrpSpPr>
          <p:grpSpPr>
            <a:xfrm>
              <a:off x="1162353" y="3140212"/>
              <a:ext cx="4321842" cy="987639"/>
              <a:chOff x="1162353" y="3140212"/>
              <a:chExt cx="4321842" cy="987639"/>
            </a:xfrm>
          </p:grpSpPr>
          <p:sp>
            <p:nvSpPr>
              <p:cNvPr id="15" name="菱形 14"/>
              <p:cNvSpPr/>
              <p:nvPr/>
            </p:nvSpPr>
            <p:spPr>
              <a:xfrm>
                <a:off x="1162353" y="3140212"/>
                <a:ext cx="937846" cy="93784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192574" y="3198759"/>
                <a:ext cx="4291621" cy="929092"/>
                <a:chOff x="1122977" y="1058335"/>
                <a:chExt cx="4291621" cy="929092"/>
              </a:xfrm>
            </p:grpSpPr>
            <p:sp>
              <p:nvSpPr>
                <p:cNvPr id="12" name="文本框 11"/>
                <p:cNvSpPr txBox="1"/>
                <p:nvPr/>
              </p:nvSpPr>
              <p:spPr>
                <a:xfrm>
                  <a:off x="2393620" y="1058335"/>
                  <a:ext cx="30209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4400" dirty="0">
                      <a:solidFill>
                        <a:schemeClr val="accent2"/>
                      </a:solidFill>
                      <a:latin typeface="OPPOSans H" panose="00020600040101010101" pitchFamily="18" charset="-122"/>
                      <a:ea typeface="OPPOSans H" panose="00020600040101010101" pitchFamily="18" charset="-122"/>
                      <a:sym typeface="OPPOSans H" panose="00020600040101010101" pitchFamily="18" charset="-122"/>
                    </a:rPr>
                    <a:t>岗位认识</a:t>
                  </a:r>
                  <a:endParaRPr lang="zh-CN" altLang="en-US" sz="4400" dirty="0">
                    <a:solidFill>
                      <a:schemeClr val="accent2"/>
                    </a:solidFill>
                    <a:latin typeface="OPPOSans H" panose="00020600040101010101" pitchFamily="18" charset="-122"/>
                    <a:ea typeface="OPPOSans H" panose="00020600040101010101" pitchFamily="18" charset="-122"/>
                    <a:sym typeface="OPPOSans H" panose="00020600040101010101" pitchFamily="18" charset="-122"/>
                  </a:endParaRPr>
                </a:p>
              </p:txBody>
            </p:sp>
            <p:sp>
              <p:nvSpPr>
                <p:cNvPr id="13" name="TextBox 26"/>
                <p:cNvSpPr txBox="1"/>
                <p:nvPr/>
              </p:nvSpPr>
              <p:spPr>
                <a:xfrm>
                  <a:off x="2449097" y="1741206"/>
                  <a:ext cx="278262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zh-CN" sz="1000" dirty="0">
                      <a:solidFill>
                        <a:schemeClr val="tx2">
                          <a:lumMod val="75000"/>
                        </a:schemeClr>
                      </a:solidFill>
                      <a:latin typeface="OPPOSans L" panose="00020600040101010101" pitchFamily="18" charset="-122"/>
                      <a:ea typeface="OPPOSans L" panose="00020600040101010101" pitchFamily="18" charset="-122"/>
                      <a:cs typeface="+mn-ea"/>
                      <a:sym typeface="字魂58号-创中黑" panose="00000500000000000000" pitchFamily="2" charset="-122"/>
                    </a:rPr>
                    <a:t>INPUT TEXT HERE</a:t>
                  </a:r>
                  <a:endParaRPr lang="zh-CN" altLang="en-US" sz="1000" dirty="0">
                    <a:solidFill>
                      <a:schemeClr val="tx2">
                        <a:lumMod val="75000"/>
                      </a:schemeClr>
                    </a:solidFill>
                    <a:latin typeface="OPPOSans L" panose="00020600040101010101" pitchFamily="18" charset="-122"/>
                    <a:ea typeface="OPPOSans L" panose="00020600040101010101" pitchFamily="18" charset="-122"/>
                    <a:cs typeface="+mn-ea"/>
                    <a:sym typeface="字魂58号-创中黑" panose="00000500000000000000" pitchFamily="2" charset="-122"/>
                  </a:endParaRP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1122977" y="1083990"/>
                  <a:ext cx="835330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dist">
                    <a:defRPr sz="9600" spc="-150">
                      <a:gradFill>
                        <a:gsLst>
                          <a:gs pos="0">
                            <a:schemeClr val="accent3">
                              <a:lumMod val="75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lin ang="0" scaled="1"/>
                      </a:gradFill>
                      <a:latin typeface="优设标题黑" panose="00000500000000000000" pitchFamily="2" charset="-122"/>
                      <a:ea typeface="优设标题黑" panose="00000500000000000000" pitchFamily="2" charset="-122"/>
                    </a:defRPr>
                  </a:lvl1pPr>
                </a:lstStyle>
                <a:p>
                  <a:r>
                    <a:rPr lang="en-US" altLang="zh-CN" sz="4400" spc="-300" dirty="0">
                      <a:solidFill>
                        <a:schemeClr val="bg1"/>
                      </a:solidFill>
                      <a:latin typeface="思源宋体 CN Light" panose="02020300000000000000" pitchFamily="18" charset="-122"/>
                      <a:ea typeface="思源宋体 CN Light" panose="02020300000000000000" pitchFamily="18" charset="-122"/>
                    </a:rPr>
                    <a:t>01</a:t>
                  </a:r>
                  <a:endParaRPr lang="zh-CN" altLang="en-US" sz="4400" spc="-300" dirty="0">
                    <a:solidFill>
                      <a:schemeClr val="bg1"/>
                    </a:solidFill>
                    <a:latin typeface="思源宋体 CN Light" panose="02020300000000000000" pitchFamily="18" charset="-122"/>
                  </a:endParaRPr>
                </a:p>
              </p:txBody>
            </p:sp>
          </p:grpSp>
        </p:grpSp>
        <p:cxnSp>
          <p:nvCxnSpPr>
            <p:cNvPr id="17" name="直接连接符 16"/>
            <p:cNvCxnSpPr/>
            <p:nvPr/>
          </p:nvCxnSpPr>
          <p:spPr>
            <a:xfrm>
              <a:off x="2309446" y="3140212"/>
              <a:ext cx="0" cy="98763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6604066" y="3513202"/>
            <a:ext cx="4321842" cy="987639"/>
            <a:chOff x="1162353" y="3140212"/>
            <a:chExt cx="4321842" cy="987639"/>
          </a:xfrm>
        </p:grpSpPr>
        <p:grpSp>
          <p:nvGrpSpPr>
            <p:cNvPr id="21" name="组合 20"/>
            <p:cNvGrpSpPr/>
            <p:nvPr/>
          </p:nvGrpSpPr>
          <p:grpSpPr>
            <a:xfrm>
              <a:off x="1162353" y="3140212"/>
              <a:ext cx="4321842" cy="987639"/>
              <a:chOff x="1162353" y="3140212"/>
              <a:chExt cx="4321842" cy="987639"/>
            </a:xfrm>
          </p:grpSpPr>
          <p:sp>
            <p:nvSpPr>
              <p:cNvPr id="23" name="菱形 22"/>
              <p:cNvSpPr/>
              <p:nvPr/>
            </p:nvSpPr>
            <p:spPr>
              <a:xfrm>
                <a:off x="1162353" y="3140212"/>
                <a:ext cx="937846" cy="93784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1192574" y="3198759"/>
                <a:ext cx="4291621" cy="929092"/>
                <a:chOff x="1122977" y="1058335"/>
                <a:chExt cx="4291621" cy="929092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2393620" y="1058335"/>
                  <a:ext cx="30209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4400" dirty="0">
                      <a:solidFill>
                        <a:schemeClr val="accent2"/>
                      </a:solidFill>
                      <a:latin typeface="OPPOSans H" panose="00020600040101010101" pitchFamily="18" charset="-122"/>
                      <a:ea typeface="OPPOSans H" panose="00020600040101010101" pitchFamily="18" charset="-122"/>
                      <a:sym typeface="OPPOSans H" panose="00020600040101010101" pitchFamily="18" charset="-122"/>
                    </a:rPr>
                    <a:t>取得成绩</a:t>
                  </a:r>
                  <a:endParaRPr lang="zh-CN" altLang="en-US" sz="4400" dirty="0">
                    <a:solidFill>
                      <a:schemeClr val="accent2"/>
                    </a:solidFill>
                    <a:latin typeface="OPPOSans H" panose="00020600040101010101" pitchFamily="18" charset="-122"/>
                    <a:ea typeface="OPPOSans H" panose="00020600040101010101" pitchFamily="18" charset="-122"/>
                    <a:sym typeface="OPPOSans H" panose="00020600040101010101" pitchFamily="18" charset="-122"/>
                  </a:endParaRP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2449097" y="1741206"/>
                  <a:ext cx="278262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zh-CN" sz="1000" dirty="0">
                      <a:solidFill>
                        <a:schemeClr val="tx2">
                          <a:lumMod val="75000"/>
                        </a:schemeClr>
                      </a:solidFill>
                      <a:latin typeface="OPPOSans L" panose="00020600040101010101" pitchFamily="18" charset="-122"/>
                      <a:ea typeface="OPPOSans L" panose="00020600040101010101" pitchFamily="18" charset="-122"/>
                      <a:cs typeface="+mn-ea"/>
                      <a:sym typeface="字魂58号-创中黑" panose="00000500000000000000" pitchFamily="2" charset="-122"/>
                    </a:rPr>
                    <a:t>INPUT TEXT HERE</a:t>
                  </a:r>
                  <a:endParaRPr lang="zh-CN" altLang="en-US" sz="1000" dirty="0">
                    <a:solidFill>
                      <a:schemeClr val="tx2">
                        <a:lumMod val="75000"/>
                      </a:schemeClr>
                    </a:solidFill>
                    <a:latin typeface="OPPOSans L" panose="00020600040101010101" pitchFamily="18" charset="-122"/>
                    <a:ea typeface="OPPOSans L" panose="00020600040101010101" pitchFamily="18" charset="-122"/>
                    <a:cs typeface="+mn-ea"/>
                    <a:sym typeface="字魂58号-创中黑" panose="00000500000000000000" pitchFamily="2" charset="-122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1122977" y="1083990"/>
                  <a:ext cx="835330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dist">
                    <a:defRPr sz="9600" spc="-150">
                      <a:gradFill>
                        <a:gsLst>
                          <a:gs pos="0">
                            <a:schemeClr val="accent3">
                              <a:lumMod val="75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lin ang="0" scaled="1"/>
                      </a:gradFill>
                      <a:latin typeface="优设标题黑" panose="00000500000000000000" pitchFamily="2" charset="-122"/>
                      <a:ea typeface="优设标题黑" panose="00000500000000000000" pitchFamily="2" charset="-122"/>
                    </a:defRPr>
                  </a:lvl1pPr>
                </a:lstStyle>
                <a:p>
                  <a:r>
                    <a:rPr lang="en-US" altLang="zh-CN" sz="4400" spc="-300" dirty="0">
                      <a:solidFill>
                        <a:schemeClr val="bg1"/>
                      </a:solidFill>
                      <a:latin typeface="思源宋体 CN Light" panose="02020300000000000000" pitchFamily="18" charset="-122"/>
                      <a:ea typeface="思源宋体 CN Light" panose="02020300000000000000" pitchFamily="18" charset="-122"/>
                    </a:rPr>
                    <a:t>02</a:t>
                  </a:r>
                  <a:endParaRPr lang="zh-CN" altLang="en-US" sz="4400" spc="-300" dirty="0">
                    <a:solidFill>
                      <a:schemeClr val="bg1"/>
                    </a:solidFill>
                    <a:latin typeface="思源宋体 CN Light" panose="02020300000000000000" pitchFamily="18" charset="-122"/>
                  </a:endParaRPr>
                </a:p>
              </p:txBody>
            </p:sp>
          </p:grpSp>
        </p:grpSp>
        <p:cxnSp>
          <p:nvCxnSpPr>
            <p:cNvPr id="22" name="直接连接符 21"/>
            <p:cNvCxnSpPr/>
            <p:nvPr/>
          </p:nvCxnSpPr>
          <p:spPr>
            <a:xfrm>
              <a:off x="2309446" y="3140212"/>
              <a:ext cx="0" cy="98763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131873" y="4777781"/>
            <a:ext cx="4321842" cy="987639"/>
            <a:chOff x="1162353" y="3140212"/>
            <a:chExt cx="4321842" cy="987639"/>
          </a:xfrm>
        </p:grpSpPr>
        <p:grpSp>
          <p:nvGrpSpPr>
            <p:cNvPr id="29" name="组合 28"/>
            <p:cNvGrpSpPr/>
            <p:nvPr/>
          </p:nvGrpSpPr>
          <p:grpSpPr>
            <a:xfrm>
              <a:off x="1162353" y="3140212"/>
              <a:ext cx="4321842" cy="987639"/>
              <a:chOff x="1162353" y="3140212"/>
              <a:chExt cx="4321842" cy="987639"/>
            </a:xfrm>
          </p:grpSpPr>
          <p:sp>
            <p:nvSpPr>
              <p:cNvPr id="31" name="菱形 30"/>
              <p:cNvSpPr/>
              <p:nvPr/>
            </p:nvSpPr>
            <p:spPr>
              <a:xfrm>
                <a:off x="1162353" y="3140212"/>
                <a:ext cx="937846" cy="93784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1192574" y="3198759"/>
                <a:ext cx="4291621" cy="929092"/>
                <a:chOff x="1122977" y="1058335"/>
                <a:chExt cx="4291621" cy="929092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2393620" y="1058335"/>
                  <a:ext cx="30209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4400" dirty="0">
                      <a:solidFill>
                        <a:schemeClr val="accent2"/>
                      </a:solidFill>
                      <a:latin typeface="OPPOSans H" panose="00020600040101010101" pitchFamily="18" charset="-122"/>
                      <a:ea typeface="OPPOSans H" panose="00020600040101010101" pitchFamily="18" charset="-122"/>
                      <a:sym typeface="OPPOSans H" panose="00020600040101010101" pitchFamily="18" charset="-122"/>
                    </a:rPr>
                    <a:t>获得荣誉</a:t>
                  </a:r>
                  <a:endParaRPr lang="zh-CN" altLang="en-US" sz="4400" dirty="0">
                    <a:solidFill>
                      <a:schemeClr val="accent2"/>
                    </a:solidFill>
                    <a:latin typeface="OPPOSans H" panose="00020600040101010101" pitchFamily="18" charset="-122"/>
                    <a:ea typeface="OPPOSans H" panose="00020600040101010101" pitchFamily="18" charset="-122"/>
                    <a:sym typeface="OPPOSans H" panose="00020600040101010101" pitchFamily="18" charset="-122"/>
                  </a:endParaRPr>
                </a:p>
              </p:txBody>
            </p:sp>
            <p:sp>
              <p:nvSpPr>
                <p:cNvPr id="34" name="TextBox 26"/>
                <p:cNvSpPr txBox="1"/>
                <p:nvPr/>
              </p:nvSpPr>
              <p:spPr>
                <a:xfrm>
                  <a:off x="2449097" y="1741206"/>
                  <a:ext cx="278262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zh-CN" sz="1000" dirty="0">
                      <a:solidFill>
                        <a:schemeClr val="tx2">
                          <a:lumMod val="75000"/>
                        </a:schemeClr>
                      </a:solidFill>
                      <a:latin typeface="OPPOSans L" panose="00020600040101010101" pitchFamily="18" charset="-122"/>
                      <a:ea typeface="OPPOSans L" panose="00020600040101010101" pitchFamily="18" charset="-122"/>
                      <a:cs typeface="+mn-ea"/>
                      <a:sym typeface="字魂58号-创中黑" panose="00000500000000000000" pitchFamily="2" charset="-122"/>
                    </a:rPr>
                    <a:t>INPUT TEXT HERE</a:t>
                  </a:r>
                  <a:endParaRPr lang="zh-CN" altLang="en-US" sz="1000" dirty="0">
                    <a:solidFill>
                      <a:schemeClr val="tx2">
                        <a:lumMod val="75000"/>
                      </a:schemeClr>
                    </a:solidFill>
                    <a:latin typeface="OPPOSans L" panose="00020600040101010101" pitchFamily="18" charset="-122"/>
                    <a:ea typeface="OPPOSans L" panose="00020600040101010101" pitchFamily="18" charset="-122"/>
                    <a:cs typeface="+mn-ea"/>
                    <a:sym typeface="字魂58号-创中黑" panose="00000500000000000000" pitchFamily="2" charset="-122"/>
                  </a:endParaRP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1122977" y="1083990"/>
                  <a:ext cx="835330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dist">
                    <a:defRPr sz="9600" spc="-150">
                      <a:gradFill>
                        <a:gsLst>
                          <a:gs pos="0">
                            <a:schemeClr val="accent3">
                              <a:lumMod val="75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lin ang="0" scaled="1"/>
                      </a:gradFill>
                      <a:latin typeface="优设标题黑" panose="00000500000000000000" pitchFamily="2" charset="-122"/>
                      <a:ea typeface="优设标题黑" panose="00000500000000000000" pitchFamily="2" charset="-122"/>
                    </a:defRPr>
                  </a:lvl1pPr>
                </a:lstStyle>
                <a:p>
                  <a:r>
                    <a:rPr lang="en-US" altLang="zh-CN" sz="4400" spc="-300" dirty="0">
                      <a:solidFill>
                        <a:schemeClr val="bg1"/>
                      </a:solidFill>
                      <a:latin typeface="思源宋体 CN Light" panose="02020300000000000000" pitchFamily="18" charset="-122"/>
                      <a:ea typeface="思源宋体 CN Light" panose="02020300000000000000" pitchFamily="18" charset="-122"/>
                    </a:rPr>
                    <a:t>03</a:t>
                  </a:r>
                  <a:endParaRPr lang="zh-CN" altLang="en-US" sz="4400" spc="-300" dirty="0">
                    <a:solidFill>
                      <a:schemeClr val="bg1"/>
                    </a:solidFill>
                    <a:latin typeface="思源宋体 CN Light" panose="02020300000000000000" pitchFamily="18" charset="-122"/>
                  </a:endParaRPr>
                </a:p>
              </p:txBody>
            </p:sp>
          </p:grpSp>
        </p:grpSp>
        <p:cxnSp>
          <p:nvCxnSpPr>
            <p:cNvPr id="30" name="直接连接符 29"/>
            <p:cNvCxnSpPr/>
            <p:nvPr/>
          </p:nvCxnSpPr>
          <p:spPr>
            <a:xfrm>
              <a:off x="2309446" y="3140212"/>
              <a:ext cx="0" cy="98763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6604066" y="4777781"/>
            <a:ext cx="4321842" cy="987639"/>
            <a:chOff x="1162353" y="3140212"/>
            <a:chExt cx="4321842" cy="987639"/>
          </a:xfrm>
        </p:grpSpPr>
        <p:grpSp>
          <p:nvGrpSpPr>
            <p:cNvPr id="37" name="组合 36"/>
            <p:cNvGrpSpPr/>
            <p:nvPr/>
          </p:nvGrpSpPr>
          <p:grpSpPr>
            <a:xfrm>
              <a:off x="1162353" y="3140212"/>
              <a:ext cx="4321842" cy="987639"/>
              <a:chOff x="1162353" y="3140212"/>
              <a:chExt cx="4321842" cy="987639"/>
            </a:xfrm>
          </p:grpSpPr>
          <p:sp>
            <p:nvSpPr>
              <p:cNvPr id="39" name="菱形 38"/>
              <p:cNvSpPr/>
              <p:nvPr/>
            </p:nvSpPr>
            <p:spPr>
              <a:xfrm>
                <a:off x="1162353" y="3140212"/>
                <a:ext cx="937846" cy="93784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1192574" y="3198759"/>
                <a:ext cx="4291621" cy="929092"/>
                <a:chOff x="1122977" y="1058335"/>
                <a:chExt cx="4291621" cy="929092"/>
              </a:xfrm>
            </p:grpSpPr>
            <p:sp>
              <p:nvSpPr>
                <p:cNvPr id="41" name="文本框 40"/>
                <p:cNvSpPr txBox="1"/>
                <p:nvPr/>
              </p:nvSpPr>
              <p:spPr>
                <a:xfrm>
                  <a:off x="2393620" y="1058335"/>
                  <a:ext cx="30209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4400" dirty="0">
                      <a:solidFill>
                        <a:schemeClr val="accent2"/>
                      </a:solidFill>
                      <a:latin typeface="OPPOSans H" panose="00020600040101010101" pitchFamily="18" charset="-122"/>
                      <a:ea typeface="OPPOSans H" panose="00020600040101010101" pitchFamily="18" charset="-122"/>
                      <a:sym typeface="OPPOSans H" panose="00020600040101010101" pitchFamily="18" charset="-122"/>
                    </a:rPr>
                    <a:t>规划目标</a:t>
                  </a:r>
                  <a:endParaRPr lang="zh-CN" altLang="en-US" sz="4400" dirty="0">
                    <a:solidFill>
                      <a:schemeClr val="accent2"/>
                    </a:solidFill>
                    <a:latin typeface="OPPOSans H" panose="00020600040101010101" pitchFamily="18" charset="-122"/>
                    <a:ea typeface="OPPOSans H" panose="00020600040101010101" pitchFamily="18" charset="-122"/>
                    <a:sym typeface="OPPOSans H" panose="00020600040101010101" pitchFamily="18" charset="-122"/>
                  </a:endParaRPr>
                </a:p>
              </p:txBody>
            </p:sp>
            <p:sp>
              <p:nvSpPr>
                <p:cNvPr id="42" name="TextBox 26"/>
                <p:cNvSpPr txBox="1"/>
                <p:nvPr/>
              </p:nvSpPr>
              <p:spPr>
                <a:xfrm>
                  <a:off x="2449097" y="1741206"/>
                  <a:ext cx="278262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zh-CN" sz="1000" dirty="0">
                      <a:solidFill>
                        <a:schemeClr val="tx2">
                          <a:lumMod val="75000"/>
                        </a:schemeClr>
                      </a:solidFill>
                      <a:latin typeface="OPPOSans L" panose="00020600040101010101" pitchFamily="18" charset="-122"/>
                      <a:ea typeface="OPPOSans L" panose="00020600040101010101" pitchFamily="18" charset="-122"/>
                      <a:cs typeface="+mn-ea"/>
                      <a:sym typeface="字魂58号-创中黑" panose="00000500000000000000" pitchFamily="2" charset="-122"/>
                    </a:rPr>
                    <a:t>INPUT TEXT HERE</a:t>
                  </a:r>
                  <a:endParaRPr lang="zh-CN" altLang="en-US" sz="1000" dirty="0">
                    <a:solidFill>
                      <a:schemeClr val="tx2">
                        <a:lumMod val="75000"/>
                      </a:schemeClr>
                    </a:solidFill>
                    <a:latin typeface="OPPOSans L" panose="00020600040101010101" pitchFamily="18" charset="-122"/>
                    <a:ea typeface="OPPOSans L" panose="00020600040101010101" pitchFamily="18" charset="-122"/>
                    <a:cs typeface="+mn-ea"/>
                    <a:sym typeface="字魂58号-创中黑" panose="00000500000000000000" pitchFamily="2" charset="-122"/>
                  </a:endParaRP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1122977" y="1083990"/>
                  <a:ext cx="835330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dist">
                    <a:defRPr sz="9600" spc="-150">
                      <a:gradFill>
                        <a:gsLst>
                          <a:gs pos="0">
                            <a:schemeClr val="accent3">
                              <a:lumMod val="75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lin ang="0" scaled="1"/>
                      </a:gradFill>
                      <a:latin typeface="优设标题黑" panose="00000500000000000000" pitchFamily="2" charset="-122"/>
                      <a:ea typeface="优设标题黑" panose="00000500000000000000" pitchFamily="2" charset="-122"/>
                    </a:defRPr>
                  </a:lvl1pPr>
                </a:lstStyle>
                <a:p>
                  <a:r>
                    <a:rPr lang="en-US" altLang="zh-CN" sz="4400" spc="-300" dirty="0">
                      <a:solidFill>
                        <a:schemeClr val="bg1"/>
                      </a:solidFill>
                      <a:latin typeface="思源宋体 CN Light" panose="02020300000000000000" pitchFamily="18" charset="-122"/>
                      <a:ea typeface="思源宋体 CN Light" panose="02020300000000000000" pitchFamily="18" charset="-122"/>
                    </a:rPr>
                    <a:t>04</a:t>
                  </a:r>
                  <a:endParaRPr lang="zh-CN" altLang="en-US" sz="4400" spc="-300" dirty="0">
                    <a:solidFill>
                      <a:schemeClr val="bg1"/>
                    </a:solidFill>
                    <a:latin typeface="思源宋体 CN Light" panose="02020300000000000000" pitchFamily="18" charset="-122"/>
                  </a:endParaRPr>
                </a:p>
              </p:txBody>
            </p:sp>
          </p:grpSp>
        </p:grpSp>
        <p:cxnSp>
          <p:nvCxnSpPr>
            <p:cNvPr id="38" name="直接连接符 37"/>
            <p:cNvCxnSpPr/>
            <p:nvPr/>
          </p:nvCxnSpPr>
          <p:spPr>
            <a:xfrm>
              <a:off x="2309446" y="3140212"/>
              <a:ext cx="0" cy="98763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350117" y="3500438"/>
            <a:ext cx="5800082" cy="1692771"/>
            <a:chOff x="3195889" y="2718193"/>
            <a:chExt cx="5800082" cy="1692771"/>
          </a:xfrm>
        </p:grpSpPr>
        <p:sp>
          <p:nvSpPr>
            <p:cNvPr id="9" name="文本框 8"/>
            <p:cNvSpPr txBox="1"/>
            <p:nvPr/>
          </p:nvSpPr>
          <p:spPr>
            <a:xfrm>
              <a:off x="3195889" y="2718193"/>
              <a:ext cx="58000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dirty="0">
                  <a:solidFill>
                    <a:schemeClr val="accent2"/>
                  </a:solidFill>
                  <a:latin typeface="OPPOSans H" panose="00020600040101010101" pitchFamily="18" charset="-122"/>
                  <a:ea typeface="OPPOSans H" panose="00020600040101010101" pitchFamily="18" charset="-122"/>
                  <a:sym typeface="OPPOSans H" panose="00020600040101010101" pitchFamily="18" charset="-122"/>
                </a:rPr>
                <a:t>岗位认识</a:t>
              </a:r>
              <a:endParaRPr lang="zh-CN" altLang="en-US" sz="8000" dirty="0">
                <a:solidFill>
                  <a:schemeClr val="accent2"/>
                </a:solidFill>
                <a:latin typeface="OPPOSans H" panose="00020600040101010101" pitchFamily="18" charset="-122"/>
                <a:ea typeface="OPPOSans H" panose="00020600040101010101" pitchFamily="18" charset="-122"/>
                <a:sym typeface="OPPOSans H" panose="00020600040101010101" pitchFamily="18" charset="-122"/>
              </a:endParaRPr>
            </a:p>
          </p:txBody>
        </p:sp>
        <p:sp>
          <p:nvSpPr>
            <p:cNvPr id="10" name="TextBox 26"/>
            <p:cNvSpPr txBox="1"/>
            <p:nvPr/>
          </p:nvSpPr>
          <p:spPr>
            <a:xfrm>
              <a:off x="3371635" y="4041632"/>
              <a:ext cx="56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accent2"/>
                  </a:solidFill>
                  <a:latin typeface="OPPOSans L" panose="00020600040101010101" pitchFamily="18" charset="-122"/>
                  <a:ea typeface="OPPOSans L" panose="00020600040101010101" pitchFamily="18" charset="-122"/>
                  <a:cs typeface="+mn-ea"/>
                  <a:sym typeface="字魂58号-创中黑" panose="00000500000000000000" pitchFamily="2" charset="-122"/>
                </a:rPr>
                <a:t>INPUT TEXT HERE</a:t>
              </a:r>
              <a:endParaRPr lang="zh-CN" altLang="en-US" dirty="0">
                <a:solidFill>
                  <a:schemeClr val="accent2"/>
                </a:solidFill>
                <a:latin typeface="OPPOSans L" panose="00020600040101010101" pitchFamily="18" charset="-122"/>
                <a:ea typeface="OPPOSans L" panose="00020600040101010101" pitchFamily="18" charset="-122"/>
                <a:cs typeface="+mn-ea"/>
                <a:sym typeface="字魂58号-创中黑" panose="000005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579174" y="2176999"/>
            <a:ext cx="53419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sym typeface="OPPOSans H" panose="00020600040101010101" pitchFamily="18" charset="-122"/>
              </a:rPr>
              <a:t>CHAP 01</a:t>
            </a:r>
            <a:endParaRPr lang="zh-CN" altLang="en-US" sz="7200" spc="-300" dirty="0">
              <a:solidFill>
                <a:schemeClr val="accent1"/>
              </a:solidFill>
              <a:latin typeface="OPPOSans H" panose="00020600040101010101" pitchFamily="18" charset="-122"/>
              <a:ea typeface="OPPOSans H" panose="00020600040101010101" pitchFamily="18" charset="-122"/>
              <a:sym typeface="OPPOSans H" panose="00020600040101010101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5509658" y="-385762"/>
            <a:ext cx="8616462" cy="7772400"/>
            <a:chOff x="-5509658" y="-385762"/>
            <a:chExt cx="8616462" cy="7772400"/>
          </a:xfrm>
        </p:grpSpPr>
        <p:grpSp>
          <p:nvGrpSpPr>
            <p:cNvPr id="2" name="组合 1"/>
            <p:cNvGrpSpPr/>
            <p:nvPr/>
          </p:nvGrpSpPr>
          <p:grpSpPr>
            <a:xfrm>
              <a:off x="-5509658" y="-385762"/>
              <a:ext cx="8616462" cy="7772400"/>
              <a:chOff x="-3176954" y="-2286976"/>
              <a:chExt cx="8616462" cy="7772400"/>
            </a:xfrm>
          </p:grpSpPr>
          <p:sp>
            <p:nvSpPr>
              <p:cNvPr id="3" name="菱形 2"/>
              <p:cNvSpPr/>
              <p:nvPr/>
            </p:nvSpPr>
            <p:spPr>
              <a:xfrm>
                <a:off x="-2332892" y="-2286976"/>
                <a:ext cx="7772400" cy="7772400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菱形 3"/>
              <p:cNvSpPr/>
              <p:nvPr/>
            </p:nvSpPr>
            <p:spPr>
              <a:xfrm>
                <a:off x="-3176954" y="-2286976"/>
                <a:ext cx="7772400" cy="7772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菱形 11"/>
            <p:cNvSpPr/>
            <p:nvPr/>
          </p:nvSpPr>
          <p:spPr>
            <a:xfrm>
              <a:off x="1273009" y="1489381"/>
              <a:ext cx="1375235" cy="1375235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636825" y="-291977"/>
            <a:ext cx="8387406" cy="7772400"/>
            <a:chOff x="9636825" y="-291977"/>
            <a:chExt cx="8387406" cy="77724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9636825" y="-291977"/>
              <a:ext cx="8387406" cy="7772400"/>
              <a:chOff x="-3176954" y="-2193191"/>
              <a:chExt cx="8387406" cy="7772400"/>
            </a:xfrm>
          </p:grpSpPr>
          <p:sp>
            <p:nvSpPr>
              <p:cNvPr id="6" name="菱形 5"/>
              <p:cNvSpPr/>
              <p:nvPr/>
            </p:nvSpPr>
            <p:spPr>
              <a:xfrm>
                <a:off x="-2561948" y="-2193191"/>
                <a:ext cx="7772400" cy="7772400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菱形 6"/>
              <p:cNvSpPr/>
              <p:nvPr/>
            </p:nvSpPr>
            <p:spPr>
              <a:xfrm>
                <a:off x="-3176954" y="-2193191"/>
                <a:ext cx="7772400" cy="7772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菱形 12"/>
            <p:cNvSpPr/>
            <p:nvPr/>
          </p:nvSpPr>
          <p:spPr>
            <a:xfrm>
              <a:off x="10050003" y="4320925"/>
              <a:ext cx="1375235" cy="1375235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A-组合 16"/>
          <p:cNvGrpSpPr/>
          <p:nvPr>
            <p:custDataLst>
              <p:tags r:id="rId1"/>
            </p:custDataLst>
          </p:nvPr>
        </p:nvGrpSpPr>
        <p:grpSpPr>
          <a:xfrm>
            <a:off x="1385451" y="1838254"/>
            <a:ext cx="3749255" cy="4028546"/>
            <a:chOff x="1385452" y="1612785"/>
            <a:chExt cx="3749255" cy="4028546"/>
          </a:xfrm>
        </p:grpSpPr>
        <p:sp>
          <p:nvSpPr>
            <p:cNvPr id="2" name="PA-矩形 1"/>
            <p:cNvSpPr/>
            <p:nvPr>
              <p:custDataLst>
                <p:tags r:id="rId2"/>
              </p:custDataLst>
            </p:nvPr>
          </p:nvSpPr>
          <p:spPr>
            <a:xfrm>
              <a:off x="1385452" y="4936843"/>
              <a:ext cx="3749255" cy="704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请复制粘贴内容文本到这里，可以进行修改，符合设计需要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" name="PA-文本框 2"/>
            <p:cNvSpPr txBox="1"/>
            <p:nvPr>
              <p:custDataLst>
                <p:tags r:id="rId3"/>
              </p:custDataLst>
            </p:nvPr>
          </p:nvSpPr>
          <p:spPr>
            <a:xfrm>
              <a:off x="2032199" y="4382201"/>
              <a:ext cx="198905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2200" b="1">
                  <a:solidFill>
                    <a:schemeClr val="accent1"/>
                  </a:solidFill>
                  <a:cs typeface="+mn-ea"/>
                </a:defRPr>
              </a:lvl1pPr>
            </a:lstStyle>
            <a:p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输入小标题</a:t>
              </a:r>
              <a:endPara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" name="PA-椭圆 3"/>
            <p:cNvSpPr/>
            <p:nvPr>
              <p:custDataLst>
                <p:tags r:id="rId4"/>
              </p:custDataLst>
            </p:nvPr>
          </p:nvSpPr>
          <p:spPr>
            <a:xfrm>
              <a:off x="1385452" y="4302955"/>
              <a:ext cx="497047" cy="4970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0" dist="12700" dir="5400000" sx="91000" sy="9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5" name="PA-Graphic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35152" y="4452655"/>
              <a:ext cx="197647" cy="197647"/>
            </a:xfrm>
            <a:prstGeom prst="rect">
              <a:avLst/>
            </a:prstGeom>
          </p:spPr>
        </p:pic>
        <p:pic>
          <p:nvPicPr>
            <p:cNvPr id="13" name="PA-图片 1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35152" y="1612785"/>
              <a:ext cx="3383317" cy="2255545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6886626" y="1746959"/>
            <a:ext cx="3919923" cy="4199087"/>
            <a:chOff x="6886627" y="1521490"/>
            <a:chExt cx="3919923" cy="4199087"/>
          </a:xfrm>
        </p:grpSpPr>
        <p:sp>
          <p:nvSpPr>
            <p:cNvPr id="6" name="矩形 5"/>
            <p:cNvSpPr/>
            <p:nvPr/>
          </p:nvSpPr>
          <p:spPr>
            <a:xfrm>
              <a:off x="7057295" y="5016089"/>
              <a:ext cx="3749255" cy="704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请复制粘贴内容文本到这里，可以进行修改，符合设计需要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704042" y="4461447"/>
              <a:ext cx="198905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2200" b="1">
                  <a:solidFill>
                    <a:schemeClr val="accent1"/>
                  </a:solidFill>
                  <a:cs typeface="+mn-ea"/>
                </a:defRPr>
              </a:lvl1pPr>
            </a:lstStyle>
            <a:p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输入小标题</a:t>
              </a:r>
              <a:endPara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057295" y="4382201"/>
              <a:ext cx="497047" cy="4970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" dir="5400000" sx="91000" sy="9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06995" y="4531901"/>
              <a:ext cx="197647" cy="19764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886627" y="1521490"/>
              <a:ext cx="3520117" cy="234857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文本框 9"/>
          <p:cNvSpPr txBox="1"/>
          <p:nvPr>
            <p:custDataLst>
              <p:tags r:id="rId1"/>
            </p:custDataLst>
          </p:nvPr>
        </p:nvSpPr>
        <p:spPr>
          <a:xfrm>
            <a:off x="1828800" y="4659165"/>
            <a:ext cx="8534400" cy="13522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替换文字内容，修改文字内容，也可以直接复制你的内容请替换文字内容，修改文字内容，也可以直接复制你的内容请替换文字内容，修改文字内容，也可以直接复制你的内容请替换文字内容，修改文字内容，也可以直接复制你的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9" name="PA-组合 18"/>
          <p:cNvGrpSpPr/>
          <p:nvPr>
            <p:custDataLst>
              <p:tags r:id="rId2"/>
            </p:custDataLst>
          </p:nvPr>
        </p:nvGrpSpPr>
        <p:grpSpPr>
          <a:xfrm>
            <a:off x="1034731" y="1785609"/>
            <a:ext cx="10044117" cy="2550168"/>
            <a:chOff x="1034731" y="1785609"/>
            <a:chExt cx="10044117" cy="2550168"/>
          </a:xfrm>
        </p:grpSpPr>
        <p:sp>
          <p:nvSpPr>
            <p:cNvPr id="6" name="PA-矩形 5"/>
            <p:cNvSpPr/>
            <p:nvPr>
              <p:custDataLst>
                <p:tags r:id="rId3"/>
              </p:custDataLst>
            </p:nvPr>
          </p:nvSpPr>
          <p:spPr>
            <a:xfrm>
              <a:off x="1034731" y="1785609"/>
              <a:ext cx="2212383" cy="2550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457200" sx="102000" sy="102000" algn="ctr" rotWithShape="0">
                <a:schemeClr val="tx1"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PA-矩形 6"/>
            <p:cNvSpPr/>
            <p:nvPr>
              <p:custDataLst>
                <p:tags r:id="rId4"/>
              </p:custDataLst>
            </p:nvPr>
          </p:nvSpPr>
          <p:spPr>
            <a:xfrm>
              <a:off x="3645310" y="1785609"/>
              <a:ext cx="2212383" cy="2550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457200" sx="102000" sy="102000" algn="ctr" rotWithShape="0">
                <a:schemeClr val="tx1"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PA-矩形 7"/>
            <p:cNvSpPr/>
            <p:nvPr>
              <p:custDataLst>
                <p:tags r:id="rId5"/>
              </p:custDataLst>
            </p:nvPr>
          </p:nvSpPr>
          <p:spPr>
            <a:xfrm>
              <a:off x="6255888" y="1785609"/>
              <a:ext cx="2212383" cy="2550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457200" sx="102000" sy="102000" algn="ctr" rotWithShape="0">
                <a:schemeClr val="tx1"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PA-矩形 8"/>
            <p:cNvSpPr/>
            <p:nvPr>
              <p:custDataLst>
                <p:tags r:id="rId6"/>
              </p:custDataLst>
            </p:nvPr>
          </p:nvSpPr>
          <p:spPr>
            <a:xfrm>
              <a:off x="8866465" y="1785609"/>
              <a:ext cx="2212383" cy="2550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457200" sx="102000" sy="102000" algn="ctr" rotWithShape="0">
                <a:schemeClr val="tx1"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" name="PA-椭圆 9"/>
            <p:cNvSpPr/>
            <p:nvPr>
              <p:custDataLst>
                <p:tags r:id="rId7"/>
              </p:custDataLst>
            </p:nvPr>
          </p:nvSpPr>
          <p:spPr>
            <a:xfrm>
              <a:off x="1757547" y="2372487"/>
              <a:ext cx="766750" cy="838796"/>
            </a:xfrm>
            <a:custGeom>
              <a:avLst/>
              <a:gdLst>
                <a:gd name="connsiteX0" fmla="*/ 408616 w 537777"/>
                <a:gd name="connsiteY0" fmla="*/ 384389 h 588308"/>
                <a:gd name="connsiteX1" fmla="*/ 419922 w 537777"/>
                <a:gd name="connsiteY1" fmla="*/ 394860 h 588308"/>
                <a:gd name="connsiteX2" fmla="*/ 419922 w 537777"/>
                <a:gd name="connsiteY2" fmla="*/ 448824 h 588308"/>
                <a:gd name="connsiteX3" fmla="*/ 473224 w 537777"/>
                <a:gd name="connsiteY3" fmla="*/ 448824 h 588308"/>
                <a:gd name="connsiteX4" fmla="*/ 484530 w 537777"/>
                <a:gd name="connsiteY4" fmla="*/ 459295 h 588308"/>
                <a:gd name="connsiteX5" fmla="*/ 473224 w 537777"/>
                <a:gd name="connsiteY5" fmla="*/ 469766 h 588308"/>
                <a:gd name="connsiteX6" fmla="*/ 408616 w 537777"/>
                <a:gd name="connsiteY6" fmla="*/ 469766 h 588308"/>
                <a:gd name="connsiteX7" fmla="*/ 398117 w 537777"/>
                <a:gd name="connsiteY7" fmla="*/ 459295 h 588308"/>
                <a:gd name="connsiteX8" fmla="*/ 398117 w 537777"/>
                <a:gd name="connsiteY8" fmla="*/ 394860 h 588308"/>
                <a:gd name="connsiteX9" fmla="*/ 408616 w 537777"/>
                <a:gd name="connsiteY9" fmla="*/ 384389 h 588308"/>
                <a:gd name="connsiteX10" fmla="*/ 408675 w 537777"/>
                <a:gd name="connsiteY10" fmla="*/ 352129 h 588308"/>
                <a:gd name="connsiteX11" fmla="*/ 301360 w 537777"/>
                <a:gd name="connsiteY11" fmla="*/ 459337 h 588308"/>
                <a:gd name="connsiteX12" fmla="*/ 408675 w 537777"/>
                <a:gd name="connsiteY12" fmla="*/ 566544 h 588308"/>
                <a:gd name="connsiteX13" fmla="*/ 516798 w 537777"/>
                <a:gd name="connsiteY13" fmla="*/ 459337 h 588308"/>
                <a:gd name="connsiteX14" fmla="*/ 408675 w 537777"/>
                <a:gd name="connsiteY14" fmla="*/ 352129 h 588308"/>
                <a:gd name="connsiteX15" fmla="*/ 408675 w 537777"/>
                <a:gd name="connsiteY15" fmla="*/ 330365 h 588308"/>
                <a:gd name="connsiteX16" fmla="*/ 537777 w 537777"/>
                <a:gd name="connsiteY16" fmla="*/ 459337 h 588308"/>
                <a:gd name="connsiteX17" fmla="*/ 408675 w 537777"/>
                <a:gd name="connsiteY17" fmla="*/ 588308 h 588308"/>
                <a:gd name="connsiteX18" fmla="*/ 279574 w 537777"/>
                <a:gd name="connsiteY18" fmla="*/ 459337 h 588308"/>
                <a:gd name="connsiteX19" fmla="*/ 408675 w 537777"/>
                <a:gd name="connsiteY19" fmla="*/ 330365 h 588308"/>
                <a:gd name="connsiteX20" fmla="*/ 208498 w 537777"/>
                <a:gd name="connsiteY20" fmla="*/ 128944 h 588308"/>
                <a:gd name="connsiteX21" fmla="*/ 132625 w 537777"/>
                <a:gd name="connsiteY21" fmla="*/ 203893 h 588308"/>
                <a:gd name="connsiteX22" fmla="*/ 208498 w 537777"/>
                <a:gd name="connsiteY22" fmla="*/ 279648 h 588308"/>
                <a:gd name="connsiteX23" fmla="*/ 283563 w 537777"/>
                <a:gd name="connsiteY23" fmla="*/ 203893 h 588308"/>
                <a:gd name="connsiteX24" fmla="*/ 208498 w 537777"/>
                <a:gd name="connsiteY24" fmla="*/ 128944 h 588308"/>
                <a:gd name="connsiteX25" fmla="*/ 206076 w 537777"/>
                <a:gd name="connsiteY25" fmla="*/ 0 h 588308"/>
                <a:gd name="connsiteX26" fmla="*/ 352171 w 537777"/>
                <a:gd name="connsiteY26" fmla="*/ 60443 h 588308"/>
                <a:gd name="connsiteX27" fmla="*/ 398986 w 537777"/>
                <a:gd name="connsiteY27" fmla="*/ 298989 h 588308"/>
                <a:gd name="connsiteX28" fmla="*/ 247241 w 537777"/>
                <a:gd name="connsiteY28" fmla="*/ 459364 h 588308"/>
                <a:gd name="connsiteX29" fmla="*/ 257734 w 537777"/>
                <a:gd name="connsiteY29" fmla="*/ 514971 h 588308"/>
                <a:gd name="connsiteX30" fmla="*/ 206076 w 537777"/>
                <a:gd name="connsiteY30" fmla="*/ 588308 h 588308"/>
                <a:gd name="connsiteX31" fmla="*/ 41417 w 537777"/>
                <a:gd name="connsiteY31" fmla="*/ 349761 h 588308"/>
                <a:gd name="connsiteX32" fmla="*/ 60789 w 537777"/>
                <a:gd name="connsiteY32" fmla="*/ 60443 h 588308"/>
                <a:gd name="connsiteX33" fmla="*/ 206076 w 537777"/>
                <a:gd name="connsiteY33" fmla="*/ 0 h 58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37777" h="588308">
                  <a:moveTo>
                    <a:pt x="408616" y="384389"/>
                  </a:moveTo>
                  <a:cubicBezTo>
                    <a:pt x="415077" y="384389"/>
                    <a:pt x="419922" y="389222"/>
                    <a:pt x="419922" y="394860"/>
                  </a:cubicBezTo>
                  <a:lnTo>
                    <a:pt x="419922" y="448824"/>
                  </a:lnTo>
                  <a:lnTo>
                    <a:pt x="473224" y="448824"/>
                  </a:lnTo>
                  <a:cubicBezTo>
                    <a:pt x="479684" y="448824"/>
                    <a:pt x="484530" y="453657"/>
                    <a:pt x="484530" y="459295"/>
                  </a:cubicBezTo>
                  <a:cubicBezTo>
                    <a:pt x="484530" y="464933"/>
                    <a:pt x="479684" y="469766"/>
                    <a:pt x="473224" y="469766"/>
                  </a:cubicBezTo>
                  <a:lnTo>
                    <a:pt x="408616" y="469766"/>
                  </a:lnTo>
                  <a:cubicBezTo>
                    <a:pt x="402963" y="469766"/>
                    <a:pt x="398117" y="464933"/>
                    <a:pt x="398117" y="459295"/>
                  </a:cubicBezTo>
                  <a:lnTo>
                    <a:pt x="398117" y="394860"/>
                  </a:lnTo>
                  <a:cubicBezTo>
                    <a:pt x="398117" y="389222"/>
                    <a:pt x="402963" y="384389"/>
                    <a:pt x="408616" y="384389"/>
                  </a:cubicBezTo>
                  <a:close/>
                  <a:moveTo>
                    <a:pt x="408675" y="352129"/>
                  </a:moveTo>
                  <a:cubicBezTo>
                    <a:pt x="349773" y="352129"/>
                    <a:pt x="301360" y="400493"/>
                    <a:pt x="301360" y="459337"/>
                  </a:cubicBezTo>
                  <a:cubicBezTo>
                    <a:pt x="301360" y="518986"/>
                    <a:pt x="349773" y="566544"/>
                    <a:pt x="408675" y="566544"/>
                  </a:cubicBezTo>
                  <a:cubicBezTo>
                    <a:pt x="468385" y="566544"/>
                    <a:pt x="516798" y="518986"/>
                    <a:pt x="516798" y="459337"/>
                  </a:cubicBezTo>
                  <a:cubicBezTo>
                    <a:pt x="516798" y="400493"/>
                    <a:pt x="468385" y="352129"/>
                    <a:pt x="408675" y="352129"/>
                  </a:cubicBezTo>
                  <a:close/>
                  <a:moveTo>
                    <a:pt x="408675" y="330365"/>
                  </a:moveTo>
                  <a:cubicBezTo>
                    <a:pt x="480488" y="330365"/>
                    <a:pt x="537777" y="388402"/>
                    <a:pt x="537777" y="459337"/>
                  </a:cubicBezTo>
                  <a:cubicBezTo>
                    <a:pt x="537777" y="530271"/>
                    <a:pt x="480488" y="588308"/>
                    <a:pt x="408675" y="588308"/>
                  </a:cubicBezTo>
                  <a:cubicBezTo>
                    <a:pt x="337670" y="588308"/>
                    <a:pt x="279574" y="530271"/>
                    <a:pt x="279574" y="459337"/>
                  </a:cubicBezTo>
                  <a:cubicBezTo>
                    <a:pt x="279574" y="388402"/>
                    <a:pt x="337670" y="330365"/>
                    <a:pt x="408675" y="330365"/>
                  </a:cubicBezTo>
                  <a:close/>
                  <a:moveTo>
                    <a:pt x="208498" y="128944"/>
                  </a:moveTo>
                  <a:cubicBezTo>
                    <a:pt x="166526" y="128944"/>
                    <a:pt x="132625" y="162792"/>
                    <a:pt x="132625" y="203893"/>
                  </a:cubicBezTo>
                  <a:cubicBezTo>
                    <a:pt x="132625" y="245800"/>
                    <a:pt x="166526" y="279648"/>
                    <a:pt x="208498" y="279648"/>
                  </a:cubicBezTo>
                  <a:cubicBezTo>
                    <a:pt x="249663" y="279648"/>
                    <a:pt x="283563" y="245800"/>
                    <a:pt x="283563" y="203893"/>
                  </a:cubicBezTo>
                  <a:cubicBezTo>
                    <a:pt x="283563" y="162792"/>
                    <a:pt x="249663" y="128944"/>
                    <a:pt x="208498" y="128944"/>
                  </a:cubicBezTo>
                  <a:close/>
                  <a:moveTo>
                    <a:pt x="206076" y="0"/>
                  </a:moveTo>
                  <a:cubicBezTo>
                    <a:pt x="261770" y="0"/>
                    <a:pt x="313428" y="21759"/>
                    <a:pt x="352171" y="60443"/>
                  </a:cubicBezTo>
                  <a:cubicBezTo>
                    <a:pt x="411094" y="118468"/>
                    <a:pt x="428044" y="219205"/>
                    <a:pt x="398986" y="298989"/>
                  </a:cubicBezTo>
                  <a:cubicBezTo>
                    <a:pt x="315042" y="303825"/>
                    <a:pt x="247241" y="373938"/>
                    <a:pt x="247241" y="459364"/>
                  </a:cubicBezTo>
                  <a:cubicBezTo>
                    <a:pt x="247241" y="478705"/>
                    <a:pt x="251277" y="497241"/>
                    <a:pt x="257734" y="514971"/>
                  </a:cubicBezTo>
                  <a:lnTo>
                    <a:pt x="206076" y="588308"/>
                  </a:lnTo>
                  <a:lnTo>
                    <a:pt x="41417" y="349761"/>
                  </a:lnTo>
                  <a:cubicBezTo>
                    <a:pt x="-20734" y="267559"/>
                    <a:pt x="-11855" y="132168"/>
                    <a:pt x="60789" y="60443"/>
                  </a:cubicBezTo>
                  <a:cubicBezTo>
                    <a:pt x="99532" y="21759"/>
                    <a:pt x="151190" y="0"/>
                    <a:pt x="206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" name="PA-椭圆 10"/>
            <p:cNvSpPr/>
            <p:nvPr>
              <p:custDataLst>
                <p:tags r:id="rId8"/>
              </p:custDataLst>
            </p:nvPr>
          </p:nvSpPr>
          <p:spPr>
            <a:xfrm>
              <a:off x="4367873" y="2372488"/>
              <a:ext cx="767255" cy="838796"/>
            </a:xfrm>
            <a:custGeom>
              <a:avLst/>
              <a:gdLst>
                <a:gd name="connsiteX0" fmla="*/ 275273 w 550534"/>
                <a:gd name="connsiteY0" fmla="*/ 198079 h 601867"/>
                <a:gd name="connsiteX1" fmla="*/ 352172 w 550534"/>
                <a:gd name="connsiteY1" fmla="*/ 274852 h 601867"/>
                <a:gd name="connsiteX2" fmla="*/ 301688 w 550534"/>
                <a:gd name="connsiteY2" fmla="*/ 348108 h 601867"/>
                <a:gd name="connsiteX3" fmla="*/ 282317 w 550534"/>
                <a:gd name="connsiteY3" fmla="*/ 294191 h 601867"/>
                <a:gd name="connsiteX4" fmla="*/ 296405 w 550534"/>
                <a:gd name="connsiteY4" fmla="*/ 274852 h 601867"/>
                <a:gd name="connsiteX5" fmla="*/ 275273 w 550534"/>
                <a:gd name="connsiteY5" fmla="*/ 253754 h 601867"/>
                <a:gd name="connsiteX6" fmla="*/ 254140 w 550534"/>
                <a:gd name="connsiteY6" fmla="*/ 274852 h 601867"/>
                <a:gd name="connsiteX7" fmla="*/ 268228 w 550534"/>
                <a:gd name="connsiteY7" fmla="*/ 294191 h 601867"/>
                <a:gd name="connsiteX8" fmla="*/ 275273 w 550534"/>
                <a:gd name="connsiteY8" fmla="*/ 274852 h 601867"/>
                <a:gd name="connsiteX9" fmla="*/ 275273 w 550534"/>
                <a:gd name="connsiteY9" fmla="*/ 601867 h 601867"/>
                <a:gd name="connsiteX10" fmla="*/ 152586 w 550534"/>
                <a:gd name="connsiteY10" fmla="*/ 601867 h 601867"/>
                <a:gd name="connsiteX11" fmla="*/ 248857 w 550534"/>
                <a:gd name="connsiteY11" fmla="*/ 346350 h 601867"/>
                <a:gd name="connsiteX12" fmla="*/ 197786 w 550534"/>
                <a:gd name="connsiteY12" fmla="*/ 274852 h 601867"/>
                <a:gd name="connsiteX13" fmla="*/ 275273 w 550534"/>
                <a:gd name="connsiteY13" fmla="*/ 198079 h 601867"/>
                <a:gd name="connsiteX14" fmla="*/ 275278 w 550534"/>
                <a:gd name="connsiteY14" fmla="*/ 97862 h 601867"/>
                <a:gd name="connsiteX15" fmla="*/ 451919 w 550534"/>
                <a:gd name="connsiteY15" fmla="*/ 274875 h 601867"/>
                <a:gd name="connsiteX16" fmla="*/ 334550 w 550534"/>
                <a:gd name="connsiteY16" fmla="*/ 439579 h 601867"/>
                <a:gd name="connsiteX17" fmla="*/ 315184 w 550534"/>
                <a:gd name="connsiteY17" fmla="*/ 385069 h 601867"/>
                <a:gd name="connsiteX18" fmla="*/ 392648 w 550534"/>
                <a:gd name="connsiteY18" fmla="*/ 274875 h 601867"/>
                <a:gd name="connsiteX19" fmla="*/ 273518 w 550534"/>
                <a:gd name="connsiteY19" fmla="*/ 155890 h 601867"/>
                <a:gd name="connsiteX20" fmla="*/ 154388 w 550534"/>
                <a:gd name="connsiteY20" fmla="*/ 274875 h 601867"/>
                <a:gd name="connsiteX21" fmla="*/ 231265 w 550534"/>
                <a:gd name="connsiteY21" fmla="*/ 385069 h 601867"/>
                <a:gd name="connsiteX22" fmla="*/ 211899 w 550534"/>
                <a:gd name="connsiteY22" fmla="*/ 439579 h 601867"/>
                <a:gd name="connsiteX23" fmla="*/ 98051 w 550534"/>
                <a:gd name="connsiteY23" fmla="*/ 274875 h 601867"/>
                <a:gd name="connsiteX24" fmla="*/ 275278 w 550534"/>
                <a:gd name="connsiteY24" fmla="*/ 97862 h 601867"/>
                <a:gd name="connsiteX25" fmla="*/ 275267 w 550534"/>
                <a:gd name="connsiteY25" fmla="*/ 0 h 601867"/>
                <a:gd name="connsiteX26" fmla="*/ 550534 w 550534"/>
                <a:gd name="connsiteY26" fmla="*/ 274875 h 601867"/>
                <a:gd name="connsiteX27" fmla="*/ 371522 w 550534"/>
                <a:gd name="connsiteY27" fmla="*/ 532167 h 601867"/>
                <a:gd name="connsiteX28" fmla="*/ 352154 w 550534"/>
                <a:gd name="connsiteY28" fmla="*/ 477661 h 601867"/>
                <a:gd name="connsiteX29" fmla="*/ 492429 w 550534"/>
                <a:gd name="connsiteY29" fmla="*/ 274875 h 601867"/>
                <a:gd name="connsiteX30" fmla="*/ 275267 w 550534"/>
                <a:gd name="connsiteY30" fmla="*/ 58023 h 601867"/>
                <a:gd name="connsiteX31" fmla="*/ 57518 w 550534"/>
                <a:gd name="connsiteY31" fmla="*/ 274875 h 601867"/>
                <a:gd name="connsiteX32" fmla="*/ 197793 w 550534"/>
                <a:gd name="connsiteY32" fmla="*/ 477661 h 601867"/>
                <a:gd name="connsiteX33" fmla="*/ 178425 w 550534"/>
                <a:gd name="connsiteY33" fmla="*/ 532167 h 601867"/>
                <a:gd name="connsiteX34" fmla="*/ 0 w 550534"/>
                <a:gd name="connsiteY34" fmla="*/ 274875 h 601867"/>
                <a:gd name="connsiteX35" fmla="*/ 275267 w 550534"/>
                <a:gd name="connsiteY35" fmla="*/ 0 h 6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0534" h="601867">
                  <a:moveTo>
                    <a:pt x="275273" y="198079"/>
                  </a:moveTo>
                  <a:cubicBezTo>
                    <a:pt x="316951" y="198079"/>
                    <a:pt x="352172" y="230898"/>
                    <a:pt x="352172" y="274852"/>
                  </a:cubicBezTo>
                  <a:cubicBezTo>
                    <a:pt x="352172" y="308256"/>
                    <a:pt x="331039" y="335801"/>
                    <a:pt x="301688" y="348108"/>
                  </a:cubicBezTo>
                  <a:lnTo>
                    <a:pt x="282317" y="294191"/>
                  </a:lnTo>
                  <a:cubicBezTo>
                    <a:pt x="291122" y="290675"/>
                    <a:pt x="296405" y="283642"/>
                    <a:pt x="296405" y="274852"/>
                  </a:cubicBezTo>
                  <a:cubicBezTo>
                    <a:pt x="296405" y="262545"/>
                    <a:pt x="285839" y="253754"/>
                    <a:pt x="275273" y="253754"/>
                  </a:cubicBezTo>
                  <a:cubicBezTo>
                    <a:pt x="262945" y="253754"/>
                    <a:pt x="254140" y="264303"/>
                    <a:pt x="254140" y="274852"/>
                  </a:cubicBezTo>
                  <a:cubicBezTo>
                    <a:pt x="254140" y="283642"/>
                    <a:pt x="261184" y="290675"/>
                    <a:pt x="268228" y="294191"/>
                  </a:cubicBezTo>
                  <a:lnTo>
                    <a:pt x="275273" y="274852"/>
                  </a:lnTo>
                  <a:lnTo>
                    <a:pt x="275273" y="601867"/>
                  </a:lnTo>
                  <a:lnTo>
                    <a:pt x="152586" y="601867"/>
                  </a:lnTo>
                  <a:lnTo>
                    <a:pt x="248857" y="346350"/>
                  </a:lnTo>
                  <a:cubicBezTo>
                    <a:pt x="218919" y="335801"/>
                    <a:pt x="197786" y="308256"/>
                    <a:pt x="197786" y="274852"/>
                  </a:cubicBezTo>
                  <a:cubicBezTo>
                    <a:pt x="197786" y="232656"/>
                    <a:pt x="231246" y="198079"/>
                    <a:pt x="275273" y="198079"/>
                  </a:cubicBezTo>
                  <a:close/>
                  <a:moveTo>
                    <a:pt x="275278" y="97862"/>
                  </a:moveTo>
                  <a:cubicBezTo>
                    <a:pt x="373282" y="97862"/>
                    <a:pt x="451919" y="178749"/>
                    <a:pt x="451919" y="274875"/>
                  </a:cubicBezTo>
                  <a:cubicBezTo>
                    <a:pt x="451919" y="349900"/>
                    <a:pt x="403211" y="414961"/>
                    <a:pt x="334550" y="439579"/>
                  </a:cubicBezTo>
                  <a:lnTo>
                    <a:pt x="315184" y="385069"/>
                  </a:lnTo>
                  <a:cubicBezTo>
                    <a:pt x="360958" y="369243"/>
                    <a:pt x="392648" y="325869"/>
                    <a:pt x="392648" y="274875"/>
                  </a:cubicBezTo>
                  <a:cubicBezTo>
                    <a:pt x="392648" y="208056"/>
                    <a:pt x="338071" y="155890"/>
                    <a:pt x="273518" y="155890"/>
                  </a:cubicBezTo>
                  <a:cubicBezTo>
                    <a:pt x="206617" y="155890"/>
                    <a:pt x="154388" y="209814"/>
                    <a:pt x="154388" y="274875"/>
                  </a:cubicBezTo>
                  <a:cubicBezTo>
                    <a:pt x="154388" y="325869"/>
                    <a:pt x="185491" y="367484"/>
                    <a:pt x="231265" y="385069"/>
                  </a:cubicBezTo>
                  <a:lnTo>
                    <a:pt x="211899" y="439579"/>
                  </a:lnTo>
                  <a:cubicBezTo>
                    <a:pt x="145586" y="414961"/>
                    <a:pt x="98051" y="349900"/>
                    <a:pt x="98051" y="274875"/>
                  </a:cubicBezTo>
                  <a:cubicBezTo>
                    <a:pt x="98051" y="176990"/>
                    <a:pt x="178449" y="97862"/>
                    <a:pt x="275278" y="97862"/>
                  </a:cubicBezTo>
                  <a:close/>
                  <a:moveTo>
                    <a:pt x="275267" y="0"/>
                  </a:moveTo>
                  <a:cubicBezTo>
                    <a:pt x="426106" y="0"/>
                    <a:pt x="550534" y="122492"/>
                    <a:pt x="550534" y="274875"/>
                  </a:cubicBezTo>
                  <a:cubicBezTo>
                    <a:pt x="550534" y="392092"/>
                    <a:pt x="474821" y="493485"/>
                    <a:pt x="371522" y="532167"/>
                  </a:cubicBezTo>
                  <a:lnTo>
                    <a:pt x="352154" y="477661"/>
                  </a:lnTo>
                  <a:cubicBezTo>
                    <a:pt x="432562" y="446598"/>
                    <a:pt x="492429" y="367477"/>
                    <a:pt x="492429" y="274875"/>
                  </a:cubicBezTo>
                  <a:cubicBezTo>
                    <a:pt x="492429" y="155899"/>
                    <a:pt x="394412" y="58023"/>
                    <a:pt x="275267" y="58023"/>
                  </a:cubicBezTo>
                  <a:cubicBezTo>
                    <a:pt x="156122" y="58023"/>
                    <a:pt x="57518" y="155899"/>
                    <a:pt x="57518" y="274875"/>
                  </a:cubicBezTo>
                  <a:cubicBezTo>
                    <a:pt x="57518" y="367477"/>
                    <a:pt x="115624" y="446598"/>
                    <a:pt x="197793" y="477661"/>
                  </a:cubicBezTo>
                  <a:lnTo>
                    <a:pt x="178425" y="532167"/>
                  </a:lnTo>
                  <a:cubicBezTo>
                    <a:pt x="73365" y="491727"/>
                    <a:pt x="0" y="392092"/>
                    <a:pt x="0" y="274875"/>
                  </a:cubicBezTo>
                  <a:cubicBezTo>
                    <a:pt x="0" y="122492"/>
                    <a:pt x="124428" y="0"/>
                    <a:pt x="275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" name="PA-椭圆 11"/>
            <p:cNvSpPr/>
            <p:nvPr>
              <p:custDataLst>
                <p:tags r:id="rId9"/>
              </p:custDataLst>
            </p:nvPr>
          </p:nvSpPr>
          <p:spPr>
            <a:xfrm>
              <a:off x="6942679" y="2424086"/>
              <a:ext cx="838796" cy="735599"/>
            </a:xfrm>
            <a:custGeom>
              <a:avLst/>
              <a:gdLst>
                <a:gd name="connsiteX0" fmla="*/ 42911 w 606384"/>
                <a:gd name="connsiteY0" fmla="*/ 164911 h 531781"/>
                <a:gd name="connsiteX1" fmla="*/ 77191 w 606384"/>
                <a:gd name="connsiteY1" fmla="*/ 164911 h 531781"/>
                <a:gd name="connsiteX2" fmla="*/ 120102 w 606384"/>
                <a:gd name="connsiteY2" fmla="*/ 207756 h 531781"/>
                <a:gd name="connsiteX3" fmla="*/ 120102 w 606384"/>
                <a:gd name="connsiteY3" fmla="*/ 488019 h 531781"/>
                <a:gd name="connsiteX4" fmla="*/ 77191 w 606384"/>
                <a:gd name="connsiteY4" fmla="*/ 530863 h 531781"/>
                <a:gd name="connsiteX5" fmla="*/ 42911 w 606384"/>
                <a:gd name="connsiteY5" fmla="*/ 530863 h 531781"/>
                <a:gd name="connsiteX6" fmla="*/ 0 w 606384"/>
                <a:gd name="connsiteY6" fmla="*/ 488019 h 531781"/>
                <a:gd name="connsiteX7" fmla="*/ 0 w 606384"/>
                <a:gd name="connsiteY7" fmla="*/ 207756 h 531781"/>
                <a:gd name="connsiteX8" fmla="*/ 42911 w 606384"/>
                <a:gd name="connsiteY8" fmla="*/ 164911 h 531781"/>
                <a:gd name="connsiteX9" fmla="*/ 347159 w 606384"/>
                <a:gd name="connsiteY9" fmla="*/ 66362 h 531781"/>
                <a:gd name="connsiteX10" fmla="*/ 319571 w 606384"/>
                <a:gd name="connsiteY10" fmla="*/ 79973 h 531781"/>
                <a:gd name="connsiteX11" fmla="*/ 310133 w 606384"/>
                <a:gd name="connsiteY11" fmla="*/ 94308 h 531781"/>
                <a:gd name="connsiteX12" fmla="*/ 303277 w 606384"/>
                <a:gd name="connsiteY12" fmla="*/ 105100 h 531781"/>
                <a:gd name="connsiteX13" fmla="*/ 218013 w 606384"/>
                <a:gd name="connsiteY13" fmla="*/ 193126 h 531781"/>
                <a:gd name="connsiteX14" fmla="*/ 216480 w 606384"/>
                <a:gd name="connsiteY14" fmla="*/ 195864 h 531781"/>
                <a:gd name="connsiteX15" fmla="*/ 216480 w 606384"/>
                <a:gd name="connsiteY15" fmla="*/ 466064 h 531781"/>
                <a:gd name="connsiteX16" fmla="*/ 480903 w 606384"/>
                <a:gd name="connsiteY16" fmla="*/ 466064 h 531781"/>
                <a:gd name="connsiteX17" fmla="*/ 485339 w 606384"/>
                <a:gd name="connsiteY17" fmla="*/ 464050 h 531781"/>
                <a:gd name="connsiteX18" fmla="*/ 499698 w 606384"/>
                <a:gd name="connsiteY18" fmla="*/ 447540 h 531781"/>
                <a:gd name="connsiteX19" fmla="*/ 505909 w 606384"/>
                <a:gd name="connsiteY19" fmla="*/ 434171 h 531781"/>
                <a:gd name="connsiteX20" fmla="*/ 539627 w 606384"/>
                <a:gd name="connsiteY20" fmla="*/ 216401 h 531781"/>
                <a:gd name="connsiteX21" fmla="*/ 536481 w 606384"/>
                <a:gd name="connsiteY21" fmla="*/ 214790 h 531781"/>
                <a:gd name="connsiteX22" fmla="*/ 518654 w 606384"/>
                <a:gd name="connsiteY22" fmla="*/ 210603 h 531781"/>
                <a:gd name="connsiteX23" fmla="*/ 359420 w 606384"/>
                <a:gd name="connsiteY23" fmla="*/ 210603 h 531781"/>
                <a:gd name="connsiteX24" fmla="*/ 322072 w 606384"/>
                <a:gd name="connsiteY24" fmla="*/ 191918 h 531781"/>
                <a:gd name="connsiteX25" fmla="*/ 317070 w 606384"/>
                <a:gd name="connsiteY25" fmla="*/ 150603 h 531781"/>
                <a:gd name="connsiteX26" fmla="*/ 357323 w 606384"/>
                <a:gd name="connsiteY26" fmla="*/ 0 h 531781"/>
                <a:gd name="connsiteX27" fmla="*/ 380312 w 606384"/>
                <a:gd name="connsiteY27" fmla="*/ 1692 h 531781"/>
                <a:gd name="connsiteX28" fmla="*/ 413627 w 606384"/>
                <a:gd name="connsiteY28" fmla="*/ 23758 h 531781"/>
                <a:gd name="connsiteX29" fmla="*/ 417580 w 606384"/>
                <a:gd name="connsiteY29" fmla="*/ 65074 h 531781"/>
                <a:gd name="connsiteX30" fmla="*/ 388944 w 606384"/>
                <a:gd name="connsiteY30" fmla="*/ 144885 h 531781"/>
                <a:gd name="connsiteX31" fmla="*/ 518654 w 606384"/>
                <a:gd name="connsiteY31" fmla="*/ 144885 h 531781"/>
                <a:gd name="connsiteX32" fmla="*/ 565844 w 606384"/>
                <a:gd name="connsiteY32" fmla="*/ 155999 h 531781"/>
                <a:gd name="connsiteX33" fmla="*/ 575201 w 606384"/>
                <a:gd name="connsiteY33" fmla="*/ 160670 h 531781"/>
                <a:gd name="connsiteX34" fmla="*/ 605773 w 606384"/>
                <a:gd name="connsiteY34" fmla="*/ 219703 h 531781"/>
                <a:gd name="connsiteX35" fmla="*/ 570925 w 606384"/>
                <a:gd name="connsiteY35" fmla="*/ 444238 h 531781"/>
                <a:gd name="connsiteX36" fmla="*/ 549468 w 606384"/>
                <a:gd name="connsiteY36" fmla="*/ 490627 h 531781"/>
                <a:gd name="connsiteX37" fmla="*/ 534787 w 606384"/>
                <a:gd name="connsiteY37" fmla="*/ 507540 h 531781"/>
                <a:gd name="connsiteX38" fmla="*/ 481467 w 606384"/>
                <a:gd name="connsiteY38" fmla="*/ 531781 h 531781"/>
                <a:gd name="connsiteX39" fmla="*/ 200750 w 606384"/>
                <a:gd name="connsiteY39" fmla="*/ 531781 h 531781"/>
                <a:gd name="connsiteX40" fmla="*/ 150657 w 606384"/>
                <a:gd name="connsiteY40" fmla="*/ 481849 h 531781"/>
                <a:gd name="connsiteX41" fmla="*/ 150657 w 606384"/>
                <a:gd name="connsiteY41" fmla="*/ 194898 h 531781"/>
                <a:gd name="connsiteX42" fmla="*/ 177035 w 606384"/>
                <a:gd name="connsiteY42" fmla="*/ 141664 h 531781"/>
                <a:gd name="connsiteX43" fmla="*/ 248747 w 606384"/>
                <a:gd name="connsiteY43" fmla="*/ 68295 h 531781"/>
                <a:gd name="connsiteX44" fmla="*/ 253990 w 606384"/>
                <a:gd name="connsiteY44" fmla="*/ 60080 h 531781"/>
                <a:gd name="connsiteX45" fmla="*/ 270365 w 606384"/>
                <a:gd name="connsiteY45" fmla="*/ 36322 h 531781"/>
                <a:gd name="connsiteX46" fmla="*/ 357323 w 606384"/>
                <a:gd name="connsiteY46" fmla="*/ 0 h 53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384" h="531781">
                  <a:moveTo>
                    <a:pt x="42911" y="164911"/>
                  </a:moveTo>
                  <a:lnTo>
                    <a:pt x="77191" y="164911"/>
                  </a:lnTo>
                  <a:cubicBezTo>
                    <a:pt x="100905" y="164911"/>
                    <a:pt x="120102" y="184159"/>
                    <a:pt x="120102" y="207756"/>
                  </a:cubicBezTo>
                  <a:lnTo>
                    <a:pt x="120102" y="488019"/>
                  </a:lnTo>
                  <a:cubicBezTo>
                    <a:pt x="120102" y="511696"/>
                    <a:pt x="100905" y="530863"/>
                    <a:pt x="77191" y="530863"/>
                  </a:cubicBezTo>
                  <a:lnTo>
                    <a:pt x="42911" y="530863"/>
                  </a:lnTo>
                  <a:cubicBezTo>
                    <a:pt x="19197" y="530863"/>
                    <a:pt x="0" y="511696"/>
                    <a:pt x="0" y="488019"/>
                  </a:cubicBezTo>
                  <a:lnTo>
                    <a:pt x="0" y="207756"/>
                  </a:lnTo>
                  <a:cubicBezTo>
                    <a:pt x="0" y="184159"/>
                    <a:pt x="19197" y="164911"/>
                    <a:pt x="42911" y="164911"/>
                  </a:cubicBezTo>
                  <a:close/>
                  <a:moveTo>
                    <a:pt x="347159" y="66362"/>
                  </a:moveTo>
                  <a:cubicBezTo>
                    <a:pt x="335462" y="67973"/>
                    <a:pt x="326186" y="72483"/>
                    <a:pt x="319571" y="79973"/>
                  </a:cubicBezTo>
                  <a:cubicBezTo>
                    <a:pt x="317393" y="82469"/>
                    <a:pt x="313037" y="89557"/>
                    <a:pt x="310133" y="94308"/>
                  </a:cubicBezTo>
                  <a:cubicBezTo>
                    <a:pt x="307713" y="98254"/>
                    <a:pt x="305374" y="102040"/>
                    <a:pt x="303277" y="105100"/>
                  </a:cubicBezTo>
                  <a:cubicBezTo>
                    <a:pt x="276576" y="144482"/>
                    <a:pt x="238583" y="177019"/>
                    <a:pt x="218013" y="193126"/>
                  </a:cubicBezTo>
                  <a:cubicBezTo>
                    <a:pt x="217448" y="193771"/>
                    <a:pt x="216722" y="194979"/>
                    <a:pt x="216480" y="195864"/>
                  </a:cubicBezTo>
                  <a:lnTo>
                    <a:pt x="216480" y="466064"/>
                  </a:lnTo>
                  <a:lnTo>
                    <a:pt x="480903" y="466064"/>
                  </a:lnTo>
                  <a:cubicBezTo>
                    <a:pt x="482193" y="465822"/>
                    <a:pt x="484371" y="464856"/>
                    <a:pt x="485339" y="464050"/>
                  </a:cubicBezTo>
                  <a:lnTo>
                    <a:pt x="499698" y="447540"/>
                  </a:lnTo>
                  <a:cubicBezTo>
                    <a:pt x="501876" y="445044"/>
                    <a:pt x="505425" y="437393"/>
                    <a:pt x="505909" y="434171"/>
                  </a:cubicBezTo>
                  <a:lnTo>
                    <a:pt x="539627" y="216401"/>
                  </a:lnTo>
                  <a:lnTo>
                    <a:pt x="536481" y="214790"/>
                  </a:lnTo>
                  <a:cubicBezTo>
                    <a:pt x="532529" y="212858"/>
                    <a:pt x="523010" y="210603"/>
                    <a:pt x="518654" y="210603"/>
                  </a:cubicBezTo>
                  <a:lnTo>
                    <a:pt x="359420" y="210603"/>
                  </a:lnTo>
                  <a:cubicBezTo>
                    <a:pt x="344093" y="210603"/>
                    <a:pt x="330461" y="203838"/>
                    <a:pt x="322072" y="191918"/>
                  </a:cubicBezTo>
                  <a:cubicBezTo>
                    <a:pt x="313763" y="180079"/>
                    <a:pt x="311908" y="165019"/>
                    <a:pt x="317070" y="150603"/>
                  </a:cubicBezTo>
                  <a:close/>
                  <a:moveTo>
                    <a:pt x="357323" y="0"/>
                  </a:moveTo>
                  <a:cubicBezTo>
                    <a:pt x="364825" y="0"/>
                    <a:pt x="372568" y="564"/>
                    <a:pt x="380312" y="1692"/>
                  </a:cubicBezTo>
                  <a:cubicBezTo>
                    <a:pt x="394268" y="3705"/>
                    <a:pt x="406448" y="11759"/>
                    <a:pt x="413627" y="23758"/>
                  </a:cubicBezTo>
                  <a:cubicBezTo>
                    <a:pt x="421129" y="36080"/>
                    <a:pt x="422501" y="51141"/>
                    <a:pt x="417580" y="65074"/>
                  </a:cubicBezTo>
                  <a:lnTo>
                    <a:pt x="388944" y="144885"/>
                  </a:lnTo>
                  <a:lnTo>
                    <a:pt x="518654" y="144885"/>
                  </a:lnTo>
                  <a:cubicBezTo>
                    <a:pt x="533335" y="144885"/>
                    <a:pt x="552776" y="149476"/>
                    <a:pt x="565844" y="155999"/>
                  </a:cubicBezTo>
                  <a:lnTo>
                    <a:pt x="575201" y="160670"/>
                  </a:lnTo>
                  <a:cubicBezTo>
                    <a:pt x="596577" y="171301"/>
                    <a:pt x="609403" y="196187"/>
                    <a:pt x="605773" y="219703"/>
                  </a:cubicBezTo>
                  <a:lnTo>
                    <a:pt x="570925" y="444238"/>
                  </a:lnTo>
                  <a:cubicBezTo>
                    <a:pt x="568586" y="459701"/>
                    <a:pt x="559713" y="478788"/>
                    <a:pt x="549468" y="490627"/>
                  </a:cubicBezTo>
                  <a:lnTo>
                    <a:pt x="534787" y="507540"/>
                  </a:lnTo>
                  <a:cubicBezTo>
                    <a:pt x="522365" y="521795"/>
                    <a:pt x="500424" y="531781"/>
                    <a:pt x="481467" y="531781"/>
                  </a:cubicBezTo>
                  <a:lnTo>
                    <a:pt x="200750" y="531781"/>
                  </a:lnTo>
                  <a:cubicBezTo>
                    <a:pt x="173082" y="531781"/>
                    <a:pt x="150657" y="509392"/>
                    <a:pt x="150657" y="481849"/>
                  </a:cubicBezTo>
                  <a:lnTo>
                    <a:pt x="150657" y="194898"/>
                  </a:lnTo>
                  <a:cubicBezTo>
                    <a:pt x="150657" y="175650"/>
                    <a:pt x="161547" y="153744"/>
                    <a:pt x="177035" y="141664"/>
                  </a:cubicBezTo>
                  <a:cubicBezTo>
                    <a:pt x="194459" y="128053"/>
                    <a:pt x="226967" y="100510"/>
                    <a:pt x="248747" y="68295"/>
                  </a:cubicBezTo>
                  <a:cubicBezTo>
                    <a:pt x="250360" y="65959"/>
                    <a:pt x="252134" y="63060"/>
                    <a:pt x="253990" y="60080"/>
                  </a:cubicBezTo>
                  <a:cubicBezTo>
                    <a:pt x="258749" y="52188"/>
                    <a:pt x="264234" y="43248"/>
                    <a:pt x="270365" y="36322"/>
                  </a:cubicBezTo>
                  <a:cubicBezTo>
                    <a:pt x="291499" y="12564"/>
                    <a:pt x="321507" y="0"/>
                    <a:pt x="357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" name="PA-椭圆 12"/>
            <p:cNvSpPr/>
            <p:nvPr>
              <p:custDataLst>
                <p:tags r:id="rId10"/>
              </p:custDataLst>
            </p:nvPr>
          </p:nvSpPr>
          <p:spPr>
            <a:xfrm>
              <a:off x="9553256" y="2428398"/>
              <a:ext cx="838796" cy="726976"/>
            </a:xfrm>
            <a:custGeom>
              <a:avLst/>
              <a:gdLst>
                <a:gd name="connsiteX0" fmla="*/ 532049 w 608203"/>
                <a:gd name="connsiteY0" fmla="*/ 336380 h 527124"/>
                <a:gd name="connsiteX1" fmla="*/ 530242 w 608203"/>
                <a:gd name="connsiteY1" fmla="*/ 338184 h 527124"/>
                <a:gd name="connsiteX2" fmla="*/ 530242 w 608203"/>
                <a:gd name="connsiteY2" fmla="*/ 353392 h 527124"/>
                <a:gd name="connsiteX3" fmla="*/ 530500 w 608203"/>
                <a:gd name="connsiteY3" fmla="*/ 353650 h 527124"/>
                <a:gd name="connsiteX4" fmla="*/ 533598 w 608203"/>
                <a:gd name="connsiteY4" fmla="*/ 353650 h 527124"/>
                <a:gd name="connsiteX5" fmla="*/ 533856 w 608203"/>
                <a:gd name="connsiteY5" fmla="*/ 353392 h 527124"/>
                <a:gd name="connsiteX6" fmla="*/ 533598 w 608203"/>
                <a:gd name="connsiteY6" fmla="*/ 353392 h 527124"/>
                <a:gd name="connsiteX7" fmla="*/ 533598 w 608203"/>
                <a:gd name="connsiteY7" fmla="*/ 338184 h 527124"/>
                <a:gd name="connsiteX8" fmla="*/ 532049 w 608203"/>
                <a:gd name="connsiteY8" fmla="*/ 336380 h 527124"/>
                <a:gd name="connsiteX9" fmla="*/ 379740 w 608203"/>
                <a:gd name="connsiteY9" fmla="*/ 336380 h 527124"/>
                <a:gd name="connsiteX10" fmla="*/ 377933 w 608203"/>
                <a:gd name="connsiteY10" fmla="*/ 338184 h 527124"/>
                <a:gd name="connsiteX11" fmla="*/ 377933 w 608203"/>
                <a:gd name="connsiteY11" fmla="*/ 353392 h 527124"/>
                <a:gd name="connsiteX12" fmla="*/ 378191 w 608203"/>
                <a:gd name="connsiteY12" fmla="*/ 353650 h 527124"/>
                <a:gd name="connsiteX13" fmla="*/ 381289 w 608203"/>
                <a:gd name="connsiteY13" fmla="*/ 353650 h 527124"/>
                <a:gd name="connsiteX14" fmla="*/ 381547 w 608203"/>
                <a:gd name="connsiteY14" fmla="*/ 353392 h 527124"/>
                <a:gd name="connsiteX15" fmla="*/ 381547 w 608203"/>
                <a:gd name="connsiteY15" fmla="*/ 338184 h 527124"/>
                <a:gd name="connsiteX16" fmla="*/ 379740 w 608203"/>
                <a:gd name="connsiteY16" fmla="*/ 336380 h 527124"/>
                <a:gd name="connsiteX17" fmla="*/ 228464 w 608203"/>
                <a:gd name="connsiteY17" fmla="*/ 336380 h 527124"/>
                <a:gd name="connsiteX18" fmla="*/ 226657 w 608203"/>
                <a:gd name="connsiteY18" fmla="*/ 338184 h 527124"/>
                <a:gd name="connsiteX19" fmla="*/ 226657 w 608203"/>
                <a:gd name="connsiteY19" fmla="*/ 353392 h 527124"/>
                <a:gd name="connsiteX20" fmla="*/ 226915 w 608203"/>
                <a:gd name="connsiteY20" fmla="*/ 353650 h 527124"/>
                <a:gd name="connsiteX21" fmla="*/ 230012 w 608203"/>
                <a:gd name="connsiteY21" fmla="*/ 353650 h 527124"/>
                <a:gd name="connsiteX22" fmla="*/ 230271 w 608203"/>
                <a:gd name="connsiteY22" fmla="*/ 353392 h 527124"/>
                <a:gd name="connsiteX23" fmla="*/ 230271 w 608203"/>
                <a:gd name="connsiteY23" fmla="*/ 338184 h 527124"/>
                <a:gd name="connsiteX24" fmla="*/ 228464 w 608203"/>
                <a:gd name="connsiteY24" fmla="*/ 336380 h 527124"/>
                <a:gd name="connsiteX25" fmla="*/ 76154 w 608203"/>
                <a:gd name="connsiteY25" fmla="*/ 336380 h 527124"/>
                <a:gd name="connsiteX26" fmla="*/ 74605 w 608203"/>
                <a:gd name="connsiteY26" fmla="*/ 338184 h 527124"/>
                <a:gd name="connsiteX27" fmla="*/ 74605 w 608203"/>
                <a:gd name="connsiteY27" fmla="*/ 353392 h 527124"/>
                <a:gd name="connsiteX28" fmla="*/ 74863 w 608203"/>
                <a:gd name="connsiteY28" fmla="*/ 353650 h 527124"/>
                <a:gd name="connsiteX29" fmla="*/ 77703 w 608203"/>
                <a:gd name="connsiteY29" fmla="*/ 353650 h 527124"/>
                <a:gd name="connsiteX30" fmla="*/ 77961 w 608203"/>
                <a:gd name="connsiteY30" fmla="*/ 353392 h 527124"/>
                <a:gd name="connsiteX31" fmla="*/ 77961 w 608203"/>
                <a:gd name="connsiteY31" fmla="*/ 338184 h 527124"/>
                <a:gd name="connsiteX32" fmla="*/ 76154 w 608203"/>
                <a:gd name="connsiteY32" fmla="*/ 336380 h 527124"/>
                <a:gd name="connsiteX33" fmla="*/ 385640 w 608203"/>
                <a:gd name="connsiteY33" fmla="*/ 296446 h 527124"/>
                <a:gd name="connsiteX34" fmla="*/ 385640 w 608203"/>
                <a:gd name="connsiteY34" fmla="*/ 307253 h 527124"/>
                <a:gd name="connsiteX35" fmla="*/ 383836 w 608203"/>
                <a:gd name="connsiteY35" fmla="*/ 311626 h 527124"/>
                <a:gd name="connsiteX36" fmla="*/ 379713 w 608203"/>
                <a:gd name="connsiteY36" fmla="*/ 313170 h 527124"/>
                <a:gd name="connsiteX37" fmla="*/ 375589 w 608203"/>
                <a:gd name="connsiteY37" fmla="*/ 311626 h 527124"/>
                <a:gd name="connsiteX38" fmla="*/ 373785 w 608203"/>
                <a:gd name="connsiteY38" fmla="*/ 307253 h 527124"/>
                <a:gd name="connsiteX39" fmla="*/ 373785 w 608203"/>
                <a:gd name="connsiteY39" fmla="*/ 304680 h 527124"/>
                <a:gd name="connsiteX40" fmla="*/ 377909 w 608203"/>
                <a:gd name="connsiteY40" fmla="*/ 302107 h 527124"/>
                <a:gd name="connsiteX41" fmla="*/ 377909 w 608203"/>
                <a:gd name="connsiteY41" fmla="*/ 307767 h 527124"/>
                <a:gd name="connsiteX42" fmla="*/ 379713 w 608203"/>
                <a:gd name="connsiteY42" fmla="*/ 309568 h 527124"/>
                <a:gd name="connsiteX43" fmla="*/ 381517 w 608203"/>
                <a:gd name="connsiteY43" fmla="*/ 307767 h 527124"/>
                <a:gd name="connsiteX44" fmla="*/ 381517 w 608203"/>
                <a:gd name="connsiteY44" fmla="*/ 299534 h 527124"/>
                <a:gd name="connsiteX45" fmla="*/ 385640 w 608203"/>
                <a:gd name="connsiteY45" fmla="*/ 296446 h 527124"/>
                <a:gd name="connsiteX46" fmla="*/ 222493 w 608203"/>
                <a:gd name="connsiteY46" fmla="*/ 296446 h 527124"/>
                <a:gd name="connsiteX47" fmla="*/ 226641 w 608203"/>
                <a:gd name="connsiteY47" fmla="*/ 299534 h 527124"/>
                <a:gd name="connsiteX48" fmla="*/ 226641 w 608203"/>
                <a:gd name="connsiteY48" fmla="*/ 307767 h 527124"/>
                <a:gd name="connsiteX49" fmla="*/ 228456 w 608203"/>
                <a:gd name="connsiteY49" fmla="*/ 309568 h 527124"/>
                <a:gd name="connsiteX50" fmla="*/ 230271 w 608203"/>
                <a:gd name="connsiteY50" fmla="*/ 307767 h 527124"/>
                <a:gd name="connsiteX51" fmla="*/ 230271 w 608203"/>
                <a:gd name="connsiteY51" fmla="*/ 302107 h 527124"/>
                <a:gd name="connsiteX52" fmla="*/ 234419 w 608203"/>
                <a:gd name="connsiteY52" fmla="*/ 304680 h 527124"/>
                <a:gd name="connsiteX53" fmla="*/ 234419 w 608203"/>
                <a:gd name="connsiteY53" fmla="*/ 307253 h 527124"/>
                <a:gd name="connsiteX54" fmla="*/ 232604 w 608203"/>
                <a:gd name="connsiteY54" fmla="*/ 311626 h 527124"/>
                <a:gd name="connsiteX55" fmla="*/ 228456 w 608203"/>
                <a:gd name="connsiteY55" fmla="*/ 313170 h 527124"/>
                <a:gd name="connsiteX56" fmla="*/ 224308 w 608203"/>
                <a:gd name="connsiteY56" fmla="*/ 311626 h 527124"/>
                <a:gd name="connsiteX57" fmla="*/ 222493 w 608203"/>
                <a:gd name="connsiteY57" fmla="*/ 307253 h 527124"/>
                <a:gd name="connsiteX58" fmla="*/ 569992 w 608203"/>
                <a:gd name="connsiteY58" fmla="*/ 290741 h 527124"/>
                <a:gd name="connsiteX59" fmla="*/ 568177 w 608203"/>
                <a:gd name="connsiteY59" fmla="*/ 292545 h 527124"/>
                <a:gd name="connsiteX60" fmla="*/ 568177 w 608203"/>
                <a:gd name="connsiteY60" fmla="*/ 307756 h 527124"/>
                <a:gd name="connsiteX61" fmla="*/ 569992 w 608203"/>
                <a:gd name="connsiteY61" fmla="*/ 309561 h 527124"/>
                <a:gd name="connsiteX62" fmla="*/ 571807 w 608203"/>
                <a:gd name="connsiteY62" fmla="*/ 307756 h 527124"/>
                <a:gd name="connsiteX63" fmla="*/ 571807 w 608203"/>
                <a:gd name="connsiteY63" fmla="*/ 292545 h 527124"/>
                <a:gd name="connsiteX64" fmla="*/ 569992 w 608203"/>
                <a:gd name="connsiteY64" fmla="*/ 290741 h 527124"/>
                <a:gd name="connsiteX65" fmla="*/ 532028 w 608203"/>
                <a:gd name="connsiteY65" fmla="*/ 290741 h 527124"/>
                <a:gd name="connsiteX66" fmla="*/ 530213 w 608203"/>
                <a:gd name="connsiteY66" fmla="*/ 292545 h 527124"/>
                <a:gd name="connsiteX67" fmla="*/ 530213 w 608203"/>
                <a:gd name="connsiteY67" fmla="*/ 307756 h 527124"/>
                <a:gd name="connsiteX68" fmla="*/ 532028 w 608203"/>
                <a:gd name="connsiteY68" fmla="*/ 309561 h 527124"/>
                <a:gd name="connsiteX69" fmla="*/ 533843 w 608203"/>
                <a:gd name="connsiteY69" fmla="*/ 307756 h 527124"/>
                <a:gd name="connsiteX70" fmla="*/ 533843 w 608203"/>
                <a:gd name="connsiteY70" fmla="*/ 292545 h 527124"/>
                <a:gd name="connsiteX71" fmla="*/ 532028 w 608203"/>
                <a:gd name="connsiteY71" fmla="*/ 290741 h 527124"/>
                <a:gd name="connsiteX72" fmla="*/ 493817 w 608203"/>
                <a:gd name="connsiteY72" fmla="*/ 290741 h 527124"/>
                <a:gd name="connsiteX73" fmla="*/ 492013 w 608203"/>
                <a:gd name="connsiteY73" fmla="*/ 292545 h 527124"/>
                <a:gd name="connsiteX74" fmla="*/ 492013 w 608203"/>
                <a:gd name="connsiteY74" fmla="*/ 307756 h 527124"/>
                <a:gd name="connsiteX75" fmla="*/ 493817 w 608203"/>
                <a:gd name="connsiteY75" fmla="*/ 309561 h 527124"/>
                <a:gd name="connsiteX76" fmla="*/ 495621 w 608203"/>
                <a:gd name="connsiteY76" fmla="*/ 307756 h 527124"/>
                <a:gd name="connsiteX77" fmla="*/ 495621 w 608203"/>
                <a:gd name="connsiteY77" fmla="*/ 292545 h 527124"/>
                <a:gd name="connsiteX78" fmla="*/ 493817 w 608203"/>
                <a:gd name="connsiteY78" fmla="*/ 290741 h 527124"/>
                <a:gd name="connsiteX79" fmla="*/ 455888 w 608203"/>
                <a:gd name="connsiteY79" fmla="*/ 290741 h 527124"/>
                <a:gd name="connsiteX80" fmla="*/ 454073 w 608203"/>
                <a:gd name="connsiteY80" fmla="*/ 292545 h 527124"/>
                <a:gd name="connsiteX81" fmla="*/ 454073 w 608203"/>
                <a:gd name="connsiteY81" fmla="*/ 307756 h 527124"/>
                <a:gd name="connsiteX82" fmla="*/ 455888 w 608203"/>
                <a:gd name="connsiteY82" fmla="*/ 309561 h 527124"/>
                <a:gd name="connsiteX83" fmla="*/ 457703 w 608203"/>
                <a:gd name="connsiteY83" fmla="*/ 307756 h 527124"/>
                <a:gd name="connsiteX84" fmla="*/ 457703 w 608203"/>
                <a:gd name="connsiteY84" fmla="*/ 292545 h 527124"/>
                <a:gd name="connsiteX85" fmla="*/ 455888 w 608203"/>
                <a:gd name="connsiteY85" fmla="*/ 290741 h 527124"/>
                <a:gd name="connsiteX86" fmla="*/ 417689 w 608203"/>
                <a:gd name="connsiteY86" fmla="*/ 290741 h 527124"/>
                <a:gd name="connsiteX87" fmla="*/ 415889 w 608203"/>
                <a:gd name="connsiteY87" fmla="*/ 292545 h 527124"/>
                <a:gd name="connsiteX88" fmla="*/ 415889 w 608203"/>
                <a:gd name="connsiteY88" fmla="*/ 307756 h 527124"/>
                <a:gd name="connsiteX89" fmla="*/ 417689 w 608203"/>
                <a:gd name="connsiteY89" fmla="*/ 309561 h 527124"/>
                <a:gd name="connsiteX90" fmla="*/ 419489 w 608203"/>
                <a:gd name="connsiteY90" fmla="*/ 307756 h 527124"/>
                <a:gd name="connsiteX91" fmla="*/ 419489 w 608203"/>
                <a:gd name="connsiteY91" fmla="*/ 292545 h 527124"/>
                <a:gd name="connsiteX92" fmla="*/ 417689 w 608203"/>
                <a:gd name="connsiteY92" fmla="*/ 290741 h 527124"/>
                <a:gd name="connsiteX93" fmla="*/ 190527 w 608203"/>
                <a:gd name="connsiteY93" fmla="*/ 290741 h 527124"/>
                <a:gd name="connsiteX94" fmla="*/ 188723 w 608203"/>
                <a:gd name="connsiteY94" fmla="*/ 292545 h 527124"/>
                <a:gd name="connsiteX95" fmla="*/ 188723 w 608203"/>
                <a:gd name="connsiteY95" fmla="*/ 307756 h 527124"/>
                <a:gd name="connsiteX96" fmla="*/ 190527 w 608203"/>
                <a:gd name="connsiteY96" fmla="*/ 309561 h 527124"/>
                <a:gd name="connsiteX97" fmla="*/ 192331 w 608203"/>
                <a:gd name="connsiteY97" fmla="*/ 307756 h 527124"/>
                <a:gd name="connsiteX98" fmla="*/ 192331 w 608203"/>
                <a:gd name="connsiteY98" fmla="*/ 292545 h 527124"/>
                <a:gd name="connsiteX99" fmla="*/ 190527 w 608203"/>
                <a:gd name="connsiteY99" fmla="*/ 290741 h 527124"/>
                <a:gd name="connsiteX100" fmla="*/ 152280 w 608203"/>
                <a:gd name="connsiteY100" fmla="*/ 290741 h 527124"/>
                <a:gd name="connsiteX101" fmla="*/ 150476 w 608203"/>
                <a:gd name="connsiteY101" fmla="*/ 292545 h 527124"/>
                <a:gd name="connsiteX102" fmla="*/ 150476 w 608203"/>
                <a:gd name="connsiteY102" fmla="*/ 307756 h 527124"/>
                <a:gd name="connsiteX103" fmla="*/ 152280 w 608203"/>
                <a:gd name="connsiteY103" fmla="*/ 309561 h 527124"/>
                <a:gd name="connsiteX104" fmla="*/ 154084 w 608203"/>
                <a:gd name="connsiteY104" fmla="*/ 307756 h 527124"/>
                <a:gd name="connsiteX105" fmla="*/ 154084 w 608203"/>
                <a:gd name="connsiteY105" fmla="*/ 292545 h 527124"/>
                <a:gd name="connsiteX106" fmla="*/ 152280 w 608203"/>
                <a:gd name="connsiteY106" fmla="*/ 290741 h 527124"/>
                <a:gd name="connsiteX107" fmla="*/ 114351 w 608203"/>
                <a:gd name="connsiteY107" fmla="*/ 290741 h 527124"/>
                <a:gd name="connsiteX108" fmla="*/ 112536 w 608203"/>
                <a:gd name="connsiteY108" fmla="*/ 292545 h 527124"/>
                <a:gd name="connsiteX109" fmla="*/ 112536 w 608203"/>
                <a:gd name="connsiteY109" fmla="*/ 307756 h 527124"/>
                <a:gd name="connsiteX110" fmla="*/ 114351 w 608203"/>
                <a:gd name="connsiteY110" fmla="*/ 309561 h 527124"/>
                <a:gd name="connsiteX111" fmla="*/ 116166 w 608203"/>
                <a:gd name="connsiteY111" fmla="*/ 307756 h 527124"/>
                <a:gd name="connsiteX112" fmla="*/ 116166 w 608203"/>
                <a:gd name="connsiteY112" fmla="*/ 292545 h 527124"/>
                <a:gd name="connsiteX113" fmla="*/ 114351 w 608203"/>
                <a:gd name="connsiteY113" fmla="*/ 290741 h 527124"/>
                <a:gd name="connsiteX114" fmla="*/ 76410 w 608203"/>
                <a:gd name="connsiteY114" fmla="*/ 290741 h 527124"/>
                <a:gd name="connsiteX115" fmla="*/ 74610 w 608203"/>
                <a:gd name="connsiteY115" fmla="*/ 292545 h 527124"/>
                <a:gd name="connsiteX116" fmla="*/ 74610 w 608203"/>
                <a:gd name="connsiteY116" fmla="*/ 307756 h 527124"/>
                <a:gd name="connsiteX117" fmla="*/ 76410 w 608203"/>
                <a:gd name="connsiteY117" fmla="*/ 309561 h 527124"/>
                <a:gd name="connsiteX118" fmla="*/ 77953 w 608203"/>
                <a:gd name="connsiteY118" fmla="*/ 307756 h 527124"/>
                <a:gd name="connsiteX119" fmla="*/ 77953 w 608203"/>
                <a:gd name="connsiteY119" fmla="*/ 292545 h 527124"/>
                <a:gd name="connsiteX120" fmla="*/ 76410 w 608203"/>
                <a:gd name="connsiteY120" fmla="*/ 290741 h 527124"/>
                <a:gd name="connsiteX121" fmla="*/ 38211 w 608203"/>
                <a:gd name="connsiteY121" fmla="*/ 290741 h 527124"/>
                <a:gd name="connsiteX122" fmla="*/ 36396 w 608203"/>
                <a:gd name="connsiteY122" fmla="*/ 292545 h 527124"/>
                <a:gd name="connsiteX123" fmla="*/ 36396 w 608203"/>
                <a:gd name="connsiteY123" fmla="*/ 307756 h 527124"/>
                <a:gd name="connsiteX124" fmla="*/ 38211 w 608203"/>
                <a:gd name="connsiteY124" fmla="*/ 309561 h 527124"/>
                <a:gd name="connsiteX125" fmla="*/ 40026 w 608203"/>
                <a:gd name="connsiteY125" fmla="*/ 307756 h 527124"/>
                <a:gd name="connsiteX126" fmla="*/ 40026 w 608203"/>
                <a:gd name="connsiteY126" fmla="*/ 292545 h 527124"/>
                <a:gd name="connsiteX127" fmla="*/ 38211 w 608203"/>
                <a:gd name="connsiteY127" fmla="*/ 290741 h 527124"/>
                <a:gd name="connsiteX128" fmla="*/ 569992 w 608203"/>
                <a:gd name="connsiteY128" fmla="*/ 287131 h 527124"/>
                <a:gd name="connsiteX129" fmla="*/ 574140 w 608203"/>
                <a:gd name="connsiteY129" fmla="*/ 288678 h 527124"/>
                <a:gd name="connsiteX130" fmla="*/ 575955 w 608203"/>
                <a:gd name="connsiteY130" fmla="*/ 293319 h 527124"/>
                <a:gd name="connsiteX131" fmla="*/ 575955 w 608203"/>
                <a:gd name="connsiteY131" fmla="*/ 307241 h 527124"/>
                <a:gd name="connsiteX132" fmla="*/ 574140 w 608203"/>
                <a:gd name="connsiteY132" fmla="*/ 311623 h 527124"/>
                <a:gd name="connsiteX133" fmla="*/ 569992 w 608203"/>
                <a:gd name="connsiteY133" fmla="*/ 313170 h 527124"/>
                <a:gd name="connsiteX134" fmla="*/ 565844 w 608203"/>
                <a:gd name="connsiteY134" fmla="*/ 311623 h 527124"/>
                <a:gd name="connsiteX135" fmla="*/ 564029 w 608203"/>
                <a:gd name="connsiteY135" fmla="*/ 307241 h 527124"/>
                <a:gd name="connsiteX136" fmla="*/ 564029 w 608203"/>
                <a:gd name="connsiteY136" fmla="*/ 293319 h 527124"/>
                <a:gd name="connsiteX137" fmla="*/ 565844 w 608203"/>
                <a:gd name="connsiteY137" fmla="*/ 288678 h 527124"/>
                <a:gd name="connsiteX138" fmla="*/ 569992 w 608203"/>
                <a:gd name="connsiteY138" fmla="*/ 287131 h 527124"/>
                <a:gd name="connsiteX139" fmla="*/ 532028 w 608203"/>
                <a:gd name="connsiteY139" fmla="*/ 287131 h 527124"/>
                <a:gd name="connsiteX140" fmla="*/ 536176 w 608203"/>
                <a:gd name="connsiteY140" fmla="*/ 288678 h 527124"/>
                <a:gd name="connsiteX141" fmla="*/ 537991 w 608203"/>
                <a:gd name="connsiteY141" fmla="*/ 293319 h 527124"/>
                <a:gd name="connsiteX142" fmla="*/ 537991 w 608203"/>
                <a:gd name="connsiteY142" fmla="*/ 307241 h 527124"/>
                <a:gd name="connsiteX143" fmla="*/ 536176 w 608203"/>
                <a:gd name="connsiteY143" fmla="*/ 311623 h 527124"/>
                <a:gd name="connsiteX144" fmla="*/ 532028 w 608203"/>
                <a:gd name="connsiteY144" fmla="*/ 313170 h 527124"/>
                <a:gd name="connsiteX145" fmla="*/ 527880 w 608203"/>
                <a:gd name="connsiteY145" fmla="*/ 311623 h 527124"/>
                <a:gd name="connsiteX146" fmla="*/ 526065 w 608203"/>
                <a:gd name="connsiteY146" fmla="*/ 307241 h 527124"/>
                <a:gd name="connsiteX147" fmla="*/ 526065 w 608203"/>
                <a:gd name="connsiteY147" fmla="*/ 293319 h 527124"/>
                <a:gd name="connsiteX148" fmla="*/ 527880 w 608203"/>
                <a:gd name="connsiteY148" fmla="*/ 288678 h 527124"/>
                <a:gd name="connsiteX149" fmla="*/ 532028 w 608203"/>
                <a:gd name="connsiteY149" fmla="*/ 287131 h 527124"/>
                <a:gd name="connsiteX150" fmla="*/ 493817 w 608203"/>
                <a:gd name="connsiteY150" fmla="*/ 287131 h 527124"/>
                <a:gd name="connsiteX151" fmla="*/ 497940 w 608203"/>
                <a:gd name="connsiteY151" fmla="*/ 288678 h 527124"/>
                <a:gd name="connsiteX152" fmla="*/ 499744 w 608203"/>
                <a:gd name="connsiteY152" fmla="*/ 293319 h 527124"/>
                <a:gd name="connsiteX153" fmla="*/ 499744 w 608203"/>
                <a:gd name="connsiteY153" fmla="*/ 307241 h 527124"/>
                <a:gd name="connsiteX154" fmla="*/ 497940 w 608203"/>
                <a:gd name="connsiteY154" fmla="*/ 311623 h 527124"/>
                <a:gd name="connsiteX155" fmla="*/ 493817 w 608203"/>
                <a:gd name="connsiteY155" fmla="*/ 313170 h 527124"/>
                <a:gd name="connsiteX156" fmla="*/ 489693 w 608203"/>
                <a:gd name="connsiteY156" fmla="*/ 311623 h 527124"/>
                <a:gd name="connsiteX157" fmla="*/ 487889 w 608203"/>
                <a:gd name="connsiteY157" fmla="*/ 307241 h 527124"/>
                <a:gd name="connsiteX158" fmla="*/ 487889 w 608203"/>
                <a:gd name="connsiteY158" fmla="*/ 293319 h 527124"/>
                <a:gd name="connsiteX159" fmla="*/ 489693 w 608203"/>
                <a:gd name="connsiteY159" fmla="*/ 288678 h 527124"/>
                <a:gd name="connsiteX160" fmla="*/ 493817 w 608203"/>
                <a:gd name="connsiteY160" fmla="*/ 287131 h 527124"/>
                <a:gd name="connsiteX161" fmla="*/ 455888 w 608203"/>
                <a:gd name="connsiteY161" fmla="*/ 287131 h 527124"/>
                <a:gd name="connsiteX162" fmla="*/ 460036 w 608203"/>
                <a:gd name="connsiteY162" fmla="*/ 288678 h 527124"/>
                <a:gd name="connsiteX163" fmla="*/ 461851 w 608203"/>
                <a:gd name="connsiteY163" fmla="*/ 293319 h 527124"/>
                <a:gd name="connsiteX164" fmla="*/ 461851 w 608203"/>
                <a:gd name="connsiteY164" fmla="*/ 307241 h 527124"/>
                <a:gd name="connsiteX165" fmla="*/ 460036 w 608203"/>
                <a:gd name="connsiteY165" fmla="*/ 311623 h 527124"/>
                <a:gd name="connsiteX166" fmla="*/ 455888 w 608203"/>
                <a:gd name="connsiteY166" fmla="*/ 313170 h 527124"/>
                <a:gd name="connsiteX167" fmla="*/ 451740 w 608203"/>
                <a:gd name="connsiteY167" fmla="*/ 311623 h 527124"/>
                <a:gd name="connsiteX168" fmla="*/ 449925 w 608203"/>
                <a:gd name="connsiteY168" fmla="*/ 307241 h 527124"/>
                <a:gd name="connsiteX169" fmla="*/ 449925 w 608203"/>
                <a:gd name="connsiteY169" fmla="*/ 293319 h 527124"/>
                <a:gd name="connsiteX170" fmla="*/ 451740 w 608203"/>
                <a:gd name="connsiteY170" fmla="*/ 288678 h 527124"/>
                <a:gd name="connsiteX171" fmla="*/ 455888 w 608203"/>
                <a:gd name="connsiteY171" fmla="*/ 287131 h 527124"/>
                <a:gd name="connsiteX172" fmla="*/ 417689 w 608203"/>
                <a:gd name="connsiteY172" fmla="*/ 287131 h 527124"/>
                <a:gd name="connsiteX173" fmla="*/ 421804 w 608203"/>
                <a:gd name="connsiteY173" fmla="*/ 288678 h 527124"/>
                <a:gd name="connsiteX174" fmla="*/ 423604 w 608203"/>
                <a:gd name="connsiteY174" fmla="*/ 293319 h 527124"/>
                <a:gd name="connsiteX175" fmla="*/ 423604 w 608203"/>
                <a:gd name="connsiteY175" fmla="*/ 307241 h 527124"/>
                <a:gd name="connsiteX176" fmla="*/ 421804 w 608203"/>
                <a:gd name="connsiteY176" fmla="*/ 311623 h 527124"/>
                <a:gd name="connsiteX177" fmla="*/ 417689 w 608203"/>
                <a:gd name="connsiteY177" fmla="*/ 313170 h 527124"/>
                <a:gd name="connsiteX178" fmla="*/ 413574 w 608203"/>
                <a:gd name="connsiteY178" fmla="*/ 311623 h 527124"/>
                <a:gd name="connsiteX179" fmla="*/ 412031 w 608203"/>
                <a:gd name="connsiteY179" fmla="*/ 307241 h 527124"/>
                <a:gd name="connsiteX180" fmla="*/ 412031 w 608203"/>
                <a:gd name="connsiteY180" fmla="*/ 293319 h 527124"/>
                <a:gd name="connsiteX181" fmla="*/ 413574 w 608203"/>
                <a:gd name="connsiteY181" fmla="*/ 288678 h 527124"/>
                <a:gd name="connsiteX182" fmla="*/ 417689 w 608203"/>
                <a:gd name="connsiteY182" fmla="*/ 287131 h 527124"/>
                <a:gd name="connsiteX183" fmla="*/ 190527 w 608203"/>
                <a:gd name="connsiteY183" fmla="*/ 287131 h 527124"/>
                <a:gd name="connsiteX184" fmla="*/ 194650 w 608203"/>
                <a:gd name="connsiteY184" fmla="*/ 288678 h 527124"/>
                <a:gd name="connsiteX185" fmla="*/ 196454 w 608203"/>
                <a:gd name="connsiteY185" fmla="*/ 293319 h 527124"/>
                <a:gd name="connsiteX186" fmla="*/ 196454 w 608203"/>
                <a:gd name="connsiteY186" fmla="*/ 307241 h 527124"/>
                <a:gd name="connsiteX187" fmla="*/ 194650 w 608203"/>
                <a:gd name="connsiteY187" fmla="*/ 311623 h 527124"/>
                <a:gd name="connsiteX188" fmla="*/ 190527 w 608203"/>
                <a:gd name="connsiteY188" fmla="*/ 313170 h 527124"/>
                <a:gd name="connsiteX189" fmla="*/ 186403 w 608203"/>
                <a:gd name="connsiteY189" fmla="*/ 311623 h 527124"/>
                <a:gd name="connsiteX190" fmla="*/ 184599 w 608203"/>
                <a:gd name="connsiteY190" fmla="*/ 307241 h 527124"/>
                <a:gd name="connsiteX191" fmla="*/ 184599 w 608203"/>
                <a:gd name="connsiteY191" fmla="*/ 293319 h 527124"/>
                <a:gd name="connsiteX192" fmla="*/ 186403 w 608203"/>
                <a:gd name="connsiteY192" fmla="*/ 288678 h 527124"/>
                <a:gd name="connsiteX193" fmla="*/ 190527 w 608203"/>
                <a:gd name="connsiteY193" fmla="*/ 287131 h 527124"/>
                <a:gd name="connsiteX194" fmla="*/ 152280 w 608203"/>
                <a:gd name="connsiteY194" fmla="*/ 287131 h 527124"/>
                <a:gd name="connsiteX195" fmla="*/ 156404 w 608203"/>
                <a:gd name="connsiteY195" fmla="*/ 288678 h 527124"/>
                <a:gd name="connsiteX196" fmla="*/ 158208 w 608203"/>
                <a:gd name="connsiteY196" fmla="*/ 293319 h 527124"/>
                <a:gd name="connsiteX197" fmla="*/ 158208 w 608203"/>
                <a:gd name="connsiteY197" fmla="*/ 307241 h 527124"/>
                <a:gd name="connsiteX198" fmla="*/ 156404 w 608203"/>
                <a:gd name="connsiteY198" fmla="*/ 311623 h 527124"/>
                <a:gd name="connsiteX199" fmla="*/ 152280 w 608203"/>
                <a:gd name="connsiteY199" fmla="*/ 313170 h 527124"/>
                <a:gd name="connsiteX200" fmla="*/ 148157 w 608203"/>
                <a:gd name="connsiteY200" fmla="*/ 311623 h 527124"/>
                <a:gd name="connsiteX201" fmla="*/ 146353 w 608203"/>
                <a:gd name="connsiteY201" fmla="*/ 307241 h 527124"/>
                <a:gd name="connsiteX202" fmla="*/ 146353 w 608203"/>
                <a:gd name="connsiteY202" fmla="*/ 293319 h 527124"/>
                <a:gd name="connsiteX203" fmla="*/ 148157 w 608203"/>
                <a:gd name="connsiteY203" fmla="*/ 288678 h 527124"/>
                <a:gd name="connsiteX204" fmla="*/ 152280 w 608203"/>
                <a:gd name="connsiteY204" fmla="*/ 287131 h 527124"/>
                <a:gd name="connsiteX205" fmla="*/ 114351 w 608203"/>
                <a:gd name="connsiteY205" fmla="*/ 287131 h 527124"/>
                <a:gd name="connsiteX206" fmla="*/ 118499 w 608203"/>
                <a:gd name="connsiteY206" fmla="*/ 288678 h 527124"/>
                <a:gd name="connsiteX207" fmla="*/ 120314 w 608203"/>
                <a:gd name="connsiteY207" fmla="*/ 293319 h 527124"/>
                <a:gd name="connsiteX208" fmla="*/ 120314 w 608203"/>
                <a:gd name="connsiteY208" fmla="*/ 307241 h 527124"/>
                <a:gd name="connsiteX209" fmla="*/ 118499 w 608203"/>
                <a:gd name="connsiteY209" fmla="*/ 311623 h 527124"/>
                <a:gd name="connsiteX210" fmla="*/ 114351 w 608203"/>
                <a:gd name="connsiteY210" fmla="*/ 313170 h 527124"/>
                <a:gd name="connsiteX211" fmla="*/ 110203 w 608203"/>
                <a:gd name="connsiteY211" fmla="*/ 311623 h 527124"/>
                <a:gd name="connsiteX212" fmla="*/ 108388 w 608203"/>
                <a:gd name="connsiteY212" fmla="*/ 307241 h 527124"/>
                <a:gd name="connsiteX213" fmla="*/ 108388 w 608203"/>
                <a:gd name="connsiteY213" fmla="*/ 293319 h 527124"/>
                <a:gd name="connsiteX214" fmla="*/ 110203 w 608203"/>
                <a:gd name="connsiteY214" fmla="*/ 288678 h 527124"/>
                <a:gd name="connsiteX215" fmla="*/ 114351 w 608203"/>
                <a:gd name="connsiteY215" fmla="*/ 287131 h 527124"/>
                <a:gd name="connsiteX216" fmla="*/ 76410 w 608203"/>
                <a:gd name="connsiteY216" fmla="*/ 287131 h 527124"/>
                <a:gd name="connsiteX217" fmla="*/ 80268 w 608203"/>
                <a:gd name="connsiteY217" fmla="*/ 288678 h 527124"/>
                <a:gd name="connsiteX218" fmla="*/ 82068 w 608203"/>
                <a:gd name="connsiteY218" fmla="*/ 293319 h 527124"/>
                <a:gd name="connsiteX219" fmla="*/ 82068 w 608203"/>
                <a:gd name="connsiteY219" fmla="*/ 307241 h 527124"/>
                <a:gd name="connsiteX220" fmla="*/ 80268 w 608203"/>
                <a:gd name="connsiteY220" fmla="*/ 311623 h 527124"/>
                <a:gd name="connsiteX221" fmla="*/ 76410 w 608203"/>
                <a:gd name="connsiteY221" fmla="*/ 313170 h 527124"/>
                <a:gd name="connsiteX222" fmla="*/ 72038 w 608203"/>
                <a:gd name="connsiteY222" fmla="*/ 311623 h 527124"/>
                <a:gd name="connsiteX223" fmla="*/ 70495 w 608203"/>
                <a:gd name="connsiteY223" fmla="*/ 307241 h 527124"/>
                <a:gd name="connsiteX224" fmla="*/ 70495 w 608203"/>
                <a:gd name="connsiteY224" fmla="*/ 293319 h 527124"/>
                <a:gd name="connsiteX225" fmla="*/ 72038 w 608203"/>
                <a:gd name="connsiteY225" fmla="*/ 288678 h 527124"/>
                <a:gd name="connsiteX226" fmla="*/ 76410 w 608203"/>
                <a:gd name="connsiteY226" fmla="*/ 287131 h 527124"/>
                <a:gd name="connsiteX227" fmla="*/ 38211 w 608203"/>
                <a:gd name="connsiteY227" fmla="*/ 287131 h 527124"/>
                <a:gd name="connsiteX228" fmla="*/ 42359 w 608203"/>
                <a:gd name="connsiteY228" fmla="*/ 288678 h 527124"/>
                <a:gd name="connsiteX229" fmla="*/ 44174 w 608203"/>
                <a:gd name="connsiteY229" fmla="*/ 293319 h 527124"/>
                <a:gd name="connsiteX230" fmla="*/ 44174 w 608203"/>
                <a:gd name="connsiteY230" fmla="*/ 307241 h 527124"/>
                <a:gd name="connsiteX231" fmla="*/ 42359 w 608203"/>
                <a:gd name="connsiteY231" fmla="*/ 311623 h 527124"/>
                <a:gd name="connsiteX232" fmla="*/ 38211 w 608203"/>
                <a:gd name="connsiteY232" fmla="*/ 313170 h 527124"/>
                <a:gd name="connsiteX233" fmla="*/ 34063 w 608203"/>
                <a:gd name="connsiteY233" fmla="*/ 311623 h 527124"/>
                <a:gd name="connsiteX234" fmla="*/ 32248 w 608203"/>
                <a:gd name="connsiteY234" fmla="*/ 307241 h 527124"/>
                <a:gd name="connsiteX235" fmla="*/ 32248 w 608203"/>
                <a:gd name="connsiteY235" fmla="*/ 293319 h 527124"/>
                <a:gd name="connsiteX236" fmla="*/ 34063 w 608203"/>
                <a:gd name="connsiteY236" fmla="*/ 288678 h 527124"/>
                <a:gd name="connsiteX237" fmla="*/ 38211 w 608203"/>
                <a:gd name="connsiteY237" fmla="*/ 287131 h 527124"/>
                <a:gd name="connsiteX238" fmla="*/ 184599 w 608203"/>
                <a:gd name="connsiteY238" fmla="*/ 247473 h 527124"/>
                <a:gd name="connsiteX239" fmla="*/ 188710 w 608203"/>
                <a:gd name="connsiteY239" fmla="*/ 255724 h 527124"/>
                <a:gd name="connsiteX240" fmla="*/ 188710 w 608203"/>
                <a:gd name="connsiteY240" fmla="*/ 262170 h 527124"/>
                <a:gd name="connsiteX241" fmla="*/ 190508 w 608203"/>
                <a:gd name="connsiteY241" fmla="*/ 263975 h 527124"/>
                <a:gd name="connsiteX242" fmla="*/ 192307 w 608203"/>
                <a:gd name="connsiteY242" fmla="*/ 262170 h 527124"/>
                <a:gd name="connsiteX243" fmla="*/ 192307 w 608203"/>
                <a:gd name="connsiteY243" fmla="*/ 261912 h 527124"/>
                <a:gd name="connsiteX244" fmla="*/ 194619 w 608203"/>
                <a:gd name="connsiteY244" fmla="*/ 265779 h 527124"/>
                <a:gd name="connsiteX245" fmla="*/ 194619 w 608203"/>
                <a:gd name="connsiteY245" fmla="*/ 266037 h 527124"/>
                <a:gd name="connsiteX246" fmla="*/ 190508 w 608203"/>
                <a:gd name="connsiteY246" fmla="*/ 267584 h 527124"/>
                <a:gd name="connsiteX247" fmla="*/ 186398 w 608203"/>
                <a:gd name="connsiteY247" fmla="*/ 266037 h 527124"/>
                <a:gd name="connsiteX248" fmla="*/ 184599 w 608203"/>
                <a:gd name="connsiteY248" fmla="*/ 261654 h 527124"/>
                <a:gd name="connsiteX249" fmla="*/ 184599 w 608203"/>
                <a:gd name="connsiteY249" fmla="*/ 247731 h 527124"/>
                <a:gd name="connsiteX250" fmla="*/ 184599 w 608203"/>
                <a:gd name="connsiteY250" fmla="*/ 247473 h 527124"/>
                <a:gd name="connsiteX251" fmla="*/ 569992 w 608203"/>
                <a:gd name="connsiteY251" fmla="*/ 245156 h 527124"/>
                <a:gd name="connsiteX252" fmla="*/ 568177 w 608203"/>
                <a:gd name="connsiteY252" fmla="*/ 246960 h 527124"/>
                <a:gd name="connsiteX253" fmla="*/ 568177 w 608203"/>
                <a:gd name="connsiteY253" fmla="*/ 262429 h 527124"/>
                <a:gd name="connsiteX254" fmla="*/ 569992 w 608203"/>
                <a:gd name="connsiteY254" fmla="*/ 263976 h 527124"/>
                <a:gd name="connsiteX255" fmla="*/ 571807 w 608203"/>
                <a:gd name="connsiteY255" fmla="*/ 262429 h 527124"/>
                <a:gd name="connsiteX256" fmla="*/ 571807 w 608203"/>
                <a:gd name="connsiteY256" fmla="*/ 246960 h 527124"/>
                <a:gd name="connsiteX257" fmla="*/ 569992 w 608203"/>
                <a:gd name="connsiteY257" fmla="*/ 245156 h 527124"/>
                <a:gd name="connsiteX258" fmla="*/ 493817 w 608203"/>
                <a:gd name="connsiteY258" fmla="*/ 245156 h 527124"/>
                <a:gd name="connsiteX259" fmla="*/ 492013 w 608203"/>
                <a:gd name="connsiteY259" fmla="*/ 246960 h 527124"/>
                <a:gd name="connsiteX260" fmla="*/ 492013 w 608203"/>
                <a:gd name="connsiteY260" fmla="*/ 262429 h 527124"/>
                <a:gd name="connsiteX261" fmla="*/ 493817 w 608203"/>
                <a:gd name="connsiteY261" fmla="*/ 263976 h 527124"/>
                <a:gd name="connsiteX262" fmla="*/ 495621 w 608203"/>
                <a:gd name="connsiteY262" fmla="*/ 262429 h 527124"/>
                <a:gd name="connsiteX263" fmla="*/ 495621 w 608203"/>
                <a:gd name="connsiteY263" fmla="*/ 246960 h 527124"/>
                <a:gd name="connsiteX264" fmla="*/ 493817 w 608203"/>
                <a:gd name="connsiteY264" fmla="*/ 245156 h 527124"/>
                <a:gd name="connsiteX265" fmla="*/ 455888 w 608203"/>
                <a:gd name="connsiteY265" fmla="*/ 245156 h 527124"/>
                <a:gd name="connsiteX266" fmla="*/ 454073 w 608203"/>
                <a:gd name="connsiteY266" fmla="*/ 246960 h 527124"/>
                <a:gd name="connsiteX267" fmla="*/ 454073 w 608203"/>
                <a:gd name="connsiteY267" fmla="*/ 262429 h 527124"/>
                <a:gd name="connsiteX268" fmla="*/ 455888 w 608203"/>
                <a:gd name="connsiteY268" fmla="*/ 263976 h 527124"/>
                <a:gd name="connsiteX269" fmla="*/ 457703 w 608203"/>
                <a:gd name="connsiteY269" fmla="*/ 262429 h 527124"/>
                <a:gd name="connsiteX270" fmla="*/ 457703 w 608203"/>
                <a:gd name="connsiteY270" fmla="*/ 246960 h 527124"/>
                <a:gd name="connsiteX271" fmla="*/ 455888 w 608203"/>
                <a:gd name="connsiteY271" fmla="*/ 245156 h 527124"/>
                <a:gd name="connsiteX272" fmla="*/ 152280 w 608203"/>
                <a:gd name="connsiteY272" fmla="*/ 245156 h 527124"/>
                <a:gd name="connsiteX273" fmla="*/ 150476 w 608203"/>
                <a:gd name="connsiteY273" fmla="*/ 246960 h 527124"/>
                <a:gd name="connsiteX274" fmla="*/ 150476 w 608203"/>
                <a:gd name="connsiteY274" fmla="*/ 262429 h 527124"/>
                <a:gd name="connsiteX275" fmla="*/ 152280 w 608203"/>
                <a:gd name="connsiteY275" fmla="*/ 263976 h 527124"/>
                <a:gd name="connsiteX276" fmla="*/ 154084 w 608203"/>
                <a:gd name="connsiteY276" fmla="*/ 262429 h 527124"/>
                <a:gd name="connsiteX277" fmla="*/ 154084 w 608203"/>
                <a:gd name="connsiteY277" fmla="*/ 246960 h 527124"/>
                <a:gd name="connsiteX278" fmla="*/ 152280 w 608203"/>
                <a:gd name="connsiteY278" fmla="*/ 245156 h 527124"/>
                <a:gd name="connsiteX279" fmla="*/ 114351 w 608203"/>
                <a:gd name="connsiteY279" fmla="*/ 245156 h 527124"/>
                <a:gd name="connsiteX280" fmla="*/ 112536 w 608203"/>
                <a:gd name="connsiteY280" fmla="*/ 246960 h 527124"/>
                <a:gd name="connsiteX281" fmla="*/ 112536 w 608203"/>
                <a:gd name="connsiteY281" fmla="*/ 262429 h 527124"/>
                <a:gd name="connsiteX282" fmla="*/ 114351 w 608203"/>
                <a:gd name="connsiteY282" fmla="*/ 263976 h 527124"/>
                <a:gd name="connsiteX283" fmla="*/ 116166 w 608203"/>
                <a:gd name="connsiteY283" fmla="*/ 262429 h 527124"/>
                <a:gd name="connsiteX284" fmla="*/ 116166 w 608203"/>
                <a:gd name="connsiteY284" fmla="*/ 246960 h 527124"/>
                <a:gd name="connsiteX285" fmla="*/ 114351 w 608203"/>
                <a:gd name="connsiteY285" fmla="*/ 245156 h 527124"/>
                <a:gd name="connsiteX286" fmla="*/ 38211 w 608203"/>
                <a:gd name="connsiteY286" fmla="*/ 245156 h 527124"/>
                <a:gd name="connsiteX287" fmla="*/ 36396 w 608203"/>
                <a:gd name="connsiteY287" fmla="*/ 246960 h 527124"/>
                <a:gd name="connsiteX288" fmla="*/ 36396 w 608203"/>
                <a:gd name="connsiteY288" fmla="*/ 262429 h 527124"/>
                <a:gd name="connsiteX289" fmla="*/ 38211 w 608203"/>
                <a:gd name="connsiteY289" fmla="*/ 263976 h 527124"/>
                <a:gd name="connsiteX290" fmla="*/ 40026 w 608203"/>
                <a:gd name="connsiteY290" fmla="*/ 262429 h 527124"/>
                <a:gd name="connsiteX291" fmla="*/ 40026 w 608203"/>
                <a:gd name="connsiteY291" fmla="*/ 246960 h 527124"/>
                <a:gd name="connsiteX292" fmla="*/ 38211 w 608203"/>
                <a:gd name="connsiteY292" fmla="*/ 245156 h 527124"/>
                <a:gd name="connsiteX293" fmla="*/ 569992 w 608203"/>
                <a:gd name="connsiteY293" fmla="*/ 241546 h 527124"/>
                <a:gd name="connsiteX294" fmla="*/ 574140 w 608203"/>
                <a:gd name="connsiteY294" fmla="*/ 243351 h 527124"/>
                <a:gd name="connsiteX295" fmla="*/ 575955 w 608203"/>
                <a:gd name="connsiteY295" fmla="*/ 247734 h 527124"/>
                <a:gd name="connsiteX296" fmla="*/ 575955 w 608203"/>
                <a:gd name="connsiteY296" fmla="*/ 261656 h 527124"/>
                <a:gd name="connsiteX297" fmla="*/ 574140 w 608203"/>
                <a:gd name="connsiteY297" fmla="*/ 266038 h 527124"/>
                <a:gd name="connsiteX298" fmla="*/ 569992 w 608203"/>
                <a:gd name="connsiteY298" fmla="*/ 267585 h 527124"/>
                <a:gd name="connsiteX299" fmla="*/ 565844 w 608203"/>
                <a:gd name="connsiteY299" fmla="*/ 266038 h 527124"/>
                <a:gd name="connsiteX300" fmla="*/ 564029 w 608203"/>
                <a:gd name="connsiteY300" fmla="*/ 261656 h 527124"/>
                <a:gd name="connsiteX301" fmla="*/ 564029 w 608203"/>
                <a:gd name="connsiteY301" fmla="*/ 247734 h 527124"/>
                <a:gd name="connsiteX302" fmla="*/ 565844 w 608203"/>
                <a:gd name="connsiteY302" fmla="*/ 243351 h 527124"/>
                <a:gd name="connsiteX303" fmla="*/ 569992 w 608203"/>
                <a:gd name="connsiteY303" fmla="*/ 241546 h 527124"/>
                <a:gd name="connsiteX304" fmla="*/ 529946 w 608203"/>
                <a:gd name="connsiteY304" fmla="*/ 241546 h 527124"/>
                <a:gd name="connsiteX305" fmla="*/ 534109 w 608203"/>
                <a:gd name="connsiteY305" fmla="*/ 241546 h 527124"/>
                <a:gd name="connsiteX306" fmla="*/ 534109 w 608203"/>
                <a:gd name="connsiteY306" fmla="*/ 267585 h 527124"/>
                <a:gd name="connsiteX307" fmla="*/ 529946 w 608203"/>
                <a:gd name="connsiteY307" fmla="*/ 267585 h 527124"/>
                <a:gd name="connsiteX308" fmla="*/ 493817 w 608203"/>
                <a:gd name="connsiteY308" fmla="*/ 241546 h 527124"/>
                <a:gd name="connsiteX309" fmla="*/ 497940 w 608203"/>
                <a:gd name="connsiteY309" fmla="*/ 243351 h 527124"/>
                <a:gd name="connsiteX310" fmla="*/ 499744 w 608203"/>
                <a:gd name="connsiteY310" fmla="*/ 247734 h 527124"/>
                <a:gd name="connsiteX311" fmla="*/ 499744 w 608203"/>
                <a:gd name="connsiteY311" fmla="*/ 261656 h 527124"/>
                <a:gd name="connsiteX312" fmla="*/ 497940 w 608203"/>
                <a:gd name="connsiteY312" fmla="*/ 266038 h 527124"/>
                <a:gd name="connsiteX313" fmla="*/ 493817 w 608203"/>
                <a:gd name="connsiteY313" fmla="*/ 267585 h 527124"/>
                <a:gd name="connsiteX314" fmla="*/ 489693 w 608203"/>
                <a:gd name="connsiteY314" fmla="*/ 266038 h 527124"/>
                <a:gd name="connsiteX315" fmla="*/ 487889 w 608203"/>
                <a:gd name="connsiteY315" fmla="*/ 261656 h 527124"/>
                <a:gd name="connsiteX316" fmla="*/ 487889 w 608203"/>
                <a:gd name="connsiteY316" fmla="*/ 247734 h 527124"/>
                <a:gd name="connsiteX317" fmla="*/ 489693 w 608203"/>
                <a:gd name="connsiteY317" fmla="*/ 243351 h 527124"/>
                <a:gd name="connsiteX318" fmla="*/ 493817 w 608203"/>
                <a:gd name="connsiteY318" fmla="*/ 241546 h 527124"/>
                <a:gd name="connsiteX319" fmla="*/ 455888 w 608203"/>
                <a:gd name="connsiteY319" fmla="*/ 241546 h 527124"/>
                <a:gd name="connsiteX320" fmla="*/ 460036 w 608203"/>
                <a:gd name="connsiteY320" fmla="*/ 243351 h 527124"/>
                <a:gd name="connsiteX321" fmla="*/ 461851 w 608203"/>
                <a:gd name="connsiteY321" fmla="*/ 247734 h 527124"/>
                <a:gd name="connsiteX322" fmla="*/ 461851 w 608203"/>
                <a:gd name="connsiteY322" fmla="*/ 261656 h 527124"/>
                <a:gd name="connsiteX323" fmla="*/ 460036 w 608203"/>
                <a:gd name="connsiteY323" fmla="*/ 266038 h 527124"/>
                <a:gd name="connsiteX324" fmla="*/ 455888 w 608203"/>
                <a:gd name="connsiteY324" fmla="*/ 267585 h 527124"/>
                <a:gd name="connsiteX325" fmla="*/ 451740 w 608203"/>
                <a:gd name="connsiteY325" fmla="*/ 266038 h 527124"/>
                <a:gd name="connsiteX326" fmla="*/ 449925 w 608203"/>
                <a:gd name="connsiteY326" fmla="*/ 261656 h 527124"/>
                <a:gd name="connsiteX327" fmla="*/ 449925 w 608203"/>
                <a:gd name="connsiteY327" fmla="*/ 247734 h 527124"/>
                <a:gd name="connsiteX328" fmla="*/ 451740 w 608203"/>
                <a:gd name="connsiteY328" fmla="*/ 243351 h 527124"/>
                <a:gd name="connsiteX329" fmla="*/ 455888 w 608203"/>
                <a:gd name="connsiteY329" fmla="*/ 241546 h 527124"/>
                <a:gd name="connsiteX330" fmla="*/ 152280 w 608203"/>
                <a:gd name="connsiteY330" fmla="*/ 241546 h 527124"/>
                <a:gd name="connsiteX331" fmla="*/ 156404 w 608203"/>
                <a:gd name="connsiteY331" fmla="*/ 243351 h 527124"/>
                <a:gd name="connsiteX332" fmla="*/ 158208 w 608203"/>
                <a:gd name="connsiteY332" fmla="*/ 247734 h 527124"/>
                <a:gd name="connsiteX333" fmla="*/ 158208 w 608203"/>
                <a:gd name="connsiteY333" fmla="*/ 261656 h 527124"/>
                <a:gd name="connsiteX334" fmla="*/ 156404 w 608203"/>
                <a:gd name="connsiteY334" fmla="*/ 266038 h 527124"/>
                <a:gd name="connsiteX335" fmla="*/ 152280 w 608203"/>
                <a:gd name="connsiteY335" fmla="*/ 267585 h 527124"/>
                <a:gd name="connsiteX336" fmla="*/ 148157 w 608203"/>
                <a:gd name="connsiteY336" fmla="*/ 266038 h 527124"/>
                <a:gd name="connsiteX337" fmla="*/ 146353 w 608203"/>
                <a:gd name="connsiteY337" fmla="*/ 261656 h 527124"/>
                <a:gd name="connsiteX338" fmla="*/ 146353 w 608203"/>
                <a:gd name="connsiteY338" fmla="*/ 247734 h 527124"/>
                <a:gd name="connsiteX339" fmla="*/ 148157 w 608203"/>
                <a:gd name="connsiteY339" fmla="*/ 243351 h 527124"/>
                <a:gd name="connsiteX340" fmla="*/ 152280 w 608203"/>
                <a:gd name="connsiteY340" fmla="*/ 241546 h 527124"/>
                <a:gd name="connsiteX341" fmla="*/ 114351 w 608203"/>
                <a:gd name="connsiteY341" fmla="*/ 241546 h 527124"/>
                <a:gd name="connsiteX342" fmla="*/ 118499 w 608203"/>
                <a:gd name="connsiteY342" fmla="*/ 243351 h 527124"/>
                <a:gd name="connsiteX343" fmla="*/ 120314 w 608203"/>
                <a:gd name="connsiteY343" fmla="*/ 247734 h 527124"/>
                <a:gd name="connsiteX344" fmla="*/ 120314 w 608203"/>
                <a:gd name="connsiteY344" fmla="*/ 261656 h 527124"/>
                <a:gd name="connsiteX345" fmla="*/ 118499 w 608203"/>
                <a:gd name="connsiteY345" fmla="*/ 266038 h 527124"/>
                <a:gd name="connsiteX346" fmla="*/ 114351 w 608203"/>
                <a:gd name="connsiteY346" fmla="*/ 267585 h 527124"/>
                <a:gd name="connsiteX347" fmla="*/ 110203 w 608203"/>
                <a:gd name="connsiteY347" fmla="*/ 266038 h 527124"/>
                <a:gd name="connsiteX348" fmla="*/ 108388 w 608203"/>
                <a:gd name="connsiteY348" fmla="*/ 261656 h 527124"/>
                <a:gd name="connsiteX349" fmla="*/ 108388 w 608203"/>
                <a:gd name="connsiteY349" fmla="*/ 247734 h 527124"/>
                <a:gd name="connsiteX350" fmla="*/ 110203 w 608203"/>
                <a:gd name="connsiteY350" fmla="*/ 243351 h 527124"/>
                <a:gd name="connsiteX351" fmla="*/ 114351 w 608203"/>
                <a:gd name="connsiteY351" fmla="*/ 241546 h 527124"/>
                <a:gd name="connsiteX352" fmla="*/ 74094 w 608203"/>
                <a:gd name="connsiteY352" fmla="*/ 241546 h 527124"/>
                <a:gd name="connsiteX353" fmla="*/ 78187 w 608203"/>
                <a:gd name="connsiteY353" fmla="*/ 241546 h 527124"/>
                <a:gd name="connsiteX354" fmla="*/ 78187 w 608203"/>
                <a:gd name="connsiteY354" fmla="*/ 267585 h 527124"/>
                <a:gd name="connsiteX355" fmla="*/ 74094 w 608203"/>
                <a:gd name="connsiteY355" fmla="*/ 267585 h 527124"/>
                <a:gd name="connsiteX356" fmla="*/ 38211 w 608203"/>
                <a:gd name="connsiteY356" fmla="*/ 241546 h 527124"/>
                <a:gd name="connsiteX357" fmla="*/ 42359 w 608203"/>
                <a:gd name="connsiteY357" fmla="*/ 243351 h 527124"/>
                <a:gd name="connsiteX358" fmla="*/ 44174 w 608203"/>
                <a:gd name="connsiteY358" fmla="*/ 247734 h 527124"/>
                <a:gd name="connsiteX359" fmla="*/ 44174 w 608203"/>
                <a:gd name="connsiteY359" fmla="*/ 261656 h 527124"/>
                <a:gd name="connsiteX360" fmla="*/ 42359 w 608203"/>
                <a:gd name="connsiteY360" fmla="*/ 266038 h 527124"/>
                <a:gd name="connsiteX361" fmla="*/ 38211 w 608203"/>
                <a:gd name="connsiteY361" fmla="*/ 267585 h 527124"/>
                <a:gd name="connsiteX362" fmla="*/ 34063 w 608203"/>
                <a:gd name="connsiteY362" fmla="*/ 266038 h 527124"/>
                <a:gd name="connsiteX363" fmla="*/ 32248 w 608203"/>
                <a:gd name="connsiteY363" fmla="*/ 261656 h 527124"/>
                <a:gd name="connsiteX364" fmla="*/ 32248 w 608203"/>
                <a:gd name="connsiteY364" fmla="*/ 247734 h 527124"/>
                <a:gd name="connsiteX365" fmla="*/ 34063 w 608203"/>
                <a:gd name="connsiteY365" fmla="*/ 243351 h 527124"/>
                <a:gd name="connsiteX366" fmla="*/ 38211 w 608203"/>
                <a:gd name="connsiteY366" fmla="*/ 241546 h 527124"/>
                <a:gd name="connsiteX367" fmla="*/ 532028 w 608203"/>
                <a:gd name="connsiteY367" fmla="*/ 200297 h 527124"/>
                <a:gd name="connsiteX368" fmla="*/ 530213 w 608203"/>
                <a:gd name="connsiteY368" fmla="*/ 202099 h 527124"/>
                <a:gd name="connsiteX369" fmla="*/ 530213 w 608203"/>
                <a:gd name="connsiteY369" fmla="*/ 217553 h 527124"/>
                <a:gd name="connsiteX370" fmla="*/ 532028 w 608203"/>
                <a:gd name="connsiteY370" fmla="*/ 219356 h 527124"/>
                <a:gd name="connsiteX371" fmla="*/ 533843 w 608203"/>
                <a:gd name="connsiteY371" fmla="*/ 217553 h 527124"/>
                <a:gd name="connsiteX372" fmla="*/ 533843 w 608203"/>
                <a:gd name="connsiteY372" fmla="*/ 202099 h 527124"/>
                <a:gd name="connsiteX373" fmla="*/ 532028 w 608203"/>
                <a:gd name="connsiteY373" fmla="*/ 200297 h 527124"/>
                <a:gd name="connsiteX374" fmla="*/ 76410 w 608203"/>
                <a:gd name="connsiteY374" fmla="*/ 200297 h 527124"/>
                <a:gd name="connsiteX375" fmla="*/ 74610 w 608203"/>
                <a:gd name="connsiteY375" fmla="*/ 202099 h 527124"/>
                <a:gd name="connsiteX376" fmla="*/ 74610 w 608203"/>
                <a:gd name="connsiteY376" fmla="*/ 217553 h 527124"/>
                <a:gd name="connsiteX377" fmla="*/ 76410 w 608203"/>
                <a:gd name="connsiteY377" fmla="*/ 219356 h 527124"/>
                <a:gd name="connsiteX378" fmla="*/ 77953 w 608203"/>
                <a:gd name="connsiteY378" fmla="*/ 217553 h 527124"/>
                <a:gd name="connsiteX379" fmla="*/ 77953 w 608203"/>
                <a:gd name="connsiteY379" fmla="*/ 202099 h 527124"/>
                <a:gd name="connsiteX380" fmla="*/ 76410 w 608203"/>
                <a:gd name="connsiteY380" fmla="*/ 200297 h 527124"/>
                <a:gd name="connsiteX381" fmla="*/ 567910 w 608203"/>
                <a:gd name="connsiteY381" fmla="*/ 196948 h 527124"/>
                <a:gd name="connsiteX382" fmla="*/ 572073 w 608203"/>
                <a:gd name="connsiteY382" fmla="*/ 196948 h 527124"/>
                <a:gd name="connsiteX383" fmla="*/ 572073 w 608203"/>
                <a:gd name="connsiteY383" fmla="*/ 222704 h 527124"/>
                <a:gd name="connsiteX384" fmla="*/ 567910 w 608203"/>
                <a:gd name="connsiteY384" fmla="*/ 222704 h 527124"/>
                <a:gd name="connsiteX385" fmla="*/ 532028 w 608203"/>
                <a:gd name="connsiteY385" fmla="*/ 196948 h 527124"/>
                <a:gd name="connsiteX386" fmla="*/ 536176 w 608203"/>
                <a:gd name="connsiteY386" fmla="*/ 198494 h 527124"/>
                <a:gd name="connsiteX387" fmla="*/ 537991 w 608203"/>
                <a:gd name="connsiteY387" fmla="*/ 202872 h 527124"/>
                <a:gd name="connsiteX388" fmla="*/ 537991 w 608203"/>
                <a:gd name="connsiteY388" fmla="*/ 216780 h 527124"/>
                <a:gd name="connsiteX389" fmla="*/ 536176 w 608203"/>
                <a:gd name="connsiteY389" fmla="*/ 221159 h 527124"/>
                <a:gd name="connsiteX390" fmla="*/ 532028 w 608203"/>
                <a:gd name="connsiteY390" fmla="*/ 222704 h 527124"/>
                <a:gd name="connsiteX391" fmla="*/ 527880 w 608203"/>
                <a:gd name="connsiteY391" fmla="*/ 221159 h 527124"/>
                <a:gd name="connsiteX392" fmla="*/ 526065 w 608203"/>
                <a:gd name="connsiteY392" fmla="*/ 216780 h 527124"/>
                <a:gd name="connsiteX393" fmla="*/ 526065 w 608203"/>
                <a:gd name="connsiteY393" fmla="*/ 202872 h 527124"/>
                <a:gd name="connsiteX394" fmla="*/ 527880 w 608203"/>
                <a:gd name="connsiteY394" fmla="*/ 198494 h 527124"/>
                <a:gd name="connsiteX395" fmla="*/ 532028 w 608203"/>
                <a:gd name="connsiteY395" fmla="*/ 196948 h 527124"/>
                <a:gd name="connsiteX396" fmla="*/ 491770 w 608203"/>
                <a:gd name="connsiteY396" fmla="*/ 196948 h 527124"/>
                <a:gd name="connsiteX397" fmla="*/ 495863 w 608203"/>
                <a:gd name="connsiteY397" fmla="*/ 196948 h 527124"/>
                <a:gd name="connsiteX398" fmla="*/ 495863 w 608203"/>
                <a:gd name="connsiteY398" fmla="*/ 222704 h 527124"/>
                <a:gd name="connsiteX399" fmla="*/ 491770 w 608203"/>
                <a:gd name="connsiteY399" fmla="*/ 222704 h 527124"/>
                <a:gd name="connsiteX400" fmla="*/ 453806 w 608203"/>
                <a:gd name="connsiteY400" fmla="*/ 196948 h 527124"/>
                <a:gd name="connsiteX401" fmla="*/ 457969 w 608203"/>
                <a:gd name="connsiteY401" fmla="*/ 196948 h 527124"/>
                <a:gd name="connsiteX402" fmla="*/ 457969 w 608203"/>
                <a:gd name="connsiteY402" fmla="*/ 222704 h 527124"/>
                <a:gd name="connsiteX403" fmla="*/ 453806 w 608203"/>
                <a:gd name="connsiteY403" fmla="*/ 222704 h 527124"/>
                <a:gd name="connsiteX404" fmla="*/ 150234 w 608203"/>
                <a:gd name="connsiteY404" fmla="*/ 196948 h 527124"/>
                <a:gd name="connsiteX405" fmla="*/ 154397 w 608203"/>
                <a:gd name="connsiteY405" fmla="*/ 196948 h 527124"/>
                <a:gd name="connsiteX406" fmla="*/ 154397 w 608203"/>
                <a:gd name="connsiteY406" fmla="*/ 222704 h 527124"/>
                <a:gd name="connsiteX407" fmla="*/ 150234 w 608203"/>
                <a:gd name="connsiteY407" fmla="*/ 222704 h 527124"/>
                <a:gd name="connsiteX408" fmla="*/ 112270 w 608203"/>
                <a:gd name="connsiteY408" fmla="*/ 196948 h 527124"/>
                <a:gd name="connsiteX409" fmla="*/ 116433 w 608203"/>
                <a:gd name="connsiteY409" fmla="*/ 196948 h 527124"/>
                <a:gd name="connsiteX410" fmla="*/ 116433 w 608203"/>
                <a:gd name="connsiteY410" fmla="*/ 222704 h 527124"/>
                <a:gd name="connsiteX411" fmla="*/ 112270 w 608203"/>
                <a:gd name="connsiteY411" fmla="*/ 222704 h 527124"/>
                <a:gd name="connsiteX412" fmla="*/ 76410 w 608203"/>
                <a:gd name="connsiteY412" fmla="*/ 196948 h 527124"/>
                <a:gd name="connsiteX413" fmla="*/ 80268 w 608203"/>
                <a:gd name="connsiteY413" fmla="*/ 198494 h 527124"/>
                <a:gd name="connsiteX414" fmla="*/ 82068 w 608203"/>
                <a:gd name="connsiteY414" fmla="*/ 202872 h 527124"/>
                <a:gd name="connsiteX415" fmla="*/ 82068 w 608203"/>
                <a:gd name="connsiteY415" fmla="*/ 216780 h 527124"/>
                <a:gd name="connsiteX416" fmla="*/ 80268 w 608203"/>
                <a:gd name="connsiteY416" fmla="*/ 221159 h 527124"/>
                <a:gd name="connsiteX417" fmla="*/ 76410 w 608203"/>
                <a:gd name="connsiteY417" fmla="*/ 222704 h 527124"/>
                <a:gd name="connsiteX418" fmla="*/ 72038 w 608203"/>
                <a:gd name="connsiteY418" fmla="*/ 221159 h 527124"/>
                <a:gd name="connsiteX419" fmla="*/ 70495 w 608203"/>
                <a:gd name="connsiteY419" fmla="*/ 216780 h 527124"/>
                <a:gd name="connsiteX420" fmla="*/ 70495 w 608203"/>
                <a:gd name="connsiteY420" fmla="*/ 202872 h 527124"/>
                <a:gd name="connsiteX421" fmla="*/ 72038 w 608203"/>
                <a:gd name="connsiteY421" fmla="*/ 198494 h 527124"/>
                <a:gd name="connsiteX422" fmla="*/ 76410 w 608203"/>
                <a:gd name="connsiteY422" fmla="*/ 196948 h 527124"/>
                <a:gd name="connsiteX423" fmla="*/ 36129 w 608203"/>
                <a:gd name="connsiteY423" fmla="*/ 196948 h 527124"/>
                <a:gd name="connsiteX424" fmla="*/ 40292 w 608203"/>
                <a:gd name="connsiteY424" fmla="*/ 196948 h 527124"/>
                <a:gd name="connsiteX425" fmla="*/ 40292 w 608203"/>
                <a:gd name="connsiteY425" fmla="*/ 222704 h 527124"/>
                <a:gd name="connsiteX426" fmla="*/ 36129 w 608203"/>
                <a:gd name="connsiteY426" fmla="*/ 222704 h 527124"/>
                <a:gd name="connsiteX427" fmla="*/ 569992 w 608203"/>
                <a:gd name="connsiteY427" fmla="*/ 154641 h 527124"/>
                <a:gd name="connsiteX428" fmla="*/ 568177 w 608203"/>
                <a:gd name="connsiteY428" fmla="*/ 156443 h 527124"/>
                <a:gd name="connsiteX429" fmla="*/ 568177 w 608203"/>
                <a:gd name="connsiteY429" fmla="*/ 171897 h 527124"/>
                <a:gd name="connsiteX430" fmla="*/ 569992 w 608203"/>
                <a:gd name="connsiteY430" fmla="*/ 173700 h 527124"/>
                <a:gd name="connsiteX431" fmla="*/ 571807 w 608203"/>
                <a:gd name="connsiteY431" fmla="*/ 171897 h 527124"/>
                <a:gd name="connsiteX432" fmla="*/ 571807 w 608203"/>
                <a:gd name="connsiteY432" fmla="*/ 156443 h 527124"/>
                <a:gd name="connsiteX433" fmla="*/ 569992 w 608203"/>
                <a:gd name="connsiteY433" fmla="*/ 154641 h 527124"/>
                <a:gd name="connsiteX434" fmla="*/ 532028 w 608203"/>
                <a:gd name="connsiteY434" fmla="*/ 154641 h 527124"/>
                <a:gd name="connsiteX435" fmla="*/ 530213 w 608203"/>
                <a:gd name="connsiteY435" fmla="*/ 156443 h 527124"/>
                <a:gd name="connsiteX436" fmla="*/ 530213 w 608203"/>
                <a:gd name="connsiteY436" fmla="*/ 171897 h 527124"/>
                <a:gd name="connsiteX437" fmla="*/ 532028 w 608203"/>
                <a:gd name="connsiteY437" fmla="*/ 173700 h 527124"/>
                <a:gd name="connsiteX438" fmla="*/ 533843 w 608203"/>
                <a:gd name="connsiteY438" fmla="*/ 171897 h 527124"/>
                <a:gd name="connsiteX439" fmla="*/ 533843 w 608203"/>
                <a:gd name="connsiteY439" fmla="*/ 156443 h 527124"/>
                <a:gd name="connsiteX440" fmla="*/ 532028 w 608203"/>
                <a:gd name="connsiteY440" fmla="*/ 154641 h 527124"/>
                <a:gd name="connsiteX441" fmla="*/ 493817 w 608203"/>
                <a:gd name="connsiteY441" fmla="*/ 154641 h 527124"/>
                <a:gd name="connsiteX442" fmla="*/ 492013 w 608203"/>
                <a:gd name="connsiteY442" fmla="*/ 156443 h 527124"/>
                <a:gd name="connsiteX443" fmla="*/ 492013 w 608203"/>
                <a:gd name="connsiteY443" fmla="*/ 171897 h 527124"/>
                <a:gd name="connsiteX444" fmla="*/ 493817 w 608203"/>
                <a:gd name="connsiteY444" fmla="*/ 173700 h 527124"/>
                <a:gd name="connsiteX445" fmla="*/ 495621 w 608203"/>
                <a:gd name="connsiteY445" fmla="*/ 171897 h 527124"/>
                <a:gd name="connsiteX446" fmla="*/ 495621 w 608203"/>
                <a:gd name="connsiteY446" fmla="*/ 156443 h 527124"/>
                <a:gd name="connsiteX447" fmla="*/ 493817 w 608203"/>
                <a:gd name="connsiteY447" fmla="*/ 154641 h 527124"/>
                <a:gd name="connsiteX448" fmla="*/ 455888 w 608203"/>
                <a:gd name="connsiteY448" fmla="*/ 154641 h 527124"/>
                <a:gd name="connsiteX449" fmla="*/ 454073 w 608203"/>
                <a:gd name="connsiteY449" fmla="*/ 156443 h 527124"/>
                <a:gd name="connsiteX450" fmla="*/ 454073 w 608203"/>
                <a:gd name="connsiteY450" fmla="*/ 171897 h 527124"/>
                <a:gd name="connsiteX451" fmla="*/ 455888 w 608203"/>
                <a:gd name="connsiteY451" fmla="*/ 173700 h 527124"/>
                <a:gd name="connsiteX452" fmla="*/ 457703 w 608203"/>
                <a:gd name="connsiteY452" fmla="*/ 171897 h 527124"/>
                <a:gd name="connsiteX453" fmla="*/ 457703 w 608203"/>
                <a:gd name="connsiteY453" fmla="*/ 156443 h 527124"/>
                <a:gd name="connsiteX454" fmla="*/ 455888 w 608203"/>
                <a:gd name="connsiteY454" fmla="*/ 154641 h 527124"/>
                <a:gd name="connsiteX455" fmla="*/ 114351 w 608203"/>
                <a:gd name="connsiteY455" fmla="*/ 154641 h 527124"/>
                <a:gd name="connsiteX456" fmla="*/ 112536 w 608203"/>
                <a:gd name="connsiteY456" fmla="*/ 156443 h 527124"/>
                <a:gd name="connsiteX457" fmla="*/ 112536 w 608203"/>
                <a:gd name="connsiteY457" fmla="*/ 171897 h 527124"/>
                <a:gd name="connsiteX458" fmla="*/ 114351 w 608203"/>
                <a:gd name="connsiteY458" fmla="*/ 173700 h 527124"/>
                <a:gd name="connsiteX459" fmla="*/ 116166 w 608203"/>
                <a:gd name="connsiteY459" fmla="*/ 171897 h 527124"/>
                <a:gd name="connsiteX460" fmla="*/ 116166 w 608203"/>
                <a:gd name="connsiteY460" fmla="*/ 156443 h 527124"/>
                <a:gd name="connsiteX461" fmla="*/ 114351 w 608203"/>
                <a:gd name="connsiteY461" fmla="*/ 154641 h 527124"/>
                <a:gd name="connsiteX462" fmla="*/ 76410 w 608203"/>
                <a:gd name="connsiteY462" fmla="*/ 154641 h 527124"/>
                <a:gd name="connsiteX463" fmla="*/ 74610 w 608203"/>
                <a:gd name="connsiteY463" fmla="*/ 156443 h 527124"/>
                <a:gd name="connsiteX464" fmla="*/ 74610 w 608203"/>
                <a:gd name="connsiteY464" fmla="*/ 171897 h 527124"/>
                <a:gd name="connsiteX465" fmla="*/ 76410 w 608203"/>
                <a:gd name="connsiteY465" fmla="*/ 173700 h 527124"/>
                <a:gd name="connsiteX466" fmla="*/ 77953 w 608203"/>
                <a:gd name="connsiteY466" fmla="*/ 171897 h 527124"/>
                <a:gd name="connsiteX467" fmla="*/ 77953 w 608203"/>
                <a:gd name="connsiteY467" fmla="*/ 156443 h 527124"/>
                <a:gd name="connsiteX468" fmla="*/ 76410 w 608203"/>
                <a:gd name="connsiteY468" fmla="*/ 154641 h 527124"/>
                <a:gd name="connsiteX469" fmla="*/ 38211 w 608203"/>
                <a:gd name="connsiteY469" fmla="*/ 154641 h 527124"/>
                <a:gd name="connsiteX470" fmla="*/ 36396 w 608203"/>
                <a:gd name="connsiteY470" fmla="*/ 156443 h 527124"/>
                <a:gd name="connsiteX471" fmla="*/ 36396 w 608203"/>
                <a:gd name="connsiteY471" fmla="*/ 171897 h 527124"/>
                <a:gd name="connsiteX472" fmla="*/ 38211 w 608203"/>
                <a:gd name="connsiteY472" fmla="*/ 173700 h 527124"/>
                <a:gd name="connsiteX473" fmla="*/ 40026 w 608203"/>
                <a:gd name="connsiteY473" fmla="*/ 171897 h 527124"/>
                <a:gd name="connsiteX474" fmla="*/ 40026 w 608203"/>
                <a:gd name="connsiteY474" fmla="*/ 156443 h 527124"/>
                <a:gd name="connsiteX475" fmla="*/ 38211 w 608203"/>
                <a:gd name="connsiteY475" fmla="*/ 154641 h 527124"/>
                <a:gd name="connsiteX476" fmla="*/ 569992 w 608203"/>
                <a:gd name="connsiteY476" fmla="*/ 151292 h 527124"/>
                <a:gd name="connsiteX477" fmla="*/ 574140 w 608203"/>
                <a:gd name="connsiteY477" fmla="*/ 152838 h 527124"/>
                <a:gd name="connsiteX478" fmla="*/ 575955 w 608203"/>
                <a:gd name="connsiteY478" fmla="*/ 157216 h 527124"/>
                <a:gd name="connsiteX479" fmla="*/ 575955 w 608203"/>
                <a:gd name="connsiteY479" fmla="*/ 171124 h 527124"/>
                <a:gd name="connsiteX480" fmla="*/ 574140 w 608203"/>
                <a:gd name="connsiteY480" fmla="*/ 175503 h 527124"/>
                <a:gd name="connsiteX481" fmla="*/ 569992 w 608203"/>
                <a:gd name="connsiteY481" fmla="*/ 177048 h 527124"/>
                <a:gd name="connsiteX482" fmla="*/ 565844 w 608203"/>
                <a:gd name="connsiteY482" fmla="*/ 175503 h 527124"/>
                <a:gd name="connsiteX483" fmla="*/ 564029 w 608203"/>
                <a:gd name="connsiteY483" fmla="*/ 171124 h 527124"/>
                <a:gd name="connsiteX484" fmla="*/ 564029 w 608203"/>
                <a:gd name="connsiteY484" fmla="*/ 157216 h 527124"/>
                <a:gd name="connsiteX485" fmla="*/ 565844 w 608203"/>
                <a:gd name="connsiteY485" fmla="*/ 152838 h 527124"/>
                <a:gd name="connsiteX486" fmla="*/ 569992 w 608203"/>
                <a:gd name="connsiteY486" fmla="*/ 151292 h 527124"/>
                <a:gd name="connsiteX487" fmla="*/ 532028 w 608203"/>
                <a:gd name="connsiteY487" fmla="*/ 151292 h 527124"/>
                <a:gd name="connsiteX488" fmla="*/ 536176 w 608203"/>
                <a:gd name="connsiteY488" fmla="*/ 152838 h 527124"/>
                <a:gd name="connsiteX489" fmla="*/ 537991 w 608203"/>
                <a:gd name="connsiteY489" fmla="*/ 157216 h 527124"/>
                <a:gd name="connsiteX490" fmla="*/ 537991 w 608203"/>
                <a:gd name="connsiteY490" fmla="*/ 171124 h 527124"/>
                <a:gd name="connsiteX491" fmla="*/ 536176 w 608203"/>
                <a:gd name="connsiteY491" fmla="*/ 175503 h 527124"/>
                <a:gd name="connsiteX492" fmla="*/ 532028 w 608203"/>
                <a:gd name="connsiteY492" fmla="*/ 177048 h 527124"/>
                <a:gd name="connsiteX493" fmla="*/ 527880 w 608203"/>
                <a:gd name="connsiteY493" fmla="*/ 175503 h 527124"/>
                <a:gd name="connsiteX494" fmla="*/ 526065 w 608203"/>
                <a:gd name="connsiteY494" fmla="*/ 171124 h 527124"/>
                <a:gd name="connsiteX495" fmla="*/ 526065 w 608203"/>
                <a:gd name="connsiteY495" fmla="*/ 157216 h 527124"/>
                <a:gd name="connsiteX496" fmla="*/ 527880 w 608203"/>
                <a:gd name="connsiteY496" fmla="*/ 152838 h 527124"/>
                <a:gd name="connsiteX497" fmla="*/ 532028 w 608203"/>
                <a:gd name="connsiteY497" fmla="*/ 151292 h 527124"/>
                <a:gd name="connsiteX498" fmla="*/ 493817 w 608203"/>
                <a:gd name="connsiteY498" fmla="*/ 151292 h 527124"/>
                <a:gd name="connsiteX499" fmla="*/ 497940 w 608203"/>
                <a:gd name="connsiteY499" fmla="*/ 152838 h 527124"/>
                <a:gd name="connsiteX500" fmla="*/ 499744 w 608203"/>
                <a:gd name="connsiteY500" fmla="*/ 157216 h 527124"/>
                <a:gd name="connsiteX501" fmla="*/ 499744 w 608203"/>
                <a:gd name="connsiteY501" fmla="*/ 171124 h 527124"/>
                <a:gd name="connsiteX502" fmla="*/ 497940 w 608203"/>
                <a:gd name="connsiteY502" fmla="*/ 175503 h 527124"/>
                <a:gd name="connsiteX503" fmla="*/ 493817 w 608203"/>
                <a:gd name="connsiteY503" fmla="*/ 177048 h 527124"/>
                <a:gd name="connsiteX504" fmla="*/ 489693 w 608203"/>
                <a:gd name="connsiteY504" fmla="*/ 175503 h 527124"/>
                <a:gd name="connsiteX505" fmla="*/ 487889 w 608203"/>
                <a:gd name="connsiteY505" fmla="*/ 171124 h 527124"/>
                <a:gd name="connsiteX506" fmla="*/ 487889 w 608203"/>
                <a:gd name="connsiteY506" fmla="*/ 157216 h 527124"/>
                <a:gd name="connsiteX507" fmla="*/ 489693 w 608203"/>
                <a:gd name="connsiteY507" fmla="*/ 152838 h 527124"/>
                <a:gd name="connsiteX508" fmla="*/ 493817 w 608203"/>
                <a:gd name="connsiteY508" fmla="*/ 151292 h 527124"/>
                <a:gd name="connsiteX509" fmla="*/ 455888 w 608203"/>
                <a:gd name="connsiteY509" fmla="*/ 151292 h 527124"/>
                <a:gd name="connsiteX510" fmla="*/ 460036 w 608203"/>
                <a:gd name="connsiteY510" fmla="*/ 152838 h 527124"/>
                <a:gd name="connsiteX511" fmla="*/ 461851 w 608203"/>
                <a:gd name="connsiteY511" fmla="*/ 157216 h 527124"/>
                <a:gd name="connsiteX512" fmla="*/ 461851 w 608203"/>
                <a:gd name="connsiteY512" fmla="*/ 171124 h 527124"/>
                <a:gd name="connsiteX513" fmla="*/ 460036 w 608203"/>
                <a:gd name="connsiteY513" fmla="*/ 175503 h 527124"/>
                <a:gd name="connsiteX514" fmla="*/ 455888 w 608203"/>
                <a:gd name="connsiteY514" fmla="*/ 177048 h 527124"/>
                <a:gd name="connsiteX515" fmla="*/ 451740 w 608203"/>
                <a:gd name="connsiteY515" fmla="*/ 175503 h 527124"/>
                <a:gd name="connsiteX516" fmla="*/ 449925 w 608203"/>
                <a:gd name="connsiteY516" fmla="*/ 171124 h 527124"/>
                <a:gd name="connsiteX517" fmla="*/ 449925 w 608203"/>
                <a:gd name="connsiteY517" fmla="*/ 157216 h 527124"/>
                <a:gd name="connsiteX518" fmla="*/ 451740 w 608203"/>
                <a:gd name="connsiteY518" fmla="*/ 152838 h 527124"/>
                <a:gd name="connsiteX519" fmla="*/ 455888 w 608203"/>
                <a:gd name="connsiteY519" fmla="*/ 151292 h 527124"/>
                <a:gd name="connsiteX520" fmla="*/ 152323 w 608203"/>
                <a:gd name="connsiteY520" fmla="*/ 151292 h 527124"/>
                <a:gd name="connsiteX521" fmla="*/ 153621 w 608203"/>
                <a:gd name="connsiteY521" fmla="*/ 151550 h 527124"/>
                <a:gd name="connsiteX522" fmla="*/ 153102 w 608203"/>
                <a:gd name="connsiteY522" fmla="*/ 155421 h 527124"/>
                <a:gd name="connsiteX523" fmla="*/ 152323 w 608203"/>
                <a:gd name="connsiteY523" fmla="*/ 154647 h 527124"/>
                <a:gd name="connsiteX524" fmla="*/ 150506 w 608203"/>
                <a:gd name="connsiteY524" fmla="*/ 156453 h 527124"/>
                <a:gd name="connsiteX525" fmla="*/ 150506 w 608203"/>
                <a:gd name="connsiteY525" fmla="*/ 171935 h 527124"/>
                <a:gd name="connsiteX526" fmla="*/ 151804 w 608203"/>
                <a:gd name="connsiteY526" fmla="*/ 172967 h 527124"/>
                <a:gd name="connsiteX527" fmla="*/ 151804 w 608203"/>
                <a:gd name="connsiteY527" fmla="*/ 176837 h 527124"/>
                <a:gd name="connsiteX528" fmla="*/ 148170 w 608203"/>
                <a:gd name="connsiteY528" fmla="*/ 175547 h 527124"/>
                <a:gd name="connsiteX529" fmla="*/ 146353 w 608203"/>
                <a:gd name="connsiteY529" fmla="*/ 171161 h 527124"/>
                <a:gd name="connsiteX530" fmla="*/ 146353 w 608203"/>
                <a:gd name="connsiteY530" fmla="*/ 157227 h 527124"/>
                <a:gd name="connsiteX531" fmla="*/ 148170 w 608203"/>
                <a:gd name="connsiteY531" fmla="*/ 152840 h 527124"/>
                <a:gd name="connsiteX532" fmla="*/ 152323 w 608203"/>
                <a:gd name="connsiteY532" fmla="*/ 151292 h 527124"/>
                <a:gd name="connsiteX533" fmla="*/ 114351 w 608203"/>
                <a:gd name="connsiteY533" fmla="*/ 151292 h 527124"/>
                <a:gd name="connsiteX534" fmla="*/ 118499 w 608203"/>
                <a:gd name="connsiteY534" fmla="*/ 152838 h 527124"/>
                <a:gd name="connsiteX535" fmla="*/ 120314 w 608203"/>
                <a:gd name="connsiteY535" fmla="*/ 157216 h 527124"/>
                <a:gd name="connsiteX536" fmla="*/ 120314 w 608203"/>
                <a:gd name="connsiteY536" fmla="*/ 171124 h 527124"/>
                <a:gd name="connsiteX537" fmla="*/ 118499 w 608203"/>
                <a:gd name="connsiteY537" fmla="*/ 175503 h 527124"/>
                <a:gd name="connsiteX538" fmla="*/ 114351 w 608203"/>
                <a:gd name="connsiteY538" fmla="*/ 177048 h 527124"/>
                <a:gd name="connsiteX539" fmla="*/ 110203 w 608203"/>
                <a:gd name="connsiteY539" fmla="*/ 175503 h 527124"/>
                <a:gd name="connsiteX540" fmla="*/ 108388 w 608203"/>
                <a:gd name="connsiteY540" fmla="*/ 171124 h 527124"/>
                <a:gd name="connsiteX541" fmla="*/ 108388 w 608203"/>
                <a:gd name="connsiteY541" fmla="*/ 157216 h 527124"/>
                <a:gd name="connsiteX542" fmla="*/ 110203 w 608203"/>
                <a:gd name="connsiteY542" fmla="*/ 152838 h 527124"/>
                <a:gd name="connsiteX543" fmla="*/ 114351 w 608203"/>
                <a:gd name="connsiteY543" fmla="*/ 151292 h 527124"/>
                <a:gd name="connsiteX544" fmla="*/ 76410 w 608203"/>
                <a:gd name="connsiteY544" fmla="*/ 151292 h 527124"/>
                <a:gd name="connsiteX545" fmla="*/ 80268 w 608203"/>
                <a:gd name="connsiteY545" fmla="*/ 152838 h 527124"/>
                <a:gd name="connsiteX546" fmla="*/ 82068 w 608203"/>
                <a:gd name="connsiteY546" fmla="*/ 157216 h 527124"/>
                <a:gd name="connsiteX547" fmla="*/ 82068 w 608203"/>
                <a:gd name="connsiteY547" fmla="*/ 171124 h 527124"/>
                <a:gd name="connsiteX548" fmla="*/ 80268 w 608203"/>
                <a:gd name="connsiteY548" fmla="*/ 175503 h 527124"/>
                <a:gd name="connsiteX549" fmla="*/ 76410 w 608203"/>
                <a:gd name="connsiteY549" fmla="*/ 177048 h 527124"/>
                <a:gd name="connsiteX550" fmla="*/ 72038 w 608203"/>
                <a:gd name="connsiteY550" fmla="*/ 175503 h 527124"/>
                <a:gd name="connsiteX551" fmla="*/ 70495 w 608203"/>
                <a:gd name="connsiteY551" fmla="*/ 171124 h 527124"/>
                <a:gd name="connsiteX552" fmla="*/ 70495 w 608203"/>
                <a:gd name="connsiteY552" fmla="*/ 157216 h 527124"/>
                <a:gd name="connsiteX553" fmla="*/ 72038 w 608203"/>
                <a:gd name="connsiteY553" fmla="*/ 152838 h 527124"/>
                <a:gd name="connsiteX554" fmla="*/ 76410 w 608203"/>
                <a:gd name="connsiteY554" fmla="*/ 151292 h 527124"/>
                <a:gd name="connsiteX555" fmla="*/ 38211 w 608203"/>
                <a:gd name="connsiteY555" fmla="*/ 151292 h 527124"/>
                <a:gd name="connsiteX556" fmla="*/ 42359 w 608203"/>
                <a:gd name="connsiteY556" fmla="*/ 152838 h 527124"/>
                <a:gd name="connsiteX557" fmla="*/ 44174 w 608203"/>
                <a:gd name="connsiteY557" fmla="*/ 157216 h 527124"/>
                <a:gd name="connsiteX558" fmla="*/ 44174 w 608203"/>
                <a:gd name="connsiteY558" fmla="*/ 171124 h 527124"/>
                <a:gd name="connsiteX559" fmla="*/ 42359 w 608203"/>
                <a:gd name="connsiteY559" fmla="*/ 175503 h 527124"/>
                <a:gd name="connsiteX560" fmla="*/ 38211 w 608203"/>
                <a:gd name="connsiteY560" fmla="*/ 177048 h 527124"/>
                <a:gd name="connsiteX561" fmla="*/ 34063 w 608203"/>
                <a:gd name="connsiteY561" fmla="*/ 175503 h 527124"/>
                <a:gd name="connsiteX562" fmla="*/ 32248 w 608203"/>
                <a:gd name="connsiteY562" fmla="*/ 171124 h 527124"/>
                <a:gd name="connsiteX563" fmla="*/ 32248 w 608203"/>
                <a:gd name="connsiteY563" fmla="*/ 157216 h 527124"/>
                <a:gd name="connsiteX564" fmla="*/ 34063 w 608203"/>
                <a:gd name="connsiteY564" fmla="*/ 152838 h 527124"/>
                <a:gd name="connsiteX565" fmla="*/ 38211 w 608203"/>
                <a:gd name="connsiteY565" fmla="*/ 151292 h 527124"/>
                <a:gd name="connsiteX566" fmla="*/ 569992 w 608203"/>
                <a:gd name="connsiteY566" fmla="*/ 109313 h 527124"/>
                <a:gd name="connsiteX567" fmla="*/ 568177 w 608203"/>
                <a:gd name="connsiteY567" fmla="*/ 110858 h 527124"/>
                <a:gd name="connsiteX568" fmla="*/ 568177 w 608203"/>
                <a:gd name="connsiteY568" fmla="*/ 126312 h 527124"/>
                <a:gd name="connsiteX569" fmla="*/ 569992 w 608203"/>
                <a:gd name="connsiteY569" fmla="*/ 128115 h 527124"/>
                <a:gd name="connsiteX570" fmla="*/ 571807 w 608203"/>
                <a:gd name="connsiteY570" fmla="*/ 126312 h 527124"/>
                <a:gd name="connsiteX571" fmla="*/ 571807 w 608203"/>
                <a:gd name="connsiteY571" fmla="*/ 110858 h 527124"/>
                <a:gd name="connsiteX572" fmla="*/ 569992 w 608203"/>
                <a:gd name="connsiteY572" fmla="*/ 109313 h 527124"/>
                <a:gd name="connsiteX573" fmla="*/ 493817 w 608203"/>
                <a:gd name="connsiteY573" fmla="*/ 109313 h 527124"/>
                <a:gd name="connsiteX574" fmla="*/ 492013 w 608203"/>
                <a:gd name="connsiteY574" fmla="*/ 110858 h 527124"/>
                <a:gd name="connsiteX575" fmla="*/ 492013 w 608203"/>
                <a:gd name="connsiteY575" fmla="*/ 126312 h 527124"/>
                <a:gd name="connsiteX576" fmla="*/ 493817 w 608203"/>
                <a:gd name="connsiteY576" fmla="*/ 128115 h 527124"/>
                <a:gd name="connsiteX577" fmla="*/ 495621 w 608203"/>
                <a:gd name="connsiteY577" fmla="*/ 126312 h 527124"/>
                <a:gd name="connsiteX578" fmla="*/ 495621 w 608203"/>
                <a:gd name="connsiteY578" fmla="*/ 110858 h 527124"/>
                <a:gd name="connsiteX579" fmla="*/ 493817 w 608203"/>
                <a:gd name="connsiteY579" fmla="*/ 109313 h 527124"/>
                <a:gd name="connsiteX580" fmla="*/ 455888 w 608203"/>
                <a:gd name="connsiteY580" fmla="*/ 109313 h 527124"/>
                <a:gd name="connsiteX581" fmla="*/ 454073 w 608203"/>
                <a:gd name="connsiteY581" fmla="*/ 110858 h 527124"/>
                <a:gd name="connsiteX582" fmla="*/ 454073 w 608203"/>
                <a:gd name="connsiteY582" fmla="*/ 126312 h 527124"/>
                <a:gd name="connsiteX583" fmla="*/ 455888 w 608203"/>
                <a:gd name="connsiteY583" fmla="*/ 128115 h 527124"/>
                <a:gd name="connsiteX584" fmla="*/ 457703 w 608203"/>
                <a:gd name="connsiteY584" fmla="*/ 126312 h 527124"/>
                <a:gd name="connsiteX585" fmla="*/ 457703 w 608203"/>
                <a:gd name="connsiteY585" fmla="*/ 110858 h 527124"/>
                <a:gd name="connsiteX586" fmla="*/ 455888 w 608203"/>
                <a:gd name="connsiteY586" fmla="*/ 109313 h 527124"/>
                <a:gd name="connsiteX587" fmla="*/ 152280 w 608203"/>
                <a:gd name="connsiteY587" fmla="*/ 109313 h 527124"/>
                <a:gd name="connsiteX588" fmla="*/ 150476 w 608203"/>
                <a:gd name="connsiteY588" fmla="*/ 110858 h 527124"/>
                <a:gd name="connsiteX589" fmla="*/ 150476 w 608203"/>
                <a:gd name="connsiteY589" fmla="*/ 126312 h 527124"/>
                <a:gd name="connsiteX590" fmla="*/ 152280 w 608203"/>
                <a:gd name="connsiteY590" fmla="*/ 128115 h 527124"/>
                <a:gd name="connsiteX591" fmla="*/ 154084 w 608203"/>
                <a:gd name="connsiteY591" fmla="*/ 126312 h 527124"/>
                <a:gd name="connsiteX592" fmla="*/ 154084 w 608203"/>
                <a:gd name="connsiteY592" fmla="*/ 110858 h 527124"/>
                <a:gd name="connsiteX593" fmla="*/ 152280 w 608203"/>
                <a:gd name="connsiteY593" fmla="*/ 109313 h 527124"/>
                <a:gd name="connsiteX594" fmla="*/ 114351 w 608203"/>
                <a:gd name="connsiteY594" fmla="*/ 109313 h 527124"/>
                <a:gd name="connsiteX595" fmla="*/ 112536 w 608203"/>
                <a:gd name="connsiteY595" fmla="*/ 110858 h 527124"/>
                <a:gd name="connsiteX596" fmla="*/ 112536 w 608203"/>
                <a:gd name="connsiteY596" fmla="*/ 126312 h 527124"/>
                <a:gd name="connsiteX597" fmla="*/ 114351 w 608203"/>
                <a:gd name="connsiteY597" fmla="*/ 128115 h 527124"/>
                <a:gd name="connsiteX598" fmla="*/ 116166 w 608203"/>
                <a:gd name="connsiteY598" fmla="*/ 126312 h 527124"/>
                <a:gd name="connsiteX599" fmla="*/ 116166 w 608203"/>
                <a:gd name="connsiteY599" fmla="*/ 110858 h 527124"/>
                <a:gd name="connsiteX600" fmla="*/ 114351 w 608203"/>
                <a:gd name="connsiteY600" fmla="*/ 109313 h 527124"/>
                <a:gd name="connsiteX601" fmla="*/ 38211 w 608203"/>
                <a:gd name="connsiteY601" fmla="*/ 109313 h 527124"/>
                <a:gd name="connsiteX602" fmla="*/ 36396 w 608203"/>
                <a:gd name="connsiteY602" fmla="*/ 110858 h 527124"/>
                <a:gd name="connsiteX603" fmla="*/ 36396 w 608203"/>
                <a:gd name="connsiteY603" fmla="*/ 126312 h 527124"/>
                <a:gd name="connsiteX604" fmla="*/ 38211 w 608203"/>
                <a:gd name="connsiteY604" fmla="*/ 128115 h 527124"/>
                <a:gd name="connsiteX605" fmla="*/ 40026 w 608203"/>
                <a:gd name="connsiteY605" fmla="*/ 126312 h 527124"/>
                <a:gd name="connsiteX606" fmla="*/ 40026 w 608203"/>
                <a:gd name="connsiteY606" fmla="*/ 110858 h 527124"/>
                <a:gd name="connsiteX607" fmla="*/ 38211 w 608203"/>
                <a:gd name="connsiteY607" fmla="*/ 109313 h 527124"/>
                <a:gd name="connsiteX608" fmla="*/ 417689 w 608203"/>
                <a:gd name="connsiteY608" fmla="*/ 109310 h 527124"/>
                <a:gd name="connsiteX609" fmla="*/ 415889 w 608203"/>
                <a:gd name="connsiteY609" fmla="*/ 110854 h 527124"/>
                <a:gd name="connsiteX610" fmla="*/ 415889 w 608203"/>
                <a:gd name="connsiteY610" fmla="*/ 126292 h 527124"/>
                <a:gd name="connsiteX611" fmla="*/ 417689 w 608203"/>
                <a:gd name="connsiteY611" fmla="*/ 128093 h 527124"/>
                <a:gd name="connsiteX612" fmla="*/ 419489 w 608203"/>
                <a:gd name="connsiteY612" fmla="*/ 126292 h 527124"/>
                <a:gd name="connsiteX613" fmla="*/ 419489 w 608203"/>
                <a:gd name="connsiteY613" fmla="*/ 110854 h 527124"/>
                <a:gd name="connsiteX614" fmla="*/ 417689 w 608203"/>
                <a:gd name="connsiteY614" fmla="*/ 109310 h 527124"/>
                <a:gd name="connsiteX615" fmla="*/ 569992 w 608203"/>
                <a:gd name="connsiteY615" fmla="*/ 105707 h 527124"/>
                <a:gd name="connsiteX616" fmla="*/ 574140 w 608203"/>
                <a:gd name="connsiteY616" fmla="*/ 107253 h 527124"/>
                <a:gd name="connsiteX617" fmla="*/ 575955 w 608203"/>
                <a:gd name="connsiteY617" fmla="*/ 111631 h 527124"/>
                <a:gd name="connsiteX618" fmla="*/ 575955 w 608203"/>
                <a:gd name="connsiteY618" fmla="*/ 125797 h 527124"/>
                <a:gd name="connsiteX619" fmla="*/ 574140 w 608203"/>
                <a:gd name="connsiteY619" fmla="*/ 129918 h 527124"/>
                <a:gd name="connsiteX620" fmla="*/ 569992 w 608203"/>
                <a:gd name="connsiteY620" fmla="*/ 131463 h 527124"/>
                <a:gd name="connsiteX621" fmla="*/ 565844 w 608203"/>
                <a:gd name="connsiteY621" fmla="*/ 129918 h 527124"/>
                <a:gd name="connsiteX622" fmla="*/ 564029 w 608203"/>
                <a:gd name="connsiteY622" fmla="*/ 125797 h 527124"/>
                <a:gd name="connsiteX623" fmla="*/ 564029 w 608203"/>
                <a:gd name="connsiteY623" fmla="*/ 111631 h 527124"/>
                <a:gd name="connsiteX624" fmla="*/ 565844 w 608203"/>
                <a:gd name="connsiteY624" fmla="*/ 107253 h 527124"/>
                <a:gd name="connsiteX625" fmla="*/ 569992 w 608203"/>
                <a:gd name="connsiteY625" fmla="*/ 105707 h 527124"/>
                <a:gd name="connsiteX626" fmla="*/ 529946 w 608203"/>
                <a:gd name="connsiteY626" fmla="*/ 105707 h 527124"/>
                <a:gd name="connsiteX627" fmla="*/ 534109 w 608203"/>
                <a:gd name="connsiteY627" fmla="*/ 105707 h 527124"/>
                <a:gd name="connsiteX628" fmla="*/ 534109 w 608203"/>
                <a:gd name="connsiteY628" fmla="*/ 131463 h 527124"/>
                <a:gd name="connsiteX629" fmla="*/ 529946 w 608203"/>
                <a:gd name="connsiteY629" fmla="*/ 131463 h 527124"/>
                <a:gd name="connsiteX630" fmla="*/ 493817 w 608203"/>
                <a:gd name="connsiteY630" fmla="*/ 105707 h 527124"/>
                <a:gd name="connsiteX631" fmla="*/ 497940 w 608203"/>
                <a:gd name="connsiteY631" fmla="*/ 107253 h 527124"/>
                <a:gd name="connsiteX632" fmla="*/ 499744 w 608203"/>
                <a:gd name="connsiteY632" fmla="*/ 111631 h 527124"/>
                <a:gd name="connsiteX633" fmla="*/ 499744 w 608203"/>
                <a:gd name="connsiteY633" fmla="*/ 125797 h 527124"/>
                <a:gd name="connsiteX634" fmla="*/ 497940 w 608203"/>
                <a:gd name="connsiteY634" fmla="*/ 129918 h 527124"/>
                <a:gd name="connsiteX635" fmla="*/ 493817 w 608203"/>
                <a:gd name="connsiteY635" fmla="*/ 131463 h 527124"/>
                <a:gd name="connsiteX636" fmla="*/ 489693 w 608203"/>
                <a:gd name="connsiteY636" fmla="*/ 129918 h 527124"/>
                <a:gd name="connsiteX637" fmla="*/ 487889 w 608203"/>
                <a:gd name="connsiteY637" fmla="*/ 125797 h 527124"/>
                <a:gd name="connsiteX638" fmla="*/ 487889 w 608203"/>
                <a:gd name="connsiteY638" fmla="*/ 111631 h 527124"/>
                <a:gd name="connsiteX639" fmla="*/ 489693 w 608203"/>
                <a:gd name="connsiteY639" fmla="*/ 107253 h 527124"/>
                <a:gd name="connsiteX640" fmla="*/ 493817 w 608203"/>
                <a:gd name="connsiteY640" fmla="*/ 105707 h 527124"/>
                <a:gd name="connsiteX641" fmla="*/ 455888 w 608203"/>
                <a:gd name="connsiteY641" fmla="*/ 105707 h 527124"/>
                <a:gd name="connsiteX642" fmla="*/ 460036 w 608203"/>
                <a:gd name="connsiteY642" fmla="*/ 107253 h 527124"/>
                <a:gd name="connsiteX643" fmla="*/ 461851 w 608203"/>
                <a:gd name="connsiteY643" fmla="*/ 111631 h 527124"/>
                <a:gd name="connsiteX644" fmla="*/ 461851 w 608203"/>
                <a:gd name="connsiteY644" fmla="*/ 125797 h 527124"/>
                <a:gd name="connsiteX645" fmla="*/ 460036 w 608203"/>
                <a:gd name="connsiteY645" fmla="*/ 129918 h 527124"/>
                <a:gd name="connsiteX646" fmla="*/ 455888 w 608203"/>
                <a:gd name="connsiteY646" fmla="*/ 131463 h 527124"/>
                <a:gd name="connsiteX647" fmla="*/ 451740 w 608203"/>
                <a:gd name="connsiteY647" fmla="*/ 129918 h 527124"/>
                <a:gd name="connsiteX648" fmla="*/ 449925 w 608203"/>
                <a:gd name="connsiteY648" fmla="*/ 125797 h 527124"/>
                <a:gd name="connsiteX649" fmla="*/ 449925 w 608203"/>
                <a:gd name="connsiteY649" fmla="*/ 111631 h 527124"/>
                <a:gd name="connsiteX650" fmla="*/ 451740 w 608203"/>
                <a:gd name="connsiteY650" fmla="*/ 107253 h 527124"/>
                <a:gd name="connsiteX651" fmla="*/ 455888 w 608203"/>
                <a:gd name="connsiteY651" fmla="*/ 105707 h 527124"/>
                <a:gd name="connsiteX652" fmla="*/ 417689 w 608203"/>
                <a:gd name="connsiteY652" fmla="*/ 105707 h 527124"/>
                <a:gd name="connsiteX653" fmla="*/ 421804 w 608203"/>
                <a:gd name="connsiteY653" fmla="*/ 107251 h 527124"/>
                <a:gd name="connsiteX654" fmla="*/ 423604 w 608203"/>
                <a:gd name="connsiteY654" fmla="*/ 111625 h 527124"/>
                <a:gd name="connsiteX655" fmla="*/ 423604 w 608203"/>
                <a:gd name="connsiteY655" fmla="*/ 125778 h 527124"/>
                <a:gd name="connsiteX656" fmla="*/ 421804 w 608203"/>
                <a:gd name="connsiteY656" fmla="*/ 129895 h 527124"/>
                <a:gd name="connsiteX657" fmla="*/ 418718 w 608203"/>
                <a:gd name="connsiteY657" fmla="*/ 131181 h 527124"/>
                <a:gd name="connsiteX658" fmla="*/ 412031 w 608203"/>
                <a:gd name="connsiteY658" fmla="*/ 120117 h 527124"/>
                <a:gd name="connsiteX659" fmla="*/ 412031 w 608203"/>
                <a:gd name="connsiteY659" fmla="*/ 111625 h 527124"/>
                <a:gd name="connsiteX660" fmla="*/ 413574 w 608203"/>
                <a:gd name="connsiteY660" fmla="*/ 107251 h 527124"/>
                <a:gd name="connsiteX661" fmla="*/ 417689 w 608203"/>
                <a:gd name="connsiteY661" fmla="*/ 105707 h 527124"/>
                <a:gd name="connsiteX662" fmla="*/ 152280 w 608203"/>
                <a:gd name="connsiteY662" fmla="*/ 105707 h 527124"/>
                <a:gd name="connsiteX663" fmla="*/ 156404 w 608203"/>
                <a:gd name="connsiteY663" fmla="*/ 107253 h 527124"/>
                <a:gd name="connsiteX664" fmla="*/ 158208 w 608203"/>
                <a:gd name="connsiteY664" fmla="*/ 111631 h 527124"/>
                <a:gd name="connsiteX665" fmla="*/ 158208 w 608203"/>
                <a:gd name="connsiteY665" fmla="*/ 125797 h 527124"/>
                <a:gd name="connsiteX666" fmla="*/ 156404 w 608203"/>
                <a:gd name="connsiteY666" fmla="*/ 129918 h 527124"/>
                <a:gd name="connsiteX667" fmla="*/ 152280 w 608203"/>
                <a:gd name="connsiteY667" fmla="*/ 131463 h 527124"/>
                <a:gd name="connsiteX668" fmla="*/ 148157 w 608203"/>
                <a:gd name="connsiteY668" fmla="*/ 129918 h 527124"/>
                <a:gd name="connsiteX669" fmla="*/ 146353 w 608203"/>
                <a:gd name="connsiteY669" fmla="*/ 125797 h 527124"/>
                <a:gd name="connsiteX670" fmla="*/ 146353 w 608203"/>
                <a:gd name="connsiteY670" fmla="*/ 111631 h 527124"/>
                <a:gd name="connsiteX671" fmla="*/ 148157 w 608203"/>
                <a:gd name="connsiteY671" fmla="*/ 107253 h 527124"/>
                <a:gd name="connsiteX672" fmla="*/ 152280 w 608203"/>
                <a:gd name="connsiteY672" fmla="*/ 105707 h 527124"/>
                <a:gd name="connsiteX673" fmla="*/ 114351 w 608203"/>
                <a:gd name="connsiteY673" fmla="*/ 105707 h 527124"/>
                <a:gd name="connsiteX674" fmla="*/ 118499 w 608203"/>
                <a:gd name="connsiteY674" fmla="*/ 107253 h 527124"/>
                <a:gd name="connsiteX675" fmla="*/ 120314 w 608203"/>
                <a:gd name="connsiteY675" fmla="*/ 111631 h 527124"/>
                <a:gd name="connsiteX676" fmla="*/ 120314 w 608203"/>
                <a:gd name="connsiteY676" fmla="*/ 125797 h 527124"/>
                <a:gd name="connsiteX677" fmla="*/ 118499 w 608203"/>
                <a:gd name="connsiteY677" fmla="*/ 129918 h 527124"/>
                <a:gd name="connsiteX678" fmla="*/ 114351 w 608203"/>
                <a:gd name="connsiteY678" fmla="*/ 131463 h 527124"/>
                <a:gd name="connsiteX679" fmla="*/ 110203 w 608203"/>
                <a:gd name="connsiteY679" fmla="*/ 129918 h 527124"/>
                <a:gd name="connsiteX680" fmla="*/ 108388 w 608203"/>
                <a:gd name="connsiteY680" fmla="*/ 125797 h 527124"/>
                <a:gd name="connsiteX681" fmla="*/ 108388 w 608203"/>
                <a:gd name="connsiteY681" fmla="*/ 111631 h 527124"/>
                <a:gd name="connsiteX682" fmla="*/ 110203 w 608203"/>
                <a:gd name="connsiteY682" fmla="*/ 107253 h 527124"/>
                <a:gd name="connsiteX683" fmla="*/ 114351 w 608203"/>
                <a:gd name="connsiteY683" fmla="*/ 105707 h 527124"/>
                <a:gd name="connsiteX684" fmla="*/ 74094 w 608203"/>
                <a:gd name="connsiteY684" fmla="*/ 105707 h 527124"/>
                <a:gd name="connsiteX685" fmla="*/ 78187 w 608203"/>
                <a:gd name="connsiteY685" fmla="*/ 105707 h 527124"/>
                <a:gd name="connsiteX686" fmla="*/ 78187 w 608203"/>
                <a:gd name="connsiteY686" fmla="*/ 131463 h 527124"/>
                <a:gd name="connsiteX687" fmla="*/ 74094 w 608203"/>
                <a:gd name="connsiteY687" fmla="*/ 131463 h 527124"/>
                <a:gd name="connsiteX688" fmla="*/ 38211 w 608203"/>
                <a:gd name="connsiteY688" fmla="*/ 105707 h 527124"/>
                <a:gd name="connsiteX689" fmla="*/ 42359 w 608203"/>
                <a:gd name="connsiteY689" fmla="*/ 107253 h 527124"/>
                <a:gd name="connsiteX690" fmla="*/ 44174 w 608203"/>
                <a:gd name="connsiteY690" fmla="*/ 111631 h 527124"/>
                <a:gd name="connsiteX691" fmla="*/ 44174 w 608203"/>
                <a:gd name="connsiteY691" fmla="*/ 125797 h 527124"/>
                <a:gd name="connsiteX692" fmla="*/ 42359 w 608203"/>
                <a:gd name="connsiteY692" fmla="*/ 129918 h 527124"/>
                <a:gd name="connsiteX693" fmla="*/ 38211 w 608203"/>
                <a:gd name="connsiteY693" fmla="*/ 131463 h 527124"/>
                <a:gd name="connsiteX694" fmla="*/ 34063 w 608203"/>
                <a:gd name="connsiteY694" fmla="*/ 129918 h 527124"/>
                <a:gd name="connsiteX695" fmla="*/ 32248 w 608203"/>
                <a:gd name="connsiteY695" fmla="*/ 125797 h 527124"/>
                <a:gd name="connsiteX696" fmla="*/ 32248 w 608203"/>
                <a:gd name="connsiteY696" fmla="*/ 111631 h 527124"/>
                <a:gd name="connsiteX697" fmla="*/ 34063 w 608203"/>
                <a:gd name="connsiteY697" fmla="*/ 107253 h 527124"/>
                <a:gd name="connsiteX698" fmla="*/ 38211 w 608203"/>
                <a:gd name="connsiteY698" fmla="*/ 105707 h 527124"/>
                <a:gd name="connsiteX699" fmla="*/ 304101 w 608203"/>
                <a:gd name="connsiteY699" fmla="*/ 76775 h 527124"/>
                <a:gd name="connsiteX700" fmla="*/ 421557 w 608203"/>
                <a:gd name="connsiteY700" fmla="*/ 194067 h 527124"/>
                <a:gd name="connsiteX701" fmla="*/ 304101 w 608203"/>
                <a:gd name="connsiteY701" fmla="*/ 311617 h 527124"/>
                <a:gd name="connsiteX702" fmla="*/ 186645 w 608203"/>
                <a:gd name="connsiteY702" fmla="*/ 194067 h 527124"/>
                <a:gd name="connsiteX703" fmla="*/ 304101 w 608203"/>
                <a:gd name="connsiteY703" fmla="*/ 194067 h 527124"/>
                <a:gd name="connsiteX704" fmla="*/ 532028 w 608203"/>
                <a:gd name="connsiteY704" fmla="*/ 62130 h 527124"/>
                <a:gd name="connsiteX705" fmla="*/ 530213 w 608203"/>
                <a:gd name="connsiteY705" fmla="*/ 63932 h 527124"/>
                <a:gd name="connsiteX706" fmla="*/ 530213 w 608203"/>
                <a:gd name="connsiteY706" fmla="*/ 79386 h 527124"/>
                <a:gd name="connsiteX707" fmla="*/ 532028 w 608203"/>
                <a:gd name="connsiteY707" fmla="*/ 80931 h 527124"/>
                <a:gd name="connsiteX708" fmla="*/ 533843 w 608203"/>
                <a:gd name="connsiteY708" fmla="*/ 79386 h 527124"/>
                <a:gd name="connsiteX709" fmla="*/ 533843 w 608203"/>
                <a:gd name="connsiteY709" fmla="*/ 63932 h 527124"/>
                <a:gd name="connsiteX710" fmla="*/ 532028 w 608203"/>
                <a:gd name="connsiteY710" fmla="*/ 62130 h 527124"/>
                <a:gd name="connsiteX711" fmla="*/ 379713 w 608203"/>
                <a:gd name="connsiteY711" fmla="*/ 62130 h 527124"/>
                <a:gd name="connsiteX712" fmla="*/ 377909 w 608203"/>
                <a:gd name="connsiteY712" fmla="*/ 63932 h 527124"/>
                <a:gd name="connsiteX713" fmla="*/ 377909 w 608203"/>
                <a:gd name="connsiteY713" fmla="*/ 79386 h 527124"/>
                <a:gd name="connsiteX714" fmla="*/ 379713 w 608203"/>
                <a:gd name="connsiteY714" fmla="*/ 80931 h 527124"/>
                <a:gd name="connsiteX715" fmla="*/ 381517 w 608203"/>
                <a:gd name="connsiteY715" fmla="*/ 79386 h 527124"/>
                <a:gd name="connsiteX716" fmla="*/ 381517 w 608203"/>
                <a:gd name="connsiteY716" fmla="*/ 63932 h 527124"/>
                <a:gd name="connsiteX717" fmla="*/ 379713 w 608203"/>
                <a:gd name="connsiteY717" fmla="*/ 62130 h 527124"/>
                <a:gd name="connsiteX718" fmla="*/ 76410 w 608203"/>
                <a:gd name="connsiteY718" fmla="*/ 62130 h 527124"/>
                <a:gd name="connsiteX719" fmla="*/ 74610 w 608203"/>
                <a:gd name="connsiteY719" fmla="*/ 63932 h 527124"/>
                <a:gd name="connsiteX720" fmla="*/ 74610 w 608203"/>
                <a:gd name="connsiteY720" fmla="*/ 79386 h 527124"/>
                <a:gd name="connsiteX721" fmla="*/ 76410 w 608203"/>
                <a:gd name="connsiteY721" fmla="*/ 80931 h 527124"/>
                <a:gd name="connsiteX722" fmla="*/ 77953 w 608203"/>
                <a:gd name="connsiteY722" fmla="*/ 79386 h 527124"/>
                <a:gd name="connsiteX723" fmla="*/ 77953 w 608203"/>
                <a:gd name="connsiteY723" fmla="*/ 63932 h 527124"/>
                <a:gd name="connsiteX724" fmla="*/ 76410 w 608203"/>
                <a:gd name="connsiteY724" fmla="*/ 62130 h 527124"/>
                <a:gd name="connsiteX725" fmla="*/ 567910 w 608203"/>
                <a:gd name="connsiteY725" fmla="*/ 58781 h 527124"/>
                <a:gd name="connsiteX726" fmla="*/ 572073 w 608203"/>
                <a:gd name="connsiteY726" fmla="*/ 58781 h 527124"/>
                <a:gd name="connsiteX727" fmla="*/ 572073 w 608203"/>
                <a:gd name="connsiteY727" fmla="*/ 84537 h 527124"/>
                <a:gd name="connsiteX728" fmla="*/ 567910 w 608203"/>
                <a:gd name="connsiteY728" fmla="*/ 84537 h 527124"/>
                <a:gd name="connsiteX729" fmla="*/ 532028 w 608203"/>
                <a:gd name="connsiteY729" fmla="*/ 58781 h 527124"/>
                <a:gd name="connsiteX730" fmla="*/ 536176 w 608203"/>
                <a:gd name="connsiteY730" fmla="*/ 60327 h 527124"/>
                <a:gd name="connsiteX731" fmla="*/ 537991 w 608203"/>
                <a:gd name="connsiteY731" fmla="*/ 64705 h 527124"/>
                <a:gd name="connsiteX732" fmla="*/ 537991 w 608203"/>
                <a:gd name="connsiteY732" fmla="*/ 78613 h 527124"/>
                <a:gd name="connsiteX733" fmla="*/ 536176 w 608203"/>
                <a:gd name="connsiteY733" fmla="*/ 82992 h 527124"/>
                <a:gd name="connsiteX734" fmla="*/ 532028 w 608203"/>
                <a:gd name="connsiteY734" fmla="*/ 84537 h 527124"/>
                <a:gd name="connsiteX735" fmla="*/ 527880 w 608203"/>
                <a:gd name="connsiteY735" fmla="*/ 82992 h 527124"/>
                <a:gd name="connsiteX736" fmla="*/ 526065 w 608203"/>
                <a:gd name="connsiteY736" fmla="*/ 78613 h 527124"/>
                <a:gd name="connsiteX737" fmla="*/ 526065 w 608203"/>
                <a:gd name="connsiteY737" fmla="*/ 64705 h 527124"/>
                <a:gd name="connsiteX738" fmla="*/ 527880 w 608203"/>
                <a:gd name="connsiteY738" fmla="*/ 60327 h 527124"/>
                <a:gd name="connsiteX739" fmla="*/ 532028 w 608203"/>
                <a:gd name="connsiteY739" fmla="*/ 58781 h 527124"/>
                <a:gd name="connsiteX740" fmla="*/ 491770 w 608203"/>
                <a:gd name="connsiteY740" fmla="*/ 58781 h 527124"/>
                <a:gd name="connsiteX741" fmla="*/ 495863 w 608203"/>
                <a:gd name="connsiteY741" fmla="*/ 58781 h 527124"/>
                <a:gd name="connsiteX742" fmla="*/ 495863 w 608203"/>
                <a:gd name="connsiteY742" fmla="*/ 84537 h 527124"/>
                <a:gd name="connsiteX743" fmla="*/ 491770 w 608203"/>
                <a:gd name="connsiteY743" fmla="*/ 84537 h 527124"/>
                <a:gd name="connsiteX744" fmla="*/ 453806 w 608203"/>
                <a:gd name="connsiteY744" fmla="*/ 58781 h 527124"/>
                <a:gd name="connsiteX745" fmla="*/ 457969 w 608203"/>
                <a:gd name="connsiteY745" fmla="*/ 58781 h 527124"/>
                <a:gd name="connsiteX746" fmla="*/ 457969 w 608203"/>
                <a:gd name="connsiteY746" fmla="*/ 84537 h 527124"/>
                <a:gd name="connsiteX747" fmla="*/ 453806 w 608203"/>
                <a:gd name="connsiteY747" fmla="*/ 84537 h 527124"/>
                <a:gd name="connsiteX748" fmla="*/ 415630 w 608203"/>
                <a:gd name="connsiteY748" fmla="*/ 58781 h 527124"/>
                <a:gd name="connsiteX749" fmla="*/ 419723 w 608203"/>
                <a:gd name="connsiteY749" fmla="*/ 58781 h 527124"/>
                <a:gd name="connsiteX750" fmla="*/ 419723 w 608203"/>
                <a:gd name="connsiteY750" fmla="*/ 84537 h 527124"/>
                <a:gd name="connsiteX751" fmla="*/ 415630 w 608203"/>
                <a:gd name="connsiteY751" fmla="*/ 84537 h 527124"/>
                <a:gd name="connsiteX752" fmla="*/ 379713 w 608203"/>
                <a:gd name="connsiteY752" fmla="*/ 58781 h 527124"/>
                <a:gd name="connsiteX753" fmla="*/ 383836 w 608203"/>
                <a:gd name="connsiteY753" fmla="*/ 60327 h 527124"/>
                <a:gd name="connsiteX754" fmla="*/ 385640 w 608203"/>
                <a:gd name="connsiteY754" fmla="*/ 64705 h 527124"/>
                <a:gd name="connsiteX755" fmla="*/ 385640 w 608203"/>
                <a:gd name="connsiteY755" fmla="*/ 78613 h 527124"/>
                <a:gd name="connsiteX756" fmla="*/ 383836 w 608203"/>
                <a:gd name="connsiteY756" fmla="*/ 82992 h 527124"/>
                <a:gd name="connsiteX757" fmla="*/ 379713 w 608203"/>
                <a:gd name="connsiteY757" fmla="*/ 84537 h 527124"/>
                <a:gd name="connsiteX758" fmla="*/ 375589 w 608203"/>
                <a:gd name="connsiteY758" fmla="*/ 82992 h 527124"/>
                <a:gd name="connsiteX759" fmla="*/ 373785 w 608203"/>
                <a:gd name="connsiteY759" fmla="*/ 78613 h 527124"/>
                <a:gd name="connsiteX760" fmla="*/ 373785 w 608203"/>
                <a:gd name="connsiteY760" fmla="*/ 64705 h 527124"/>
                <a:gd name="connsiteX761" fmla="*/ 375589 w 608203"/>
                <a:gd name="connsiteY761" fmla="*/ 60327 h 527124"/>
                <a:gd name="connsiteX762" fmla="*/ 379713 w 608203"/>
                <a:gd name="connsiteY762" fmla="*/ 58781 h 527124"/>
                <a:gd name="connsiteX763" fmla="*/ 188480 w 608203"/>
                <a:gd name="connsiteY763" fmla="*/ 58781 h 527124"/>
                <a:gd name="connsiteX764" fmla="*/ 192573 w 608203"/>
                <a:gd name="connsiteY764" fmla="*/ 58781 h 527124"/>
                <a:gd name="connsiteX765" fmla="*/ 192573 w 608203"/>
                <a:gd name="connsiteY765" fmla="*/ 84537 h 527124"/>
                <a:gd name="connsiteX766" fmla="*/ 188480 w 608203"/>
                <a:gd name="connsiteY766" fmla="*/ 84537 h 527124"/>
                <a:gd name="connsiteX767" fmla="*/ 150234 w 608203"/>
                <a:gd name="connsiteY767" fmla="*/ 58781 h 527124"/>
                <a:gd name="connsiteX768" fmla="*/ 154397 w 608203"/>
                <a:gd name="connsiteY768" fmla="*/ 58781 h 527124"/>
                <a:gd name="connsiteX769" fmla="*/ 154397 w 608203"/>
                <a:gd name="connsiteY769" fmla="*/ 84537 h 527124"/>
                <a:gd name="connsiteX770" fmla="*/ 150234 w 608203"/>
                <a:gd name="connsiteY770" fmla="*/ 84537 h 527124"/>
                <a:gd name="connsiteX771" fmla="*/ 112270 w 608203"/>
                <a:gd name="connsiteY771" fmla="*/ 58781 h 527124"/>
                <a:gd name="connsiteX772" fmla="*/ 116433 w 608203"/>
                <a:gd name="connsiteY772" fmla="*/ 58781 h 527124"/>
                <a:gd name="connsiteX773" fmla="*/ 116433 w 608203"/>
                <a:gd name="connsiteY773" fmla="*/ 84537 h 527124"/>
                <a:gd name="connsiteX774" fmla="*/ 112270 w 608203"/>
                <a:gd name="connsiteY774" fmla="*/ 84537 h 527124"/>
                <a:gd name="connsiteX775" fmla="*/ 76410 w 608203"/>
                <a:gd name="connsiteY775" fmla="*/ 58781 h 527124"/>
                <a:gd name="connsiteX776" fmla="*/ 80268 w 608203"/>
                <a:gd name="connsiteY776" fmla="*/ 60327 h 527124"/>
                <a:gd name="connsiteX777" fmla="*/ 82068 w 608203"/>
                <a:gd name="connsiteY777" fmla="*/ 64705 h 527124"/>
                <a:gd name="connsiteX778" fmla="*/ 82068 w 608203"/>
                <a:gd name="connsiteY778" fmla="*/ 78613 h 527124"/>
                <a:gd name="connsiteX779" fmla="*/ 80268 w 608203"/>
                <a:gd name="connsiteY779" fmla="*/ 82992 h 527124"/>
                <a:gd name="connsiteX780" fmla="*/ 76410 w 608203"/>
                <a:gd name="connsiteY780" fmla="*/ 84537 h 527124"/>
                <a:gd name="connsiteX781" fmla="*/ 72038 w 608203"/>
                <a:gd name="connsiteY781" fmla="*/ 82992 h 527124"/>
                <a:gd name="connsiteX782" fmla="*/ 70495 w 608203"/>
                <a:gd name="connsiteY782" fmla="*/ 78613 h 527124"/>
                <a:gd name="connsiteX783" fmla="*/ 70495 w 608203"/>
                <a:gd name="connsiteY783" fmla="*/ 64705 h 527124"/>
                <a:gd name="connsiteX784" fmla="*/ 72038 w 608203"/>
                <a:gd name="connsiteY784" fmla="*/ 60327 h 527124"/>
                <a:gd name="connsiteX785" fmla="*/ 76410 w 608203"/>
                <a:gd name="connsiteY785" fmla="*/ 58781 h 527124"/>
                <a:gd name="connsiteX786" fmla="*/ 36129 w 608203"/>
                <a:gd name="connsiteY786" fmla="*/ 58781 h 527124"/>
                <a:gd name="connsiteX787" fmla="*/ 40292 w 608203"/>
                <a:gd name="connsiteY787" fmla="*/ 58781 h 527124"/>
                <a:gd name="connsiteX788" fmla="*/ 40292 w 608203"/>
                <a:gd name="connsiteY788" fmla="*/ 84537 h 527124"/>
                <a:gd name="connsiteX789" fmla="*/ 36129 w 608203"/>
                <a:gd name="connsiteY789" fmla="*/ 84537 h 527124"/>
                <a:gd name="connsiteX790" fmla="*/ 282685 w 608203"/>
                <a:gd name="connsiteY790" fmla="*/ 55394 h 527124"/>
                <a:gd name="connsiteX791" fmla="*/ 282685 w 608203"/>
                <a:gd name="connsiteY791" fmla="*/ 172674 h 527124"/>
                <a:gd name="connsiteX792" fmla="*/ 165194 w 608203"/>
                <a:gd name="connsiteY792" fmla="*/ 172674 h 527124"/>
                <a:gd name="connsiteX793" fmla="*/ 282685 w 608203"/>
                <a:gd name="connsiteY793" fmla="*/ 55394 h 527124"/>
                <a:gd name="connsiteX794" fmla="*/ 568190 w 608203"/>
                <a:gd name="connsiteY794" fmla="*/ 23972 h 527124"/>
                <a:gd name="connsiteX795" fmla="*/ 568190 w 608203"/>
                <a:gd name="connsiteY795" fmla="*/ 33767 h 527124"/>
                <a:gd name="connsiteX796" fmla="*/ 569997 w 608203"/>
                <a:gd name="connsiteY796" fmla="*/ 35571 h 527124"/>
                <a:gd name="connsiteX797" fmla="*/ 571804 w 608203"/>
                <a:gd name="connsiteY797" fmla="*/ 33767 h 527124"/>
                <a:gd name="connsiteX798" fmla="*/ 571804 w 608203"/>
                <a:gd name="connsiteY798" fmla="*/ 26034 h 527124"/>
                <a:gd name="connsiteX799" fmla="*/ 568190 w 608203"/>
                <a:gd name="connsiteY799" fmla="*/ 23972 h 527124"/>
                <a:gd name="connsiteX800" fmla="*/ 40013 w 608203"/>
                <a:gd name="connsiteY800" fmla="*/ 23972 h 527124"/>
                <a:gd name="connsiteX801" fmla="*/ 36399 w 608203"/>
                <a:gd name="connsiteY801" fmla="*/ 26034 h 527124"/>
                <a:gd name="connsiteX802" fmla="*/ 36399 w 608203"/>
                <a:gd name="connsiteY802" fmla="*/ 33767 h 527124"/>
                <a:gd name="connsiteX803" fmla="*/ 38206 w 608203"/>
                <a:gd name="connsiteY803" fmla="*/ 35313 h 527124"/>
                <a:gd name="connsiteX804" fmla="*/ 40013 w 608203"/>
                <a:gd name="connsiteY804" fmla="*/ 33767 h 527124"/>
                <a:gd name="connsiteX805" fmla="*/ 530242 w 608203"/>
                <a:gd name="connsiteY805" fmla="*/ 21394 h 527124"/>
                <a:gd name="connsiteX806" fmla="*/ 530242 w 608203"/>
                <a:gd name="connsiteY806" fmla="*/ 33767 h 527124"/>
                <a:gd name="connsiteX807" fmla="*/ 532049 w 608203"/>
                <a:gd name="connsiteY807" fmla="*/ 35571 h 527124"/>
                <a:gd name="connsiteX808" fmla="*/ 533856 w 608203"/>
                <a:gd name="connsiteY808" fmla="*/ 33767 h 527124"/>
                <a:gd name="connsiteX809" fmla="*/ 533856 w 608203"/>
                <a:gd name="connsiteY809" fmla="*/ 21394 h 527124"/>
                <a:gd name="connsiteX810" fmla="*/ 492035 w 608203"/>
                <a:gd name="connsiteY810" fmla="*/ 21394 h 527124"/>
                <a:gd name="connsiteX811" fmla="*/ 492035 w 608203"/>
                <a:gd name="connsiteY811" fmla="*/ 33767 h 527124"/>
                <a:gd name="connsiteX812" fmla="*/ 493842 w 608203"/>
                <a:gd name="connsiteY812" fmla="*/ 35571 h 527124"/>
                <a:gd name="connsiteX813" fmla="*/ 495650 w 608203"/>
                <a:gd name="connsiteY813" fmla="*/ 33767 h 527124"/>
                <a:gd name="connsiteX814" fmla="*/ 495650 w 608203"/>
                <a:gd name="connsiteY814" fmla="*/ 21394 h 527124"/>
                <a:gd name="connsiteX815" fmla="*/ 454087 w 608203"/>
                <a:gd name="connsiteY815" fmla="*/ 21394 h 527124"/>
                <a:gd name="connsiteX816" fmla="*/ 454087 w 608203"/>
                <a:gd name="connsiteY816" fmla="*/ 33767 h 527124"/>
                <a:gd name="connsiteX817" fmla="*/ 455894 w 608203"/>
                <a:gd name="connsiteY817" fmla="*/ 35571 h 527124"/>
                <a:gd name="connsiteX818" fmla="*/ 457701 w 608203"/>
                <a:gd name="connsiteY818" fmla="*/ 33767 h 527124"/>
                <a:gd name="connsiteX819" fmla="*/ 457701 w 608203"/>
                <a:gd name="connsiteY819" fmla="*/ 21394 h 527124"/>
                <a:gd name="connsiteX820" fmla="*/ 415881 w 608203"/>
                <a:gd name="connsiteY820" fmla="*/ 21394 h 527124"/>
                <a:gd name="connsiteX821" fmla="*/ 415881 w 608203"/>
                <a:gd name="connsiteY821" fmla="*/ 33767 h 527124"/>
                <a:gd name="connsiteX822" fmla="*/ 417688 w 608203"/>
                <a:gd name="connsiteY822" fmla="*/ 35571 h 527124"/>
                <a:gd name="connsiteX823" fmla="*/ 419495 w 608203"/>
                <a:gd name="connsiteY823" fmla="*/ 33767 h 527124"/>
                <a:gd name="connsiteX824" fmla="*/ 419495 w 608203"/>
                <a:gd name="connsiteY824" fmla="*/ 21394 h 527124"/>
                <a:gd name="connsiteX825" fmla="*/ 377933 w 608203"/>
                <a:gd name="connsiteY825" fmla="*/ 21394 h 527124"/>
                <a:gd name="connsiteX826" fmla="*/ 377933 w 608203"/>
                <a:gd name="connsiteY826" fmla="*/ 33767 h 527124"/>
                <a:gd name="connsiteX827" fmla="*/ 379740 w 608203"/>
                <a:gd name="connsiteY827" fmla="*/ 35571 h 527124"/>
                <a:gd name="connsiteX828" fmla="*/ 381547 w 608203"/>
                <a:gd name="connsiteY828" fmla="*/ 33767 h 527124"/>
                <a:gd name="connsiteX829" fmla="*/ 381547 w 608203"/>
                <a:gd name="connsiteY829" fmla="*/ 21394 h 527124"/>
                <a:gd name="connsiteX830" fmla="*/ 339985 w 608203"/>
                <a:gd name="connsiteY830" fmla="*/ 21394 h 527124"/>
                <a:gd name="connsiteX831" fmla="*/ 339985 w 608203"/>
                <a:gd name="connsiteY831" fmla="*/ 33767 h 527124"/>
                <a:gd name="connsiteX832" fmla="*/ 341792 w 608203"/>
                <a:gd name="connsiteY832" fmla="*/ 35571 h 527124"/>
                <a:gd name="connsiteX833" fmla="*/ 343341 w 608203"/>
                <a:gd name="connsiteY833" fmla="*/ 33767 h 527124"/>
                <a:gd name="connsiteX834" fmla="*/ 343341 w 608203"/>
                <a:gd name="connsiteY834" fmla="*/ 21394 h 527124"/>
                <a:gd name="connsiteX835" fmla="*/ 302811 w 608203"/>
                <a:gd name="connsiteY835" fmla="*/ 21394 h 527124"/>
                <a:gd name="connsiteX836" fmla="*/ 302811 w 608203"/>
                <a:gd name="connsiteY836" fmla="*/ 33767 h 527124"/>
                <a:gd name="connsiteX837" fmla="*/ 304618 w 608203"/>
                <a:gd name="connsiteY837" fmla="*/ 35571 h 527124"/>
                <a:gd name="connsiteX838" fmla="*/ 306425 w 608203"/>
                <a:gd name="connsiteY838" fmla="*/ 33767 h 527124"/>
                <a:gd name="connsiteX839" fmla="*/ 306425 w 608203"/>
                <a:gd name="connsiteY839" fmla="*/ 21394 h 527124"/>
                <a:gd name="connsiteX840" fmla="*/ 264863 w 608203"/>
                <a:gd name="connsiteY840" fmla="*/ 21394 h 527124"/>
                <a:gd name="connsiteX841" fmla="*/ 264863 w 608203"/>
                <a:gd name="connsiteY841" fmla="*/ 33767 h 527124"/>
                <a:gd name="connsiteX842" fmla="*/ 266670 w 608203"/>
                <a:gd name="connsiteY842" fmla="*/ 35571 h 527124"/>
                <a:gd name="connsiteX843" fmla="*/ 268477 w 608203"/>
                <a:gd name="connsiteY843" fmla="*/ 33767 h 527124"/>
                <a:gd name="connsiteX844" fmla="*/ 268477 w 608203"/>
                <a:gd name="connsiteY844" fmla="*/ 21394 h 527124"/>
                <a:gd name="connsiteX845" fmla="*/ 226657 w 608203"/>
                <a:gd name="connsiteY845" fmla="*/ 21394 h 527124"/>
                <a:gd name="connsiteX846" fmla="*/ 226657 w 608203"/>
                <a:gd name="connsiteY846" fmla="*/ 33767 h 527124"/>
                <a:gd name="connsiteX847" fmla="*/ 228464 w 608203"/>
                <a:gd name="connsiteY847" fmla="*/ 35571 h 527124"/>
                <a:gd name="connsiteX848" fmla="*/ 230271 w 608203"/>
                <a:gd name="connsiteY848" fmla="*/ 33767 h 527124"/>
                <a:gd name="connsiteX849" fmla="*/ 230271 w 608203"/>
                <a:gd name="connsiteY849" fmla="*/ 21394 h 527124"/>
                <a:gd name="connsiteX850" fmla="*/ 188708 w 608203"/>
                <a:gd name="connsiteY850" fmla="*/ 21394 h 527124"/>
                <a:gd name="connsiteX851" fmla="*/ 188708 w 608203"/>
                <a:gd name="connsiteY851" fmla="*/ 33767 h 527124"/>
                <a:gd name="connsiteX852" fmla="*/ 190515 w 608203"/>
                <a:gd name="connsiteY852" fmla="*/ 35571 h 527124"/>
                <a:gd name="connsiteX853" fmla="*/ 192322 w 608203"/>
                <a:gd name="connsiteY853" fmla="*/ 33767 h 527124"/>
                <a:gd name="connsiteX854" fmla="*/ 192322 w 608203"/>
                <a:gd name="connsiteY854" fmla="*/ 21394 h 527124"/>
                <a:gd name="connsiteX855" fmla="*/ 150502 w 608203"/>
                <a:gd name="connsiteY855" fmla="*/ 21394 h 527124"/>
                <a:gd name="connsiteX856" fmla="*/ 150502 w 608203"/>
                <a:gd name="connsiteY856" fmla="*/ 33767 h 527124"/>
                <a:gd name="connsiteX857" fmla="*/ 152309 w 608203"/>
                <a:gd name="connsiteY857" fmla="*/ 35571 h 527124"/>
                <a:gd name="connsiteX858" fmla="*/ 154116 w 608203"/>
                <a:gd name="connsiteY858" fmla="*/ 33767 h 527124"/>
                <a:gd name="connsiteX859" fmla="*/ 154116 w 608203"/>
                <a:gd name="connsiteY859" fmla="*/ 21394 h 527124"/>
                <a:gd name="connsiteX860" fmla="*/ 112553 w 608203"/>
                <a:gd name="connsiteY860" fmla="*/ 21394 h 527124"/>
                <a:gd name="connsiteX861" fmla="*/ 112553 w 608203"/>
                <a:gd name="connsiteY861" fmla="*/ 33767 h 527124"/>
                <a:gd name="connsiteX862" fmla="*/ 114361 w 608203"/>
                <a:gd name="connsiteY862" fmla="*/ 35571 h 527124"/>
                <a:gd name="connsiteX863" fmla="*/ 116168 w 608203"/>
                <a:gd name="connsiteY863" fmla="*/ 33767 h 527124"/>
                <a:gd name="connsiteX864" fmla="*/ 116168 w 608203"/>
                <a:gd name="connsiteY864" fmla="*/ 21394 h 527124"/>
                <a:gd name="connsiteX865" fmla="*/ 74605 w 608203"/>
                <a:gd name="connsiteY865" fmla="*/ 21394 h 527124"/>
                <a:gd name="connsiteX866" fmla="*/ 74605 w 608203"/>
                <a:gd name="connsiteY866" fmla="*/ 33767 h 527124"/>
                <a:gd name="connsiteX867" fmla="*/ 76412 w 608203"/>
                <a:gd name="connsiteY867" fmla="*/ 35571 h 527124"/>
                <a:gd name="connsiteX868" fmla="*/ 77961 w 608203"/>
                <a:gd name="connsiteY868" fmla="*/ 33767 h 527124"/>
                <a:gd name="connsiteX869" fmla="*/ 77961 w 608203"/>
                <a:gd name="connsiteY869" fmla="*/ 21394 h 527124"/>
                <a:gd name="connsiteX870" fmla="*/ 52662 w 608203"/>
                <a:gd name="connsiteY870" fmla="*/ 21394 h 527124"/>
                <a:gd name="connsiteX871" fmla="*/ 44144 w 608203"/>
                <a:gd name="connsiteY871" fmla="*/ 22683 h 527124"/>
                <a:gd name="connsiteX872" fmla="*/ 44144 w 608203"/>
                <a:gd name="connsiteY872" fmla="*/ 32993 h 527124"/>
                <a:gd name="connsiteX873" fmla="*/ 42336 w 608203"/>
                <a:gd name="connsiteY873" fmla="*/ 37375 h 527124"/>
                <a:gd name="connsiteX874" fmla="*/ 38206 w 608203"/>
                <a:gd name="connsiteY874" fmla="*/ 38922 h 527124"/>
                <a:gd name="connsiteX875" fmla="*/ 34076 w 608203"/>
                <a:gd name="connsiteY875" fmla="*/ 37375 h 527124"/>
                <a:gd name="connsiteX876" fmla="*/ 32269 w 608203"/>
                <a:gd name="connsiteY876" fmla="*/ 32993 h 527124"/>
                <a:gd name="connsiteX877" fmla="*/ 32269 w 608203"/>
                <a:gd name="connsiteY877" fmla="*/ 29127 h 527124"/>
                <a:gd name="connsiteX878" fmla="*/ 21426 w 608203"/>
                <a:gd name="connsiteY878" fmla="*/ 52326 h 527124"/>
                <a:gd name="connsiteX879" fmla="*/ 21426 w 608203"/>
                <a:gd name="connsiteY879" fmla="*/ 322719 h 527124"/>
                <a:gd name="connsiteX880" fmla="*/ 36141 w 608203"/>
                <a:gd name="connsiteY880" fmla="*/ 349010 h 527124"/>
                <a:gd name="connsiteX881" fmla="*/ 36141 w 608203"/>
                <a:gd name="connsiteY881" fmla="*/ 332771 h 527124"/>
                <a:gd name="connsiteX882" fmla="*/ 40271 w 608203"/>
                <a:gd name="connsiteY882" fmla="*/ 332771 h 527124"/>
                <a:gd name="connsiteX883" fmla="*/ 40271 w 608203"/>
                <a:gd name="connsiteY883" fmla="*/ 351073 h 527124"/>
                <a:gd name="connsiteX884" fmla="*/ 52662 w 608203"/>
                <a:gd name="connsiteY884" fmla="*/ 353650 h 527124"/>
                <a:gd name="connsiteX885" fmla="*/ 70733 w 608203"/>
                <a:gd name="connsiteY885" fmla="*/ 353650 h 527124"/>
                <a:gd name="connsiteX886" fmla="*/ 70475 w 608203"/>
                <a:gd name="connsiteY886" fmla="*/ 352877 h 527124"/>
                <a:gd name="connsiteX887" fmla="*/ 70475 w 608203"/>
                <a:gd name="connsiteY887" fmla="*/ 338958 h 527124"/>
                <a:gd name="connsiteX888" fmla="*/ 72282 w 608203"/>
                <a:gd name="connsiteY888" fmla="*/ 334318 h 527124"/>
                <a:gd name="connsiteX889" fmla="*/ 76412 w 608203"/>
                <a:gd name="connsiteY889" fmla="*/ 332771 h 527124"/>
                <a:gd name="connsiteX890" fmla="*/ 80543 w 608203"/>
                <a:gd name="connsiteY890" fmla="*/ 334318 h 527124"/>
                <a:gd name="connsiteX891" fmla="*/ 82350 w 608203"/>
                <a:gd name="connsiteY891" fmla="*/ 338958 h 527124"/>
                <a:gd name="connsiteX892" fmla="*/ 82350 w 608203"/>
                <a:gd name="connsiteY892" fmla="*/ 352877 h 527124"/>
                <a:gd name="connsiteX893" fmla="*/ 81834 w 608203"/>
                <a:gd name="connsiteY893" fmla="*/ 353650 h 527124"/>
                <a:gd name="connsiteX894" fmla="*/ 112295 w 608203"/>
                <a:gd name="connsiteY894" fmla="*/ 353650 h 527124"/>
                <a:gd name="connsiteX895" fmla="*/ 112295 w 608203"/>
                <a:gd name="connsiteY895" fmla="*/ 332771 h 527124"/>
                <a:gd name="connsiteX896" fmla="*/ 116426 w 608203"/>
                <a:gd name="connsiteY896" fmla="*/ 332771 h 527124"/>
                <a:gd name="connsiteX897" fmla="*/ 116426 w 608203"/>
                <a:gd name="connsiteY897" fmla="*/ 353650 h 527124"/>
                <a:gd name="connsiteX898" fmla="*/ 150243 w 608203"/>
                <a:gd name="connsiteY898" fmla="*/ 353650 h 527124"/>
                <a:gd name="connsiteX899" fmla="*/ 150243 w 608203"/>
                <a:gd name="connsiteY899" fmla="*/ 332771 h 527124"/>
                <a:gd name="connsiteX900" fmla="*/ 154374 w 608203"/>
                <a:gd name="connsiteY900" fmla="*/ 332771 h 527124"/>
                <a:gd name="connsiteX901" fmla="*/ 154374 w 608203"/>
                <a:gd name="connsiteY901" fmla="*/ 353650 h 527124"/>
                <a:gd name="connsiteX902" fmla="*/ 188708 w 608203"/>
                <a:gd name="connsiteY902" fmla="*/ 353650 h 527124"/>
                <a:gd name="connsiteX903" fmla="*/ 188708 w 608203"/>
                <a:gd name="connsiteY903" fmla="*/ 332771 h 527124"/>
                <a:gd name="connsiteX904" fmla="*/ 192839 w 608203"/>
                <a:gd name="connsiteY904" fmla="*/ 332771 h 527124"/>
                <a:gd name="connsiteX905" fmla="*/ 192839 w 608203"/>
                <a:gd name="connsiteY905" fmla="*/ 353650 h 527124"/>
                <a:gd name="connsiteX906" fmla="*/ 223042 w 608203"/>
                <a:gd name="connsiteY906" fmla="*/ 353650 h 527124"/>
                <a:gd name="connsiteX907" fmla="*/ 222784 w 608203"/>
                <a:gd name="connsiteY907" fmla="*/ 352877 h 527124"/>
                <a:gd name="connsiteX908" fmla="*/ 222784 w 608203"/>
                <a:gd name="connsiteY908" fmla="*/ 338958 h 527124"/>
                <a:gd name="connsiteX909" fmla="*/ 224591 w 608203"/>
                <a:gd name="connsiteY909" fmla="*/ 334318 h 527124"/>
                <a:gd name="connsiteX910" fmla="*/ 228722 w 608203"/>
                <a:gd name="connsiteY910" fmla="*/ 332771 h 527124"/>
                <a:gd name="connsiteX911" fmla="*/ 232852 w 608203"/>
                <a:gd name="connsiteY911" fmla="*/ 334318 h 527124"/>
                <a:gd name="connsiteX912" fmla="*/ 234659 w 608203"/>
                <a:gd name="connsiteY912" fmla="*/ 338958 h 527124"/>
                <a:gd name="connsiteX913" fmla="*/ 234659 w 608203"/>
                <a:gd name="connsiteY913" fmla="*/ 352877 h 527124"/>
                <a:gd name="connsiteX914" fmla="*/ 234143 w 608203"/>
                <a:gd name="connsiteY914" fmla="*/ 353650 h 527124"/>
                <a:gd name="connsiteX915" fmla="*/ 264605 w 608203"/>
                <a:gd name="connsiteY915" fmla="*/ 353650 h 527124"/>
                <a:gd name="connsiteX916" fmla="*/ 264605 w 608203"/>
                <a:gd name="connsiteY916" fmla="*/ 332771 h 527124"/>
                <a:gd name="connsiteX917" fmla="*/ 268735 w 608203"/>
                <a:gd name="connsiteY917" fmla="*/ 332771 h 527124"/>
                <a:gd name="connsiteX918" fmla="*/ 268735 w 608203"/>
                <a:gd name="connsiteY918" fmla="*/ 353650 h 527124"/>
                <a:gd name="connsiteX919" fmla="*/ 302811 w 608203"/>
                <a:gd name="connsiteY919" fmla="*/ 353650 h 527124"/>
                <a:gd name="connsiteX920" fmla="*/ 302811 w 608203"/>
                <a:gd name="connsiteY920" fmla="*/ 332771 h 527124"/>
                <a:gd name="connsiteX921" fmla="*/ 306683 w 608203"/>
                <a:gd name="connsiteY921" fmla="*/ 332771 h 527124"/>
                <a:gd name="connsiteX922" fmla="*/ 306683 w 608203"/>
                <a:gd name="connsiteY922" fmla="*/ 353650 h 527124"/>
                <a:gd name="connsiteX923" fmla="*/ 339727 w 608203"/>
                <a:gd name="connsiteY923" fmla="*/ 353650 h 527124"/>
                <a:gd name="connsiteX924" fmla="*/ 339727 w 608203"/>
                <a:gd name="connsiteY924" fmla="*/ 332771 h 527124"/>
                <a:gd name="connsiteX925" fmla="*/ 343857 w 608203"/>
                <a:gd name="connsiteY925" fmla="*/ 332771 h 527124"/>
                <a:gd name="connsiteX926" fmla="*/ 343857 w 608203"/>
                <a:gd name="connsiteY926" fmla="*/ 353650 h 527124"/>
                <a:gd name="connsiteX927" fmla="*/ 374319 w 608203"/>
                <a:gd name="connsiteY927" fmla="*/ 353650 h 527124"/>
                <a:gd name="connsiteX928" fmla="*/ 373802 w 608203"/>
                <a:gd name="connsiteY928" fmla="*/ 352877 h 527124"/>
                <a:gd name="connsiteX929" fmla="*/ 373802 w 608203"/>
                <a:gd name="connsiteY929" fmla="*/ 338958 h 527124"/>
                <a:gd name="connsiteX930" fmla="*/ 375609 w 608203"/>
                <a:gd name="connsiteY930" fmla="*/ 334318 h 527124"/>
                <a:gd name="connsiteX931" fmla="*/ 379740 w 608203"/>
                <a:gd name="connsiteY931" fmla="*/ 332771 h 527124"/>
                <a:gd name="connsiteX932" fmla="*/ 383870 w 608203"/>
                <a:gd name="connsiteY932" fmla="*/ 334318 h 527124"/>
                <a:gd name="connsiteX933" fmla="*/ 385677 w 608203"/>
                <a:gd name="connsiteY933" fmla="*/ 338958 h 527124"/>
                <a:gd name="connsiteX934" fmla="*/ 385677 w 608203"/>
                <a:gd name="connsiteY934" fmla="*/ 352877 h 527124"/>
                <a:gd name="connsiteX935" fmla="*/ 385419 w 608203"/>
                <a:gd name="connsiteY935" fmla="*/ 353650 h 527124"/>
                <a:gd name="connsiteX936" fmla="*/ 415881 w 608203"/>
                <a:gd name="connsiteY936" fmla="*/ 353650 h 527124"/>
                <a:gd name="connsiteX937" fmla="*/ 415881 w 608203"/>
                <a:gd name="connsiteY937" fmla="*/ 332771 h 527124"/>
                <a:gd name="connsiteX938" fmla="*/ 420011 w 608203"/>
                <a:gd name="connsiteY938" fmla="*/ 332771 h 527124"/>
                <a:gd name="connsiteX939" fmla="*/ 420011 w 608203"/>
                <a:gd name="connsiteY939" fmla="*/ 353650 h 527124"/>
                <a:gd name="connsiteX940" fmla="*/ 453829 w 608203"/>
                <a:gd name="connsiteY940" fmla="*/ 353650 h 527124"/>
                <a:gd name="connsiteX941" fmla="*/ 453829 w 608203"/>
                <a:gd name="connsiteY941" fmla="*/ 332771 h 527124"/>
                <a:gd name="connsiteX942" fmla="*/ 457960 w 608203"/>
                <a:gd name="connsiteY942" fmla="*/ 332771 h 527124"/>
                <a:gd name="connsiteX943" fmla="*/ 457960 w 608203"/>
                <a:gd name="connsiteY943" fmla="*/ 353650 h 527124"/>
                <a:gd name="connsiteX944" fmla="*/ 492035 w 608203"/>
                <a:gd name="connsiteY944" fmla="*/ 353650 h 527124"/>
                <a:gd name="connsiteX945" fmla="*/ 492035 w 608203"/>
                <a:gd name="connsiteY945" fmla="*/ 332771 h 527124"/>
                <a:gd name="connsiteX946" fmla="*/ 495908 w 608203"/>
                <a:gd name="connsiteY946" fmla="*/ 332771 h 527124"/>
                <a:gd name="connsiteX947" fmla="*/ 495908 w 608203"/>
                <a:gd name="connsiteY947" fmla="*/ 353650 h 527124"/>
                <a:gd name="connsiteX948" fmla="*/ 526369 w 608203"/>
                <a:gd name="connsiteY948" fmla="*/ 353650 h 527124"/>
                <a:gd name="connsiteX949" fmla="*/ 526111 w 608203"/>
                <a:gd name="connsiteY949" fmla="*/ 352877 h 527124"/>
                <a:gd name="connsiteX950" fmla="*/ 526111 w 608203"/>
                <a:gd name="connsiteY950" fmla="*/ 338958 h 527124"/>
                <a:gd name="connsiteX951" fmla="*/ 527918 w 608203"/>
                <a:gd name="connsiteY951" fmla="*/ 334318 h 527124"/>
                <a:gd name="connsiteX952" fmla="*/ 532049 w 608203"/>
                <a:gd name="connsiteY952" fmla="*/ 332771 h 527124"/>
                <a:gd name="connsiteX953" fmla="*/ 536179 w 608203"/>
                <a:gd name="connsiteY953" fmla="*/ 334318 h 527124"/>
                <a:gd name="connsiteX954" fmla="*/ 537986 w 608203"/>
                <a:gd name="connsiteY954" fmla="*/ 338958 h 527124"/>
                <a:gd name="connsiteX955" fmla="*/ 537986 w 608203"/>
                <a:gd name="connsiteY955" fmla="*/ 352877 h 527124"/>
                <a:gd name="connsiteX956" fmla="*/ 537470 w 608203"/>
                <a:gd name="connsiteY956" fmla="*/ 353650 h 527124"/>
                <a:gd name="connsiteX957" fmla="*/ 555540 w 608203"/>
                <a:gd name="connsiteY957" fmla="*/ 353650 h 527124"/>
                <a:gd name="connsiteX958" fmla="*/ 567932 w 608203"/>
                <a:gd name="connsiteY958" fmla="*/ 351073 h 527124"/>
                <a:gd name="connsiteX959" fmla="*/ 567932 w 608203"/>
                <a:gd name="connsiteY959" fmla="*/ 332771 h 527124"/>
                <a:gd name="connsiteX960" fmla="*/ 572062 w 608203"/>
                <a:gd name="connsiteY960" fmla="*/ 332771 h 527124"/>
                <a:gd name="connsiteX961" fmla="*/ 572062 w 608203"/>
                <a:gd name="connsiteY961" fmla="*/ 349010 h 527124"/>
                <a:gd name="connsiteX962" fmla="*/ 586777 w 608203"/>
                <a:gd name="connsiteY962" fmla="*/ 322719 h 527124"/>
                <a:gd name="connsiteX963" fmla="*/ 586777 w 608203"/>
                <a:gd name="connsiteY963" fmla="*/ 52326 h 527124"/>
                <a:gd name="connsiteX964" fmla="*/ 575934 w 608203"/>
                <a:gd name="connsiteY964" fmla="*/ 29127 h 527124"/>
                <a:gd name="connsiteX965" fmla="*/ 575934 w 608203"/>
                <a:gd name="connsiteY965" fmla="*/ 32993 h 527124"/>
                <a:gd name="connsiteX966" fmla="*/ 574127 w 608203"/>
                <a:gd name="connsiteY966" fmla="*/ 37375 h 527124"/>
                <a:gd name="connsiteX967" fmla="*/ 569997 w 608203"/>
                <a:gd name="connsiteY967" fmla="*/ 38922 h 527124"/>
                <a:gd name="connsiteX968" fmla="*/ 565867 w 608203"/>
                <a:gd name="connsiteY968" fmla="*/ 37375 h 527124"/>
                <a:gd name="connsiteX969" fmla="*/ 564059 w 608203"/>
                <a:gd name="connsiteY969" fmla="*/ 32993 h 527124"/>
                <a:gd name="connsiteX970" fmla="*/ 564059 w 608203"/>
                <a:gd name="connsiteY970" fmla="*/ 22683 h 527124"/>
                <a:gd name="connsiteX971" fmla="*/ 555540 w 608203"/>
                <a:gd name="connsiteY971" fmla="*/ 21394 h 527124"/>
                <a:gd name="connsiteX972" fmla="*/ 537728 w 608203"/>
                <a:gd name="connsiteY972" fmla="*/ 21394 h 527124"/>
                <a:gd name="connsiteX973" fmla="*/ 537728 w 608203"/>
                <a:gd name="connsiteY973" fmla="*/ 32993 h 527124"/>
                <a:gd name="connsiteX974" fmla="*/ 535921 w 608203"/>
                <a:gd name="connsiteY974" fmla="*/ 37375 h 527124"/>
                <a:gd name="connsiteX975" fmla="*/ 531791 w 608203"/>
                <a:gd name="connsiteY975" fmla="*/ 38922 h 527124"/>
                <a:gd name="connsiteX976" fmla="*/ 527660 w 608203"/>
                <a:gd name="connsiteY976" fmla="*/ 37375 h 527124"/>
                <a:gd name="connsiteX977" fmla="*/ 526111 w 608203"/>
                <a:gd name="connsiteY977" fmla="*/ 32993 h 527124"/>
                <a:gd name="connsiteX978" fmla="*/ 526111 w 608203"/>
                <a:gd name="connsiteY978" fmla="*/ 21394 h 527124"/>
                <a:gd name="connsiteX979" fmla="*/ 499780 w 608203"/>
                <a:gd name="connsiteY979" fmla="*/ 21394 h 527124"/>
                <a:gd name="connsiteX980" fmla="*/ 499780 w 608203"/>
                <a:gd name="connsiteY980" fmla="*/ 32993 h 527124"/>
                <a:gd name="connsiteX981" fmla="*/ 497973 w 608203"/>
                <a:gd name="connsiteY981" fmla="*/ 37375 h 527124"/>
                <a:gd name="connsiteX982" fmla="*/ 493842 w 608203"/>
                <a:gd name="connsiteY982" fmla="*/ 38922 h 527124"/>
                <a:gd name="connsiteX983" fmla="*/ 489712 w 608203"/>
                <a:gd name="connsiteY983" fmla="*/ 37375 h 527124"/>
                <a:gd name="connsiteX984" fmla="*/ 487905 w 608203"/>
                <a:gd name="connsiteY984" fmla="*/ 32993 h 527124"/>
                <a:gd name="connsiteX985" fmla="*/ 487905 w 608203"/>
                <a:gd name="connsiteY985" fmla="*/ 21394 h 527124"/>
                <a:gd name="connsiteX986" fmla="*/ 461574 w 608203"/>
                <a:gd name="connsiteY986" fmla="*/ 21394 h 527124"/>
                <a:gd name="connsiteX987" fmla="*/ 461574 w 608203"/>
                <a:gd name="connsiteY987" fmla="*/ 32993 h 527124"/>
                <a:gd name="connsiteX988" fmla="*/ 459767 w 608203"/>
                <a:gd name="connsiteY988" fmla="*/ 37375 h 527124"/>
                <a:gd name="connsiteX989" fmla="*/ 455636 w 608203"/>
                <a:gd name="connsiteY989" fmla="*/ 38922 h 527124"/>
                <a:gd name="connsiteX990" fmla="*/ 451506 w 608203"/>
                <a:gd name="connsiteY990" fmla="*/ 37375 h 527124"/>
                <a:gd name="connsiteX991" fmla="*/ 449957 w 608203"/>
                <a:gd name="connsiteY991" fmla="*/ 32993 h 527124"/>
                <a:gd name="connsiteX992" fmla="*/ 449957 w 608203"/>
                <a:gd name="connsiteY992" fmla="*/ 21394 h 527124"/>
                <a:gd name="connsiteX993" fmla="*/ 423625 w 608203"/>
                <a:gd name="connsiteY993" fmla="*/ 21394 h 527124"/>
                <a:gd name="connsiteX994" fmla="*/ 423625 w 608203"/>
                <a:gd name="connsiteY994" fmla="*/ 32993 h 527124"/>
                <a:gd name="connsiteX995" fmla="*/ 421818 w 608203"/>
                <a:gd name="connsiteY995" fmla="*/ 37375 h 527124"/>
                <a:gd name="connsiteX996" fmla="*/ 417688 w 608203"/>
                <a:gd name="connsiteY996" fmla="*/ 38922 h 527124"/>
                <a:gd name="connsiteX997" fmla="*/ 413558 w 608203"/>
                <a:gd name="connsiteY997" fmla="*/ 37375 h 527124"/>
                <a:gd name="connsiteX998" fmla="*/ 411751 w 608203"/>
                <a:gd name="connsiteY998" fmla="*/ 32993 h 527124"/>
                <a:gd name="connsiteX999" fmla="*/ 411751 w 608203"/>
                <a:gd name="connsiteY999" fmla="*/ 21394 h 527124"/>
                <a:gd name="connsiteX1000" fmla="*/ 385677 w 608203"/>
                <a:gd name="connsiteY1000" fmla="*/ 21394 h 527124"/>
                <a:gd name="connsiteX1001" fmla="*/ 385677 w 608203"/>
                <a:gd name="connsiteY1001" fmla="*/ 32993 h 527124"/>
                <a:gd name="connsiteX1002" fmla="*/ 383870 w 608203"/>
                <a:gd name="connsiteY1002" fmla="*/ 37375 h 527124"/>
                <a:gd name="connsiteX1003" fmla="*/ 379740 w 608203"/>
                <a:gd name="connsiteY1003" fmla="*/ 38922 h 527124"/>
                <a:gd name="connsiteX1004" fmla="*/ 375609 w 608203"/>
                <a:gd name="connsiteY1004" fmla="*/ 37375 h 527124"/>
                <a:gd name="connsiteX1005" fmla="*/ 373802 w 608203"/>
                <a:gd name="connsiteY1005" fmla="*/ 32993 h 527124"/>
                <a:gd name="connsiteX1006" fmla="*/ 373802 w 608203"/>
                <a:gd name="connsiteY1006" fmla="*/ 21394 h 527124"/>
                <a:gd name="connsiteX1007" fmla="*/ 347471 w 608203"/>
                <a:gd name="connsiteY1007" fmla="*/ 21394 h 527124"/>
                <a:gd name="connsiteX1008" fmla="*/ 347471 w 608203"/>
                <a:gd name="connsiteY1008" fmla="*/ 32993 h 527124"/>
                <a:gd name="connsiteX1009" fmla="*/ 345664 w 608203"/>
                <a:gd name="connsiteY1009" fmla="*/ 37375 h 527124"/>
                <a:gd name="connsiteX1010" fmla="*/ 341534 w 608203"/>
                <a:gd name="connsiteY1010" fmla="*/ 38922 h 527124"/>
                <a:gd name="connsiteX1011" fmla="*/ 337403 w 608203"/>
                <a:gd name="connsiteY1011" fmla="*/ 37375 h 527124"/>
                <a:gd name="connsiteX1012" fmla="*/ 335854 w 608203"/>
                <a:gd name="connsiteY1012" fmla="*/ 32993 h 527124"/>
                <a:gd name="connsiteX1013" fmla="*/ 335854 w 608203"/>
                <a:gd name="connsiteY1013" fmla="*/ 21394 h 527124"/>
                <a:gd name="connsiteX1014" fmla="*/ 310556 w 608203"/>
                <a:gd name="connsiteY1014" fmla="*/ 21394 h 527124"/>
                <a:gd name="connsiteX1015" fmla="*/ 310556 w 608203"/>
                <a:gd name="connsiteY1015" fmla="*/ 32993 h 527124"/>
                <a:gd name="connsiteX1016" fmla="*/ 308748 w 608203"/>
                <a:gd name="connsiteY1016" fmla="*/ 37375 h 527124"/>
                <a:gd name="connsiteX1017" fmla="*/ 304618 w 608203"/>
                <a:gd name="connsiteY1017" fmla="*/ 38922 h 527124"/>
                <a:gd name="connsiteX1018" fmla="*/ 300488 w 608203"/>
                <a:gd name="connsiteY1018" fmla="*/ 37375 h 527124"/>
                <a:gd name="connsiteX1019" fmla="*/ 298681 w 608203"/>
                <a:gd name="connsiteY1019" fmla="*/ 32993 h 527124"/>
                <a:gd name="connsiteX1020" fmla="*/ 298681 w 608203"/>
                <a:gd name="connsiteY1020" fmla="*/ 21394 h 527124"/>
                <a:gd name="connsiteX1021" fmla="*/ 272349 w 608203"/>
                <a:gd name="connsiteY1021" fmla="*/ 21394 h 527124"/>
                <a:gd name="connsiteX1022" fmla="*/ 272349 w 608203"/>
                <a:gd name="connsiteY1022" fmla="*/ 32993 h 527124"/>
                <a:gd name="connsiteX1023" fmla="*/ 270542 w 608203"/>
                <a:gd name="connsiteY1023" fmla="*/ 37375 h 527124"/>
                <a:gd name="connsiteX1024" fmla="*/ 266670 w 608203"/>
                <a:gd name="connsiteY1024" fmla="*/ 38922 h 527124"/>
                <a:gd name="connsiteX1025" fmla="*/ 262539 w 608203"/>
                <a:gd name="connsiteY1025" fmla="*/ 37375 h 527124"/>
                <a:gd name="connsiteX1026" fmla="*/ 260732 w 608203"/>
                <a:gd name="connsiteY1026" fmla="*/ 32993 h 527124"/>
                <a:gd name="connsiteX1027" fmla="*/ 260732 w 608203"/>
                <a:gd name="connsiteY1027" fmla="*/ 21394 h 527124"/>
                <a:gd name="connsiteX1028" fmla="*/ 234401 w 608203"/>
                <a:gd name="connsiteY1028" fmla="*/ 21394 h 527124"/>
                <a:gd name="connsiteX1029" fmla="*/ 234401 w 608203"/>
                <a:gd name="connsiteY1029" fmla="*/ 32993 h 527124"/>
                <a:gd name="connsiteX1030" fmla="*/ 232594 w 608203"/>
                <a:gd name="connsiteY1030" fmla="*/ 37375 h 527124"/>
                <a:gd name="connsiteX1031" fmla="*/ 228464 w 608203"/>
                <a:gd name="connsiteY1031" fmla="*/ 38922 h 527124"/>
                <a:gd name="connsiteX1032" fmla="*/ 224333 w 608203"/>
                <a:gd name="connsiteY1032" fmla="*/ 37375 h 527124"/>
                <a:gd name="connsiteX1033" fmla="*/ 222526 w 608203"/>
                <a:gd name="connsiteY1033" fmla="*/ 32993 h 527124"/>
                <a:gd name="connsiteX1034" fmla="*/ 222526 w 608203"/>
                <a:gd name="connsiteY1034" fmla="*/ 21394 h 527124"/>
                <a:gd name="connsiteX1035" fmla="*/ 196453 w 608203"/>
                <a:gd name="connsiteY1035" fmla="*/ 21394 h 527124"/>
                <a:gd name="connsiteX1036" fmla="*/ 196453 w 608203"/>
                <a:gd name="connsiteY1036" fmla="*/ 32993 h 527124"/>
                <a:gd name="connsiteX1037" fmla="*/ 194646 w 608203"/>
                <a:gd name="connsiteY1037" fmla="*/ 37375 h 527124"/>
                <a:gd name="connsiteX1038" fmla="*/ 190515 w 608203"/>
                <a:gd name="connsiteY1038" fmla="*/ 38922 h 527124"/>
                <a:gd name="connsiteX1039" fmla="*/ 186385 w 608203"/>
                <a:gd name="connsiteY1039" fmla="*/ 37375 h 527124"/>
                <a:gd name="connsiteX1040" fmla="*/ 184578 w 608203"/>
                <a:gd name="connsiteY1040" fmla="*/ 32993 h 527124"/>
                <a:gd name="connsiteX1041" fmla="*/ 184578 w 608203"/>
                <a:gd name="connsiteY1041" fmla="*/ 21394 h 527124"/>
                <a:gd name="connsiteX1042" fmla="*/ 158246 w 608203"/>
                <a:gd name="connsiteY1042" fmla="*/ 21394 h 527124"/>
                <a:gd name="connsiteX1043" fmla="*/ 158246 w 608203"/>
                <a:gd name="connsiteY1043" fmla="*/ 32993 h 527124"/>
                <a:gd name="connsiteX1044" fmla="*/ 156439 w 608203"/>
                <a:gd name="connsiteY1044" fmla="*/ 37375 h 527124"/>
                <a:gd name="connsiteX1045" fmla="*/ 152309 w 608203"/>
                <a:gd name="connsiteY1045" fmla="*/ 38922 h 527124"/>
                <a:gd name="connsiteX1046" fmla="*/ 148178 w 608203"/>
                <a:gd name="connsiteY1046" fmla="*/ 37375 h 527124"/>
                <a:gd name="connsiteX1047" fmla="*/ 146371 w 608203"/>
                <a:gd name="connsiteY1047" fmla="*/ 32993 h 527124"/>
                <a:gd name="connsiteX1048" fmla="*/ 146371 w 608203"/>
                <a:gd name="connsiteY1048" fmla="*/ 21394 h 527124"/>
                <a:gd name="connsiteX1049" fmla="*/ 120298 w 608203"/>
                <a:gd name="connsiteY1049" fmla="*/ 21394 h 527124"/>
                <a:gd name="connsiteX1050" fmla="*/ 120298 w 608203"/>
                <a:gd name="connsiteY1050" fmla="*/ 32993 h 527124"/>
                <a:gd name="connsiteX1051" fmla="*/ 118491 w 608203"/>
                <a:gd name="connsiteY1051" fmla="*/ 37375 h 527124"/>
                <a:gd name="connsiteX1052" fmla="*/ 114361 w 608203"/>
                <a:gd name="connsiteY1052" fmla="*/ 38922 h 527124"/>
                <a:gd name="connsiteX1053" fmla="*/ 110230 w 608203"/>
                <a:gd name="connsiteY1053" fmla="*/ 37375 h 527124"/>
                <a:gd name="connsiteX1054" fmla="*/ 108423 w 608203"/>
                <a:gd name="connsiteY1054" fmla="*/ 32993 h 527124"/>
                <a:gd name="connsiteX1055" fmla="*/ 108423 w 608203"/>
                <a:gd name="connsiteY1055" fmla="*/ 21394 h 527124"/>
                <a:gd name="connsiteX1056" fmla="*/ 82350 w 608203"/>
                <a:gd name="connsiteY1056" fmla="*/ 21394 h 527124"/>
                <a:gd name="connsiteX1057" fmla="*/ 82350 w 608203"/>
                <a:gd name="connsiteY1057" fmla="*/ 32993 h 527124"/>
                <a:gd name="connsiteX1058" fmla="*/ 80543 w 608203"/>
                <a:gd name="connsiteY1058" fmla="*/ 37375 h 527124"/>
                <a:gd name="connsiteX1059" fmla="*/ 76412 w 608203"/>
                <a:gd name="connsiteY1059" fmla="*/ 38922 h 527124"/>
                <a:gd name="connsiteX1060" fmla="*/ 72282 w 608203"/>
                <a:gd name="connsiteY1060" fmla="*/ 37375 h 527124"/>
                <a:gd name="connsiteX1061" fmla="*/ 70475 w 608203"/>
                <a:gd name="connsiteY1061" fmla="*/ 32993 h 527124"/>
                <a:gd name="connsiteX1062" fmla="*/ 70475 w 608203"/>
                <a:gd name="connsiteY1062" fmla="*/ 21394 h 527124"/>
                <a:gd name="connsiteX1063" fmla="*/ 52662 w 608203"/>
                <a:gd name="connsiteY1063" fmla="*/ 0 h 527124"/>
                <a:gd name="connsiteX1064" fmla="*/ 555540 w 608203"/>
                <a:gd name="connsiteY1064" fmla="*/ 0 h 527124"/>
                <a:gd name="connsiteX1065" fmla="*/ 608203 w 608203"/>
                <a:gd name="connsiteY1065" fmla="*/ 52326 h 527124"/>
                <a:gd name="connsiteX1066" fmla="*/ 608203 w 608203"/>
                <a:gd name="connsiteY1066" fmla="*/ 386902 h 527124"/>
                <a:gd name="connsiteX1067" fmla="*/ 555540 w 608203"/>
                <a:gd name="connsiteY1067" fmla="*/ 439485 h 527124"/>
                <a:gd name="connsiteX1068" fmla="*/ 325528 w 608203"/>
                <a:gd name="connsiteY1068" fmla="*/ 439485 h 527124"/>
                <a:gd name="connsiteX1069" fmla="*/ 325528 w 608203"/>
                <a:gd name="connsiteY1069" fmla="*/ 484078 h 527124"/>
                <a:gd name="connsiteX1070" fmla="*/ 486614 w 608203"/>
                <a:gd name="connsiteY1070" fmla="*/ 484078 h 527124"/>
                <a:gd name="connsiteX1071" fmla="*/ 508041 w 608203"/>
                <a:gd name="connsiteY1071" fmla="*/ 505472 h 527124"/>
                <a:gd name="connsiteX1072" fmla="*/ 508041 w 608203"/>
                <a:gd name="connsiteY1072" fmla="*/ 527124 h 527124"/>
                <a:gd name="connsiteX1073" fmla="*/ 100162 w 608203"/>
                <a:gd name="connsiteY1073" fmla="*/ 527124 h 527124"/>
                <a:gd name="connsiteX1074" fmla="*/ 100162 w 608203"/>
                <a:gd name="connsiteY1074" fmla="*/ 505472 h 527124"/>
                <a:gd name="connsiteX1075" fmla="*/ 121589 w 608203"/>
                <a:gd name="connsiteY1075" fmla="*/ 484078 h 527124"/>
                <a:gd name="connsiteX1076" fmla="*/ 282675 w 608203"/>
                <a:gd name="connsiteY1076" fmla="*/ 484078 h 527124"/>
                <a:gd name="connsiteX1077" fmla="*/ 282675 w 608203"/>
                <a:gd name="connsiteY1077" fmla="*/ 439485 h 527124"/>
                <a:gd name="connsiteX1078" fmla="*/ 52662 w 608203"/>
                <a:gd name="connsiteY1078" fmla="*/ 439485 h 527124"/>
                <a:gd name="connsiteX1079" fmla="*/ 0 w 608203"/>
                <a:gd name="connsiteY1079" fmla="*/ 386902 h 527124"/>
                <a:gd name="connsiteX1080" fmla="*/ 0 w 608203"/>
                <a:gd name="connsiteY1080" fmla="*/ 52326 h 527124"/>
                <a:gd name="connsiteX1081" fmla="*/ 52662 w 608203"/>
                <a:gd name="connsiteY1081" fmla="*/ 0 h 5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</a:cxnLst>
              <a:rect l="l" t="t" r="r" b="b"/>
              <a:pathLst>
                <a:path w="608203" h="527124">
                  <a:moveTo>
                    <a:pt x="532049" y="336380"/>
                  </a:moveTo>
                  <a:cubicBezTo>
                    <a:pt x="530758" y="336380"/>
                    <a:pt x="530242" y="336896"/>
                    <a:pt x="530242" y="338184"/>
                  </a:cubicBezTo>
                  <a:lnTo>
                    <a:pt x="530242" y="353392"/>
                  </a:lnTo>
                  <a:cubicBezTo>
                    <a:pt x="530242" y="353650"/>
                    <a:pt x="530500" y="353650"/>
                    <a:pt x="530500" y="353650"/>
                  </a:cubicBezTo>
                  <a:lnTo>
                    <a:pt x="533598" y="353650"/>
                  </a:lnTo>
                  <a:cubicBezTo>
                    <a:pt x="533598" y="353650"/>
                    <a:pt x="533856" y="353650"/>
                    <a:pt x="533856" y="353392"/>
                  </a:cubicBezTo>
                  <a:lnTo>
                    <a:pt x="533598" y="353392"/>
                  </a:lnTo>
                  <a:lnTo>
                    <a:pt x="533598" y="338184"/>
                  </a:lnTo>
                  <a:cubicBezTo>
                    <a:pt x="533598" y="336896"/>
                    <a:pt x="533081" y="336380"/>
                    <a:pt x="532049" y="336380"/>
                  </a:cubicBezTo>
                  <a:close/>
                  <a:moveTo>
                    <a:pt x="379740" y="336380"/>
                  </a:moveTo>
                  <a:cubicBezTo>
                    <a:pt x="378449" y="336380"/>
                    <a:pt x="377933" y="336896"/>
                    <a:pt x="377933" y="338184"/>
                  </a:cubicBezTo>
                  <a:lnTo>
                    <a:pt x="377933" y="353392"/>
                  </a:lnTo>
                  <a:cubicBezTo>
                    <a:pt x="377933" y="353650"/>
                    <a:pt x="378191" y="353650"/>
                    <a:pt x="378191" y="353650"/>
                  </a:cubicBezTo>
                  <a:lnTo>
                    <a:pt x="381289" y="353650"/>
                  </a:lnTo>
                  <a:cubicBezTo>
                    <a:pt x="381289" y="353650"/>
                    <a:pt x="381547" y="353650"/>
                    <a:pt x="381547" y="353392"/>
                  </a:cubicBezTo>
                  <a:lnTo>
                    <a:pt x="381547" y="338184"/>
                  </a:lnTo>
                  <a:cubicBezTo>
                    <a:pt x="381547" y="336896"/>
                    <a:pt x="381031" y="336380"/>
                    <a:pt x="379740" y="336380"/>
                  </a:cubicBezTo>
                  <a:close/>
                  <a:moveTo>
                    <a:pt x="228464" y="336380"/>
                  </a:moveTo>
                  <a:cubicBezTo>
                    <a:pt x="227173" y="336380"/>
                    <a:pt x="226657" y="336896"/>
                    <a:pt x="226657" y="338184"/>
                  </a:cubicBezTo>
                  <a:lnTo>
                    <a:pt x="226657" y="353392"/>
                  </a:lnTo>
                  <a:cubicBezTo>
                    <a:pt x="226657" y="353650"/>
                    <a:pt x="226915" y="353650"/>
                    <a:pt x="226915" y="353650"/>
                  </a:cubicBezTo>
                  <a:lnTo>
                    <a:pt x="230012" y="353650"/>
                  </a:lnTo>
                  <a:cubicBezTo>
                    <a:pt x="230012" y="353650"/>
                    <a:pt x="230271" y="353650"/>
                    <a:pt x="230271" y="353392"/>
                  </a:cubicBezTo>
                  <a:lnTo>
                    <a:pt x="230271" y="338184"/>
                  </a:lnTo>
                  <a:cubicBezTo>
                    <a:pt x="230271" y="336896"/>
                    <a:pt x="229754" y="336380"/>
                    <a:pt x="228464" y="336380"/>
                  </a:cubicBezTo>
                  <a:close/>
                  <a:moveTo>
                    <a:pt x="76154" y="336380"/>
                  </a:moveTo>
                  <a:cubicBezTo>
                    <a:pt x="75122" y="336380"/>
                    <a:pt x="74605" y="336896"/>
                    <a:pt x="74605" y="338184"/>
                  </a:cubicBezTo>
                  <a:lnTo>
                    <a:pt x="74605" y="353392"/>
                  </a:lnTo>
                  <a:cubicBezTo>
                    <a:pt x="74605" y="353650"/>
                    <a:pt x="74605" y="353650"/>
                    <a:pt x="74863" y="353650"/>
                  </a:cubicBezTo>
                  <a:lnTo>
                    <a:pt x="77703" y="353650"/>
                  </a:lnTo>
                  <a:cubicBezTo>
                    <a:pt x="77703" y="353650"/>
                    <a:pt x="77961" y="353650"/>
                    <a:pt x="77961" y="353392"/>
                  </a:cubicBezTo>
                  <a:lnTo>
                    <a:pt x="77961" y="338184"/>
                  </a:lnTo>
                  <a:cubicBezTo>
                    <a:pt x="77961" y="336896"/>
                    <a:pt x="77445" y="336380"/>
                    <a:pt x="76154" y="336380"/>
                  </a:cubicBezTo>
                  <a:close/>
                  <a:moveTo>
                    <a:pt x="385640" y="296446"/>
                  </a:moveTo>
                  <a:lnTo>
                    <a:pt x="385640" y="307253"/>
                  </a:lnTo>
                  <a:cubicBezTo>
                    <a:pt x="385640" y="309054"/>
                    <a:pt x="384867" y="310597"/>
                    <a:pt x="383836" y="311626"/>
                  </a:cubicBezTo>
                  <a:cubicBezTo>
                    <a:pt x="382548" y="312656"/>
                    <a:pt x="381259" y="313170"/>
                    <a:pt x="379713" y="313170"/>
                  </a:cubicBezTo>
                  <a:cubicBezTo>
                    <a:pt x="378166" y="313170"/>
                    <a:pt x="376620" y="312656"/>
                    <a:pt x="375589" y="311626"/>
                  </a:cubicBezTo>
                  <a:cubicBezTo>
                    <a:pt x="374301" y="310597"/>
                    <a:pt x="373785" y="309054"/>
                    <a:pt x="373785" y="307253"/>
                  </a:cubicBezTo>
                  <a:lnTo>
                    <a:pt x="373785" y="304680"/>
                  </a:lnTo>
                  <a:cubicBezTo>
                    <a:pt x="375074" y="303908"/>
                    <a:pt x="376620" y="302879"/>
                    <a:pt x="377909" y="302107"/>
                  </a:cubicBezTo>
                  <a:lnTo>
                    <a:pt x="377909" y="307767"/>
                  </a:lnTo>
                  <a:cubicBezTo>
                    <a:pt x="377909" y="309054"/>
                    <a:pt x="378424" y="309568"/>
                    <a:pt x="379713" y="309568"/>
                  </a:cubicBezTo>
                  <a:cubicBezTo>
                    <a:pt x="381001" y="309568"/>
                    <a:pt x="381517" y="309054"/>
                    <a:pt x="381517" y="307767"/>
                  </a:cubicBezTo>
                  <a:lnTo>
                    <a:pt x="381517" y="299534"/>
                  </a:lnTo>
                  <a:cubicBezTo>
                    <a:pt x="382805" y="298505"/>
                    <a:pt x="384352" y="297475"/>
                    <a:pt x="385640" y="296446"/>
                  </a:cubicBezTo>
                  <a:close/>
                  <a:moveTo>
                    <a:pt x="222493" y="296446"/>
                  </a:moveTo>
                  <a:cubicBezTo>
                    <a:pt x="224049" y="297475"/>
                    <a:pt x="225345" y="298505"/>
                    <a:pt x="226641" y="299534"/>
                  </a:cubicBezTo>
                  <a:lnTo>
                    <a:pt x="226641" y="307767"/>
                  </a:lnTo>
                  <a:cubicBezTo>
                    <a:pt x="226641" y="309054"/>
                    <a:pt x="227419" y="309568"/>
                    <a:pt x="228456" y="309568"/>
                  </a:cubicBezTo>
                  <a:cubicBezTo>
                    <a:pt x="229753" y="309568"/>
                    <a:pt x="230271" y="309054"/>
                    <a:pt x="230271" y="307767"/>
                  </a:cubicBezTo>
                  <a:lnTo>
                    <a:pt x="230271" y="302107"/>
                  </a:lnTo>
                  <a:cubicBezTo>
                    <a:pt x="231567" y="302879"/>
                    <a:pt x="233123" y="303650"/>
                    <a:pt x="234419" y="304680"/>
                  </a:cubicBezTo>
                  <a:lnTo>
                    <a:pt x="234419" y="307253"/>
                  </a:lnTo>
                  <a:cubicBezTo>
                    <a:pt x="234419" y="309054"/>
                    <a:pt x="233901" y="310597"/>
                    <a:pt x="232604" y="311626"/>
                  </a:cubicBezTo>
                  <a:cubicBezTo>
                    <a:pt x="231567" y="312656"/>
                    <a:pt x="230012" y="313170"/>
                    <a:pt x="228456" y="313170"/>
                  </a:cubicBezTo>
                  <a:cubicBezTo>
                    <a:pt x="226901" y="313170"/>
                    <a:pt x="225604" y="312656"/>
                    <a:pt x="224308" y="311626"/>
                  </a:cubicBezTo>
                  <a:cubicBezTo>
                    <a:pt x="223271" y="310597"/>
                    <a:pt x="222493" y="309054"/>
                    <a:pt x="222493" y="307253"/>
                  </a:cubicBezTo>
                  <a:close/>
                  <a:moveTo>
                    <a:pt x="569992" y="290741"/>
                  </a:moveTo>
                  <a:cubicBezTo>
                    <a:pt x="568955" y="290741"/>
                    <a:pt x="568177" y="291256"/>
                    <a:pt x="568177" y="292545"/>
                  </a:cubicBezTo>
                  <a:lnTo>
                    <a:pt x="568177" y="307756"/>
                  </a:lnTo>
                  <a:cubicBezTo>
                    <a:pt x="568177" y="309045"/>
                    <a:pt x="568955" y="309561"/>
                    <a:pt x="569992" y="309561"/>
                  </a:cubicBezTo>
                  <a:cubicBezTo>
                    <a:pt x="571289" y="309561"/>
                    <a:pt x="571807" y="309045"/>
                    <a:pt x="571807" y="307756"/>
                  </a:cubicBezTo>
                  <a:lnTo>
                    <a:pt x="571807" y="292545"/>
                  </a:lnTo>
                  <a:cubicBezTo>
                    <a:pt x="571807" y="291256"/>
                    <a:pt x="571289" y="290741"/>
                    <a:pt x="569992" y="290741"/>
                  </a:cubicBezTo>
                  <a:close/>
                  <a:moveTo>
                    <a:pt x="532028" y="290741"/>
                  </a:moveTo>
                  <a:cubicBezTo>
                    <a:pt x="530732" y="290741"/>
                    <a:pt x="530213" y="291256"/>
                    <a:pt x="530213" y="292545"/>
                  </a:cubicBezTo>
                  <a:lnTo>
                    <a:pt x="530213" y="307756"/>
                  </a:lnTo>
                  <a:cubicBezTo>
                    <a:pt x="530213" y="309045"/>
                    <a:pt x="530732" y="309561"/>
                    <a:pt x="532028" y="309561"/>
                  </a:cubicBezTo>
                  <a:cubicBezTo>
                    <a:pt x="533065" y="309561"/>
                    <a:pt x="533843" y="309045"/>
                    <a:pt x="533843" y="307756"/>
                  </a:cubicBezTo>
                  <a:lnTo>
                    <a:pt x="533843" y="292545"/>
                  </a:lnTo>
                  <a:cubicBezTo>
                    <a:pt x="533843" y="291256"/>
                    <a:pt x="533065" y="290741"/>
                    <a:pt x="532028" y="290741"/>
                  </a:cubicBezTo>
                  <a:close/>
                  <a:moveTo>
                    <a:pt x="493817" y="290741"/>
                  </a:moveTo>
                  <a:cubicBezTo>
                    <a:pt x="492786" y="290741"/>
                    <a:pt x="492013" y="291256"/>
                    <a:pt x="492013" y="292545"/>
                  </a:cubicBezTo>
                  <a:lnTo>
                    <a:pt x="492013" y="307756"/>
                  </a:lnTo>
                  <a:cubicBezTo>
                    <a:pt x="492013" y="309045"/>
                    <a:pt x="492786" y="309561"/>
                    <a:pt x="493817" y="309561"/>
                  </a:cubicBezTo>
                  <a:cubicBezTo>
                    <a:pt x="495105" y="309561"/>
                    <a:pt x="495621" y="309045"/>
                    <a:pt x="495621" y="307756"/>
                  </a:cubicBezTo>
                  <a:lnTo>
                    <a:pt x="495621" y="292545"/>
                  </a:lnTo>
                  <a:cubicBezTo>
                    <a:pt x="495621" y="291256"/>
                    <a:pt x="495105" y="290741"/>
                    <a:pt x="493817" y="290741"/>
                  </a:cubicBezTo>
                  <a:close/>
                  <a:moveTo>
                    <a:pt x="455888" y="290741"/>
                  </a:moveTo>
                  <a:cubicBezTo>
                    <a:pt x="454592" y="290741"/>
                    <a:pt x="454073" y="291256"/>
                    <a:pt x="454073" y="292545"/>
                  </a:cubicBezTo>
                  <a:lnTo>
                    <a:pt x="454073" y="307756"/>
                  </a:lnTo>
                  <a:cubicBezTo>
                    <a:pt x="454073" y="309045"/>
                    <a:pt x="454592" y="309561"/>
                    <a:pt x="455888" y="309561"/>
                  </a:cubicBezTo>
                  <a:cubicBezTo>
                    <a:pt x="456925" y="309561"/>
                    <a:pt x="457703" y="309045"/>
                    <a:pt x="457703" y="307756"/>
                  </a:cubicBezTo>
                  <a:lnTo>
                    <a:pt x="457703" y="292545"/>
                  </a:lnTo>
                  <a:cubicBezTo>
                    <a:pt x="457703" y="291256"/>
                    <a:pt x="456925" y="290741"/>
                    <a:pt x="455888" y="290741"/>
                  </a:cubicBezTo>
                  <a:close/>
                  <a:moveTo>
                    <a:pt x="417689" y="290741"/>
                  </a:moveTo>
                  <a:cubicBezTo>
                    <a:pt x="416660" y="290741"/>
                    <a:pt x="415889" y="291256"/>
                    <a:pt x="415889" y="292545"/>
                  </a:cubicBezTo>
                  <a:lnTo>
                    <a:pt x="415889" y="307756"/>
                  </a:lnTo>
                  <a:cubicBezTo>
                    <a:pt x="415889" y="309045"/>
                    <a:pt x="416660" y="309561"/>
                    <a:pt x="417689" y="309561"/>
                  </a:cubicBezTo>
                  <a:cubicBezTo>
                    <a:pt x="418975" y="309561"/>
                    <a:pt x="419489" y="309045"/>
                    <a:pt x="419489" y="307756"/>
                  </a:cubicBezTo>
                  <a:lnTo>
                    <a:pt x="419489" y="292545"/>
                  </a:lnTo>
                  <a:cubicBezTo>
                    <a:pt x="419489" y="291256"/>
                    <a:pt x="418975" y="290741"/>
                    <a:pt x="417689" y="290741"/>
                  </a:cubicBezTo>
                  <a:close/>
                  <a:moveTo>
                    <a:pt x="190527" y="290741"/>
                  </a:moveTo>
                  <a:cubicBezTo>
                    <a:pt x="189238" y="290741"/>
                    <a:pt x="188723" y="291256"/>
                    <a:pt x="188723" y="292545"/>
                  </a:cubicBezTo>
                  <a:lnTo>
                    <a:pt x="188723" y="307756"/>
                  </a:lnTo>
                  <a:cubicBezTo>
                    <a:pt x="188723" y="309045"/>
                    <a:pt x="189238" y="309561"/>
                    <a:pt x="190527" y="309561"/>
                  </a:cubicBezTo>
                  <a:cubicBezTo>
                    <a:pt x="191815" y="309561"/>
                    <a:pt x="192331" y="309045"/>
                    <a:pt x="192331" y="307756"/>
                  </a:cubicBezTo>
                  <a:lnTo>
                    <a:pt x="192331" y="292545"/>
                  </a:lnTo>
                  <a:cubicBezTo>
                    <a:pt x="192331" y="291256"/>
                    <a:pt x="191815" y="290741"/>
                    <a:pt x="190527" y="290741"/>
                  </a:cubicBezTo>
                  <a:close/>
                  <a:moveTo>
                    <a:pt x="152280" y="290741"/>
                  </a:moveTo>
                  <a:cubicBezTo>
                    <a:pt x="151249" y="290741"/>
                    <a:pt x="150476" y="291256"/>
                    <a:pt x="150476" y="292545"/>
                  </a:cubicBezTo>
                  <a:lnTo>
                    <a:pt x="150476" y="307756"/>
                  </a:lnTo>
                  <a:cubicBezTo>
                    <a:pt x="150476" y="309045"/>
                    <a:pt x="151249" y="309561"/>
                    <a:pt x="152280" y="309561"/>
                  </a:cubicBezTo>
                  <a:cubicBezTo>
                    <a:pt x="153569" y="309561"/>
                    <a:pt x="154084" y="309045"/>
                    <a:pt x="154084" y="307756"/>
                  </a:cubicBezTo>
                  <a:lnTo>
                    <a:pt x="154084" y="292545"/>
                  </a:lnTo>
                  <a:cubicBezTo>
                    <a:pt x="154084" y="291256"/>
                    <a:pt x="153569" y="290741"/>
                    <a:pt x="152280" y="290741"/>
                  </a:cubicBezTo>
                  <a:close/>
                  <a:moveTo>
                    <a:pt x="114351" y="290741"/>
                  </a:moveTo>
                  <a:cubicBezTo>
                    <a:pt x="113054" y="290741"/>
                    <a:pt x="112536" y="291256"/>
                    <a:pt x="112536" y="292545"/>
                  </a:cubicBezTo>
                  <a:lnTo>
                    <a:pt x="112536" y="307756"/>
                  </a:lnTo>
                  <a:cubicBezTo>
                    <a:pt x="112536" y="309045"/>
                    <a:pt x="113054" y="309561"/>
                    <a:pt x="114351" y="309561"/>
                  </a:cubicBezTo>
                  <a:cubicBezTo>
                    <a:pt x="115388" y="309561"/>
                    <a:pt x="116166" y="309045"/>
                    <a:pt x="116166" y="307756"/>
                  </a:cubicBezTo>
                  <a:lnTo>
                    <a:pt x="116166" y="292545"/>
                  </a:lnTo>
                  <a:cubicBezTo>
                    <a:pt x="116166" y="291256"/>
                    <a:pt x="115388" y="290741"/>
                    <a:pt x="114351" y="290741"/>
                  </a:cubicBezTo>
                  <a:close/>
                  <a:moveTo>
                    <a:pt x="76410" y="290741"/>
                  </a:moveTo>
                  <a:cubicBezTo>
                    <a:pt x="75124" y="290741"/>
                    <a:pt x="74610" y="291256"/>
                    <a:pt x="74610" y="292545"/>
                  </a:cubicBezTo>
                  <a:lnTo>
                    <a:pt x="74610" y="307756"/>
                  </a:lnTo>
                  <a:cubicBezTo>
                    <a:pt x="74610" y="309045"/>
                    <a:pt x="75124" y="309561"/>
                    <a:pt x="76410" y="309561"/>
                  </a:cubicBezTo>
                  <a:cubicBezTo>
                    <a:pt x="77439" y="309561"/>
                    <a:pt x="77953" y="309045"/>
                    <a:pt x="77953" y="307756"/>
                  </a:cubicBezTo>
                  <a:lnTo>
                    <a:pt x="77953" y="292545"/>
                  </a:lnTo>
                  <a:cubicBezTo>
                    <a:pt x="77953" y="291256"/>
                    <a:pt x="77439" y="290741"/>
                    <a:pt x="76410" y="290741"/>
                  </a:cubicBezTo>
                  <a:close/>
                  <a:moveTo>
                    <a:pt x="38211" y="290741"/>
                  </a:moveTo>
                  <a:cubicBezTo>
                    <a:pt x="36914" y="290741"/>
                    <a:pt x="36396" y="291256"/>
                    <a:pt x="36396" y="292545"/>
                  </a:cubicBezTo>
                  <a:lnTo>
                    <a:pt x="36396" y="307756"/>
                  </a:lnTo>
                  <a:cubicBezTo>
                    <a:pt x="36396" y="309045"/>
                    <a:pt x="37174" y="309561"/>
                    <a:pt x="38211" y="309561"/>
                  </a:cubicBezTo>
                  <a:cubicBezTo>
                    <a:pt x="39507" y="309561"/>
                    <a:pt x="40026" y="309045"/>
                    <a:pt x="40026" y="307756"/>
                  </a:cubicBezTo>
                  <a:lnTo>
                    <a:pt x="40026" y="292545"/>
                  </a:lnTo>
                  <a:cubicBezTo>
                    <a:pt x="40026" y="291256"/>
                    <a:pt x="39507" y="290741"/>
                    <a:pt x="38211" y="290741"/>
                  </a:cubicBezTo>
                  <a:close/>
                  <a:moveTo>
                    <a:pt x="569992" y="287131"/>
                  </a:moveTo>
                  <a:cubicBezTo>
                    <a:pt x="571548" y="287131"/>
                    <a:pt x="572844" y="287647"/>
                    <a:pt x="574140" y="288678"/>
                  </a:cubicBezTo>
                  <a:cubicBezTo>
                    <a:pt x="575437" y="289967"/>
                    <a:pt x="575955" y="291256"/>
                    <a:pt x="575955" y="293319"/>
                  </a:cubicBezTo>
                  <a:lnTo>
                    <a:pt x="575955" y="307241"/>
                  </a:lnTo>
                  <a:cubicBezTo>
                    <a:pt x="575955" y="309045"/>
                    <a:pt x="575437" y="310592"/>
                    <a:pt x="574140" y="311623"/>
                  </a:cubicBezTo>
                  <a:cubicBezTo>
                    <a:pt x="573103" y="312655"/>
                    <a:pt x="571548" y="313170"/>
                    <a:pt x="569992" y="313170"/>
                  </a:cubicBezTo>
                  <a:cubicBezTo>
                    <a:pt x="568437" y="313170"/>
                    <a:pt x="567140" y="312655"/>
                    <a:pt x="565844" y="311623"/>
                  </a:cubicBezTo>
                  <a:cubicBezTo>
                    <a:pt x="564807" y="310592"/>
                    <a:pt x="564029" y="309045"/>
                    <a:pt x="564029" y="307241"/>
                  </a:cubicBezTo>
                  <a:lnTo>
                    <a:pt x="564029" y="293319"/>
                  </a:lnTo>
                  <a:cubicBezTo>
                    <a:pt x="564029" y="291256"/>
                    <a:pt x="564807" y="289967"/>
                    <a:pt x="565844" y="288678"/>
                  </a:cubicBezTo>
                  <a:cubicBezTo>
                    <a:pt x="567140" y="287647"/>
                    <a:pt x="568437" y="287131"/>
                    <a:pt x="569992" y="287131"/>
                  </a:cubicBezTo>
                  <a:close/>
                  <a:moveTo>
                    <a:pt x="532028" y="287131"/>
                  </a:moveTo>
                  <a:cubicBezTo>
                    <a:pt x="533584" y="287131"/>
                    <a:pt x="534880" y="287647"/>
                    <a:pt x="536176" y="288678"/>
                  </a:cubicBezTo>
                  <a:cubicBezTo>
                    <a:pt x="537213" y="289967"/>
                    <a:pt x="537991" y="291256"/>
                    <a:pt x="537991" y="293319"/>
                  </a:cubicBezTo>
                  <a:lnTo>
                    <a:pt x="537991" y="307241"/>
                  </a:lnTo>
                  <a:cubicBezTo>
                    <a:pt x="537991" y="309045"/>
                    <a:pt x="537213" y="310592"/>
                    <a:pt x="536176" y="311623"/>
                  </a:cubicBezTo>
                  <a:cubicBezTo>
                    <a:pt x="534880" y="312655"/>
                    <a:pt x="533584" y="313170"/>
                    <a:pt x="532028" y="313170"/>
                  </a:cubicBezTo>
                  <a:cubicBezTo>
                    <a:pt x="530473" y="313170"/>
                    <a:pt x="528917" y="312655"/>
                    <a:pt x="527880" y="311623"/>
                  </a:cubicBezTo>
                  <a:cubicBezTo>
                    <a:pt x="526584" y="310592"/>
                    <a:pt x="526065" y="309045"/>
                    <a:pt x="526065" y="307241"/>
                  </a:cubicBezTo>
                  <a:lnTo>
                    <a:pt x="526065" y="293319"/>
                  </a:lnTo>
                  <a:cubicBezTo>
                    <a:pt x="526065" y="291256"/>
                    <a:pt x="526584" y="289967"/>
                    <a:pt x="527880" y="288678"/>
                  </a:cubicBezTo>
                  <a:cubicBezTo>
                    <a:pt x="528917" y="287647"/>
                    <a:pt x="530473" y="287131"/>
                    <a:pt x="532028" y="287131"/>
                  </a:cubicBezTo>
                  <a:close/>
                  <a:moveTo>
                    <a:pt x="493817" y="287131"/>
                  </a:moveTo>
                  <a:cubicBezTo>
                    <a:pt x="495363" y="287131"/>
                    <a:pt x="496909" y="287647"/>
                    <a:pt x="497940" y="288678"/>
                  </a:cubicBezTo>
                  <a:cubicBezTo>
                    <a:pt x="499229" y="289967"/>
                    <a:pt x="499744" y="291256"/>
                    <a:pt x="499744" y="293319"/>
                  </a:cubicBezTo>
                  <a:lnTo>
                    <a:pt x="499744" y="307241"/>
                  </a:lnTo>
                  <a:cubicBezTo>
                    <a:pt x="499744" y="309045"/>
                    <a:pt x="499229" y="310592"/>
                    <a:pt x="497940" y="311623"/>
                  </a:cubicBezTo>
                  <a:cubicBezTo>
                    <a:pt x="496909" y="312655"/>
                    <a:pt x="495363" y="313170"/>
                    <a:pt x="493817" y="313170"/>
                  </a:cubicBezTo>
                  <a:cubicBezTo>
                    <a:pt x="492270" y="313170"/>
                    <a:pt x="490982" y="312655"/>
                    <a:pt x="489693" y="311623"/>
                  </a:cubicBezTo>
                  <a:cubicBezTo>
                    <a:pt x="488662" y="310592"/>
                    <a:pt x="487889" y="309045"/>
                    <a:pt x="487889" y="307241"/>
                  </a:cubicBezTo>
                  <a:lnTo>
                    <a:pt x="487889" y="293319"/>
                  </a:lnTo>
                  <a:cubicBezTo>
                    <a:pt x="487889" y="291256"/>
                    <a:pt x="488662" y="289967"/>
                    <a:pt x="489693" y="288678"/>
                  </a:cubicBezTo>
                  <a:cubicBezTo>
                    <a:pt x="490982" y="287647"/>
                    <a:pt x="492270" y="287131"/>
                    <a:pt x="493817" y="287131"/>
                  </a:cubicBezTo>
                  <a:close/>
                  <a:moveTo>
                    <a:pt x="455888" y="287131"/>
                  </a:moveTo>
                  <a:cubicBezTo>
                    <a:pt x="457444" y="287131"/>
                    <a:pt x="458740" y="287647"/>
                    <a:pt x="460036" y="288678"/>
                  </a:cubicBezTo>
                  <a:cubicBezTo>
                    <a:pt x="461073" y="289967"/>
                    <a:pt x="461851" y="291256"/>
                    <a:pt x="461851" y="293319"/>
                  </a:cubicBezTo>
                  <a:lnTo>
                    <a:pt x="461851" y="307241"/>
                  </a:lnTo>
                  <a:cubicBezTo>
                    <a:pt x="461851" y="309045"/>
                    <a:pt x="461073" y="310592"/>
                    <a:pt x="460036" y="311623"/>
                  </a:cubicBezTo>
                  <a:cubicBezTo>
                    <a:pt x="458740" y="312655"/>
                    <a:pt x="457444" y="313170"/>
                    <a:pt x="455888" y="313170"/>
                  </a:cubicBezTo>
                  <a:cubicBezTo>
                    <a:pt x="454333" y="313170"/>
                    <a:pt x="452777" y="312655"/>
                    <a:pt x="451740" y="311623"/>
                  </a:cubicBezTo>
                  <a:cubicBezTo>
                    <a:pt x="450444" y="310592"/>
                    <a:pt x="449925" y="309045"/>
                    <a:pt x="449925" y="307241"/>
                  </a:cubicBezTo>
                  <a:lnTo>
                    <a:pt x="449925" y="293319"/>
                  </a:lnTo>
                  <a:cubicBezTo>
                    <a:pt x="449925" y="291256"/>
                    <a:pt x="450444" y="289967"/>
                    <a:pt x="451740" y="288678"/>
                  </a:cubicBezTo>
                  <a:cubicBezTo>
                    <a:pt x="452777" y="287647"/>
                    <a:pt x="454333" y="287131"/>
                    <a:pt x="455888" y="287131"/>
                  </a:cubicBezTo>
                  <a:close/>
                  <a:moveTo>
                    <a:pt x="417689" y="287131"/>
                  </a:moveTo>
                  <a:cubicBezTo>
                    <a:pt x="419232" y="287131"/>
                    <a:pt x="420775" y="287647"/>
                    <a:pt x="421804" y="288678"/>
                  </a:cubicBezTo>
                  <a:cubicBezTo>
                    <a:pt x="423090" y="289967"/>
                    <a:pt x="423604" y="291256"/>
                    <a:pt x="423604" y="293319"/>
                  </a:cubicBezTo>
                  <a:lnTo>
                    <a:pt x="423604" y="307241"/>
                  </a:lnTo>
                  <a:cubicBezTo>
                    <a:pt x="423604" y="309045"/>
                    <a:pt x="423090" y="310592"/>
                    <a:pt x="421804" y="311623"/>
                  </a:cubicBezTo>
                  <a:cubicBezTo>
                    <a:pt x="420775" y="312655"/>
                    <a:pt x="419232" y="313170"/>
                    <a:pt x="417689" y="313170"/>
                  </a:cubicBezTo>
                  <a:cubicBezTo>
                    <a:pt x="416146" y="313170"/>
                    <a:pt x="414860" y="312655"/>
                    <a:pt x="413574" y="311623"/>
                  </a:cubicBezTo>
                  <a:cubicBezTo>
                    <a:pt x="412546" y="310592"/>
                    <a:pt x="412031" y="309045"/>
                    <a:pt x="412031" y="307241"/>
                  </a:cubicBezTo>
                  <a:lnTo>
                    <a:pt x="412031" y="293319"/>
                  </a:lnTo>
                  <a:cubicBezTo>
                    <a:pt x="412031" y="291256"/>
                    <a:pt x="412546" y="289967"/>
                    <a:pt x="413574" y="288678"/>
                  </a:cubicBezTo>
                  <a:cubicBezTo>
                    <a:pt x="414860" y="287647"/>
                    <a:pt x="416146" y="287131"/>
                    <a:pt x="417689" y="287131"/>
                  </a:cubicBezTo>
                  <a:close/>
                  <a:moveTo>
                    <a:pt x="190527" y="287131"/>
                  </a:moveTo>
                  <a:cubicBezTo>
                    <a:pt x="192073" y="287131"/>
                    <a:pt x="193362" y="287647"/>
                    <a:pt x="194650" y="288678"/>
                  </a:cubicBezTo>
                  <a:cubicBezTo>
                    <a:pt x="195681" y="289967"/>
                    <a:pt x="196454" y="291256"/>
                    <a:pt x="196454" y="293319"/>
                  </a:cubicBezTo>
                  <a:lnTo>
                    <a:pt x="196454" y="307241"/>
                  </a:lnTo>
                  <a:cubicBezTo>
                    <a:pt x="196454" y="309045"/>
                    <a:pt x="195681" y="310592"/>
                    <a:pt x="194650" y="311623"/>
                  </a:cubicBezTo>
                  <a:cubicBezTo>
                    <a:pt x="193362" y="312655"/>
                    <a:pt x="192073" y="313170"/>
                    <a:pt x="190527" y="313170"/>
                  </a:cubicBezTo>
                  <a:cubicBezTo>
                    <a:pt x="188980" y="313170"/>
                    <a:pt x="187434" y="312655"/>
                    <a:pt x="186403" y="311623"/>
                  </a:cubicBezTo>
                  <a:cubicBezTo>
                    <a:pt x="185115" y="310592"/>
                    <a:pt x="184599" y="309045"/>
                    <a:pt x="184599" y="307241"/>
                  </a:cubicBezTo>
                  <a:lnTo>
                    <a:pt x="184599" y="293319"/>
                  </a:lnTo>
                  <a:cubicBezTo>
                    <a:pt x="184599" y="291256"/>
                    <a:pt x="185115" y="289967"/>
                    <a:pt x="186403" y="288678"/>
                  </a:cubicBezTo>
                  <a:cubicBezTo>
                    <a:pt x="187434" y="287647"/>
                    <a:pt x="188980" y="287131"/>
                    <a:pt x="190527" y="287131"/>
                  </a:cubicBezTo>
                  <a:close/>
                  <a:moveTo>
                    <a:pt x="152280" y="287131"/>
                  </a:moveTo>
                  <a:cubicBezTo>
                    <a:pt x="153827" y="287131"/>
                    <a:pt x="155373" y="287647"/>
                    <a:pt x="156404" y="288678"/>
                  </a:cubicBezTo>
                  <a:cubicBezTo>
                    <a:pt x="157692" y="289967"/>
                    <a:pt x="158208" y="291256"/>
                    <a:pt x="158208" y="293319"/>
                  </a:cubicBezTo>
                  <a:lnTo>
                    <a:pt x="158208" y="307241"/>
                  </a:lnTo>
                  <a:cubicBezTo>
                    <a:pt x="158208" y="309045"/>
                    <a:pt x="157692" y="310592"/>
                    <a:pt x="156404" y="311623"/>
                  </a:cubicBezTo>
                  <a:cubicBezTo>
                    <a:pt x="155373" y="312655"/>
                    <a:pt x="153827" y="313170"/>
                    <a:pt x="152280" y="313170"/>
                  </a:cubicBezTo>
                  <a:cubicBezTo>
                    <a:pt x="150734" y="313170"/>
                    <a:pt x="149445" y="312655"/>
                    <a:pt x="148157" y="311623"/>
                  </a:cubicBezTo>
                  <a:cubicBezTo>
                    <a:pt x="147126" y="310592"/>
                    <a:pt x="146353" y="309045"/>
                    <a:pt x="146353" y="307241"/>
                  </a:cubicBezTo>
                  <a:lnTo>
                    <a:pt x="146353" y="293319"/>
                  </a:lnTo>
                  <a:cubicBezTo>
                    <a:pt x="146353" y="291256"/>
                    <a:pt x="147126" y="289967"/>
                    <a:pt x="148157" y="288678"/>
                  </a:cubicBezTo>
                  <a:cubicBezTo>
                    <a:pt x="149445" y="287647"/>
                    <a:pt x="150734" y="287131"/>
                    <a:pt x="152280" y="287131"/>
                  </a:cubicBezTo>
                  <a:close/>
                  <a:moveTo>
                    <a:pt x="114351" y="287131"/>
                  </a:moveTo>
                  <a:cubicBezTo>
                    <a:pt x="115906" y="287131"/>
                    <a:pt x="117203" y="287647"/>
                    <a:pt x="118499" y="288678"/>
                  </a:cubicBezTo>
                  <a:cubicBezTo>
                    <a:pt x="119795" y="289967"/>
                    <a:pt x="120314" y="291256"/>
                    <a:pt x="120314" y="293319"/>
                  </a:cubicBezTo>
                  <a:lnTo>
                    <a:pt x="120314" y="307241"/>
                  </a:lnTo>
                  <a:cubicBezTo>
                    <a:pt x="120314" y="309045"/>
                    <a:pt x="119536" y="310592"/>
                    <a:pt x="118499" y="311623"/>
                  </a:cubicBezTo>
                  <a:cubicBezTo>
                    <a:pt x="117203" y="312655"/>
                    <a:pt x="115906" y="313170"/>
                    <a:pt x="114351" y="313170"/>
                  </a:cubicBezTo>
                  <a:cubicBezTo>
                    <a:pt x="112795" y="313170"/>
                    <a:pt x="111240" y="312655"/>
                    <a:pt x="110203" y="311623"/>
                  </a:cubicBezTo>
                  <a:cubicBezTo>
                    <a:pt x="108906" y="310592"/>
                    <a:pt x="108388" y="309045"/>
                    <a:pt x="108388" y="307241"/>
                  </a:cubicBezTo>
                  <a:lnTo>
                    <a:pt x="108388" y="293319"/>
                  </a:lnTo>
                  <a:cubicBezTo>
                    <a:pt x="108388" y="291256"/>
                    <a:pt x="108906" y="289967"/>
                    <a:pt x="110203" y="288678"/>
                  </a:cubicBezTo>
                  <a:cubicBezTo>
                    <a:pt x="111240" y="287647"/>
                    <a:pt x="112795" y="287131"/>
                    <a:pt x="114351" y="287131"/>
                  </a:cubicBezTo>
                  <a:close/>
                  <a:moveTo>
                    <a:pt x="76410" y="287131"/>
                  </a:moveTo>
                  <a:cubicBezTo>
                    <a:pt x="77953" y="287131"/>
                    <a:pt x="79239" y="287647"/>
                    <a:pt x="80268" y="288678"/>
                  </a:cubicBezTo>
                  <a:cubicBezTo>
                    <a:pt x="81553" y="289967"/>
                    <a:pt x="82068" y="291256"/>
                    <a:pt x="82068" y="293319"/>
                  </a:cubicBezTo>
                  <a:lnTo>
                    <a:pt x="82068" y="307241"/>
                  </a:lnTo>
                  <a:cubicBezTo>
                    <a:pt x="82068" y="309045"/>
                    <a:pt x="81553" y="310592"/>
                    <a:pt x="80268" y="311623"/>
                  </a:cubicBezTo>
                  <a:cubicBezTo>
                    <a:pt x="79239" y="312655"/>
                    <a:pt x="77953" y="313170"/>
                    <a:pt x="76410" y="313170"/>
                  </a:cubicBezTo>
                  <a:cubicBezTo>
                    <a:pt x="74610" y="313170"/>
                    <a:pt x="73324" y="312655"/>
                    <a:pt x="72038" y="311623"/>
                  </a:cubicBezTo>
                  <a:cubicBezTo>
                    <a:pt x="71009" y="310592"/>
                    <a:pt x="70495" y="309045"/>
                    <a:pt x="70495" y="307241"/>
                  </a:cubicBezTo>
                  <a:lnTo>
                    <a:pt x="70495" y="293319"/>
                  </a:lnTo>
                  <a:cubicBezTo>
                    <a:pt x="70495" y="291256"/>
                    <a:pt x="71009" y="289967"/>
                    <a:pt x="72038" y="288678"/>
                  </a:cubicBezTo>
                  <a:cubicBezTo>
                    <a:pt x="73324" y="287647"/>
                    <a:pt x="74610" y="287131"/>
                    <a:pt x="76410" y="287131"/>
                  </a:cubicBezTo>
                  <a:close/>
                  <a:moveTo>
                    <a:pt x="38211" y="287131"/>
                  </a:moveTo>
                  <a:cubicBezTo>
                    <a:pt x="39766" y="287131"/>
                    <a:pt x="41063" y="287647"/>
                    <a:pt x="42359" y="288678"/>
                  </a:cubicBezTo>
                  <a:cubicBezTo>
                    <a:pt x="43655" y="289967"/>
                    <a:pt x="44174" y="291256"/>
                    <a:pt x="44174" y="293319"/>
                  </a:cubicBezTo>
                  <a:lnTo>
                    <a:pt x="44174" y="307241"/>
                  </a:lnTo>
                  <a:cubicBezTo>
                    <a:pt x="44174" y="309045"/>
                    <a:pt x="43655" y="310592"/>
                    <a:pt x="42359" y="311623"/>
                  </a:cubicBezTo>
                  <a:cubicBezTo>
                    <a:pt x="41063" y="312655"/>
                    <a:pt x="39766" y="313170"/>
                    <a:pt x="38211" y="313170"/>
                  </a:cubicBezTo>
                  <a:cubicBezTo>
                    <a:pt x="36655" y="313170"/>
                    <a:pt x="35359" y="312655"/>
                    <a:pt x="34063" y="311623"/>
                  </a:cubicBezTo>
                  <a:cubicBezTo>
                    <a:pt x="33026" y="310592"/>
                    <a:pt x="32248" y="309045"/>
                    <a:pt x="32248" y="307241"/>
                  </a:cubicBezTo>
                  <a:lnTo>
                    <a:pt x="32248" y="293319"/>
                  </a:lnTo>
                  <a:cubicBezTo>
                    <a:pt x="32248" y="291256"/>
                    <a:pt x="33026" y="289967"/>
                    <a:pt x="34063" y="288678"/>
                  </a:cubicBezTo>
                  <a:cubicBezTo>
                    <a:pt x="35359" y="287647"/>
                    <a:pt x="36655" y="287131"/>
                    <a:pt x="38211" y="287131"/>
                  </a:cubicBezTo>
                  <a:close/>
                  <a:moveTo>
                    <a:pt x="184599" y="247473"/>
                  </a:moveTo>
                  <a:cubicBezTo>
                    <a:pt x="185884" y="250309"/>
                    <a:pt x="187168" y="253146"/>
                    <a:pt x="188710" y="255724"/>
                  </a:cubicBezTo>
                  <a:lnTo>
                    <a:pt x="188710" y="262170"/>
                  </a:lnTo>
                  <a:cubicBezTo>
                    <a:pt x="188710" y="263459"/>
                    <a:pt x="189224" y="263975"/>
                    <a:pt x="190508" y="263975"/>
                  </a:cubicBezTo>
                  <a:cubicBezTo>
                    <a:pt x="191536" y="263975"/>
                    <a:pt x="192307" y="263459"/>
                    <a:pt x="192307" y="262170"/>
                  </a:cubicBezTo>
                  <a:lnTo>
                    <a:pt x="192307" y="261912"/>
                  </a:lnTo>
                  <a:cubicBezTo>
                    <a:pt x="193078" y="263201"/>
                    <a:pt x="193848" y="264490"/>
                    <a:pt x="194619" y="265779"/>
                  </a:cubicBezTo>
                  <a:cubicBezTo>
                    <a:pt x="194619" y="265779"/>
                    <a:pt x="194619" y="266037"/>
                    <a:pt x="194619" y="266037"/>
                  </a:cubicBezTo>
                  <a:cubicBezTo>
                    <a:pt x="193335" y="267069"/>
                    <a:pt x="192050" y="267584"/>
                    <a:pt x="190508" y="267584"/>
                  </a:cubicBezTo>
                  <a:cubicBezTo>
                    <a:pt x="188967" y="267584"/>
                    <a:pt x="187425" y="267069"/>
                    <a:pt x="186398" y="266037"/>
                  </a:cubicBezTo>
                  <a:cubicBezTo>
                    <a:pt x="185113" y="265006"/>
                    <a:pt x="184599" y="263459"/>
                    <a:pt x="184599" y="261654"/>
                  </a:cubicBezTo>
                  <a:lnTo>
                    <a:pt x="184599" y="247731"/>
                  </a:lnTo>
                  <a:cubicBezTo>
                    <a:pt x="184599" y="247731"/>
                    <a:pt x="184599" y="247473"/>
                    <a:pt x="184599" y="247473"/>
                  </a:cubicBezTo>
                  <a:close/>
                  <a:moveTo>
                    <a:pt x="569992" y="245156"/>
                  </a:moveTo>
                  <a:cubicBezTo>
                    <a:pt x="568955" y="245156"/>
                    <a:pt x="568177" y="245671"/>
                    <a:pt x="568177" y="246960"/>
                  </a:cubicBezTo>
                  <a:lnTo>
                    <a:pt x="568177" y="262429"/>
                  </a:lnTo>
                  <a:cubicBezTo>
                    <a:pt x="568177" y="263460"/>
                    <a:pt x="568955" y="263976"/>
                    <a:pt x="569992" y="263976"/>
                  </a:cubicBezTo>
                  <a:cubicBezTo>
                    <a:pt x="571289" y="263976"/>
                    <a:pt x="571807" y="263460"/>
                    <a:pt x="571807" y="262429"/>
                  </a:cubicBezTo>
                  <a:lnTo>
                    <a:pt x="571807" y="246960"/>
                  </a:lnTo>
                  <a:cubicBezTo>
                    <a:pt x="571807" y="245671"/>
                    <a:pt x="571289" y="245156"/>
                    <a:pt x="569992" y="245156"/>
                  </a:cubicBezTo>
                  <a:close/>
                  <a:moveTo>
                    <a:pt x="493817" y="245156"/>
                  </a:moveTo>
                  <a:cubicBezTo>
                    <a:pt x="492786" y="245156"/>
                    <a:pt x="492013" y="245671"/>
                    <a:pt x="492013" y="246960"/>
                  </a:cubicBezTo>
                  <a:lnTo>
                    <a:pt x="492013" y="262429"/>
                  </a:lnTo>
                  <a:cubicBezTo>
                    <a:pt x="492013" y="263460"/>
                    <a:pt x="492786" y="263976"/>
                    <a:pt x="493817" y="263976"/>
                  </a:cubicBezTo>
                  <a:cubicBezTo>
                    <a:pt x="495105" y="263976"/>
                    <a:pt x="495621" y="263460"/>
                    <a:pt x="495621" y="262429"/>
                  </a:cubicBezTo>
                  <a:lnTo>
                    <a:pt x="495621" y="246960"/>
                  </a:lnTo>
                  <a:cubicBezTo>
                    <a:pt x="495621" y="245671"/>
                    <a:pt x="495105" y="245156"/>
                    <a:pt x="493817" y="245156"/>
                  </a:cubicBezTo>
                  <a:close/>
                  <a:moveTo>
                    <a:pt x="455888" y="245156"/>
                  </a:moveTo>
                  <a:cubicBezTo>
                    <a:pt x="454592" y="245156"/>
                    <a:pt x="454073" y="245671"/>
                    <a:pt x="454073" y="246960"/>
                  </a:cubicBezTo>
                  <a:lnTo>
                    <a:pt x="454073" y="262429"/>
                  </a:lnTo>
                  <a:cubicBezTo>
                    <a:pt x="454073" y="263460"/>
                    <a:pt x="454592" y="263976"/>
                    <a:pt x="455888" y="263976"/>
                  </a:cubicBezTo>
                  <a:cubicBezTo>
                    <a:pt x="456925" y="263976"/>
                    <a:pt x="457703" y="263460"/>
                    <a:pt x="457703" y="262429"/>
                  </a:cubicBezTo>
                  <a:lnTo>
                    <a:pt x="457703" y="246960"/>
                  </a:lnTo>
                  <a:cubicBezTo>
                    <a:pt x="457703" y="245671"/>
                    <a:pt x="456925" y="245156"/>
                    <a:pt x="455888" y="245156"/>
                  </a:cubicBezTo>
                  <a:close/>
                  <a:moveTo>
                    <a:pt x="152280" y="245156"/>
                  </a:moveTo>
                  <a:cubicBezTo>
                    <a:pt x="151249" y="245156"/>
                    <a:pt x="150476" y="245671"/>
                    <a:pt x="150476" y="246960"/>
                  </a:cubicBezTo>
                  <a:lnTo>
                    <a:pt x="150476" y="262429"/>
                  </a:lnTo>
                  <a:cubicBezTo>
                    <a:pt x="150476" y="263460"/>
                    <a:pt x="151249" y="263976"/>
                    <a:pt x="152280" y="263976"/>
                  </a:cubicBezTo>
                  <a:cubicBezTo>
                    <a:pt x="153569" y="263976"/>
                    <a:pt x="154084" y="263460"/>
                    <a:pt x="154084" y="262429"/>
                  </a:cubicBezTo>
                  <a:lnTo>
                    <a:pt x="154084" y="246960"/>
                  </a:lnTo>
                  <a:cubicBezTo>
                    <a:pt x="154084" y="245671"/>
                    <a:pt x="153569" y="245156"/>
                    <a:pt x="152280" y="245156"/>
                  </a:cubicBezTo>
                  <a:close/>
                  <a:moveTo>
                    <a:pt x="114351" y="245156"/>
                  </a:moveTo>
                  <a:cubicBezTo>
                    <a:pt x="113054" y="245156"/>
                    <a:pt x="112536" y="245671"/>
                    <a:pt x="112536" y="246960"/>
                  </a:cubicBezTo>
                  <a:lnTo>
                    <a:pt x="112536" y="262429"/>
                  </a:lnTo>
                  <a:cubicBezTo>
                    <a:pt x="112536" y="263460"/>
                    <a:pt x="113054" y="263976"/>
                    <a:pt x="114351" y="263976"/>
                  </a:cubicBezTo>
                  <a:cubicBezTo>
                    <a:pt x="115388" y="263976"/>
                    <a:pt x="116166" y="263460"/>
                    <a:pt x="116166" y="262429"/>
                  </a:cubicBezTo>
                  <a:lnTo>
                    <a:pt x="116166" y="246960"/>
                  </a:lnTo>
                  <a:cubicBezTo>
                    <a:pt x="116166" y="245671"/>
                    <a:pt x="115388" y="245156"/>
                    <a:pt x="114351" y="245156"/>
                  </a:cubicBezTo>
                  <a:close/>
                  <a:moveTo>
                    <a:pt x="38211" y="245156"/>
                  </a:moveTo>
                  <a:cubicBezTo>
                    <a:pt x="36914" y="245156"/>
                    <a:pt x="36396" y="245671"/>
                    <a:pt x="36396" y="246960"/>
                  </a:cubicBezTo>
                  <a:lnTo>
                    <a:pt x="36396" y="262429"/>
                  </a:lnTo>
                  <a:cubicBezTo>
                    <a:pt x="36396" y="263460"/>
                    <a:pt x="37174" y="263976"/>
                    <a:pt x="38211" y="263976"/>
                  </a:cubicBezTo>
                  <a:cubicBezTo>
                    <a:pt x="39507" y="263976"/>
                    <a:pt x="40026" y="263460"/>
                    <a:pt x="40026" y="262429"/>
                  </a:cubicBezTo>
                  <a:lnTo>
                    <a:pt x="40026" y="246960"/>
                  </a:lnTo>
                  <a:cubicBezTo>
                    <a:pt x="40026" y="245671"/>
                    <a:pt x="39507" y="245156"/>
                    <a:pt x="38211" y="245156"/>
                  </a:cubicBezTo>
                  <a:close/>
                  <a:moveTo>
                    <a:pt x="569992" y="241546"/>
                  </a:moveTo>
                  <a:cubicBezTo>
                    <a:pt x="571548" y="241546"/>
                    <a:pt x="572844" y="242320"/>
                    <a:pt x="574140" y="243351"/>
                  </a:cubicBezTo>
                  <a:cubicBezTo>
                    <a:pt x="575437" y="244382"/>
                    <a:pt x="575955" y="245671"/>
                    <a:pt x="575955" y="247734"/>
                  </a:cubicBezTo>
                  <a:lnTo>
                    <a:pt x="575955" y="261656"/>
                  </a:lnTo>
                  <a:cubicBezTo>
                    <a:pt x="575955" y="263460"/>
                    <a:pt x="575437" y="265007"/>
                    <a:pt x="574140" y="266038"/>
                  </a:cubicBezTo>
                  <a:cubicBezTo>
                    <a:pt x="573103" y="267070"/>
                    <a:pt x="571548" y="267585"/>
                    <a:pt x="569992" y="267585"/>
                  </a:cubicBezTo>
                  <a:cubicBezTo>
                    <a:pt x="568437" y="267585"/>
                    <a:pt x="567140" y="267070"/>
                    <a:pt x="565844" y="266038"/>
                  </a:cubicBezTo>
                  <a:cubicBezTo>
                    <a:pt x="564807" y="265007"/>
                    <a:pt x="564029" y="263460"/>
                    <a:pt x="564029" y="261656"/>
                  </a:cubicBezTo>
                  <a:lnTo>
                    <a:pt x="564029" y="247734"/>
                  </a:lnTo>
                  <a:cubicBezTo>
                    <a:pt x="564029" y="245671"/>
                    <a:pt x="564807" y="244382"/>
                    <a:pt x="565844" y="243351"/>
                  </a:cubicBezTo>
                  <a:cubicBezTo>
                    <a:pt x="567140" y="242320"/>
                    <a:pt x="568437" y="241546"/>
                    <a:pt x="569992" y="241546"/>
                  </a:cubicBezTo>
                  <a:close/>
                  <a:moveTo>
                    <a:pt x="529946" y="241546"/>
                  </a:moveTo>
                  <a:lnTo>
                    <a:pt x="534109" y="241546"/>
                  </a:lnTo>
                  <a:lnTo>
                    <a:pt x="534109" y="267585"/>
                  </a:lnTo>
                  <a:lnTo>
                    <a:pt x="529946" y="267585"/>
                  </a:lnTo>
                  <a:close/>
                  <a:moveTo>
                    <a:pt x="493817" y="241546"/>
                  </a:moveTo>
                  <a:cubicBezTo>
                    <a:pt x="495363" y="241546"/>
                    <a:pt x="496909" y="242320"/>
                    <a:pt x="497940" y="243351"/>
                  </a:cubicBezTo>
                  <a:cubicBezTo>
                    <a:pt x="499229" y="244382"/>
                    <a:pt x="499744" y="245671"/>
                    <a:pt x="499744" y="247734"/>
                  </a:cubicBezTo>
                  <a:lnTo>
                    <a:pt x="499744" y="261656"/>
                  </a:lnTo>
                  <a:cubicBezTo>
                    <a:pt x="499744" y="263460"/>
                    <a:pt x="499229" y="265007"/>
                    <a:pt x="497940" y="266038"/>
                  </a:cubicBezTo>
                  <a:cubicBezTo>
                    <a:pt x="496909" y="267070"/>
                    <a:pt x="495363" y="267585"/>
                    <a:pt x="493817" y="267585"/>
                  </a:cubicBezTo>
                  <a:cubicBezTo>
                    <a:pt x="492270" y="267585"/>
                    <a:pt x="490982" y="267070"/>
                    <a:pt x="489693" y="266038"/>
                  </a:cubicBezTo>
                  <a:cubicBezTo>
                    <a:pt x="488662" y="265007"/>
                    <a:pt x="487889" y="263460"/>
                    <a:pt x="487889" y="261656"/>
                  </a:cubicBezTo>
                  <a:lnTo>
                    <a:pt x="487889" y="247734"/>
                  </a:lnTo>
                  <a:cubicBezTo>
                    <a:pt x="487889" y="245671"/>
                    <a:pt x="488662" y="244382"/>
                    <a:pt x="489693" y="243351"/>
                  </a:cubicBezTo>
                  <a:cubicBezTo>
                    <a:pt x="490982" y="242320"/>
                    <a:pt x="492270" y="241546"/>
                    <a:pt x="493817" y="241546"/>
                  </a:cubicBezTo>
                  <a:close/>
                  <a:moveTo>
                    <a:pt x="455888" y="241546"/>
                  </a:moveTo>
                  <a:cubicBezTo>
                    <a:pt x="457444" y="241546"/>
                    <a:pt x="458740" y="242320"/>
                    <a:pt x="460036" y="243351"/>
                  </a:cubicBezTo>
                  <a:cubicBezTo>
                    <a:pt x="461073" y="244382"/>
                    <a:pt x="461851" y="245671"/>
                    <a:pt x="461851" y="247734"/>
                  </a:cubicBezTo>
                  <a:lnTo>
                    <a:pt x="461851" y="261656"/>
                  </a:lnTo>
                  <a:cubicBezTo>
                    <a:pt x="461851" y="263460"/>
                    <a:pt x="461073" y="265007"/>
                    <a:pt x="460036" y="266038"/>
                  </a:cubicBezTo>
                  <a:cubicBezTo>
                    <a:pt x="458740" y="267070"/>
                    <a:pt x="457444" y="267585"/>
                    <a:pt x="455888" y="267585"/>
                  </a:cubicBezTo>
                  <a:cubicBezTo>
                    <a:pt x="454333" y="267585"/>
                    <a:pt x="452777" y="267070"/>
                    <a:pt x="451740" y="266038"/>
                  </a:cubicBezTo>
                  <a:cubicBezTo>
                    <a:pt x="450444" y="265007"/>
                    <a:pt x="449925" y="263460"/>
                    <a:pt x="449925" y="261656"/>
                  </a:cubicBezTo>
                  <a:lnTo>
                    <a:pt x="449925" y="247734"/>
                  </a:lnTo>
                  <a:cubicBezTo>
                    <a:pt x="449925" y="245671"/>
                    <a:pt x="450444" y="244382"/>
                    <a:pt x="451740" y="243351"/>
                  </a:cubicBezTo>
                  <a:cubicBezTo>
                    <a:pt x="452777" y="242320"/>
                    <a:pt x="454333" y="241546"/>
                    <a:pt x="455888" y="241546"/>
                  </a:cubicBezTo>
                  <a:close/>
                  <a:moveTo>
                    <a:pt x="152280" y="241546"/>
                  </a:moveTo>
                  <a:cubicBezTo>
                    <a:pt x="153827" y="241546"/>
                    <a:pt x="155373" y="242320"/>
                    <a:pt x="156404" y="243351"/>
                  </a:cubicBezTo>
                  <a:cubicBezTo>
                    <a:pt x="157692" y="244382"/>
                    <a:pt x="158208" y="245671"/>
                    <a:pt x="158208" y="247734"/>
                  </a:cubicBezTo>
                  <a:lnTo>
                    <a:pt x="158208" y="261656"/>
                  </a:lnTo>
                  <a:cubicBezTo>
                    <a:pt x="158208" y="263460"/>
                    <a:pt x="157692" y="265007"/>
                    <a:pt x="156404" y="266038"/>
                  </a:cubicBezTo>
                  <a:cubicBezTo>
                    <a:pt x="155373" y="267070"/>
                    <a:pt x="153827" y="267585"/>
                    <a:pt x="152280" y="267585"/>
                  </a:cubicBezTo>
                  <a:cubicBezTo>
                    <a:pt x="150734" y="267585"/>
                    <a:pt x="149445" y="267070"/>
                    <a:pt x="148157" y="266038"/>
                  </a:cubicBezTo>
                  <a:cubicBezTo>
                    <a:pt x="147126" y="265007"/>
                    <a:pt x="146353" y="263460"/>
                    <a:pt x="146353" y="261656"/>
                  </a:cubicBezTo>
                  <a:lnTo>
                    <a:pt x="146353" y="247734"/>
                  </a:lnTo>
                  <a:cubicBezTo>
                    <a:pt x="146353" y="245671"/>
                    <a:pt x="147126" y="244382"/>
                    <a:pt x="148157" y="243351"/>
                  </a:cubicBezTo>
                  <a:cubicBezTo>
                    <a:pt x="149445" y="242320"/>
                    <a:pt x="150734" y="241546"/>
                    <a:pt x="152280" y="241546"/>
                  </a:cubicBezTo>
                  <a:close/>
                  <a:moveTo>
                    <a:pt x="114351" y="241546"/>
                  </a:moveTo>
                  <a:cubicBezTo>
                    <a:pt x="115906" y="241546"/>
                    <a:pt x="117203" y="242320"/>
                    <a:pt x="118499" y="243351"/>
                  </a:cubicBezTo>
                  <a:cubicBezTo>
                    <a:pt x="119795" y="244382"/>
                    <a:pt x="120314" y="245671"/>
                    <a:pt x="120314" y="247734"/>
                  </a:cubicBezTo>
                  <a:lnTo>
                    <a:pt x="120314" y="261656"/>
                  </a:lnTo>
                  <a:cubicBezTo>
                    <a:pt x="120314" y="263460"/>
                    <a:pt x="119536" y="265007"/>
                    <a:pt x="118499" y="266038"/>
                  </a:cubicBezTo>
                  <a:cubicBezTo>
                    <a:pt x="117203" y="267070"/>
                    <a:pt x="115906" y="267585"/>
                    <a:pt x="114351" y="267585"/>
                  </a:cubicBezTo>
                  <a:cubicBezTo>
                    <a:pt x="112795" y="267585"/>
                    <a:pt x="111240" y="267070"/>
                    <a:pt x="110203" y="266038"/>
                  </a:cubicBezTo>
                  <a:cubicBezTo>
                    <a:pt x="108906" y="265007"/>
                    <a:pt x="108388" y="263460"/>
                    <a:pt x="108388" y="261656"/>
                  </a:cubicBezTo>
                  <a:lnTo>
                    <a:pt x="108388" y="247734"/>
                  </a:lnTo>
                  <a:cubicBezTo>
                    <a:pt x="108388" y="245671"/>
                    <a:pt x="108906" y="244382"/>
                    <a:pt x="110203" y="243351"/>
                  </a:cubicBezTo>
                  <a:cubicBezTo>
                    <a:pt x="111240" y="242320"/>
                    <a:pt x="112795" y="241546"/>
                    <a:pt x="114351" y="241546"/>
                  </a:cubicBezTo>
                  <a:close/>
                  <a:moveTo>
                    <a:pt x="74094" y="241546"/>
                  </a:moveTo>
                  <a:lnTo>
                    <a:pt x="78187" y="241546"/>
                  </a:lnTo>
                  <a:lnTo>
                    <a:pt x="78187" y="267585"/>
                  </a:lnTo>
                  <a:lnTo>
                    <a:pt x="74094" y="267585"/>
                  </a:lnTo>
                  <a:close/>
                  <a:moveTo>
                    <a:pt x="38211" y="241546"/>
                  </a:moveTo>
                  <a:cubicBezTo>
                    <a:pt x="39766" y="241546"/>
                    <a:pt x="41063" y="242320"/>
                    <a:pt x="42359" y="243351"/>
                  </a:cubicBezTo>
                  <a:cubicBezTo>
                    <a:pt x="43655" y="244382"/>
                    <a:pt x="44174" y="245671"/>
                    <a:pt x="44174" y="247734"/>
                  </a:cubicBezTo>
                  <a:lnTo>
                    <a:pt x="44174" y="261656"/>
                  </a:lnTo>
                  <a:cubicBezTo>
                    <a:pt x="44174" y="263460"/>
                    <a:pt x="43655" y="265007"/>
                    <a:pt x="42359" y="266038"/>
                  </a:cubicBezTo>
                  <a:cubicBezTo>
                    <a:pt x="41063" y="267070"/>
                    <a:pt x="39766" y="267585"/>
                    <a:pt x="38211" y="267585"/>
                  </a:cubicBezTo>
                  <a:cubicBezTo>
                    <a:pt x="36655" y="267585"/>
                    <a:pt x="35359" y="267070"/>
                    <a:pt x="34063" y="266038"/>
                  </a:cubicBezTo>
                  <a:cubicBezTo>
                    <a:pt x="33026" y="265007"/>
                    <a:pt x="32248" y="263460"/>
                    <a:pt x="32248" y="261656"/>
                  </a:cubicBezTo>
                  <a:lnTo>
                    <a:pt x="32248" y="247734"/>
                  </a:lnTo>
                  <a:cubicBezTo>
                    <a:pt x="32248" y="245671"/>
                    <a:pt x="33026" y="244382"/>
                    <a:pt x="34063" y="243351"/>
                  </a:cubicBezTo>
                  <a:cubicBezTo>
                    <a:pt x="35359" y="242320"/>
                    <a:pt x="36655" y="241546"/>
                    <a:pt x="38211" y="241546"/>
                  </a:cubicBezTo>
                  <a:close/>
                  <a:moveTo>
                    <a:pt x="532028" y="200297"/>
                  </a:moveTo>
                  <a:cubicBezTo>
                    <a:pt x="530732" y="200297"/>
                    <a:pt x="530213" y="201069"/>
                    <a:pt x="530213" y="202099"/>
                  </a:cubicBezTo>
                  <a:lnTo>
                    <a:pt x="530213" y="217553"/>
                  </a:lnTo>
                  <a:cubicBezTo>
                    <a:pt x="530213" y="218583"/>
                    <a:pt x="530732" y="219356"/>
                    <a:pt x="532028" y="219356"/>
                  </a:cubicBezTo>
                  <a:cubicBezTo>
                    <a:pt x="533065" y="219356"/>
                    <a:pt x="533843" y="218583"/>
                    <a:pt x="533843" y="217553"/>
                  </a:cubicBezTo>
                  <a:lnTo>
                    <a:pt x="533843" y="202099"/>
                  </a:lnTo>
                  <a:cubicBezTo>
                    <a:pt x="533843" y="201069"/>
                    <a:pt x="533065" y="200297"/>
                    <a:pt x="532028" y="200297"/>
                  </a:cubicBezTo>
                  <a:close/>
                  <a:moveTo>
                    <a:pt x="76410" y="200297"/>
                  </a:moveTo>
                  <a:cubicBezTo>
                    <a:pt x="75124" y="200297"/>
                    <a:pt x="74610" y="201069"/>
                    <a:pt x="74610" y="202099"/>
                  </a:cubicBezTo>
                  <a:lnTo>
                    <a:pt x="74610" y="217553"/>
                  </a:lnTo>
                  <a:cubicBezTo>
                    <a:pt x="74610" y="218583"/>
                    <a:pt x="75124" y="219356"/>
                    <a:pt x="76410" y="219356"/>
                  </a:cubicBezTo>
                  <a:cubicBezTo>
                    <a:pt x="77439" y="219356"/>
                    <a:pt x="77953" y="218583"/>
                    <a:pt x="77953" y="217553"/>
                  </a:cubicBezTo>
                  <a:lnTo>
                    <a:pt x="77953" y="202099"/>
                  </a:lnTo>
                  <a:cubicBezTo>
                    <a:pt x="77953" y="201069"/>
                    <a:pt x="77439" y="200297"/>
                    <a:pt x="76410" y="200297"/>
                  </a:cubicBezTo>
                  <a:close/>
                  <a:moveTo>
                    <a:pt x="567910" y="196948"/>
                  </a:moveTo>
                  <a:lnTo>
                    <a:pt x="572073" y="196948"/>
                  </a:lnTo>
                  <a:lnTo>
                    <a:pt x="572073" y="222704"/>
                  </a:lnTo>
                  <a:lnTo>
                    <a:pt x="567910" y="222704"/>
                  </a:lnTo>
                  <a:close/>
                  <a:moveTo>
                    <a:pt x="532028" y="196948"/>
                  </a:moveTo>
                  <a:cubicBezTo>
                    <a:pt x="533584" y="196948"/>
                    <a:pt x="534880" y="197463"/>
                    <a:pt x="536176" y="198494"/>
                  </a:cubicBezTo>
                  <a:cubicBezTo>
                    <a:pt x="537213" y="199524"/>
                    <a:pt x="537991" y="201069"/>
                    <a:pt x="537991" y="202872"/>
                  </a:cubicBezTo>
                  <a:lnTo>
                    <a:pt x="537991" y="216780"/>
                  </a:lnTo>
                  <a:cubicBezTo>
                    <a:pt x="537991" y="218583"/>
                    <a:pt x="537213" y="220129"/>
                    <a:pt x="536176" y="221159"/>
                  </a:cubicBezTo>
                  <a:cubicBezTo>
                    <a:pt x="534880" y="222189"/>
                    <a:pt x="533584" y="222704"/>
                    <a:pt x="532028" y="222704"/>
                  </a:cubicBezTo>
                  <a:cubicBezTo>
                    <a:pt x="530473" y="222704"/>
                    <a:pt x="528917" y="222189"/>
                    <a:pt x="527880" y="221159"/>
                  </a:cubicBezTo>
                  <a:cubicBezTo>
                    <a:pt x="526584" y="220129"/>
                    <a:pt x="526065" y="218583"/>
                    <a:pt x="526065" y="216780"/>
                  </a:cubicBezTo>
                  <a:lnTo>
                    <a:pt x="526065" y="202872"/>
                  </a:lnTo>
                  <a:cubicBezTo>
                    <a:pt x="526065" y="201069"/>
                    <a:pt x="526584" y="199524"/>
                    <a:pt x="527880" y="198494"/>
                  </a:cubicBezTo>
                  <a:cubicBezTo>
                    <a:pt x="528917" y="197463"/>
                    <a:pt x="530473" y="196948"/>
                    <a:pt x="532028" y="196948"/>
                  </a:cubicBezTo>
                  <a:close/>
                  <a:moveTo>
                    <a:pt x="491770" y="196948"/>
                  </a:moveTo>
                  <a:lnTo>
                    <a:pt x="495863" y="196948"/>
                  </a:lnTo>
                  <a:lnTo>
                    <a:pt x="495863" y="222704"/>
                  </a:lnTo>
                  <a:lnTo>
                    <a:pt x="491770" y="222704"/>
                  </a:lnTo>
                  <a:close/>
                  <a:moveTo>
                    <a:pt x="453806" y="196948"/>
                  </a:moveTo>
                  <a:lnTo>
                    <a:pt x="457969" y="196948"/>
                  </a:lnTo>
                  <a:lnTo>
                    <a:pt x="457969" y="222704"/>
                  </a:lnTo>
                  <a:lnTo>
                    <a:pt x="453806" y="222704"/>
                  </a:lnTo>
                  <a:close/>
                  <a:moveTo>
                    <a:pt x="150234" y="196948"/>
                  </a:moveTo>
                  <a:lnTo>
                    <a:pt x="154397" y="196948"/>
                  </a:lnTo>
                  <a:lnTo>
                    <a:pt x="154397" y="222704"/>
                  </a:lnTo>
                  <a:lnTo>
                    <a:pt x="150234" y="222704"/>
                  </a:lnTo>
                  <a:close/>
                  <a:moveTo>
                    <a:pt x="112270" y="196948"/>
                  </a:moveTo>
                  <a:lnTo>
                    <a:pt x="116433" y="196948"/>
                  </a:lnTo>
                  <a:lnTo>
                    <a:pt x="116433" y="222704"/>
                  </a:lnTo>
                  <a:lnTo>
                    <a:pt x="112270" y="222704"/>
                  </a:lnTo>
                  <a:close/>
                  <a:moveTo>
                    <a:pt x="76410" y="196948"/>
                  </a:moveTo>
                  <a:cubicBezTo>
                    <a:pt x="77953" y="196948"/>
                    <a:pt x="79239" y="197463"/>
                    <a:pt x="80268" y="198494"/>
                  </a:cubicBezTo>
                  <a:cubicBezTo>
                    <a:pt x="81553" y="199524"/>
                    <a:pt x="82068" y="201069"/>
                    <a:pt x="82068" y="202872"/>
                  </a:cubicBezTo>
                  <a:lnTo>
                    <a:pt x="82068" y="216780"/>
                  </a:lnTo>
                  <a:cubicBezTo>
                    <a:pt x="82068" y="218583"/>
                    <a:pt x="81553" y="220129"/>
                    <a:pt x="80268" y="221159"/>
                  </a:cubicBezTo>
                  <a:cubicBezTo>
                    <a:pt x="79239" y="222189"/>
                    <a:pt x="77953" y="222704"/>
                    <a:pt x="76410" y="222704"/>
                  </a:cubicBezTo>
                  <a:cubicBezTo>
                    <a:pt x="74610" y="222704"/>
                    <a:pt x="73324" y="222189"/>
                    <a:pt x="72038" y="221159"/>
                  </a:cubicBezTo>
                  <a:cubicBezTo>
                    <a:pt x="71009" y="220129"/>
                    <a:pt x="70495" y="218583"/>
                    <a:pt x="70495" y="216780"/>
                  </a:cubicBezTo>
                  <a:lnTo>
                    <a:pt x="70495" y="202872"/>
                  </a:lnTo>
                  <a:cubicBezTo>
                    <a:pt x="70495" y="201069"/>
                    <a:pt x="71009" y="199524"/>
                    <a:pt x="72038" y="198494"/>
                  </a:cubicBezTo>
                  <a:cubicBezTo>
                    <a:pt x="73324" y="197463"/>
                    <a:pt x="74610" y="196948"/>
                    <a:pt x="76410" y="196948"/>
                  </a:cubicBezTo>
                  <a:close/>
                  <a:moveTo>
                    <a:pt x="36129" y="196948"/>
                  </a:moveTo>
                  <a:lnTo>
                    <a:pt x="40292" y="196948"/>
                  </a:lnTo>
                  <a:lnTo>
                    <a:pt x="40292" y="222704"/>
                  </a:lnTo>
                  <a:lnTo>
                    <a:pt x="36129" y="222704"/>
                  </a:lnTo>
                  <a:close/>
                  <a:moveTo>
                    <a:pt x="569992" y="154641"/>
                  </a:moveTo>
                  <a:cubicBezTo>
                    <a:pt x="568955" y="154641"/>
                    <a:pt x="568177" y="155413"/>
                    <a:pt x="568177" y="156443"/>
                  </a:cubicBezTo>
                  <a:lnTo>
                    <a:pt x="568177" y="171897"/>
                  </a:lnTo>
                  <a:cubicBezTo>
                    <a:pt x="568177" y="172927"/>
                    <a:pt x="568955" y="173700"/>
                    <a:pt x="569992" y="173700"/>
                  </a:cubicBezTo>
                  <a:cubicBezTo>
                    <a:pt x="571289" y="173700"/>
                    <a:pt x="571807" y="172927"/>
                    <a:pt x="571807" y="171897"/>
                  </a:cubicBezTo>
                  <a:lnTo>
                    <a:pt x="571807" y="156443"/>
                  </a:lnTo>
                  <a:cubicBezTo>
                    <a:pt x="571807" y="155413"/>
                    <a:pt x="571289" y="154641"/>
                    <a:pt x="569992" y="154641"/>
                  </a:cubicBezTo>
                  <a:close/>
                  <a:moveTo>
                    <a:pt x="532028" y="154641"/>
                  </a:moveTo>
                  <a:cubicBezTo>
                    <a:pt x="530732" y="154641"/>
                    <a:pt x="530213" y="155413"/>
                    <a:pt x="530213" y="156443"/>
                  </a:cubicBezTo>
                  <a:lnTo>
                    <a:pt x="530213" y="171897"/>
                  </a:lnTo>
                  <a:cubicBezTo>
                    <a:pt x="530213" y="172927"/>
                    <a:pt x="530732" y="173700"/>
                    <a:pt x="532028" y="173700"/>
                  </a:cubicBezTo>
                  <a:cubicBezTo>
                    <a:pt x="533065" y="173700"/>
                    <a:pt x="533843" y="172927"/>
                    <a:pt x="533843" y="171897"/>
                  </a:cubicBezTo>
                  <a:lnTo>
                    <a:pt x="533843" y="156443"/>
                  </a:lnTo>
                  <a:cubicBezTo>
                    <a:pt x="533843" y="155413"/>
                    <a:pt x="533065" y="154641"/>
                    <a:pt x="532028" y="154641"/>
                  </a:cubicBezTo>
                  <a:close/>
                  <a:moveTo>
                    <a:pt x="493817" y="154641"/>
                  </a:moveTo>
                  <a:cubicBezTo>
                    <a:pt x="492786" y="154641"/>
                    <a:pt x="492013" y="155413"/>
                    <a:pt x="492013" y="156443"/>
                  </a:cubicBezTo>
                  <a:lnTo>
                    <a:pt x="492013" y="171897"/>
                  </a:lnTo>
                  <a:cubicBezTo>
                    <a:pt x="492013" y="172927"/>
                    <a:pt x="492786" y="173700"/>
                    <a:pt x="493817" y="173700"/>
                  </a:cubicBezTo>
                  <a:cubicBezTo>
                    <a:pt x="495105" y="173700"/>
                    <a:pt x="495621" y="172927"/>
                    <a:pt x="495621" y="171897"/>
                  </a:cubicBezTo>
                  <a:lnTo>
                    <a:pt x="495621" y="156443"/>
                  </a:lnTo>
                  <a:cubicBezTo>
                    <a:pt x="495621" y="155413"/>
                    <a:pt x="495105" y="154641"/>
                    <a:pt x="493817" y="154641"/>
                  </a:cubicBezTo>
                  <a:close/>
                  <a:moveTo>
                    <a:pt x="455888" y="154641"/>
                  </a:moveTo>
                  <a:cubicBezTo>
                    <a:pt x="454592" y="154641"/>
                    <a:pt x="454073" y="155413"/>
                    <a:pt x="454073" y="156443"/>
                  </a:cubicBezTo>
                  <a:lnTo>
                    <a:pt x="454073" y="171897"/>
                  </a:lnTo>
                  <a:cubicBezTo>
                    <a:pt x="454073" y="172927"/>
                    <a:pt x="454592" y="173700"/>
                    <a:pt x="455888" y="173700"/>
                  </a:cubicBezTo>
                  <a:cubicBezTo>
                    <a:pt x="456925" y="173700"/>
                    <a:pt x="457703" y="172927"/>
                    <a:pt x="457703" y="171897"/>
                  </a:cubicBezTo>
                  <a:lnTo>
                    <a:pt x="457703" y="156443"/>
                  </a:lnTo>
                  <a:cubicBezTo>
                    <a:pt x="457703" y="155413"/>
                    <a:pt x="456925" y="154641"/>
                    <a:pt x="455888" y="154641"/>
                  </a:cubicBezTo>
                  <a:close/>
                  <a:moveTo>
                    <a:pt x="114351" y="154641"/>
                  </a:moveTo>
                  <a:cubicBezTo>
                    <a:pt x="113054" y="154641"/>
                    <a:pt x="112536" y="155413"/>
                    <a:pt x="112536" y="156443"/>
                  </a:cubicBezTo>
                  <a:lnTo>
                    <a:pt x="112536" y="171897"/>
                  </a:lnTo>
                  <a:cubicBezTo>
                    <a:pt x="112536" y="172927"/>
                    <a:pt x="113054" y="173700"/>
                    <a:pt x="114351" y="173700"/>
                  </a:cubicBezTo>
                  <a:cubicBezTo>
                    <a:pt x="115388" y="173700"/>
                    <a:pt x="116166" y="172927"/>
                    <a:pt x="116166" y="171897"/>
                  </a:cubicBezTo>
                  <a:lnTo>
                    <a:pt x="116166" y="156443"/>
                  </a:lnTo>
                  <a:cubicBezTo>
                    <a:pt x="116166" y="155413"/>
                    <a:pt x="115388" y="154641"/>
                    <a:pt x="114351" y="154641"/>
                  </a:cubicBezTo>
                  <a:close/>
                  <a:moveTo>
                    <a:pt x="76410" y="154641"/>
                  </a:moveTo>
                  <a:cubicBezTo>
                    <a:pt x="75124" y="154641"/>
                    <a:pt x="74610" y="155413"/>
                    <a:pt x="74610" y="156443"/>
                  </a:cubicBezTo>
                  <a:lnTo>
                    <a:pt x="74610" y="171897"/>
                  </a:lnTo>
                  <a:cubicBezTo>
                    <a:pt x="74610" y="172927"/>
                    <a:pt x="75124" y="173700"/>
                    <a:pt x="76410" y="173700"/>
                  </a:cubicBezTo>
                  <a:cubicBezTo>
                    <a:pt x="77439" y="173700"/>
                    <a:pt x="77953" y="172927"/>
                    <a:pt x="77953" y="171897"/>
                  </a:cubicBezTo>
                  <a:lnTo>
                    <a:pt x="77953" y="156443"/>
                  </a:lnTo>
                  <a:cubicBezTo>
                    <a:pt x="77953" y="155413"/>
                    <a:pt x="77439" y="154641"/>
                    <a:pt x="76410" y="154641"/>
                  </a:cubicBezTo>
                  <a:close/>
                  <a:moveTo>
                    <a:pt x="38211" y="154641"/>
                  </a:moveTo>
                  <a:cubicBezTo>
                    <a:pt x="36914" y="154641"/>
                    <a:pt x="36396" y="155413"/>
                    <a:pt x="36396" y="156443"/>
                  </a:cubicBezTo>
                  <a:lnTo>
                    <a:pt x="36396" y="171897"/>
                  </a:lnTo>
                  <a:cubicBezTo>
                    <a:pt x="36396" y="172927"/>
                    <a:pt x="37174" y="173700"/>
                    <a:pt x="38211" y="173700"/>
                  </a:cubicBezTo>
                  <a:cubicBezTo>
                    <a:pt x="39507" y="173700"/>
                    <a:pt x="40026" y="172927"/>
                    <a:pt x="40026" y="171897"/>
                  </a:cubicBezTo>
                  <a:lnTo>
                    <a:pt x="40026" y="156443"/>
                  </a:lnTo>
                  <a:cubicBezTo>
                    <a:pt x="40026" y="155413"/>
                    <a:pt x="39507" y="154641"/>
                    <a:pt x="38211" y="154641"/>
                  </a:cubicBezTo>
                  <a:close/>
                  <a:moveTo>
                    <a:pt x="569992" y="151292"/>
                  </a:moveTo>
                  <a:cubicBezTo>
                    <a:pt x="571548" y="151292"/>
                    <a:pt x="572844" y="151807"/>
                    <a:pt x="574140" y="152838"/>
                  </a:cubicBezTo>
                  <a:cubicBezTo>
                    <a:pt x="575437" y="153868"/>
                    <a:pt x="575955" y="155413"/>
                    <a:pt x="575955" y="157216"/>
                  </a:cubicBezTo>
                  <a:lnTo>
                    <a:pt x="575955" y="171124"/>
                  </a:lnTo>
                  <a:cubicBezTo>
                    <a:pt x="575955" y="173185"/>
                    <a:pt x="575437" y="174473"/>
                    <a:pt x="574140" y="175503"/>
                  </a:cubicBezTo>
                  <a:cubicBezTo>
                    <a:pt x="573103" y="176533"/>
                    <a:pt x="571548" y="177048"/>
                    <a:pt x="569992" y="177048"/>
                  </a:cubicBezTo>
                  <a:cubicBezTo>
                    <a:pt x="568437" y="177048"/>
                    <a:pt x="567140" y="176533"/>
                    <a:pt x="565844" y="175503"/>
                  </a:cubicBezTo>
                  <a:cubicBezTo>
                    <a:pt x="564807" y="174473"/>
                    <a:pt x="564029" y="173185"/>
                    <a:pt x="564029" y="171124"/>
                  </a:cubicBezTo>
                  <a:lnTo>
                    <a:pt x="564029" y="157216"/>
                  </a:lnTo>
                  <a:cubicBezTo>
                    <a:pt x="564029" y="155413"/>
                    <a:pt x="564807" y="153868"/>
                    <a:pt x="565844" y="152838"/>
                  </a:cubicBezTo>
                  <a:cubicBezTo>
                    <a:pt x="567140" y="151807"/>
                    <a:pt x="568437" y="151292"/>
                    <a:pt x="569992" y="151292"/>
                  </a:cubicBezTo>
                  <a:close/>
                  <a:moveTo>
                    <a:pt x="532028" y="151292"/>
                  </a:moveTo>
                  <a:cubicBezTo>
                    <a:pt x="533584" y="151292"/>
                    <a:pt x="534880" y="151807"/>
                    <a:pt x="536176" y="152838"/>
                  </a:cubicBezTo>
                  <a:cubicBezTo>
                    <a:pt x="537213" y="153868"/>
                    <a:pt x="537991" y="155413"/>
                    <a:pt x="537991" y="157216"/>
                  </a:cubicBezTo>
                  <a:lnTo>
                    <a:pt x="537991" y="171124"/>
                  </a:lnTo>
                  <a:cubicBezTo>
                    <a:pt x="537991" y="173185"/>
                    <a:pt x="537213" y="174473"/>
                    <a:pt x="536176" y="175503"/>
                  </a:cubicBezTo>
                  <a:cubicBezTo>
                    <a:pt x="534880" y="176533"/>
                    <a:pt x="533584" y="177048"/>
                    <a:pt x="532028" y="177048"/>
                  </a:cubicBezTo>
                  <a:cubicBezTo>
                    <a:pt x="530473" y="177048"/>
                    <a:pt x="528917" y="176533"/>
                    <a:pt x="527880" y="175503"/>
                  </a:cubicBezTo>
                  <a:cubicBezTo>
                    <a:pt x="526584" y="174473"/>
                    <a:pt x="526065" y="173185"/>
                    <a:pt x="526065" y="171124"/>
                  </a:cubicBezTo>
                  <a:lnTo>
                    <a:pt x="526065" y="157216"/>
                  </a:lnTo>
                  <a:cubicBezTo>
                    <a:pt x="526065" y="155413"/>
                    <a:pt x="526584" y="153868"/>
                    <a:pt x="527880" y="152838"/>
                  </a:cubicBezTo>
                  <a:cubicBezTo>
                    <a:pt x="528917" y="151807"/>
                    <a:pt x="530473" y="151292"/>
                    <a:pt x="532028" y="151292"/>
                  </a:cubicBezTo>
                  <a:close/>
                  <a:moveTo>
                    <a:pt x="493817" y="151292"/>
                  </a:moveTo>
                  <a:cubicBezTo>
                    <a:pt x="495363" y="151292"/>
                    <a:pt x="496909" y="151807"/>
                    <a:pt x="497940" y="152838"/>
                  </a:cubicBezTo>
                  <a:cubicBezTo>
                    <a:pt x="499229" y="153868"/>
                    <a:pt x="499744" y="155413"/>
                    <a:pt x="499744" y="157216"/>
                  </a:cubicBezTo>
                  <a:lnTo>
                    <a:pt x="499744" y="171124"/>
                  </a:lnTo>
                  <a:cubicBezTo>
                    <a:pt x="499744" y="173185"/>
                    <a:pt x="499229" y="174473"/>
                    <a:pt x="497940" y="175503"/>
                  </a:cubicBezTo>
                  <a:cubicBezTo>
                    <a:pt x="496909" y="176533"/>
                    <a:pt x="495363" y="177048"/>
                    <a:pt x="493817" y="177048"/>
                  </a:cubicBezTo>
                  <a:cubicBezTo>
                    <a:pt x="492270" y="177048"/>
                    <a:pt x="490982" y="176533"/>
                    <a:pt x="489693" y="175503"/>
                  </a:cubicBezTo>
                  <a:cubicBezTo>
                    <a:pt x="488662" y="174473"/>
                    <a:pt x="487889" y="173185"/>
                    <a:pt x="487889" y="171124"/>
                  </a:cubicBezTo>
                  <a:lnTo>
                    <a:pt x="487889" y="157216"/>
                  </a:lnTo>
                  <a:cubicBezTo>
                    <a:pt x="487889" y="155413"/>
                    <a:pt x="488662" y="153868"/>
                    <a:pt x="489693" y="152838"/>
                  </a:cubicBezTo>
                  <a:cubicBezTo>
                    <a:pt x="490982" y="151807"/>
                    <a:pt x="492270" y="151292"/>
                    <a:pt x="493817" y="151292"/>
                  </a:cubicBezTo>
                  <a:close/>
                  <a:moveTo>
                    <a:pt x="455888" y="151292"/>
                  </a:moveTo>
                  <a:cubicBezTo>
                    <a:pt x="457444" y="151292"/>
                    <a:pt x="458740" y="151807"/>
                    <a:pt x="460036" y="152838"/>
                  </a:cubicBezTo>
                  <a:cubicBezTo>
                    <a:pt x="461073" y="153868"/>
                    <a:pt x="461851" y="155413"/>
                    <a:pt x="461851" y="157216"/>
                  </a:cubicBezTo>
                  <a:lnTo>
                    <a:pt x="461851" y="171124"/>
                  </a:lnTo>
                  <a:cubicBezTo>
                    <a:pt x="461851" y="173185"/>
                    <a:pt x="461073" y="174473"/>
                    <a:pt x="460036" y="175503"/>
                  </a:cubicBezTo>
                  <a:cubicBezTo>
                    <a:pt x="458740" y="176533"/>
                    <a:pt x="457444" y="177048"/>
                    <a:pt x="455888" y="177048"/>
                  </a:cubicBezTo>
                  <a:cubicBezTo>
                    <a:pt x="454333" y="177048"/>
                    <a:pt x="452777" y="176533"/>
                    <a:pt x="451740" y="175503"/>
                  </a:cubicBezTo>
                  <a:cubicBezTo>
                    <a:pt x="450444" y="174473"/>
                    <a:pt x="449925" y="173185"/>
                    <a:pt x="449925" y="171124"/>
                  </a:cubicBezTo>
                  <a:lnTo>
                    <a:pt x="449925" y="157216"/>
                  </a:lnTo>
                  <a:cubicBezTo>
                    <a:pt x="449925" y="155413"/>
                    <a:pt x="450444" y="153868"/>
                    <a:pt x="451740" y="152838"/>
                  </a:cubicBezTo>
                  <a:cubicBezTo>
                    <a:pt x="452777" y="151807"/>
                    <a:pt x="454333" y="151292"/>
                    <a:pt x="455888" y="151292"/>
                  </a:cubicBezTo>
                  <a:close/>
                  <a:moveTo>
                    <a:pt x="152323" y="151292"/>
                  </a:moveTo>
                  <a:cubicBezTo>
                    <a:pt x="152842" y="151292"/>
                    <a:pt x="153102" y="151550"/>
                    <a:pt x="153621" y="151550"/>
                  </a:cubicBezTo>
                  <a:cubicBezTo>
                    <a:pt x="153361" y="152840"/>
                    <a:pt x="153102" y="154131"/>
                    <a:pt x="153102" y="155421"/>
                  </a:cubicBezTo>
                  <a:cubicBezTo>
                    <a:pt x="152842" y="155163"/>
                    <a:pt x="152842" y="154647"/>
                    <a:pt x="152323" y="154647"/>
                  </a:cubicBezTo>
                  <a:cubicBezTo>
                    <a:pt x="151285" y="154647"/>
                    <a:pt x="150506" y="155421"/>
                    <a:pt x="150506" y="156453"/>
                  </a:cubicBezTo>
                  <a:lnTo>
                    <a:pt x="150506" y="171935"/>
                  </a:lnTo>
                  <a:cubicBezTo>
                    <a:pt x="150506" y="172709"/>
                    <a:pt x="151285" y="172709"/>
                    <a:pt x="151804" y="172967"/>
                  </a:cubicBezTo>
                  <a:lnTo>
                    <a:pt x="151804" y="176837"/>
                  </a:lnTo>
                  <a:cubicBezTo>
                    <a:pt x="150506" y="176837"/>
                    <a:pt x="149208" y="176579"/>
                    <a:pt x="148170" y="175547"/>
                  </a:cubicBezTo>
                  <a:cubicBezTo>
                    <a:pt x="147131" y="174515"/>
                    <a:pt x="146353" y="172967"/>
                    <a:pt x="146353" y="171161"/>
                  </a:cubicBezTo>
                  <a:lnTo>
                    <a:pt x="146353" y="157227"/>
                  </a:lnTo>
                  <a:cubicBezTo>
                    <a:pt x="146353" y="155421"/>
                    <a:pt x="147131" y="153873"/>
                    <a:pt x="148170" y="152840"/>
                  </a:cubicBezTo>
                  <a:cubicBezTo>
                    <a:pt x="149468" y="151808"/>
                    <a:pt x="150765" y="151292"/>
                    <a:pt x="152323" y="151292"/>
                  </a:cubicBezTo>
                  <a:close/>
                  <a:moveTo>
                    <a:pt x="114351" y="151292"/>
                  </a:moveTo>
                  <a:cubicBezTo>
                    <a:pt x="115906" y="151292"/>
                    <a:pt x="117203" y="151807"/>
                    <a:pt x="118499" y="152838"/>
                  </a:cubicBezTo>
                  <a:cubicBezTo>
                    <a:pt x="119795" y="153868"/>
                    <a:pt x="120314" y="155413"/>
                    <a:pt x="120314" y="157216"/>
                  </a:cubicBezTo>
                  <a:lnTo>
                    <a:pt x="120314" y="171124"/>
                  </a:lnTo>
                  <a:cubicBezTo>
                    <a:pt x="120314" y="173185"/>
                    <a:pt x="119536" y="174473"/>
                    <a:pt x="118499" y="175503"/>
                  </a:cubicBezTo>
                  <a:cubicBezTo>
                    <a:pt x="117203" y="176533"/>
                    <a:pt x="115906" y="177048"/>
                    <a:pt x="114351" y="177048"/>
                  </a:cubicBezTo>
                  <a:cubicBezTo>
                    <a:pt x="112795" y="177048"/>
                    <a:pt x="111240" y="176533"/>
                    <a:pt x="110203" y="175503"/>
                  </a:cubicBezTo>
                  <a:cubicBezTo>
                    <a:pt x="108906" y="174473"/>
                    <a:pt x="108388" y="173185"/>
                    <a:pt x="108388" y="171124"/>
                  </a:cubicBezTo>
                  <a:lnTo>
                    <a:pt x="108388" y="157216"/>
                  </a:lnTo>
                  <a:cubicBezTo>
                    <a:pt x="108388" y="155413"/>
                    <a:pt x="108906" y="153868"/>
                    <a:pt x="110203" y="152838"/>
                  </a:cubicBezTo>
                  <a:cubicBezTo>
                    <a:pt x="111240" y="151807"/>
                    <a:pt x="112795" y="151292"/>
                    <a:pt x="114351" y="151292"/>
                  </a:cubicBezTo>
                  <a:close/>
                  <a:moveTo>
                    <a:pt x="76410" y="151292"/>
                  </a:moveTo>
                  <a:cubicBezTo>
                    <a:pt x="77953" y="151292"/>
                    <a:pt x="79239" y="151807"/>
                    <a:pt x="80268" y="152838"/>
                  </a:cubicBezTo>
                  <a:cubicBezTo>
                    <a:pt x="81553" y="153868"/>
                    <a:pt x="82068" y="155413"/>
                    <a:pt x="82068" y="157216"/>
                  </a:cubicBezTo>
                  <a:lnTo>
                    <a:pt x="82068" y="171124"/>
                  </a:lnTo>
                  <a:cubicBezTo>
                    <a:pt x="82068" y="173185"/>
                    <a:pt x="81553" y="174473"/>
                    <a:pt x="80268" y="175503"/>
                  </a:cubicBezTo>
                  <a:cubicBezTo>
                    <a:pt x="79239" y="176533"/>
                    <a:pt x="77953" y="177048"/>
                    <a:pt x="76410" y="177048"/>
                  </a:cubicBezTo>
                  <a:cubicBezTo>
                    <a:pt x="74610" y="177048"/>
                    <a:pt x="73324" y="176533"/>
                    <a:pt x="72038" y="175503"/>
                  </a:cubicBezTo>
                  <a:cubicBezTo>
                    <a:pt x="71009" y="174473"/>
                    <a:pt x="70495" y="173185"/>
                    <a:pt x="70495" y="171124"/>
                  </a:cubicBezTo>
                  <a:lnTo>
                    <a:pt x="70495" y="157216"/>
                  </a:lnTo>
                  <a:cubicBezTo>
                    <a:pt x="70495" y="155413"/>
                    <a:pt x="71009" y="153868"/>
                    <a:pt x="72038" y="152838"/>
                  </a:cubicBezTo>
                  <a:cubicBezTo>
                    <a:pt x="73324" y="151807"/>
                    <a:pt x="74610" y="151292"/>
                    <a:pt x="76410" y="151292"/>
                  </a:cubicBezTo>
                  <a:close/>
                  <a:moveTo>
                    <a:pt x="38211" y="151292"/>
                  </a:moveTo>
                  <a:cubicBezTo>
                    <a:pt x="39766" y="151292"/>
                    <a:pt x="41063" y="151807"/>
                    <a:pt x="42359" y="152838"/>
                  </a:cubicBezTo>
                  <a:cubicBezTo>
                    <a:pt x="43655" y="153868"/>
                    <a:pt x="44174" y="155413"/>
                    <a:pt x="44174" y="157216"/>
                  </a:cubicBezTo>
                  <a:lnTo>
                    <a:pt x="44174" y="171124"/>
                  </a:lnTo>
                  <a:cubicBezTo>
                    <a:pt x="44174" y="173185"/>
                    <a:pt x="43655" y="174473"/>
                    <a:pt x="42359" y="175503"/>
                  </a:cubicBezTo>
                  <a:cubicBezTo>
                    <a:pt x="41063" y="176533"/>
                    <a:pt x="39766" y="177048"/>
                    <a:pt x="38211" y="177048"/>
                  </a:cubicBezTo>
                  <a:cubicBezTo>
                    <a:pt x="36655" y="177048"/>
                    <a:pt x="35359" y="176533"/>
                    <a:pt x="34063" y="175503"/>
                  </a:cubicBezTo>
                  <a:cubicBezTo>
                    <a:pt x="33026" y="174473"/>
                    <a:pt x="32248" y="173185"/>
                    <a:pt x="32248" y="171124"/>
                  </a:cubicBezTo>
                  <a:lnTo>
                    <a:pt x="32248" y="157216"/>
                  </a:lnTo>
                  <a:cubicBezTo>
                    <a:pt x="32248" y="155413"/>
                    <a:pt x="33026" y="153868"/>
                    <a:pt x="34063" y="152838"/>
                  </a:cubicBezTo>
                  <a:cubicBezTo>
                    <a:pt x="35359" y="151807"/>
                    <a:pt x="36655" y="151292"/>
                    <a:pt x="38211" y="151292"/>
                  </a:cubicBezTo>
                  <a:close/>
                  <a:moveTo>
                    <a:pt x="569992" y="109313"/>
                  </a:moveTo>
                  <a:cubicBezTo>
                    <a:pt x="568955" y="109313"/>
                    <a:pt x="568177" y="109828"/>
                    <a:pt x="568177" y="110858"/>
                  </a:cubicBezTo>
                  <a:lnTo>
                    <a:pt x="568177" y="126312"/>
                  </a:lnTo>
                  <a:cubicBezTo>
                    <a:pt x="568177" y="127600"/>
                    <a:pt x="568955" y="128115"/>
                    <a:pt x="569992" y="128115"/>
                  </a:cubicBezTo>
                  <a:cubicBezTo>
                    <a:pt x="571289" y="128115"/>
                    <a:pt x="571807" y="127600"/>
                    <a:pt x="571807" y="126312"/>
                  </a:cubicBezTo>
                  <a:lnTo>
                    <a:pt x="571807" y="110858"/>
                  </a:lnTo>
                  <a:cubicBezTo>
                    <a:pt x="571807" y="109828"/>
                    <a:pt x="571289" y="109313"/>
                    <a:pt x="569992" y="109313"/>
                  </a:cubicBezTo>
                  <a:close/>
                  <a:moveTo>
                    <a:pt x="493817" y="109313"/>
                  </a:moveTo>
                  <a:cubicBezTo>
                    <a:pt x="492786" y="109313"/>
                    <a:pt x="492013" y="109828"/>
                    <a:pt x="492013" y="110858"/>
                  </a:cubicBezTo>
                  <a:lnTo>
                    <a:pt x="492013" y="126312"/>
                  </a:lnTo>
                  <a:cubicBezTo>
                    <a:pt x="492013" y="127600"/>
                    <a:pt x="492786" y="128115"/>
                    <a:pt x="493817" y="128115"/>
                  </a:cubicBezTo>
                  <a:cubicBezTo>
                    <a:pt x="495105" y="128115"/>
                    <a:pt x="495621" y="127600"/>
                    <a:pt x="495621" y="126312"/>
                  </a:cubicBezTo>
                  <a:lnTo>
                    <a:pt x="495621" y="110858"/>
                  </a:lnTo>
                  <a:cubicBezTo>
                    <a:pt x="495621" y="109828"/>
                    <a:pt x="495105" y="109313"/>
                    <a:pt x="493817" y="109313"/>
                  </a:cubicBezTo>
                  <a:close/>
                  <a:moveTo>
                    <a:pt x="455888" y="109313"/>
                  </a:moveTo>
                  <a:cubicBezTo>
                    <a:pt x="454592" y="109313"/>
                    <a:pt x="454073" y="109828"/>
                    <a:pt x="454073" y="110858"/>
                  </a:cubicBezTo>
                  <a:lnTo>
                    <a:pt x="454073" y="126312"/>
                  </a:lnTo>
                  <a:cubicBezTo>
                    <a:pt x="454073" y="127600"/>
                    <a:pt x="454592" y="128115"/>
                    <a:pt x="455888" y="128115"/>
                  </a:cubicBezTo>
                  <a:cubicBezTo>
                    <a:pt x="456925" y="128115"/>
                    <a:pt x="457703" y="127600"/>
                    <a:pt x="457703" y="126312"/>
                  </a:cubicBezTo>
                  <a:lnTo>
                    <a:pt x="457703" y="110858"/>
                  </a:lnTo>
                  <a:cubicBezTo>
                    <a:pt x="457703" y="109828"/>
                    <a:pt x="456925" y="109313"/>
                    <a:pt x="455888" y="109313"/>
                  </a:cubicBezTo>
                  <a:close/>
                  <a:moveTo>
                    <a:pt x="152280" y="109313"/>
                  </a:moveTo>
                  <a:cubicBezTo>
                    <a:pt x="151249" y="109313"/>
                    <a:pt x="150476" y="109828"/>
                    <a:pt x="150476" y="110858"/>
                  </a:cubicBezTo>
                  <a:lnTo>
                    <a:pt x="150476" y="126312"/>
                  </a:lnTo>
                  <a:cubicBezTo>
                    <a:pt x="150476" y="127600"/>
                    <a:pt x="151249" y="128115"/>
                    <a:pt x="152280" y="128115"/>
                  </a:cubicBezTo>
                  <a:cubicBezTo>
                    <a:pt x="153569" y="128115"/>
                    <a:pt x="154084" y="127600"/>
                    <a:pt x="154084" y="126312"/>
                  </a:cubicBezTo>
                  <a:lnTo>
                    <a:pt x="154084" y="110858"/>
                  </a:lnTo>
                  <a:cubicBezTo>
                    <a:pt x="154084" y="109828"/>
                    <a:pt x="153569" y="109313"/>
                    <a:pt x="152280" y="109313"/>
                  </a:cubicBezTo>
                  <a:close/>
                  <a:moveTo>
                    <a:pt x="114351" y="109313"/>
                  </a:moveTo>
                  <a:cubicBezTo>
                    <a:pt x="113054" y="109313"/>
                    <a:pt x="112536" y="109828"/>
                    <a:pt x="112536" y="110858"/>
                  </a:cubicBezTo>
                  <a:lnTo>
                    <a:pt x="112536" y="126312"/>
                  </a:lnTo>
                  <a:cubicBezTo>
                    <a:pt x="112536" y="127600"/>
                    <a:pt x="113054" y="128115"/>
                    <a:pt x="114351" y="128115"/>
                  </a:cubicBezTo>
                  <a:cubicBezTo>
                    <a:pt x="115388" y="128115"/>
                    <a:pt x="116166" y="127600"/>
                    <a:pt x="116166" y="126312"/>
                  </a:cubicBezTo>
                  <a:lnTo>
                    <a:pt x="116166" y="110858"/>
                  </a:lnTo>
                  <a:cubicBezTo>
                    <a:pt x="116166" y="109828"/>
                    <a:pt x="115388" y="109313"/>
                    <a:pt x="114351" y="109313"/>
                  </a:cubicBezTo>
                  <a:close/>
                  <a:moveTo>
                    <a:pt x="38211" y="109313"/>
                  </a:moveTo>
                  <a:cubicBezTo>
                    <a:pt x="36914" y="109313"/>
                    <a:pt x="36396" y="109828"/>
                    <a:pt x="36396" y="110858"/>
                  </a:cubicBezTo>
                  <a:lnTo>
                    <a:pt x="36396" y="126312"/>
                  </a:lnTo>
                  <a:cubicBezTo>
                    <a:pt x="36396" y="127600"/>
                    <a:pt x="37174" y="128115"/>
                    <a:pt x="38211" y="128115"/>
                  </a:cubicBezTo>
                  <a:cubicBezTo>
                    <a:pt x="39507" y="128115"/>
                    <a:pt x="40026" y="127600"/>
                    <a:pt x="40026" y="126312"/>
                  </a:cubicBezTo>
                  <a:lnTo>
                    <a:pt x="40026" y="110858"/>
                  </a:lnTo>
                  <a:cubicBezTo>
                    <a:pt x="40026" y="109828"/>
                    <a:pt x="39507" y="109313"/>
                    <a:pt x="38211" y="109313"/>
                  </a:cubicBezTo>
                  <a:close/>
                  <a:moveTo>
                    <a:pt x="417689" y="109310"/>
                  </a:moveTo>
                  <a:cubicBezTo>
                    <a:pt x="416660" y="109310"/>
                    <a:pt x="415889" y="109824"/>
                    <a:pt x="415889" y="110854"/>
                  </a:cubicBezTo>
                  <a:lnTo>
                    <a:pt x="415889" y="126292"/>
                  </a:lnTo>
                  <a:cubicBezTo>
                    <a:pt x="415889" y="127579"/>
                    <a:pt x="416660" y="128093"/>
                    <a:pt x="417689" y="128093"/>
                  </a:cubicBezTo>
                  <a:cubicBezTo>
                    <a:pt x="418975" y="128093"/>
                    <a:pt x="419489" y="127579"/>
                    <a:pt x="419489" y="126292"/>
                  </a:cubicBezTo>
                  <a:lnTo>
                    <a:pt x="419489" y="110854"/>
                  </a:lnTo>
                  <a:cubicBezTo>
                    <a:pt x="419489" y="109824"/>
                    <a:pt x="418975" y="109310"/>
                    <a:pt x="417689" y="109310"/>
                  </a:cubicBezTo>
                  <a:close/>
                  <a:moveTo>
                    <a:pt x="569992" y="105707"/>
                  </a:moveTo>
                  <a:cubicBezTo>
                    <a:pt x="571548" y="105707"/>
                    <a:pt x="572844" y="106222"/>
                    <a:pt x="574140" y="107253"/>
                  </a:cubicBezTo>
                  <a:cubicBezTo>
                    <a:pt x="575437" y="108283"/>
                    <a:pt x="575955" y="109828"/>
                    <a:pt x="575955" y="111631"/>
                  </a:cubicBezTo>
                  <a:lnTo>
                    <a:pt x="575955" y="125797"/>
                  </a:lnTo>
                  <a:cubicBezTo>
                    <a:pt x="575955" y="127600"/>
                    <a:pt x="575437" y="128888"/>
                    <a:pt x="574140" y="129918"/>
                  </a:cubicBezTo>
                  <a:cubicBezTo>
                    <a:pt x="573103" y="130948"/>
                    <a:pt x="571548" y="131463"/>
                    <a:pt x="569992" y="131463"/>
                  </a:cubicBezTo>
                  <a:cubicBezTo>
                    <a:pt x="568437" y="131463"/>
                    <a:pt x="567140" y="130948"/>
                    <a:pt x="565844" y="129918"/>
                  </a:cubicBezTo>
                  <a:cubicBezTo>
                    <a:pt x="564807" y="128888"/>
                    <a:pt x="564029" y="127600"/>
                    <a:pt x="564029" y="125797"/>
                  </a:cubicBezTo>
                  <a:lnTo>
                    <a:pt x="564029" y="111631"/>
                  </a:lnTo>
                  <a:cubicBezTo>
                    <a:pt x="564029" y="109828"/>
                    <a:pt x="564807" y="108283"/>
                    <a:pt x="565844" y="107253"/>
                  </a:cubicBezTo>
                  <a:cubicBezTo>
                    <a:pt x="567140" y="106222"/>
                    <a:pt x="568437" y="105707"/>
                    <a:pt x="569992" y="105707"/>
                  </a:cubicBezTo>
                  <a:close/>
                  <a:moveTo>
                    <a:pt x="529946" y="105707"/>
                  </a:moveTo>
                  <a:lnTo>
                    <a:pt x="534109" y="105707"/>
                  </a:lnTo>
                  <a:lnTo>
                    <a:pt x="534109" y="131463"/>
                  </a:lnTo>
                  <a:lnTo>
                    <a:pt x="529946" y="131463"/>
                  </a:lnTo>
                  <a:close/>
                  <a:moveTo>
                    <a:pt x="493817" y="105707"/>
                  </a:moveTo>
                  <a:cubicBezTo>
                    <a:pt x="495363" y="105707"/>
                    <a:pt x="496909" y="106222"/>
                    <a:pt x="497940" y="107253"/>
                  </a:cubicBezTo>
                  <a:cubicBezTo>
                    <a:pt x="499229" y="108283"/>
                    <a:pt x="499744" y="109828"/>
                    <a:pt x="499744" y="111631"/>
                  </a:cubicBezTo>
                  <a:lnTo>
                    <a:pt x="499744" y="125797"/>
                  </a:lnTo>
                  <a:cubicBezTo>
                    <a:pt x="499744" y="127600"/>
                    <a:pt x="499229" y="128888"/>
                    <a:pt x="497940" y="129918"/>
                  </a:cubicBezTo>
                  <a:cubicBezTo>
                    <a:pt x="496909" y="130948"/>
                    <a:pt x="495363" y="131463"/>
                    <a:pt x="493817" y="131463"/>
                  </a:cubicBezTo>
                  <a:cubicBezTo>
                    <a:pt x="492270" y="131463"/>
                    <a:pt x="490982" y="130948"/>
                    <a:pt x="489693" y="129918"/>
                  </a:cubicBezTo>
                  <a:cubicBezTo>
                    <a:pt x="488662" y="128888"/>
                    <a:pt x="487889" y="127600"/>
                    <a:pt x="487889" y="125797"/>
                  </a:cubicBezTo>
                  <a:lnTo>
                    <a:pt x="487889" y="111631"/>
                  </a:lnTo>
                  <a:cubicBezTo>
                    <a:pt x="487889" y="109828"/>
                    <a:pt x="488662" y="108283"/>
                    <a:pt x="489693" y="107253"/>
                  </a:cubicBezTo>
                  <a:cubicBezTo>
                    <a:pt x="490982" y="106222"/>
                    <a:pt x="492270" y="105707"/>
                    <a:pt x="493817" y="105707"/>
                  </a:cubicBezTo>
                  <a:close/>
                  <a:moveTo>
                    <a:pt x="455888" y="105707"/>
                  </a:moveTo>
                  <a:cubicBezTo>
                    <a:pt x="457444" y="105707"/>
                    <a:pt x="458740" y="106222"/>
                    <a:pt x="460036" y="107253"/>
                  </a:cubicBezTo>
                  <a:cubicBezTo>
                    <a:pt x="461073" y="108283"/>
                    <a:pt x="461851" y="109828"/>
                    <a:pt x="461851" y="111631"/>
                  </a:cubicBezTo>
                  <a:lnTo>
                    <a:pt x="461851" y="125797"/>
                  </a:lnTo>
                  <a:cubicBezTo>
                    <a:pt x="461851" y="127600"/>
                    <a:pt x="461073" y="128888"/>
                    <a:pt x="460036" y="129918"/>
                  </a:cubicBezTo>
                  <a:cubicBezTo>
                    <a:pt x="458740" y="130948"/>
                    <a:pt x="457444" y="131463"/>
                    <a:pt x="455888" y="131463"/>
                  </a:cubicBezTo>
                  <a:cubicBezTo>
                    <a:pt x="454333" y="131463"/>
                    <a:pt x="452777" y="130948"/>
                    <a:pt x="451740" y="129918"/>
                  </a:cubicBezTo>
                  <a:cubicBezTo>
                    <a:pt x="450444" y="128888"/>
                    <a:pt x="449925" y="127600"/>
                    <a:pt x="449925" y="125797"/>
                  </a:cubicBezTo>
                  <a:lnTo>
                    <a:pt x="449925" y="111631"/>
                  </a:lnTo>
                  <a:cubicBezTo>
                    <a:pt x="449925" y="109828"/>
                    <a:pt x="450444" y="108283"/>
                    <a:pt x="451740" y="107253"/>
                  </a:cubicBezTo>
                  <a:cubicBezTo>
                    <a:pt x="452777" y="106222"/>
                    <a:pt x="454333" y="105707"/>
                    <a:pt x="455888" y="105707"/>
                  </a:cubicBezTo>
                  <a:close/>
                  <a:moveTo>
                    <a:pt x="417689" y="105707"/>
                  </a:moveTo>
                  <a:cubicBezTo>
                    <a:pt x="419232" y="105707"/>
                    <a:pt x="420775" y="106222"/>
                    <a:pt x="421804" y="107251"/>
                  </a:cubicBezTo>
                  <a:cubicBezTo>
                    <a:pt x="423090" y="108280"/>
                    <a:pt x="423604" y="109824"/>
                    <a:pt x="423604" y="111625"/>
                  </a:cubicBezTo>
                  <a:lnTo>
                    <a:pt x="423604" y="125778"/>
                  </a:lnTo>
                  <a:cubicBezTo>
                    <a:pt x="423604" y="127579"/>
                    <a:pt x="423090" y="128865"/>
                    <a:pt x="421804" y="129895"/>
                  </a:cubicBezTo>
                  <a:cubicBezTo>
                    <a:pt x="421032" y="130667"/>
                    <a:pt x="420004" y="130924"/>
                    <a:pt x="418718" y="131181"/>
                  </a:cubicBezTo>
                  <a:cubicBezTo>
                    <a:pt x="416660" y="127322"/>
                    <a:pt x="414346" y="123719"/>
                    <a:pt x="412031" y="120117"/>
                  </a:cubicBezTo>
                  <a:lnTo>
                    <a:pt x="412031" y="111625"/>
                  </a:lnTo>
                  <a:cubicBezTo>
                    <a:pt x="412031" y="109824"/>
                    <a:pt x="412546" y="108280"/>
                    <a:pt x="413574" y="107251"/>
                  </a:cubicBezTo>
                  <a:cubicBezTo>
                    <a:pt x="414860" y="106222"/>
                    <a:pt x="416146" y="105707"/>
                    <a:pt x="417689" y="105707"/>
                  </a:cubicBezTo>
                  <a:close/>
                  <a:moveTo>
                    <a:pt x="152280" y="105707"/>
                  </a:moveTo>
                  <a:cubicBezTo>
                    <a:pt x="153827" y="105707"/>
                    <a:pt x="155373" y="106222"/>
                    <a:pt x="156404" y="107253"/>
                  </a:cubicBezTo>
                  <a:cubicBezTo>
                    <a:pt x="157692" y="108283"/>
                    <a:pt x="158208" y="109828"/>
                    <a:pt x="158208" y="111631"/>
                  </a:cubicBezTo>
                  <a:lnTo>
                    <a:pt x="158208" y="125797"/>
                  </a:lnTo>
                  <a:cubicBezTo>
                    <a:pt x="158208" y="127600"/>
                    <a:pt x="157692" y="128888"/>
                    <a:pt x="156404" y="129918"/>
                  </a:cubicBezTo>
                  <a:cubicBezTo>
                    <a:pt x="155373" y="130948"/>
                    <a:pt x="153827" y="131463"/>
                    <a:pt x="152280" y="131463"/>
                  </a:cubicBezTo>
                  <a:cubicBezTo>
                    <a:pt x="150734" y="131463"/>
                    <a:pt x="149445" y="130948"/>
                    <a:pt x="148157" y="129918"/>
                  </a:cubicBezTo>
                  <a:cubicBezTo>
                    <a:pt x="147126" y="128888"/>
                    <a:pt x="146353" y="127600"/>
                    <a:pt x="146353" y="125797"/>
                  </a:cubicBezTo>
                  <a:lnTo>
                    <a:pt x="146353" y="111631"/>
                  </a:lnTo>
                  <a:cubicBezTo>
                    <a:pt x="146353" y="109828"/>
                    <a:pt x="147126" y="108283"/>
                    <a:pt x="148157" y="107253"/>
                  </a:cubicBezTo>
                  <a:cubicBezTo>
                    <a:pt x="149445" y="106222"/>
                    <a:pt x="150734" y="105707"/>
                    <a:pt x="152280" y="105707"/>
                  </a:cubicBezTo>
                  <a:close/>
                  <a:moveTo>
                    <a:pt x="114351" y="105707"/>
                  </a:moveTo>
                  <a:cubicBezTo>
                    <a:pt x="115906" y="105707"/>
                    <a:pt x="117203" y="106222"/>
                    <a:pt x="118499" y="107253"/>
                  </a:cubicBezTo>
                  <a:cubicBezTo>
                    <a:pt x="119795" y="108283"/>
                    <a:pt x="120314" y="109828"/>
                    <a:pt x="120314" y="111631"/>
                  </a:cubicBezTo>
                  <a:lnTo>
                    <a:pt x="120314" y="125797"/>
                  </a:lnTo>
                  <a:cubicBezTo>
                    <a:pt x="120314" y="127600"/>
                    <a:pt x="119536" y="128888"/>
                    <a:pt x="118499" y="129918"/>
                  </a:cubicBezTo>
                  <a:cubicBezTo>
                    <a:pt x="117203" y="130948"/>
                    <a:pt x="115906" y="131463"/>
                    <a:pt x="114351" y="131463"/>
                  </a:cubicBezTo>
                  <a:cubicBezTo>
                    <a:pt x="112795" y="131463"/>
                    <a:pt x="111240" y="130948"/>
                    <a:pt x="110203" y="129918"/>
                  </a:cubicBezTo>
                  <a:cubicBezTo>
                    <a:pt x="108906" y="128888"/>
                    <a:pt x="108388" y="127600"/>
                    <a:pt x="108388" y="125797"/>
                  </a:cubicBezTo>
                  <a:lnTo>
                    <a:pt x="108388" y="111631"/>
                  </a:lnTo>
                  <a:cubicBezTo>
                    <a:pt x="108388" y="109828"/>
                    <a:pt x="108906" y="108283"/>
                    <a:pt x="110203" y="107253"/>
                  </a:cubicBezTo>
                  <a:cubicBezTo>
                    <a:pt x="111240" y="106222"/>
                    <a:pt x="112795" y="105707"/>
                    <a:pt x="114351" y="105707"/>
                  </a:cubicBezTo>
                  <a:close/>
                  <a:moveTo>
                    <a:pt x="74094" y="105707"/>
                  </a:moveTo>
                  <a:lnTo>
                    <a:pt x="78187" y="105707"/>
                  </a:lnTo>
                  <a:lnTo>
                    <a:pt x="78187" y="131463"/>
                  </a:lnTo>
                  <a:lnTo>
                    <a:pt x="74094" y="131463"/>
                  </a:lnTo>
                  <a:close/>
                  <a:moveTo>
                    <a:pt x="38211" y="105707"/>
                  </a:moveTo>
                  <a:cubicBezTo>
                    <a:pt x="39766" y="105707"/>
                    <a:pt x="41063" y="106222"/>
                    <a:pt x="42359" y="107253"/>
                  </a:cubicBezTo>
                  <a:cubicBezTo>
                    <a:pt x="43655" y="108283"/>
                    <a:pt x="44174" y="109828"/>
                    <a:pt x="44174" y="111631"/>
                  </a:cubicBezTo>
                  <a:lnTo>
                    <a:pt x="44174" y="125797"/>
                  </a:lnTo>
                  <a:cubicBezTo>
                    <a:pt x="44174" y="127600"/>
                    <a:pt x="43655" y="128888"/>
                    <a:pt x="42359" y="129918"/>
                  </a:cubicBezTo>
                  <a:cubicBezTo>
                    <a:pt x="41063" y="130948"/>
                    <a:pt x="39766" y="131463"/>
                    <a:pt x="38211" y="131463"/>
                  </a:cubicBezTo>
                  <a:cubicBezTo>
                    <a:pt x="36655" y="131463"/>
                    <a:pt x="35359" y="130948"/>
                    <a:pt x="34063" y="129918"/>
                  </a:cubicBezTo>
                  <a:cubicBezTo>
                    <a:pt x="33026" y="128888"/>
                    <a:pt x="32248" y="127600"/>
                    <a:pt x="32248" y="125797"/>
                  </a:cubicBezTo>
                  <a:lnTo>
                    <a:pt x="32248" y="111631"/>
                  </a:lnTo>
                  <a:cubicBezTo>
                    <a:pt x="32248" y="109828"/>
                    <a:pt x="33026" y="108283"/>
                    <a:pt x="34063" y="107253"/>
                  </a:cubicBezTo>
                  <a:cubicBezTo>
                    <a:pt x="35359" y="106222"/>
                    <a:pt x="36655" y="105707"/>
                    <a:pt x="38211" y="105707"/>
                  </a:cubicBezTo>
                  <a:close/>
                  <a:moveTo>
                    <a:pt x="304101" y="76775"/>
                  </a:moveTo>
                  <a:cubicBezTo>
                    <a:pt x="369154" y="76775"/>
                    <a:pt x="421557" y="129363"/>
                    <a:pt x="421557" y="194067"/>
                  </a:cubicBezTo>
                  <a:cubicBezTo>
                    <a:pt x="421557" y="259029"/>
                    <a:pt x="369154" y="311617"/>
                    <a:pt x="304101" y="311617"/>
                  </a:cubicBezTo>
                  <a:cubicBezTo>
                    <a:pt x="239307" y="311617"/>
                    <a:pt x="186645" y="259029"/>
                    <a:pt x="186645" y="194067"/>
                  </a:cubicBezTo>
                  <a:lnTo>
                    <a:pt x="304101" y="194067"/>
                  </a:lnTo>
                  <a:close/>
                  <a:moveTo>
                    <a:pt x="532028" y="62130"/>
                  </a:moveTo>
                  <a:cubicBezTo>
                    <a:pt x="530732" y="62130"/>
                    <a:pt x="530213" y="62902"/>
                    <a:pt x="530213" y="63932"/>
                  </a:cubicBezTo>
                  <a:lnTo>
                    <a:pt x="530213" y="79386"/>
                  </a:lnTo>
                  <a:cubicBezTo>
                    <a:pt x="530213" y="80416"/>
                    <a:pt x="530732" y="80931"/>
                    <a:pt x="532028" y="80931"/>
                  </a:cubicBezTo>
                  <a:cubicBezTo>
                    <a:pt x="533065" y="80931"/>
                    <a:pt x="533843" y="80416"/>
                    <a:pt x="533843" y="79386"/>
                  </a:cubicBezTo>
                  <a:lnTo>
                    <a:pt x="533843" y="63932"/>
                  </a:lnTo>
                  <a:cubicBezTo>
                    <a:pt x="533843" y="62902"/>
                    <a:pt x="533065" y="62130"/>
                    <a:pt x="532028" y="62130"/>
                  </a:cubicBezTo>
                  <a:close/>
                  <a:moveTo>
                    <a:pt x="379713" y="62130"/>
                  </a:moveTo>
                  <a:cubicBezTo>
                    <a:pt x="378424" y="62130"/>
                    <a:pt x="377909" y="62902"/>
                    <a:pt x="377909" y="63932"/>
                  </a:cubicBezTo>
                  <a:lnTo>
                    <a:pt x="377909" y="79386"/>
                  </a:lnTo>
                  <a:cubicBezTo>
                    <a:pt x="377909" y="80416"/>
                    <a:pt x="378424" y="80931"/>
                    <a:pt x="379713" y="80931"/>
                  </a:cubicBezTo>
                  <a:cubicBezTo>
                    <a:pt x="381001" y="80931"/>
                    <a:pt x="381517" y="80416"/>
                    <a:pt x="381517" y="79386"/>
                  </a:cubicBezTo>
                  <a:lnTo>
                    <a:pt x="381517" y="63932"/>
                  </a:lnTo>
                  <a:cubicBezTo>
                    <a:pt x="381517" y="62902"/>
                    <a:pt x="381001" y="62130"/>
                    <a:pt x="379713" y="62130"/>
                  </a:cubicBezTo>
                  <a:close/>
                  <a:moveTo>
                    <a:pt x="76410" y="62130"/>
                  </a:moveTo>
                  <a:cubicBezTo>
                    <a:pt x="75124" y="62130"/>
                    <a:pt x="74610" y="62902"/>
                    <a:pt x="74610" y="63932"/>
                  </a:cubicBezTo>
                  <a:lnTo>
                    <a:pt x="74610" y="79386"/>
                  </a:lnTo>
                  <a:cubicBezTo>
                    <a:pt x="74610" y="80416"/>
                    <a:pt x="75124" y="80931"/>
                    <a:pt x="76410" y="80931"/>
                  </a:cubicBezTo>
                  <a:cubicBezTo>
                    <a:pt x="77439" y="80931"/>
                    <a:pt x="77953" y="80416"/>
                    <a:pt x="77953" y="79386"/>
                  </a:cubicBezTo>
                  <a:lnTo>
                    <a:pt x="77953" y="63932"/>
                  </a:lnTo>
                  <a:cubicBezTo>
                    <a:pt x="77953" y="62902"/>
                    <a:pt x="77439" y="62130"/>
                    <a:pt x="76410" y="62130"/>
                  </a:cubicBezTo>
                  <a:close/>
                  <a:moveTo>
                    <a:pt x="567910" y="58781"/>
                  </a:moveTo>
                  <a:lnTo>
                    <a:pt x="572073" y="58781"/>
                  </a:lnTo>
                  <a:lnTo>
                    <a:pt x="572073" y="84537"/>
                  </a:lnTo>
                  <a:lnTo>
                    <a:pt x="567910" y="84537"/>
                  </a:lnTo>
                  <a:close/>
                  <a:moveTo>
                    <a:pt x="532028" y="58781"/>
                  </a:moveTo>
                  <a:cubicBezTo>
                    <a:pt x="533584" y="58781"/>
                    <a:pt x="534880" y="59296"/>
                    <a:pt x="536176" y="60327"/>
                  </a:cubicBezTo>
                  <a:cubicBezTo>
                    <a:pt x="537213" y="61357"/>
                    <a:pt x="537991" y="62902"/>
                    <a:pt x="537991" y="64705"/>
                  </a:cubicBezTo>
                  <a:lnTo>
                    <a:pt x="537991" y="78613"/>
                  </a:lnTo>
                  <a:cubicBezTo>
                    <a:pt x="537991" y="80416"/>
                    <a:pt x="537213" y="81962"/>
                    <a:pt x="536176" y="82992"/>
                  </a:cubicBezTo>
                  <a:cubicBezTo>
                    <a:pt x="534880" y="84022"/>
                    <a:pt x="533584" y="84537"/>
                    <a:pt x="532028" y="84537"/>
                  </a:cubicBezTo>
                  <a:cubicBezTo>
                    <a:pt x="530473" y="84537"/>
                    <a:pt x="528917" y="84022"/>
                    <a:pt x="527880" y="82992"/>
                  </a:cubicBezTo>
                  <a:cubicBezTo>
                    <a:pt x="526584" y="81962"/>
                    <a:pt x="526065" y="80416"/>
                    <a:pt x="526065" y="78613"/>
                  </a:cubicBezTo>
                  <a:lnTo>
                    <a:pt x="526065" y="64705"/>
                  </a:lnTo>
                  <a:cubicBezTo>
                    <a:pt x="526065" y="62902"/>
                    <a:pt x="526584" y="61357"/>
                    <a:pt x="527880" y="60327"/>
                  </a:cubicBezTo>
                  <a:cubicBezTo>
                    <a:pt x="528917" y="59296"/>
                    <a:pt x="530473" y="58781"/>
                    <a:pt x="532028" y="58781"/>
                  </a:cubicBezTo>
                  <a:close/>
                  <a:moveTo>
                    <a:pt x="491770" y="58781"/>
                  </a:moveTo>
                  <a:lnTo>
                    <a:pt x="495863" y="58781"/>
                  </a:lnTo>
                  <a:lnTo>
                    <a:pt x="495863" y="84537"/>
                  </a:lnTo>
                  <a:lnTo>
                    <a:pt x="491770" y="84537"/>
                  </a:lnTo>
                  <a:close/>
                  <a:moveTo>
                    <a:pt x="453806" y="58781"/>
                  </a:moveTo>
                  <a:lnTo>
                    <a:pt x="457969" y="58781"/>
                  </a:lnTo>
                  <a:lnTo>
                    <a:pt x="457969" y="84537"/>
                  </a:lnTo>
                  <a:lnTo>
                    <a:pt x="453806" y="84537"/>
                  </a:lnTo>
                  <a:close/>
                  <a:moveTo>
                    <a:pt x="415630" y="58781"/>
                  </a:moveTo>
                  <a:lnTo>
                    <a:pt x="419723" y="58781"/>
                  </a:lnTo>
                  <a:lnTo>
                    <a:pt x="419723" y="84537"/>
                  </a:lnTo>
                  <a:lnTo>
                    <a:pt x="415630" y="84537"/>
                  </a:lnTo>
                  <a:close/>
                  <a:moveTo>
                    <a:pt x="379713" y="58781"/>
                  </a:moveTo>
                  <a:cubicBezTo>
                    <a:pt x="381259" y="58781"/>
                    <a:pt x="382548" y="59296"/>
                    <a:pt x="383836" y="60327"/>
                  </a:cubicBezTo>
                  <a:cubicBezTo>
                    <a:pt x="384867" y="61357"/>
                    <a:pt x="385640" y="62902"/>
                    <a:pt x="385640" y="64705"/>
                  </a:cubicBezTo>
                  <a:lnTo>
                    <a:pt x="385640" y="78613"/>
                  </a:lnTo>
                  <a:cubicBezTo>
                    <a:pt x="385640" y="80416"/>
                    <a:pt x="384867" y="81962"/>
                    <a:pt x="383836" y="82992"/>
                  </a:cubicBezTo>
                  <a:cubicBezTo>
                    <a:pt x="382548" y="84022"/>
                    <a:pt x="381259" y="84537"/>
                    <a:pt x="379713" y="84537"/>
                  </a:cubicBezTo>
                  <a:cubicBezTo>
                    <a:pt x="378166" y="84537"/>
                    <a:pt x="376620" y="84022"/>
                    <a:pt x="375589" y="82992"/>
                  </a:cubicBezTo>
                  <a:cubicBezTo>
                    <a:pt x="374301" y="81962"/>
                    <a:pt x="373785" y="80416"/>
                    <a:pt x="373785" y="78613"/>
                  </a:cubicBezTo>
                  <a:lnTo>
                    <a:pt x="373785" y="64705"/>
                  </a:lnTo>
                  <a:cubicBezTo>
                    <a:pt x="373785" y="62902"/>
                    <a:pt x="374301" y="61357"/>
                    <a:pt x="375589" y="60327"/>
                  </a:cubicBezTo>
                  <a:cubicBezTo>
                    <a:pt x="376620" y="59296"/>
                    <a:pt x="378166" y="58781"/>
                    <a:pt x="379713" y="58781"/>
                  </a:cubicBezTo>
                  <a:close/>
                  <a:moveTo>
                    <a:pt x="188480" y="58781"/>
                  </a:moveTo>
                  <a:lnTo>
                    <a:pt x="192573" y="58781"/>
                  </a:lnTo>
                  <a:lnTo>
                    <a:pt x="192573" y="84537"/>
                  </a:lnTo>
                  <a:lnTo>
                    <a:pt x="188480" y="84537"/>
                  </a:lnTo>
                  <a:close/>
                  <a:moveTo>
                    <a:pt x="150234" y="58781"/>
                  </a:moveTo>
                  <a:lnTo>
                    <a:pt x="154397" y="58781"/>
                  </a:lnTo>
                  <a:lnTo>
                    <a:pt x="154397" y="84537"/>
                  </a:lnTo>
                  <a:lnTo>
                    <a:pt x="150234" y="84537"/>
                  </a:lnTo>
                  <a:close/>
                  <a:moveTo>
                    <a:pt x="112270" y="58781"/>
                  </a:moveTo>
                  <a:lnTo>
                    <a:pt x="116433" y="58781"/>
                  </a:lnTo>
                  <a:lnTo>
                    <a:pt x="116433" y="84537"/>
                  </a:lnTo>
                  <a:lnTo>
                    <a:pt x="112270" y="84537"/>
                  </a:lnTo>
                  <a:close/>
                  <a:moveTo>
                    <a:pt x="76410" y="58781"/>
                  </a:moveTo>
                  <a:cubicBezTo>
                    <a:pt x="77953" y="58781"/>
                    <a:pt x="79239" y="59296"/>
                    <a:pt x="80268" y="60327"/>
                  </a:cubicBezTo>
                  <a:cubicBezTo>
                    <a:pt x="81553" y="61357"/>
                    <a:pt x="82068" y="62902"/>
                    <a:pt x="82068" y="64705"/>
                  </a:cubicBezTo>
                  <a:lnTo>
                    <a:pt x="82068" y="78613"/>
                  </a:lnTo>
                  <a:cubicBezTo>
                    <a:pt x="82068" y="80416"/>
                    <a:pt x="81553" y="81962"/>
                    <a:pt x="80268" y="82992"/>
                  </a:cubicBezTo>
                  <a:cubicBezTo>
                    <a:pt x="79239" y="84022"/>
                    <a:pt x="77953" y="84537"/>
                    <a:pt x="76410" y="84537"/>
                  </a:cubicBezTo>
                  <a:cubicBezTo>
                    <a:pt x="74610" y="84537"/>
                    <a:pt x="73324" y="84022"/>
                    <a:pt x="72038" y="82992"/>
                  </a:cubicBezTo>
                  <a:cubicBezTo>
                    <a:pt x="71009" y="81962"/>
                    <a:pt x="70495" y="80416"/>
                    <a:pt x="70495" y="78613"/>
                  </a:cubicBezTo>
                  <a:lnTo>
                    <a:pt x="70495" y="64705"/>
                  </a:lnTo>
                  <a:cubicBezTo>
                    <a:pt x="70495" y="62902"/>
                    <a:pt x="71009" y="61357"/>
                    <a:pt x="72038" y="60327"/>
                  </a:cubicBezTo>
                  <a:cubicBezTo>
                    <a:pt x="73324" y="59296"/>
                    <a:pt x="74610" y="58781"/>
                    <a:pt x="76410" y="58781"/>
                  </a:cubicBezTo>
                  <a:close/>
                  <a:moveTo>
                    <a:pt x="36129" y="58781"/>
                  </a:moveTo>
                  <a:lnTo>
                    <a:pt x="40292" y="58781"/>
                  </a:lnTo>
                  <a:lnTo>
                    <a:pt x="40292" y="84537"/>
                  </a:lnTo>
                  <a:lnTo>
                    <a:pt x="36129" y="84537"/>
                  </a:lnTo>
                  <a:close/>
                  <a:moveTo>
                    <a:pt x="282685" y="55394"/>
                  </a:moveTo>
                  <a:lnTo>
                    <a:pt x="282685" y="172674"/>
                  </a:lnTo>
                  <a:lnTo>
                    <a:pt x="165194" y="172674"/>
                  </a:lnTo>
                  <a:cubicBezTo>
                    <a:pt x="165194" y="107977"/>
                    <a:pt x="217872" y="55394"/>
                    <a:pt x="282685" y="55394"/>
                  </a:cubicBezTo>
                  <a:close/>
                  <a:moveTo>
                    <a:pt x="568190" y="23972"/>
                  </a:moveTo>
                  <a:lnTo>
                    <a:pt x="568190" y="33767"/>
                  </a:lnTo>
                  <a:cubicBezTo>
                    <a:pt x="568190" y="34798"/>
                    <a:pt x="568964" y="35571"/>
                    <a:pt x="569997" y="35571"/>
                  </a:cubicBezTo>
                  <a:cubicBezTo>
                    <a:pt x="571288" y="35571"/>
                    <a:pt x="571804" y="34798"/>
                    <a:pt x="571804" y="33767"/>
                  </a:cubicBezTo>
                  <a:lnTo>
                    <a:pt x="571804" y="26034"/>
                  </a:lnTo>
                  <a:cubicBezTo>
                    <a:pt x="570771" y="25260"/>
                    <a:pt x="569481" y="24487"/>
                    <a:pt x="568190" y="23972"/>
                  </a:cubicBezTo>
                  <a:close/>
                  <a:moveTo>
                    <a:pt x="40013" y="23972"/>
                  </a:moveTo>
                  <a:cubicBezTo>
                    <a:pt x="38722" y="24487"/>
                    <a:pt x="37690" y="25260"/>
                    <a:pt x="36399" y="26034"/>
                  </a:cubicBezTo>
                  <a:lnTo>
                    <a:pt x="36399" y="33767"/>
                  </a:lnTo>
                  <a:cubicBezTo>
                    <a:pt x="36399" y="34798"/>
                    <a:pt x="37173" y="35313"/>
                    <a:pt x="38206" y="35313"/>
                  </a:cubicBezTo>
                  <a:cubicBezTo>
                    <a:pt x="39497" y="35313"/>
                    <a:pt x="40013" y="34798"/>
                    <a:pt x="40013" y="33767"/>
                  </a:cubicBezTo>
                  <a:close/>
                  <a:moveTo>
                    <a:pt x="530242" y="21394"/>
                  </a:moveTo>
                  <a:lnTo>
                    <a:pt x="530242" y="33767"/>
                  </a:lnTo>
                  <a:cubicBezTo>
                    <a:pt x="530242" y="34798"/>
                    <a:pt x="530758" y="35571"/>
                    <a:pt x="532049" y="35571"/>
                  </a:cubicBezTo>
                  <a:cubicBezTo>
                    <a:pt x="533081" y="35571"/>
                    <a:pt x="533856" y="34798"/>
                    <a:pt x="533856" y="33767"/>
                  </a:cubicBezTo>
                  <a:lnTo>
                    <a:pt x="533856" y="21394"/>
                  </a:lnTo>
                  <a:close/>
                  <a:moveTo>
                    <a:pt x="492035" y="21394"/>
                  </a:moveTo>
                  <a:lnTo>
                    <a:pt x="492035" y="33767"/>
                  </a:lnTo>
                  <a:cubicBezTo>
                    <a:pt x="492035" y="34798"/>
                    <a:pt x="492810" y="35571"/>
                    <a:pt x="493842" y="35571"/>
                  </a:cubicBezTo>
                  <a:cubicBezTo>
                    <a:pt x="495133" y="35571"/>
                    <a:pt x="495650" y="34798"/>
                    <a:pt x="495650" y="33767"/>
                  </a:cubicBezTo>
                  <a:lnTo>
                    <a:pt x="495650" y="21394"/>
                  </a:lnTo>
                  <a:close/>
                  <a:moveTo>
                    <a:pt x="454087" y="21394"/>
                  </a:moveTo>
                  <a:lnTo>
                    <a:pt x="454087" y="33767"/>
                  </a:lnTo>
                  <a:cubicBezTo>
                    <a:pt x="454087" y="34798"/>
                    <a:pt x="454604" y="35571"/>
                    <a:pt x="455894" y="35571"/>
                  </a:cubicBezTo>
                  <a:cubicBezTo>
                    <a:pt x="456927" y="35571"/>
                    <a:pt x="457701" y="34798"/>
                    <a:pt x="457701" y="33767"/>
                  </a:cubicBezTo>
                  <a:lnTo>
                    <a:pt x="457701" y="21394"/>
                  </a:lnTo>
                  <a:close/>
                  <a:moveTo>
                    <a:pt x="415881" y="21394"/>
                  </a:moveTo>
                  <a:lnTo>
                    <a:pt x="415881" y="33767"/>
                  </a:lnTo>
                  <a:cubicBezTo>
                    <a:pt x="415881" y="34798"/>
                    <a:pt x="416655" y="35571"/>
                    <a:pt x="417688" y="35571"/>
                  </a:cubicBezTo>
                  <a:cubicBezTo>
                    <a:pt x="418979" y="35571"/>
                    <a:pt x="419495" y="34798"/>
                    <a:pt x="419495" y="33767"/>
                  </a:cubicBezTo>
                  <a:lnTo>
                    <a:pt x="419495" y="21394"/>
                  </a:lnTo>
                  <a:close/>
                  <a:moveTo>
                    <a:pt x="377933" y="21394"/>
                  </a:moveTo>
                  <a:lnTo>
                    <a:pt x="377933" y="33767"/>
                  </a:lnTo>
                  <a:cubicBezTo>
                    <a:pt x="377933" y="34798"/>
                    <a:pt x="378449" y="35571"/>
                    <a:pt x="379740" y="35571"/>
                  </a:cubicBezTo>
                  <a:cubicBezTo>
                    <a:pt x="381031" y="35571"/>
                    <a:pt x="381547" y="34798"/>
                    <a:pt x="381547" y="33767"/>
                  </a:cubicBezTo>
                  <a:lnTo>
                    <a:pt x="381547" y="21394"/>
                  </a:lnTo>
                  <a:close/>
                  <a:moveTo>
                    <a:pt x="339985" y="21394"/>
                  </a:moveTo>
                  <a:lnTo>
                    <a:pt x="339985" y="33767"/>
                  </a:lnTo>
                  <a:cubicBezTo>
                    <a:pt x="339985" y="34798"/>
                    <a:pt x="340501" y="35571"/>
                    <a:pt x="341792" y="35571"/>
                  </a:cubicBezTo>
                  <a:cubicBezTo>
                    <a:pt x="342824" y="35571"/>
                    <a:pt x="343341" y="34798"/>
                    <a:pt x="343341" y="33767"/>
                  </a:cubicBezTo>
                  <a:lnTo>
                    <a:pt x="343341" y="21394"/>
                  </a:lnTo>
                  <a:close/>
                  <a:moveTo>
                    <a:pt x="302811" y="21394"/>
                  </a:moveTo>
                  <a:lnTo>
                    <a:pt x="302811" y="33767"/>
                  </a:lnTo>
                  <a:cubicBezTo>
                    <a:pt x="302811" y="34798"/>
                    <a:pt x="303327" y="35571"/>
                    <a:pt x="304618" y="35571"/>
                  </a:cubicBezTo>
                  <a:cubicBezTo>
                    <a:pt x="305909" y="35571"/>
                    <a:pt x="306425" y="34798"/>
                    <a:pt x="306425" y="33767"/>
                  </a:cubicBezTo>
                  <a:lnTo>
                    <a:pt x="306425" y="21394"/>
                  </a:lnTo>
                  <a:close/>
                  <a:moveTo>
                    <a:pt x="264863" y="21394"/>
                  </a:moveTo>
                  <a:lnTo>
                    <a:pt x="264863" y="33767"/>
                  </a:lnTo>
                  <a:cubicBezTo>
                    <a:pt x="264863" y="34798"/>
                    <a:pt x="265379" y="35571"/>
                    <a:pt x="266670" y="35571"/>
                  </a:cubicBezTo>
                  <a:cubicBezTo>
                    <a:pt x="267702" y="35571"/>
                    <a:pt x="268477" y="34798"/>
                    <a:pt x="268477" y="33767"/>
                  </a:cubicBezTo>
                  <a:lnTo>
                    <a:pt x="268477" y="21394"/>
                  </a:lnTo>
                  <a:close/>
                  <a:moveTo>
                    <a:pt x="226657" y="21394"/>
                  </a:moveTo>
                  <a:lnTo>
                    <a:pt x="226657" y="33767"/>
                  </a:lnTo>
                  <a:cubicBezTo>
                    <a:pt x="226657" y="34798"/>
                    <a:pt x="227173" y="35571"/>
                    <a:pt x="228464" y="35571"/>
                  </a:cubicBezTo>
                  <a:cubicBezTo>
                    <a:pt x="229754" y="35571"/>
                    <a:pt x="230271" y="34798"/>
                    <a:pt x="230271" y="33767"/>
                  </a:cubicBezTo>
                  <a:lnTo>
                    <a:pt x="230271" y="21394"/>
                  </a:lnTo>
                  <a:close/>
                  <a:moveTo>
                    <a:pt x="188708" y="21394"/>
                  </a:moveTo>
                  <a:lnTo>
                    <a:pt x="188708" y="33767"/>
                  </a:lnTo>
                  <a:cubicBezTo>
                    <a:pt x="188708" y="34798"/>
                    <a:pt x="189225" y="35571"/>
                    <a:pt x="190515" y="35571"/>
                  </a:cubicBezTo>
                  <a:cubicBezTo>
                    <a:pt x="191806" y="35571"/>
                    <a:pt x="192322" y="34798"/>
                    <a:pt x="192322" y="33767"/>
                  </a:cubicBezTo>
                  <a:lnTo>
                    <a:pt x="192322" y="21394"/>
                  </a:lnTo>
                  <a:close/>
                  <a:moveTo>
                    <a:pt x="150502" y="21394"/>
                  </a:moveTo>
                  <a:lnTo>
                    <a:pt x="150502" y="33767"/>
                  </a:lnTo>
                  <a:cubicBezTo>
                    <a:pt x="150502" y="34798"/>
                    <a:pt x="151276" y="35571"/>
                    <a:pt x="152309" y="35571"/>
                  </a:cubicBezTo>
                  <a:cubicBezTo>
                    <a:pt x="153599" y="35571"/>
                    <a:pt x="154116" y="34798"/>
                    <a:pt x="154116" y="33767"/>
                  </a:cubicBezTo>
                  <a:lnTo>
                    <a:pt x="154116" y="21394"/>
                  </a:lnTo>
                  <a:close/>
                  <a:moveTo>
                    <a:pt x="112553" y="21394"/>
                  </a:moveTo>
                  <a:lnTo>
                    <a:pt x="112553" y="33767"/>
                  </a:lnTo>
                  <a:cubicBezTo>
                    <a:pt x="112553" y="34798"/>
                    <a:pt x="113070" y="35571"/>
                    <a:pt x="114361" y="35571"/>
                  </a:cubicBezTo>
                  <a:cubicBezTo>
                    <a:pt x="115393" y="35571"/>
                    <a:pt x="116168" y="34798"/>
                    <a:pt x="116168" y="33767"/>
                  </a:cubicBezTo>
                  <a:lnTo>
                    <a:pt x="116168" y="21394"/>
                  </a:lnTo>
                  <a:close/>
                  <a:moveTo>
                    <a:pt x="74605" y="21394"/>
                  </a:moveTo>
                  <a:lnTo>
                    <a:pt x="74605" y="33767"/>
                  </a:lnTo>
                  <a:cubicBezTo>
                    <a:pt x="74605" y="34798"/>
                    <a:pt x="75122" y="35571"/>
                    <a:pt x="76412" y="35571"/>
                  </a:cubicBezTo>
                  <a:cubicBezTo>
                    <a:pt x="77445" y="35571"/>
                    <a:pt x="77961" y="34798"/>
                    <a:pt x="77961" y="33767"/>
                  </a:cubicBezTo>
                  <a:lnTo>
                    <a:pt x="77961" y="21394"/>
                  </a:lnTo>
                  <a:close/>
                  <a:moveTo>
                    <a:pt x="52662" y="21394"/>
                  </a:moveTo>
                  <a:cubicBezTo>
                    <a:pt x="49565" y="21394"/>
                    <a:pt x="46983" y="21910"/>
                    <a:pt x="44144" y="22683"/>
                  </a:cubicBezTo>
                  <a:lnTo>
                    <a:pt x="44144" y="32993"/>
                  </a:lnTo>
                  <a:cubicBezTo>
                    <a:pt x="44144" y="34798"/>
                    <a:pt x="43627" y="36344"/>
                    <a:pt x="42336" y="37375"/>
                  </a:cubicBezTo>
                  <a:cubicBezTo>
                    <a:pt x="41304" y="38406"/>
                    <a:pt x="39755" y="38922"/>
                    <a:pt x="38206" y="38922"/>
                  </a:cubicBezTo>
                  <a:cubicBezTo>
                    <a:pt x="36657" y="38922"/>
                    <a:pt x="35366" y="38406"/>
                    <a:pt x="34076" y="37375"/>
                  </a:cubicBezTo>
                  <a:cubicBezTo>
                    <a:pt x="33043" y="36344"/>
                    <a:pt x="32269" y="34798"/>
                    <a:pt x="32269" y="32993"/>
                  </a:cubicBezTo>
                  <a:lnTo>
                    <a:pt x="32269" y="29127"/>
                  </a:lnTo>
                  <a:cubicBezTo>
                    <a:pt x="25815" y="34798"/>
                    <a:pt x="21426" y="43046"/>
                    <a:pt x="21426" y="52326"/>
                  </a:cubicBezTo>
                  <a:lnTo>
                    <a:pt x="21426" y="322719"/>
                  </a:lnTo>
                  <a:cubicBezTo>
                    <a:pt x="21426" y="333802"/>
                    <a:pt x="27364" y="343340"/>
                    <a:pt x="36141" y="349010"/>
                  </a:cubicBezTo>
                  <a:lnTo>
                    <a:pt x="36141" y="332771"/>
                  </a:lnTo>
                  <a:lnTo>
                    <a:pt x="40271" y="332771"/>
                  </a:lnTo>
                  <a:lnTo>
                    <a:pt x="40271" y="351073"/>
                  </a:lnTo>
                  <a:cubicBezTo>
                    <a:pt x="44144" y="352877"/>
                    <a:pt x="48274" y="353650"/>
                    <a:pt x="52662" y="353650"/>
                  </a:cubicBezTo>
                  <a:lnTo>
                    <a:pt x="70733" y="353650"/>
                  </a:lnTo>
                  <a:cubicBezTo>
                    <a:pt x="70733" y="353392"/>
                    <a:pt x="70475" y="353135"/>
                    <a:pt x="70475" y="352877"/>
                  </a:cubicBezTo>
                  <a:lnTo>
                    <a:pt x="70475" y="338958"/>
                  </a:lnTo>
                  <a:cubicBezTo>
                    <a:pt x="70475" y="336896"/>
                    <a:pt x="70991" y="335349"/>
                    <a:pt x="72282" y="334318"/>
                  </a:cubicBezTo>
                  <a:cubicBezTo>
                    <a:pt x="73315" y="333287"/>
                    <a:pt x="74863" y="332771"/>
                    <a:pt x="76412" y="332771"/>
                  </a:cubicBezTo>
                  <a:cubicBezTo>
                    <a:pt x="77961" y="332771"/>
                    <a:pt x="79252" y="333287"/>
                    <a:pt x="80543" y="334318"/>
                  </a:cubicBezTo>
                  <a:cubicBezTo>
                    <a:pt x="81575" y="335349"/>
                    <a:pt x="82350" y="336896"/>
                    <a:pt x="82350" y="338958"/>
                  </a:cubicBezTo>
                  <a:lnTo>
                    <a:pt x="82350" y="352877"/>
                  </a:lnTo>
                  <a:cubicBezTo>
                    <a:pt x="82350" y="353135"/>
                    <a:pt x="81834" y="353392"/>
                    <a:pt x="81834" y="353650"/>
                  </a:cubicBezTo>
                  <a:lnTo>
                    <a:pt x="112295" y="353650"/>
                  </a:lnTo>
                  <a:lnTo>
                    <a:pt x="112295" y="332771"/>
                  </a:lnTo>
                  <a:lnTo>
                    <a:pt x="116426" y="332771"/>
                  </a:lnTo>
                  <a:lnTo>
                    <a:pt x="116426" y="353650"/>
                  </a:lnTo>
                  <a:lnTo>
                    <a:pt x="150243" y="353650"/>
                  </a:lnTo>
                  <a:lnTo>
                    <a:pt x="150243" y="332771"/>
                  </a:lnTo>
                  <a:lnTo>
                    <a:pt x="154374" y="332771"/>
                  </a:lnTo>
                  <a:lnTo>
                    <a:pt x="154374" y="353650"/>
                  </a:lnTo>
                  <a:lnTo>
                    <a:pt x="188708" y="353650"/>
                  </a:lnTo>
                  <a:lnTo>
                    <a:pt x="188708" y="332771"/>
                  </a:lnTo>
                  <a:lnTo>
                    <a:pt x="192839" y="332771"/>
                  </a:lnTo>
                  <a:lnTo>
                    <a:pt x="192839" y="353650"/>
                  </a:lnTo>
                  <a:lnTo>
                    <a:pt x="223042" y="353650"/>
                  </a:lnTo>
                  <a:cubicBezTo>
                    <a:pt x="223042" y="353392"/>
                    <a:pt x="222784" y="353135"/>
                    <a:pt x="222784" y="352877"/>
                  </a:cubicBezTo>
                  <a:lnTo>
                    <a:pt x="222784" y="338958"/>
                  </a:lnTo>
                  <a:cubicBezTo>
                    <a:pt x="222784" y="336896"/>
                    <a:pt x="223301" y="335349"/>
                    <a:pt x="224591" y="334318"/>
                  </a:cubicBezTo>
                  <a:cubicBezTo>
                    <a:pt x="225624" y="333287"/>
                    <a:pt x="227173" y="332771"/>
                    <a:pt x="228722" y="332771"/>
                  </a:cubicBezTo>
                  <a:cubicBezTo>
                    <a:pt x="230271" y="332771"/>
                    <a:pt x="231561" y="333287"/>
                    <a:pt x="232852" y="334318"/>
                  </a:cubicBezTo>
                  <a:cubicBezTo>
                    <a:pt x="233885" y="335349"/>
                    <a:pt x="234659" y="336896"/>
                    <a:pt x="234659" y="338958"/>
                  </a:cubicBezTo>
                  <a:lnTo>
                    <a:pt x="234659" y="352877"/>
                  </a:lnTo>
                  <a:cubicBezTo>
                    <a:pt x="234659" y="353135"/>
                    <a:pt x="234143" y="353392"/>
                    <a:pt x="234143" y="353650"/>
                  </a:cubicBezTo>
                  <a:lnTo>
                    <a:pt x="264605" y="353650"/>
                  </a:lnTo>
                  <a:lnTo>
                    <a:pt x="264605" y="332771"/>
                  </a:lnTo>
                  <a:lnTo>
                    <a:pt x="268735" y="332771"/>
                  </a:lnTo>
                  <a:lnTo>
                    <a:pt x="268735" y="353650"/>
                  </a:lnTo>
                  <a:lnTo>
                    <a:pt x="302811" y="353650"/>
                  </a:lnTo>
                  <a:lnTo>
                    <a:pt x="302811" y="332771"/>
                  </a:lnTo>
                  <a:lnTo>
                    <a:pt x="306683" y="332771"/>
                  </a:lnTo>
                  <a:lnTo>
                    <a:pt x="306683" y="353650"/>
                  </a:lnTo>
                  <a:lnTo>
                    <a:pt x="339727" y="353650"/>
                  </a:lnTo>
                  <a:lnTo>
                    <a:pt x="339727" y="332771"/>
                  </a:lnTo>
                  <a:lnTo>
                    <a:pt x="343857" y="332771"/>
                  </a:lnTo>
                  <a:lnTo>
                    <a:pt x="343857" y="353650"/>
                  </a:lnTo>
                  <a:lnTo>
                    <a:pt x="374319" y="353650"/>
                  </a:lnTo>
                  <a:cubicBezTo>
                    <a:pt x="374319" y="353392"/>
                    <a:pt x="373802" y="353135"/>
                    <a:pt x="373802" y="352877"/>
                  </a:cubicBezTo>
                  <a:lnTo>
                    <a:pt x="373802" y="338958"/>
                  </a:lnTo>
                  <a:cubicBezTo>
                    <a:pt x="373802" y="336896"/>
                    <a:pt x="374577" y="335349"/>
                    <a:pt x="375609" y="334318"/>
                  </a:cubicBezTo>
                  <a:cubicBezTo>
                    <a:pt x="376900" y="333287"/>
                    <a:pt x="378191" y="332771"/>
                    <a:pt x="379740" y="332771"/>
                  </a:cubicBezTo>
                  <a:cubicBezTo>
                    <a:pt x="381289" y="332771"/>
                    <a:pt x="382838" y="333287"/>
                    <a:pt x="383870" y="334318"/>
                  </a:cubicBezTo>
                  <a:cubicBezTo>
                    <a:pt x="385161" y="335349"/>
                    <a:pt x="385677" y="336896"/>
                    <a:pt x="385677" y="338958"/>
                  </a:cubicBezTo>
                  <a:lnTo>
                    <a:pt x="385677" y="352877"/>
                  </a:lnTo>
                  <a:cubicBezTo>
                    <a:pt x="385677" y="353135"/>
                    <a:pt x="385419" y="353392"/>
                    <a:pt x="385419" y="353650"/>
                  </a:cubicBezTo>
                  <a:lnTo>
                    <a:pt x="415881" y="353650"/>
                  </a:lnTo>
                  <a:lnTo>
                    <a:pt x="415881" y="332771"/>
                  </a:lnTo>
                  <a:lnTo>
                    <a:pt x="420011" y="332771"/>
                  </a:lnTo>
                  <a:lnTo>
                    <a:pt x="420011" y="353650"/>
                  </a:lnTo>
                  <a:lnTo>
                    <a:pt x="453829" y="353650"/>
                  </a:lnTo>
                  <a:lnTo>
                    <a:pt x="453829" y="332771"/>
                  </a:lnTo>
                  <a:lnTo>
                    <a:pt x="457960" y="332771"/>
                  </a:lnTo>
                  <a:lnTo>
                    <a:pt x="457960" y="353650"/>
                  </a:lnTo>
                  <a:lnTo>
                    <a:pt x="492035" y="353650"/>
                  </a:lnTo>
                  <a:lnTo>
                    <a:pt x="492035" y="332771"/>
                  </a:lnTo>
                  <a:lnTo>
                    <a:pt x="495908" y="332771"/>
                  </a:lnTo>
                  <a:lnTo>
                    <a:pt x="495908" y="353650"/>
                  </a:lnTo>
                  <a:lnTo>
                    <a:pt x="526369" y="353650"/>
                  </a:lnTo>
                  <a:cubicBezTo>
                    <a:pt x="526369" y="353392"/>
                    <a:pt x="526111" y="353135"/>
                    <a:pt x="526111" y="352877"/>
                  </a:cubicBezTo>
                  <a:lnTo>
                    <a:pt x="526111" y="338958"/>
                  </a:lnTo>
                  <a:cubicBezTo>
                    <a:pt x="526111" y="336896"/>
                    <a:pt x="526628" y="335349"/>
                    <a:pt x="527918" y="334318"/>
                  </a:cubicBezTo>
                  <a:cubicBezTo>
                    <a:pt x="528951" y="333287"/>
                    <a:pt x="530500" y="332771"/>
                    <a:pt x="532049" y="332771"/>
                  </a:cubicBezTo>
                  <a:cubicBezTo>
                    <a:pt x="533598" y="332771"/>
                    <a:pt x="534888" y="333287"/>
                    <a:pt x="536179" y="334318"/>
                  </a:cubicBezTo>
                  <a:cubicBezTo>
                    <a:pt x="537212" y="335349"/>
                    <a:pt x="537986" y="336896"/>
                    <a:pt x="537986" y="338958"/>
                  </a:cubicBezTo>
                  <a:lnTo>
                    <a:pt x="537986" y="352877"/>
                  </a:lnTo>
                  <a:cubicBezTo>
                    <a:pt x="537986" y="353135"/>
                    <a:pt x="537728" y="353392"/>
                    <a:pt x="537470" y="353650"/>
                  </a:cubicBezTo>
                  <a:lnTo>
                    <a:pt x="555540" y="353650"/>
                  </a:lnTo>
                  <a:cubicBezTo>
                    <a:pt x="559929" y="353650"/>
                    <a:pt x="564059" y="352877"/>
                    <a:pt x="567932" y="351073"/>
                  </a:cubicBezTo>
                  <a:lnTo>
                    <a:pt x="567932" y="332771"/>
                  </a:lnTo>
                  <a:lnTo>
                    <a:pt x="572062" y="332771"/>
                  </a:lnTo>
                  <a:lnTo>
                    <a:pt x="572062" y="349010"/>
                  </a:lnTo>
                  <a:cubicBezTo>
                    <a:pt x="580839" y="343340"/>
                    <a:pt x="586777" y="333802"/>
                    <a:pt x="586777" y="322719"/>
                  </a:cubicBezTo>
                  <a:lnTo>
                    <a:pt x="586777" y="52326"/>
                  </a:lnTo>
                  <a:cubicBezTo>
                    <a:pt x="586777" y="43046"/>
                    <a:pt x="582388" y="34798"/>
                    <a:pt x="575934" y="29127"/>
                  </a:cubicBezTo>
                  <a:lnTo>
                    <a:pt x="575934" y="32993"/>
                  </a:lnTo>
                  <a:cubicBezTo>
                    <a:pt x="575934" y="34798"/>
                    <a:pt x="575160" y="36344"/>
                    <a:pt x="574127" y="37375"/>
                  </a:cubicBezTo>
                  <a:cubicBezTo>
                    <a:pt x="572837" y="38406"/>
                    <a:pt x="571546" y="38922"/>
                    <a:pt x="569997" y="38922"/>
                  </a:cubicBezTo>
                  <a:cubicBezTo>
                    <a:pt x="568448" y="38922"/>
                    <a:pt x="566899" y="38406"/>
                    <a:pt x="565867" y="37375"/>
                  </a:cubicBezTo>
                  <a:cubicBezTo>
                    <a:pt x="564576" y="36344"/>
                    <a:pt x="564059" y="34798"/>
                    <a:pt x="564059" y="32993"/>
                  </a:cubicBezTo>
                  <a:lnTo>
                    <a:pt x="564059" y="22683"/>
                  </a:lnTo>
                  <a:cubicBezTo>
                    <a:pt x="561220" y="21910"/>
                    <a:pt x="558638" y="21394"/>
                    <a:pt x="555540" y="21394"/>
                  </a:cubicBezTo>
                  <a:lnTo>
                    <a:pt x="537728" y="21394"/>
                  </a:lnTo>
                  <a:lnTo>
                    <a:pt x="537728" y="32993"/>
                  </a:lnTo>
                  <a:cubicBezTo>
                    <a:pt x="537728" y="34798"/>
                    <a:pt x="537212" y="36344"/>
                    <a:pt x="535921" y="37375"/>
                  </a:cubicBezTo>
                  <a:cubicBezTo>
                    <a:pt x="534888" y="38406"/>
                    <a:pt x="533340" y="38922"/>
                    <a:pt x="531791" y="38922"/>
                  </a:cubicBezTo>
                  <a:cubicBezTo>
                    <a:pt x="530242" y="38922"/>
                    <a:pt x="528951" y="38406"/>
                    <a:pt x="527660" y="37375"/>
                  </a:cubicBezTo>
                  <a:cubicBezTo>
                    <a:pt x="526628" y="36344"/>
                    <a:pt x="526111" y="34798"/>
                    <a:pt x="526111" y="32993"/>
                  </a:cubicBezTo>
                  <a:lnTo>
                    <a:pt x="526111" y="21394"/>
                  </a:lnTo>
                  <a:lnTo>
                    <a:pt x="499780" y="21394"/>
                  </a:lnTo>
                  <a:lnTo>
                    <a:pt x="499780" y="32993"/>
                  </a:lnTo>
                  <a:cubicBezTo>
                    <a:pt x="499780" y="34798"/>
                    <a:pt x="499264" y="36344"/>
                    <a:pt x="497973" y="37375"/>
                  </a:cubicBezTo>
                  <a:cubicBezTo>
                    <a:pt x="496682" y="38406"/>
                    <a:pt x="495391" y="38922"/>
                    <a:pt x="493842" y="38922"/>
                  </a:cubicBezTo>
                  <a:cubicBezTo>
                    <a:pt x="492294" y="38922"/>
                    <a:pt x="491003" y="38406"/>
                    <a:pt x="489712" y="37375"/>
                  </a:cubicBezTo>
                  <a:cubicBezTo>
                    <a:pt x="488679" y="36344"/>
                    <a:pt x="487905" y="34798"/>
                    <a:pt x="487905" y="32993"/>
                  </a:cubicBezTo>
                  <a:lnTo>
                    <a:pt x="487905" y="21394"/>
                  </a:lnTo>
                  <a:lnTo>
                    <a:pt x="461574" y="21394"/>
                  </a:lnTo>
                  <a:lnTo>
                    <a:pt x="461574" y="32993"/>
                  </a:lnTo>
                  <a:cubicBezTo>
                    <a:pt x="461574" y="34798"/>
                    <a:pt x="461057" y="36344"/>
                    <a:pt x="459767" y="37375"/>
                  </a:cubicBezTo>
                  <a:cubicBezTo>
                    <a:pt x="458734" y="38406"/>
                    <a:pt x="457185" y="38922"/>
                    <a:pt x="455636" y="38922"/>
                  </a:cubicBezTo>
                  <a:cubicBezTo>
                    <a:pt x="454087" y="38922"/>
                    <a:pt x="452797" y="38406"/>
                    <a:pt x="451506" y="37375"/>
                  </a:cubicBezTo>
                  <a:cubicBezTo>
                    <a:pt x="450473" y="36344"/>
                    <a:pt x="449957" y="34798"/>
                    <a:pt x="449957" y="32993"/>
                  </a:cubicBezTo>
                  <a:lnTo>
                    <a:pt x="449957" y="21394"/>
                  </a:lnTo>
                  <a:lnTo>
                    <a:pt x="423625" y="21394"/>
                  </a:lnTo>
                  <a:lnTo>
                    <a:pt x="423625" y="32993"/>
                  </a:lnTo>
                  <a:cubicBezTo>
                    <a:pt x="423625" y="34798"/>
                    <a:pt x="423109" y="36344"/>
                    <a:pt x="421818" y="37375"/>
                  </a:cubicBezTo>
                  <a:cubicBezTo>
                    <a:pt x="420786" y="38406"/>
                    <a:pt x="419237" y="38922"/>
                    <a:pt x="417688" y="38922"/>
                  </a:cubicBezTo>
                  <a:cubicBezTo>
                    <a:pt x="416139" y="38922"/>
                    <a:pt x="414848" y="38406"/>
                    <a:pt x="413558" y="37375"/>
                  </a:cubicBezTo>
                  <a:cubicBezTo>
                    <a:pt x="412525" y="36344"/>
                    <a:pt x="411751" y="34798"/>
                    <a:pt x="411751" y="32993"/>
                  </a:cubicBezTo>
                  <a:lnTo>
                    <a:pt x="411751" y="21394"/>
                  </a:lnTo>
                  <a:lnTo>
                    <a:pt x="385677" y="21394"/>
                  </a:lnTo>
                  <a:lnTo>
                    <a:pt x="385677" y="32993"/>
                  </a:lnTo>
                  <a:cubicBezTo>
                    <a:pt x="385677" y="34798"/>
                    <a:pt x="384903" y="36344"/>
                    <a:pt x="383870" y="37375"/>
                  </a:cubicBezTo>
                  <a:cubicBezTo>
                    <a:pt x="382580" y="38406"/>
                    <a:pt x="381289" y="38922"/>
                    <a:pt x="379740" y="38922"/>
                  </a:cubicBezTo>
                  <a:cubicBezTo>
                    <a:pt x="378191" y="38922"/>
                    <a:pt x="376642" y="38406"/>
                    <a:pt x="375609" y="37375"/>
                  </a:cubicBezTo>
                  <a:cubicBezTo>
                    <a:pt x="374319" y="36344"/>
                    <a:pt x="373802" y="34798"/>
                    <a:pt x="373802" y="32993"/>
                  </a:cubicBezTo>
                  <a:lnTo>
                    <a:pt x="373802" y="21394"/>
                  </a:lnTo>
                  <a:lnTo>
                    <a:pt x="347471" y="21394"/>
                  </a:lnTo>
                  <a:lnTo>
                    <a:pt x="347471" y="32993"/>
                  </a:lnTo>
                  <a:cubicBezTo>
                    <a:pt x="347471" y="34798"/>
                    <a:pt x="346955" y="36344"/>
                    <a:pt x="345664" y="37375"/>
                  </a:cubicBezTo>
                  <a:cubicBezTo>
                    <a:pt x="344631" y="38406"/>
                    <a:pt x="343082" y="38922"/>
                    <a:pt x="341534" y="38922"/>
                  </a:cubicBezTo>
                  <a:cubicBezTo>
                    <a:pt x="339985" y="38922"/>
                    <a:pt x="338694" y="38406"/>
                    <a:pt x="337403" y="37375"/>
                  </a:cubicBezTo>
                  <a:cubicBezTo>
                    <a:pt x="336371" y="36344"/>
                    <a:pt x="335854" y="34798"/>
                    <a:pt x="335854" y="32993"/>
                  </a:cubicBezTo>
                  <a:lnTo>
                    <a:pt x="335854" y="21394"/>
                  </a:lnTo>
                  <a:lnTo>
                    <a:pt x="310556" y="21394"/>
                  </a:lnTo>
                  <a:lnTo>
                    <a:pt x="310556" y="32993"/>
                  </a:lnTo>
                  <a:cubicBezTo>
                    <a:pt x="310556" y="34798"/>
                    <a:pt x="309781" y="36344"/>
                    <a:pt x="308748" y="37375"/>
                  </a:cubicBezTo>
                  <a:cubicBezTo>
                    <a:pt x="307458" y="38406"/>
                    <a:pt x="306167" y="38922"/>
                    <a:pt x="304618" y="38922"/>
                  </a:cubicBezTo>
                  <a:cubicBezTo>
                    <a:pt x="303069" y="38922"/>
                    <a:pt x="301520" y="38406"/>
                    <a:pt x="300488" y="37375"/>
                  </a:cubicBezTo>
                  <a:cubicBezTo>
                    <a:pt x="299197" y="36344"/>
                    <a:pt x="298681" y="34798"/>
                    <a:pt x="298681" y="32993"/>
                  </a:cubicBezTo>
                  <a:lnTo>
                    <a:pt x="298681" y="21394"/>
                  </a:lnTo>
                  <a:lnTo>
                    <a:pt x="272349" y="21394"/>
                  </a:lnTo>
                  <a:lnTo>
                    <a:pt x="272349" y="32993"/>
                  </a:lnTo>
                  <a:cubicBezTo>
                    <a:pt x="272349" y="34798"/>
                    <a:pt x="271833" y="36344"/>
                    <a:pt x="270542" y="37375"/>
                  </a:cubicBezTo>
                  <a:cubicBezTo>
                    <a:pt x="269510" y="38406"/>
                    <a:pt x="268219" y="38922"/>
                    <a:pt x="266670" y="38922"/>
                  </a:cubicBezTo>
                  <a:cubicBezTo>
                    <a:pt x="265121" y="38922"/>
                    <a:pt x="263572" y="38406"/>
                    <a:pt x="262539" y="37375"/>
                  </a:cubicBezTo>
                  <a:cubicBezTo>
                    <a:pt x="261249" y="36344"/>
                    <a:pt x="260732" y="34798"/>
                    <a:pt x="260732" y="32993"/>
                  </a:cubicBezTo>
                  <a:lnTo>
                    <a:pt x="260732" y="21394"/>
                  </a:lnTo>
                  <a:lnTo>
                    <a:pt x="234401" y="21394"/>
                  </a:lnTo>
                  <a:lnTo>
                    <a:pt x="234401" y="32993"/>
                  </a:lnTo>
                  <a:cubicBezTo>
                    <a:pt x="234401" y="34798"/>
                    <a:pt x="233885" y="36344"/>
                    <a:pt x="232594" y="37375"/>
                  </a:cubicBezTo>
                  <a:cubicBezTo>
                    <a:pt x="231561" y="38406"/>
                    <a:pt x="230012" y="38922"/>
                    <a:pt x="228464" y="38922"/>
                  </a:cubicBezTo>
                  <a:cubicBezTo>
                    <a:pt x="226915" y="38922"/>
                    <a:pt x="225624" y="38406"/>
                    <a:pt x="224333" y="37375"/>
                  </a:cubicBezTo>
                  <a:cubicBezTo>
                    <a:pt x="223301" y="36344"/>
                    <a:pt x="222526" y="34798"/>
                    <a:pt x="222526" y="32993"/>
                  </a:cubicBezTo>
                  <a:lnTo>
                    <a:pt x="222526" y="21394"/>
                  </a:lnTo>
                  <a:lnTo>
                    <a:pt x="196453" y="21394"/>
                  </a:lnTo>
                  <a:lnTo>
                    <a:pt x="196453" y="32993"/>
                  </a:lnTo>
                  <a:cubicBezTo>
                    <a:pt x="196453" y="34798"/>
                    <a:pt x="195678" y="36344"/>
                    <a:pt x="194646" y="37375"/>
                  </a:cubicBezTo>
                  <a:cubicBezTo>
                    <a:pt x="193355" y="38406"/>
                    <a:pt x="192064" y="38922"/>
                    <a:pt x="190515" y="38922"/>
                  </a:cubicBezTo>
                  <a:cubicBezTo>
                    <a:pt x="188967" y="38922"/>
                    <a:pt x="187418" y="38406"/>
                    <a:pt x="186385" y="37375"/>
                  </a:cubicBezTo>
                  <a:cubicBezTo>
                    <a:pt x="185094" y="36344"/>
                    <a:pt x="184578" y="34798"/>
                    <a:pt x="184578" y="32993"/>
                  </a:cubicBezTo>
                  <a:lnTo>
                    <a:pt x="184578" y="21394"/>
                  </a:lnTo>
                  <a:lnTo>
                    <a:pt x="158246" y="21394"/>
                  </a:lnTo>
                  <a:lnTo>
                    <a:pt x="158246" y="32993"/>
                  </a:lnTo>
                  <a:cubicBezTo>
                    <a:pt x="158246" y="34798"/>
                    <a:pt x="157730" y="36344"/>
                    <a:pt x="156439" y="37375"/>
                  </a:cubicBezTo>
                  <a:cubicBezTo>
                    <a:pt x="155406" y="38406"/>
                    <a:pt x="153858" y="38922"/>
                    <a:pt x="152309" y="38922"/>
                  </a:cubicBezTo>
                  <a:cubicBezTo>
                    <a:pt x="150760" y="38922"/>
                    <a:pt x="149469" y="38406"/>
                    <a:pt x="148178" y="37375"/>
                  </a:cubicBezTo>
                  <a:cubicBezTo>
                    <a:pt x="147146" y="36344"/>
                    <a:pt x="146371" y="34798"/>
                    <a:pt x="146371" y="32993"/>
                  </a:cubicBezTo>
                  <a:lnTo>
                    <a:pt x="146371" y="21394"/>
                  </a:lnTo>
                  <a:lnTo>
                    <a:pt x="120298" y="21394"/>
                  </a:lnTo>
                  <a:lnTo>
                    <a:pt x="120298" y="32993"/>
                  </a:lnTo>
                  <a:cubicBezTo>
                    <a:pt x="120298" y="34798"/>
                    <a:pt x="119782" y="36344"/>
                    <a:pt x="118491" y="37375"/>
                  </a:cubicBezTo>
                  <a:cubicBezTo>
                    <a:pt x="117200" y="38406"/>
                    <a:pt x="115909" y="38922"/>
                    <a:pt x="114361" y="38922"/>
                  </a:cubicBezTo>
                  <a:cubicBezTo>
                    <a:pt x="112812" y="38922"/>
                    <a:pt x="111521" y="38406"/>
                    <a:pt x="110230" y="37375"/>
                  </a:cubicBezTo>
                  <a:cubicBezTo>
                    <a:pt x="108939" y="36344"/>
                    <a:pt x="108423" y="34798"/>
                    <a:pt x="108423" y="32993"/>
                  </a:cubicBezTo>
                  <a:lnTo>
                    <a:pt x="108423" y="21394"/>
                  </a:lnTo>
                  <a:lnTo>
                    <a:pt x="82350" y="21394"/>
                  </a:lnTo>
                  <a:lnTo>
                    <a:pt x="82350" y="32993"/>
                  </a:lnTo>
                  <a:cubicBezTo>
                    <a:pt x="82350" y="34798"/>
                    <a:pt x="81575" y="36344"/>
                    <a:pt x="80543" y="37375"/>
                  </a:cubicBezTo>
                  <a:cubicBezTo>
                    <a:pt x="79252" y="38406"/>
                    <a:pt x="77961" y="38922"/>
                    <a:pt x="76412" y="38922"/>
                  </a:cubicBezTo>
                  <a:cubicBezTo>
                    <a:pt x="74863" y="38922"/>
                    <a:pt x="73315" y="38406"/>
                    <a:pt x="72282" y="37375"/>
                  </a:cubicBezTo>
                  <a:cubicBezTo>
                    <a:pt x="70991" y="36344"/>
                    <a:pt x="70475" y="34798"/>
                    <a:pt x="70475" y="32993"/>
                  </a:cubicBezTo>
                  <a:lnTo>
                    <a:pt x="70475" y="21394"/>
                  </a:lnTo>
                  <a:close/>
                  <a:moveTo>
                    <a:pt x="52662" y="0"/>
                  </a:moveTo>
                  <a:lnTo>
                    <a:pt x="555540" y="0"/>
                  </a:lnTo>
                  <a:cubicBezTo>
                    <a:pt x="584712" y="0"/>
                    <a:pt x="608203" y="23456"/>
                    <a:pt x="608203" y="52326"/>
                  </a:cubicBezTo>
                  <a:lnTo>
                    <a:pt x="608203" y="386902"/>
                  </a:lnTo>
                  <a:cubicBezTo>
                    <a:pt x="608203" y="415771"/>
                    <a:pt x="584712" y="439485"/>
                    <a:pt x="555540" y="439485"/>
                  </a:cubicBezTo>
                  <a:lnTo>
                    <a:pt x="325528" y="439485"/>
                  </a:lnTo>
                  <a:lnTo>
                    <a:pt x="325528" y="484078"/>
                  </a:lnTo>
                  <a:lnTo>
                    <a:pt x="486614" y="484078"/>
                  </a:lnTo>
                  <a:lnTo>
                    <a:pt x="508041" y="505472"/>
                  </a:lnTo>
                  <a:lnTo>
                    <a:pt x="508041" y="527124"/>
                  </a:lnTo>
                  <a:lnTo>
                    <a:pt x="100162" y="527124"/>
                  </a:lnTo>
                  <a:lnTo>
                    <a:pt x="100162" y="505472"/>
                  </a:lnTo>
                  <a:lnTo>
                    <a:pt x="121589" y="484078"/>
                  </a:lnTo>
                  <a:lnTo>
                    <a:pt x="282675" y="484078"/>
                  </a:lnTo>
                  <a:lnTo>
                    <a:pt x="282675" y="439485"/>
                  </a:lnTo>
                  <a:lnTo>
                    <a:pt x="52662" y="439485"/>
                  </a:lnTo>
                  <a:cubicBezTo>
                    <a:pt x="23750" y="439485"/>
                    <a:pt x="0" y="415771"/>
                    <a:pt x="0" y="386902"/>
                  </a:cubicBezTo>
                  <a:lnTo>
                    <a:pt x="0" y="52326"/>
                  </a:lnTo>
                  <a:cubicBezTo>
                    <a:pt x="0" y="23456"/>
                    <a:pt x="23750" y="0"/>
                    <a:pt x="52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" name="PA-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1356092" y="3534671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标题添加</a:t>
              </a:r>
              <a:endPara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" name="PA-文本框 15"/>
            <p:cNvSpPr txBox="1"/>
            <p:nvPr>
              <p:custDataLst>
                <p:tags r:id="rId12"/>
              </p:custDataLst>
            </p:nvPr>
          </p:nvSpPr>
          <p:spPr>
            <a:xfrm>
              <a:off x="3966670" y="3534673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标题添加</a:t>
              </a:r>
              <a:endPara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PA-文本框 16"/>
            <p:cNvSpPr txBox="1"/>
            <p:nvPr>
              <p:custDataLst>
                <p:tags r:id="rId13"/>
              </p:custDataLst>
            </p:nvPr>
          </p:nvSpPr>
          <p:spPr>
            <a:xfrm>
              <a:off x="6577247" y="3534673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标题添加</a:t>
              </a:r>
              <a:endPara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PA-文本框 17"/>
            <p:cNvSpPr txBox="1"/>
            <p:nvPr>
              <p:custDataLst>
                <p:tags r:id="rId14"/>
              </p:custDataLst>
            </p:nvPr>
          </p:nvSpPr>
          <p:spPr>
            <a:xfrm>
              <a:off x="9187824" y="3534673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标题添加</a:t>
              </a:r>
              <a:endPara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350117" y="3500438"/>
            <a:ext cx="5800082" cy="1692771"/>
            <a:chOff x="3195889" y="2718193"/>
            <a:chExt cx="5800082" cy="1692771"/>
          </a:xfrm>
        </p:grpSpPr>
        <p:sp>
          <p:nvSpPr>
            <p:cNvPr id="9" name="文本框 8"/>
            <p:cNvSpPr txBox="1"/>
            <p:nvPr/>
          </p:nvSpPr>
          <p:spPr>
            <a:xfrm>
              <a:off x="3195889" y="2718193"/>
              <a:ext cx="58000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dirty="0">
                  <a:solidFill>
                    <a:schemeClr val="accent2"/>
                  </a:solidFill>
                  <a:latin typeface="OPPOSans H" panose="00020600040101010101" pitchFamily="18" charset="-122"/>
                  <a:ea typeface="OPPOSans H" panose="00020600040101010101" pitchFamily="18" charset="-122"/>
                  <a:sym typeface="OPPOSans H" panose="00020600040101010101" pitchFamily="18" charset="-122"/>
                </a:rPr>
                <a:t>取得成绩</a:t>
              </a:r>
              <a:endParaRPr lang="zh-CN" altLang="en-US" sz="8000" dirty="0">
                <a:solidFill>
                  <a:schemeClr val="accent2"/>
                </a:solidFill>
                <a:latin typeface="OPPOSans H" panose="00020600040101010101" pitchFamily="18" charset="-122"/>
                <a:ea typeface="OPPOSans H" panose="00020600040101010101" pitchFamily="18" charset="-122"/>
                <a:sym typeface="OPPOSans H" panose="00020600040101010101" pitchFamily="18" charset="-122"/>
              </a:endParaRPr>
            </a:p>
          </p:txBody>
        </p:sp>
        <p:sp>
          <p:nvSpPr>
            <p:cNvPr id="10" name="TextBox 26"/>
            <p:cNvSpPr txBox="1"/>
            <p:nvPr/>
          </p:nvSpPr>
          <p:spPr>
            <a:xfrm>
              <a:off x="3371635" y="4041632"/>
              <a:ext cx="56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accent2"/>
                  </a:solidFill>
                  <a:latin typeface="OPPOSans L" panose="00020600040101010101" pitchFamily="18" charset="-122"/>
                  <a:ea typeface="OPPOSans L" panose="00020600040101010101" pitchFamily="18" charset="-122"/>
                  <a:cs typeface="+mn-ea"/>
                  <a:sym typeface="字魂58号-创中黑" panose="00000500000000000000" pitchFamily="2" charset="-122"/>
                </a:rPr>
                <a:t>INPUT TEXT HERE</a:t>
              </a:r>
              <a:endParaRPr lang="zh-CN" altLang="en-US" dirty="0">
                <a:solidFill>
                  <a:schemeClr val="accent2"/>
                </a:solidFill>
                <a:latin typeface="OPPOSans L" panose="00020600040101010101" pitchFamily="18" charset="-122"/>
                <a:ea typeface="OPPOSans L" panose="00020600040101010101" pitchFamily="18" charset="-122"/>
                <a:cs typeface="+mn-ea"/>
                <a:sym typeface="字魂58号-创中黑" panose="000005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579174" y="2176999"/>
            <a:ext cx="53419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sym typeface="OPPOSans H" panose="00020600040101010101" pitchFamily="18" charset="-122"/>
              </a:rPr>
              <a:t>CHAP 02</a:t>
            </a:r>
            <a:endParaRPr lang="zh-CN" altLang="en-US" sz="7200" spc="-300" dirty="0">
              <a:solidFill>
                <a:schemeClr val="accent1"/>
              </a:solidFill>
              <a:latin typeface="OPPOSans H" panose="00020600040101010101" pitchFamily="18" charset="-122"/>
              <a:ea typeface="OPPOSans H" panose="00020600040101010101" pitchFamily="18" charset="-122"/>
              <a:sym typeface="OPPOSans H" panose="00020600040101010101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5509658" y="-385762"/>
            <a:ext cx="8616462" cy="7772400"/>
            <a:chOff x="-5509658" y="-385762"/>
            <a:chExt cx="8616462" cy="7772400"/>
          </a:xfrm>
        </p:grpSpPr>
        <p:grpSp>
          <p:nvGrpSpPr>
            <p:cNvPr id="2" name="组合 1"/>
            <p:cNvGrpSpPr/>
            <p:nvPr/>
          </p:nvGrpSpPr>
          <p:grpSpPr>
            <a:xfrm>
              <a:off x="-5509658" y="-385762"/>
              <a:ext cx="8616462" cy="7772400"/>
              <a:chOff x="-3176954" y="-2286976"/>
              <a:chExt cx="8616462" cy="7772400"/>
            </a:xfrm>
          </p:grpSpPr>
          <p:sp>
            <p:nvSpPr>
              <p:cNvPr id="3" name="菱形 2"/>
              <p:cNvSpPr/>
              <p:nvPr/>
            </p:nvSpPr>
            <p:spPr>
              <a:xfrm>
                <a:off x="-2332892" y="-2286976"/>
                <a:ext cx="7772400" cy="7772400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菱形 3"/>
              <p:cNvSpPr/>
              <p:nvPr/>
            </p:nvSpPr>
            <p:spPr>
              <a:xfrm>
                <a:off x="-3176954" y="-2286976"/>
                <a:ext cx="7772400" cy="7772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菱形 11"/>
            <p:cNvSpPr/>
            <p:nvPr/>
          </p:nvSpPr>
          <p:spPr>
            <a:xfrm>
              <a:off x="1273009" y="1489381"/>
              <a:ext cx="1375235" cy="1375235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636825" y="-291977"/>
            <a:ext cx="8387406" cy="7772400"/>
            <a:chOff x="9636825" y="-291977"/>
            <a:chExt cx="8387406" cy="77724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9636825" y="-291977"/>
              <a:ext cx="8387406" cy="7772400"/>
              <a:chOff x="-3176954" y="-2193191"/>
              <a:chExt cx="8387406" cy="7772400"/>
            </a:xfrm>
          </p:grpSpPr>
          <p:sp>
            <p:nvSpPr>
              <p:cNvPr id="6" name="菱形 5"/>
              <p:cNvSpPr/>
              <p:nvPr/>
            </p:nvSpPr>
            <p:spPr>
              <a:xfrm>
                <a:off x="-2561948" y="-2193191"/>
                <a:ext cx="7772400" cy="7772400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菱形 6"/>
              <p:cNvSpPr/>
              <p:nvPr/>
            </p:nvSpPr>
            <p:spPr>
              <a:xfrm>
                <a:off x="-3176954" y="-2193191"/>
                <a:ext cx="7772400" cy="7772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菱形 12"/>
            <p:cNvSpPr/>
            <p:nvPr/>
          </p:nvSpPr>
          <p:spPr>
            <a:xfrm>
              <a:off x="10050003" y="4320925"/>
              <a:ext cx="1375235" cy="1375235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-组合 7"/>
          <p:cNvGrpSpPr/>
          <p:nvPr>
            <p:custDataLst>
              <p:tags r:id="rId1"/>
            </p:custDataLst>
          </p:nvPr>
        </p:nvGrpSpPr>
        <p:grpSpPr>
          <a:xfrm>
            <a:off x="936978" y="1958624"/>
            <a:ext cx="4554066" cy="3447320"/>
            <a:chOff x="936978" y="1958624"/>
            <a:chExt cx="4554066" cy="3447320"/>
          </a:xfrm>
        </p:grpSpPr>
        <p:sp>
          <p:nvSpPr>
            <p:cNvPr id="11" name="PA-矩形 10"/>
            <p:cNvSpPr/>
            <p:nvPr>
              <p:custDataLst>
                <p:tags r:id="rId2"/>
              </p:custDataLst>
            </p:nvPr>
          </p:nvSpPr>
          <p:spPr>
            <a:xfrm>
              <a:off x="1748233" y="2257908"/>
              <a:ext cx="3742811" cy="6524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此处添加详细文本描述，建议与标题相关并符合整体语言风格，语言描述尽量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" name="PA-矩形 11"/>
            <p:cNvSpPr/>
            <p:nvPr>
              <p:custDataLst>
                <p:tags r:id="rId3"/>
              </p:custDataLst>
            </p:nvPr>
          </p:nvSpPr>
          <p:spPr>
            <a:xfrm>
              <a:off x="1748233" y="1958624"/>
              <a:ext cx="2050552" cy="4247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PA-椭圆 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936978" y="2059356"/>
              <a:ext cx="648000" cy="64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PA-椭圆 9"/>
            <p:cNvSpPr/>
            <p:nvPr>
              <p:custDataLst>
                <p:tags r:id="rId5"/>
              </p:custDataLst>
            </p:nvPr>
          </p:nvSpPr>
          <p:spPr>
            <a:xfrm>
              <a:off x="1147643" y="2240148"/>
              <a:ext cx="274080" cy="271764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PA-矩形 17"/>
            <p:cNvSpPr/>
            <p:nvPr>
              <p:custDataLst>
                <p:tags r:id="rId6"/>
              </p:custDataLst>
            </p:nvPr>
          </p:nvSpPr>
          <p:spPr>
            <a:xfrm>
              <a:off x="1748233" y="3505683"/>
              <a:ext cx="3742811" cy="6524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此处添加详细文本描述，建议与标题相关并符合整体语言风格，语言描述尽量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" name="PA-矩形 18"/>
            <p:cNvSpPr/>
            <p:nvPr>
              <p:custDataLst>
                <p:tags r:id="rId7"/>
              </p:custDataLst>
            </p:nvPr>
          </p:nvSpPr>
          <p:spPr>
            <a:xfrm>
              <a:off x="1748233" y="3206399"/>
              <a:ext cx="2050552" cy="4247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" name="PA-椭圆 15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936978" y="3307131"/>
              <a:ext cx="648000" cy="6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PA-椭圆 16"/>
            <p:cNvSpPr/>
            <p:nvPr>
              <p:custDataLst>
                <p:tags r:id="rId9"/>
              </p:custDataLst>
            </p:nvPr>
          </p:nvSpPr>
          <p:spPr>
            <a:xfrm>
              <a:off x="1147643" y="3486766"/>
              <a:ext cx="274080" cy="274080"/>
            </a:xfrm>
            <a:custGeom>
              <a:avLst/>
              <a:gdLst>
                <a:gd name="connsiteX0" fmla="*/ 311151 w 331788"/>
                <a:gd name="connsiteY0" fmla="*/ 34925 h 331788"/>
                <a:gd name="connsiteX1" fmla="*/ 331788 w 331788"/>
                <a:gd name="connsiteY1" fmla="*/ 92075 h 331788"/>
                <a:gd name="connsiteX2" fmla="*/ 311151 w 331788"/>
                <a:gd name="connsiteY2" fmla="*/ 98425 h 331788"/>
                <a:gd name="connsiteX3" fmla="*/ 304801 w 331788"/>
                <a:gd name="connsiteY3" fmla="*/ 76200 h 331788"/>
                <a:gd name="connsiteX4" fmla="*/ 254001 w 331788"/>
                <a:gd name="connsiteY4" fmla="*/ 222251 h 331788"/>
                <a:gd name="connsiteX5" fmla="*/ 206376 w 331788"/>
                <a:gd name="connsiteY5" fmla="*/ 146050 h 331788"/>
                <a:gd name="connsiteX6" fmla="*/ 157163 w 331788"/>
                <a:gd name="connsiteY6" fmla="*/ 241301 h 331788"/>
                <a:gd name="connsiteX7" fmla="*/ 103188 w 331788"/>
                <a:gd name="connsiteY7" fmla="*/ 163513 h 331788"/>
                <a:gd name="connsiteX8" fmla="*/ 61913 w 331788"/>
                <a:gd name="connsiteY8" fmla="*/ 242888 h 331788"/>
                <a:gd name="connsiteX9" fmla="*/ 44450 w 331788"/>
                <a:gd name="connsiteY9" fmla="*/ 231776 h 331788"/>
                <a:gd name="connsiteX10" fmla="*/ 101600 w 331788"/>
                <a:gd name="connsiteY10" fmla="*/ 123825 h 331788"/>
                <a:gd name="connsiteX11" fmla="*/ 153988 w 331788"/>
                <a:gd name="connsiteY11" fmla="*/ 201613 h 331788"/>
                <a:gd name="connsiteX12" fmla="*/ 203201 w 331788"/>
                <a:gd name="connsiteY12" fmla="*/ 106363 h 331788"/>
                <a:gd name="connsiteX13" fmla="*/ 247651 w 331788"/>
                <a:gd name="connsiteY13" fmla="*/ 174625 h 331788"/>
                <a:gd name="connsiteX14" fmla="*/ 284163 w 331788"/>
                <a:gd name="connsiteY14" fmla="*/ 69850 h 331788"/>
                <a:gd name="connsiteX15" fmla="*/ 263526 w 331788"/>
                <a:gd name="connsiteY15" fmla="*/ 79375 h 331788"/>
                <a:gd name="connsiteX16" fmla="*/ 255588 w 331788"/>
                <a:gd name="connsiteY16" fmla="*/ 61913 h 331788"/>
                <a:gd name="connsiteX17" fmla="*/ 0 w 331788"/>
                <a:gd name="connsiteY17" fmla="*/ 0 h 331788"/>
                <a:gd name="connsiteX18" fmla="*/ 20637 w 331788"/>
                <a:gd name="connsiteY18" fmla="*/ 0 h 331788"/>
                <a:gd name="connsiteX19" fmla="*/ 20637 w 331788"/>
                <a:gd name="connsiteY19" fmla="*/ 311151 h 331788"/>
                <a:gd name="connsiteX20" fmla="*/ 331788 w 331788"/>
                <a:gd name="connsiteY20" fmla="*/ 311151 h 331788"/>
                <a:gd name="connsiteX21" fmla="*/ 331788 w 331788"/>
                <a:gd name="connsiteY21" fmla="*/ 331788 h 331788"/>
                <a:gd name="connsiteX22" fmla="*/ 0 w 331788"/>
                <a:gd name="connsiteY22" fmla="*/ 33178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1788" h="331788">
                  <a:moveTo>
                    <a:pt x="311151" y="34925"/>
                  </a:moveTo>
                  <a:lnTo>
                    <a:pt x="331788" y="92075"/>
                  </a:lnTo>
                  <a:lnTo>
                    <a:pt x="311151" y="98425"/>
                  </a:lnTo>
                  <a:lnTo>
                    <a:pt x="304801" y="76200"/>
                  </a:lnTo>
                  <a:lnTo>
                    <a:pt x="254001" y="222251"/>
                  </a:lnTo>
                  <a:lnTo>
                    <a:pt x="206376" y="146050"/>
                  </a:lnTo>
                  <a:lnTo>
                    <a:pt x="157163" y="241301"/>
                  </a:lnTo>
                  <a:lnTo>
                    <a:pt x="103188" y="163513"/>
                  </a:lnTo>
                  <a:lnTo>
                    <a:pt x="61913" y="242888"/>
                  </a:lnTo>
                  <a:lnTo>
                    <a:pt x="44450" y="231776"/>
                  </a:lnTo>
                  <a:lnTo>
                    <a:pt x="101600" y="123825"/>
                  </a:lnTo>
                  <a:lnTo>
                    <a:pt x="153988" y="201613"/>
                  </a:lnTo>
                  <a:lnTo>
                    <a:pt x="203201" y="106363"/>
                  </a:lnTo>
                  <a:lnTo>
                    <a:pt x="247651" y="174625"/>
                  </a:lnTo>
                  <a:lnTo>
                    <a:pt x="284163" y="69850"/>
                  </a:lnTo>
                  <a:lnTo>
                    <a:pt x="263526" y="79375"/>
                  </a:lnTo>
                  <a:lnTo>
                    <a:pt x="255588" y="61913"/>
                  </a:lnTo>
                  <a:close/>
                  <a:moveTo>
                    <a:pt x="0" y="0"/>
                  </a:moveTo>
                  <a:lnTo>
                    <a:pt x="20637" y="0"/>
                  </a:lnTo>
                  <a:lnTo>
                    <a:pt x="20637" y="311151"/>
                  </a:lnTo>
                  <a:lnTo>
                    <a:pt x="331788" y="311151"/>
                  </a:lnTo>
                  <a:lnTo>
                    <a:pt x="331788" y="331788"/>
                  </a:lnTo>
                  <a:lnTo>
                    <a:pt x="0" y="3317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" name="PA-矩形 24"/>
            <p:cNvSpPr/>
            <p:nvPr>
              <p:custDataLst>
                <p:tags r:id="rId10"/>
              </p:custDataLst>
            </p:nvPr>
          </p:nvSpPr>
          <p:spPr>
            <a:xfrm>
              <a:off x="1748233" y="4753458"/>
              <a:ext cx="3742811" cy="6524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此处添加详细文本描述，建议与标题相关并符合整体语言风格，语言描述尽量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" name="PA-矩形 25"/>
            <p:cNvSpPr/>
            <p:nvPr>
              <p:custDataLst>
                <p:tags r:id="rId11"/>
              </p:custDataLst>
            </p:nvPr>
          </p:nvSpPr>
          <p:spPr>
            <a:xfrm>
              <a:off x="1748233" y="4454174"/>
              <a:ext cx="2050552" cy="4247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" name="PA-椭圆 22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936978" y="4554906"/>
              <a:ext cx="648000" cy="64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" name="PA-椭圆 23"/>
            <p:cNvSpPr/>
            <p:nvPr>
              <p:custDataLst>
                <p:tags r:id="rId13"/>
              </p:custDataLst>
            </p:nvPr>
          </p:nvSpPr>
          <p:spPr>
            <a:xfrm>
              <a:off x="1147643" y="4753199"/>
              <a:ext cx="274080" cy="236763"/>
            </a:xfrm>
            <a:custGeom>
              <a:avLst/>
              <a:gdLst>
                <a:gd name="T0" fmla="*/ 185 w 256"/>
                <a:gd name="T1" fmla="*/ 0 h 222"/>
                <a:gd name="T2" fmla="*/ 256 w 256"/>
                <a:gd name="T3" fmla="*/ 71 h 222"/>
                <a:gd name="T4" fmla="*/ 128 w 256"/>
                <a:gd name="T5" fmla="*/ 222 h 222"/>
                <a:gd name="T6" fmla="*/ 0 w 256"/>
                <a:gd name="T7" fmla="*/ 71 h 222"/>
                <a:gd name="T8" fmla="*/ 71 w 256"/>
                <a:gd name="T9" fmla="*/ 0 h 222"/>
                <a:gd name="T10" fmla="*/ 128 w 256"/>
                <a:gd name="T11" fmla="*/ 30 h 222"/>
                <a:gd name="T12" fmla="*/ 185 w 25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22">
                  <a:moveTo>
                    <a:pt x="185" y="0"/>
                  </a:moveTo>
                  <a:cubicBezTo>
                    <a:pt x="224" y="0"/>
                    <a:pt x="256" y="32"/>
                    <a:pt x="256" y="71"/>
                  </a:cubicBezTo>
                  <a:cubicBezTo>
                    <a:pt x="256" y="136"/>
                    <a:pt x="128" y="222"/>
                    <a:pt x="128" y="222"/>
                  </a:cubicBezTo>
                  <a:cubicBezTo>
                    <a:pt x="128" y="222"/>
                    <a:pt x="0" y="139"/>
                    <a:pt x="0" y="71"/>
                  </a:cubicBezTo>
                  <a:cubicBezTo>
                    <a:pt x="0" y="23"/>
                    <a:pt x="32" y="0"/>
                    <a:pt x="71" y="0"/>
                  </a:cubicBezTo>
                  <a:cubicBezTo>
                    <a:pt x="94" y="0"/>
                    <a:pt x="115" y="12"/>
                    <a:pt x="128" y="30"/>
                  </a:cubicBezTo>
                  <a:cubicBezTo>
                    <a:pt x="141" y="12"/>
                    <a:pt x="162" y="0"/>
                    <a:pt x="1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pic>
        <p:nvPicPr>
          <p:cNvPr id="7" name="PA-图片 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96000" y="2116864"/>
            <a:ext cx="4973001" cy="3108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A-组合 16"/>
          <p:cNvGrpSpPr/>
          <p:nvPr>
            <p:custDataLst>
              <p:tags r:id="rId1"/>
            </p:custDataLst>
          </p:nvPr>
        </p:nvGrpSpPr>
        <p:grpSpPr>
          <a:xfrm>
            <a:off x="7726262" y="1553853"/>
            <a:ext cx="3845389" cy="3426587"/>
            <a:chOff x="7726262" y="1553853"/>
            <a:chExt cx="3845389" cy="3426587"/>
          </a:xfrm>
        </p:grpSpPr>
        <p:sp>
          <p:nvSpPr>
            <p:cNvPr id="2" name="PA-文本框 1"/>
            <p:cNvSpPr txBox="1"/>
            <p:nvPr>
              <p:custDataLst>
                <p:tags r:id="rId2"/>
              </p:custDataLst>
            </p:nvPr>
          </p:nvSpPr>
          <p:spPr>
            <a:xfrm>
              <a:off x="7726262" y="1553853"/>
              <a:ext cx="292273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2200" b="1">
                  <a:solidFill>
                    <a:schemeClr val="accent1"/>
                  </a:solidFill>
                  <a:cs typeface="+mn-ea"/>
                </a:defRPr>
              </a:lvl1pPr>
            </a:lstStyle>
            <a:p>
              <a:r>
                <a:rPr lang="zh-CN" altLang="en-US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在此输入标题</a:t>
              </a:r>
              <a:endPara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" name="PA-矩形 2"/>
            <p:cNvSpPr/>
            <p:nvPr>
              <p:custDataLst>
                <p:tags r:id="rId3"/>
              </p:custDataLst>
            </p:nvPr>
          </p:nvSpPr>
          <p:spPr>
            <a:xfrm>
              <a:off x="7726262" y="1930717"/>
              <a:ext cx="3556389" cy="704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请复制粘贴内容文本到这里，可以进行修改，符合设计需要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" name="PA-文本框 3"/>
            <p:cNvSpPr txBox="1"/>
            <p:nvPr>
              <p:custDataLst>
                <p:tags r:id="rId4"/>
              </p:custDataLst>
            </p:nvPr>
          </p:nvSpPr>
          <p:spPr>
            <a:xfrm>
              <a:off x="8230690" y="3899088"/>
              <a:ext cx="320910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2200" b="1">
                  <a:solidFill>
                    <a:schemeClr val="accent1"/>
                  </a:solidFill>
                  <a:cs typeface="+mn-ea"/>
                </a:defRPr>
              </a:lvl1pPr>
            </a:lstStyle>
            <a:p>
              <a:r>
                <a:rPr lang="zh-CN" altLang="en-US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在此输入标题</a:t>
              </a:r>
              <a:endPara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PA-矩形 4"/>
            <p:cNvSpPr/>
            <p:nvPr>
              <p:custDataLst>
                <p:tags r:id="rId5"/>
              </p:custDataLst>
            </p:nvPr>
          </p:nvSpPr>
          <p:spPr>
            <a:xfrm>
              <a:off x="8230691" y="4275952"/>
              <a:ext cx="3340960" cy="704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请复制粘贴内容文本到这里，可以进行修改，符合设计需要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8" name="PA-组合 17"/>
          <p:cNvGrpSpPr/>
          <p:nvPr>
            <p:custDataLst>
              <p:tags r:id="rId6"/>
            </p:custDataLst>
          </p:nvPr>
        </p:nvGrpSpPr>
        <p:grpSpPr>
          <a:xfrm>
            <a:off x="673100" y="1553853"/>
            <a:ext cx="3816870" cy="3426587"/>
            <a:chOff x="673100" y="1553853"/>
            <a:chExt cx="3816870" cy="3426587"/>
          </a:xfrm>
        </p:grpSpPr>
        <p:sp>
          <p:nvSpPr>
            <p:cNvPr id="6" name="PA-文本框 5"/>
            <p:cNvSpPr txBox="1"/>
            <p:nvPr>
              <p:custDataLst>
                <p:tags r:id="rId7"/>
              </p:custDataLst>
            </p:nvPr>
          </p:nvSpPr>
          <p:spPr>
            <a:xfrm>
              <a:off x="1567235" y="1553853"/>
              <a:ext cx="292273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2200" b="1">
                  <a:solidFill>
                    <a:schemeClr val="accent1"/>
                  </a:solidFill>
                  <a:cs typeface="+mn-ea"/>
                </a:defRPr>
              </a:lvl1pPr>
            </a:lstStyle>
            <a:p>
              <a:pPr algn="r"/>
              <a:r>
                <a:rPr lang="zh-CN" altLang="en-US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在此输入标题</a:t>
              </a:r>
              <a:endPara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PA-矩形 6"/>
            <p:cNvSpPr/>
            <p:nvPr>
              <p:custDataLst>
                <p:tags r:id="rId8"/>
              </p:custDataLst>
            </p:nvPr>
          </p:nvSpPr>
          <p:spPr>
            <a:xfrm>
              <a:off x="928699" y="1930717"/>
              <a:ext cx="3556389" cy="704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请复制粘贴内容文本到这里，可以进行修改，符合设计需要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PA-文本框 7"/>
            <p:cNvSpPr txBox="1"/>
            <p:nvPr>
              <p:custDataLst>
                <p:tags r:id="rId9"/>
              </p:custDataLst>
            </p:nvPr>
          </p:nvSpPr>
          <p:spPr>
            <a:xfrm>
              <a:off x="1085677" y="3899088"/>
              <a:ext cx="292273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2200" b="1">
                  <a:solidFill>
                    <a:schemeClr val="accent1"/>
                  </a:solidFill>
                  <a:cs typeface="+mn-ea"/>
                </a:defRPr>
              </a:lvl1pPr>
            </a:lstStyle>
            <a:p>
              <a:pPr algn="r"/>
              <a:r>
                <a:rPr lang="zh-CN" altLang="en-US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在此输入标题</a:t>
              </a:r>
              <a:endPara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PA-矩形 8"/>
            <p:cNvSpPr/>
            <p:nvPr>
              <p:custDataLst>
                <p:tags r:id="rId10"/>
              </p:custDataLst>
            </p:nvPr>
          </p:nvSpPr>
          <p:spPr>
            <a:xfrm>
              <a:off x="673100" y="4275952"/>
              <a:ext cx="3330430" cy="704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请复制粘贴内容文本到这里，可以进行修改，符合设计需要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" name="PA-组合 9"/>
          <p:cNvGrpSpPr/>
          <p:nvPr>
            <p:custDataLst>
              <p:tags r:id="rId11"/>
            </p:custDataLst>
          </p:nvPr>
        </p:nvGrpSpPr>
        <p:grpSpPr>
          <a:xfrm>
            <a:off x="4770930" y="2346572"/>
            <a:ext cx="2658570" cy="2667740"/>
            <a:chOff x="5176508" y="2753549"/>
            <a:chExt cx="1847414" cy="1853786"/>
          </a:xfrm>
        </p:grpSpPr>
        <p:sp>
          <p:nvSpPr>
            <p:cNvPr id="11" name="PA-饼状 10"/>
            <p:cNvSpPr/>
            <p:nvPr>
              <p:custDataLst>
                <p:tags r:id="rId12"/>
              </p:custDataLst>
            </p:nvPr>
          </p:nvSpPr>
          <p:spPr>
            <a:xfrm>
              <a:off x="5202010" y="2819565"/>
              <a:ext cx="1787770" cy="1787770"/>
            </a:xfrm>
            <a:prstGeom prst="pie">
              <a:avLst>
                <a:gd name="adj1" fmla="val 1799397"/>
                <a:gd name="adj2" fmla="val 89884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" name="PA-饼状 11"/>
            <p:cNvSpPr/>
            <p:nvPr>
              <p:custDataLst>
                <p:tags r:id="rId13"/>
              </p:custDataLst>
            </p:nvPr>
          </p:nvSpPr>
          <p:spPr>
            <a:xfrm>
              <a:off x="5236152" y="2753549"/>
              <a:ext cx="1787770" cy="1787770"/>
            </a:xfrm>
            <a:prstGeom prst="pie">
              <a:avLst>
                <a:gd name="adj1" fmla="val 16259971"/>
                <a:gd name="adj2" fmla="val 179755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" name="PA-饼状 12"/>
            <p:cNvSpPr/>
            <p:nvPr>
              <p:custDataLst>
                <p:tags r:id="rId14"/>
              </p:custDataLst>
            </p:nvPr>
          </p:nvSpPr>
          <p:spPr>
            <a:xfrm>
              <a:off x="5176508" y="2760501"/>
              <a:ext cx="1787770" cy="1787770"/>
            </a:xfrm>
            <a:prstGeom prst="pie">
              <a:avLst>
                <a:gd name="adj1" fmla="val 9051373"/>
                <a:gd name="adj2" fmla="val 1616664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14" name="PA-Graphic 1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585540" y="3300222"/>
              <a:ext cx="257556" cy="257556"/>
            </a:xfrm>
            <a:prstGeom prst="rect">
              <a:avLst/>
            </a:prstGeom>
          </p:spPr>
        </p:pic>
        <p:pic>
          <p:nvPicPr>
            <p:cNvPr id="15" name="PA-Graphic 1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967117" y="3913143"/>
              <a:ext cx="257556" cy="257556"/>
            </a:xfrm>
            <a:prstGeom prst="rect">
              <a:avLst/>
            </a:prstGeom>
          </p:spPr>
        </p:pic>
        <p:pic>
          <p:nvPicPr>
            <p:cNvPr id="16" name="PA-Graphic 15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408420" y="3300222"/>
              <a:ext cx="257556" cy="2575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350117" y="3500438"/>
            <a:ext cx="5800082" cy="1692771"/>
            <a:chOff x="3195889" y="2718193"/>
            <a:chExt cx="5800082" cy="1692771"/>
          </a:xfrm>
        </p:grpSpPr>
        <p:sp>
          <p:nvSpPr>
            <p:cNvPr id="9" name="文本框 8"/>
            <p:cNvSpPr txBox="1"/>
            <p:nvPr/>
          </p:nvSpPr>
          <p:spPr>
            <a:xfrm>
              <a:off x="3195889" y="2718193"/>
              <a:ext cx="58000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dirty="0">
                  <a:solidFill>
                    <a:schemeClr val="accent2"/>
                  </a:solidFill>
                  <a:latin typeface="OPPOSans H" panose="00020600040101010101" pitchFamily="18" charset="-122"/>
                  <a:ea typeface="OPPOSans H" panose="00020600040101010101" pitchFamily="18" charset="-122"/>
                  <a:sym typeface="OPPOSans H" panose="00020600040101010101" pitchFamily="18" charset="-122"/>
                </a:rPr>
                <a:t>获得荣誉</a:t>
              </a:r>
              <a:endParaRPr lang="zh-CN" altLang="en-US" sz="8000" dirty="0">
                <a:solidFill>
                  <a:schemeClr val="accent2"/>
                </a:solidFill>
                <a:latin typeface="OPPOSans H" panose="00020600040101010101" pitchFamily="18" charset="-122"/>
                <a:ea typeface="OPPOSans H" panose="00020600040101010101" pitchFamily="18" charset="-122"/>
                <a:sym typeface="OPPOSans H" panose="00020600040101010101" pitchFamily="18" charset="-122"/>
              </a:endParaRPr>
            </a:p>
          </p:txBody>
        </p:sp>
        <p:sp>
          <p:nvSpPr>
            <p:cNvPr id="10" name="TextBox 26"/>
            <p:cNvSpPr txBox="1"/>
            <p:nvPr/>
          </p:nvSpPr>
          <p:spPr>
            <a:xfrm>
              <a:off x="3371635" y="4041632"/>
              <a:ext cx="56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accent2"/>
                  </a:solidFill>
                  <a:latin typeface="OPPOSans L" panose="00020600040101010101" pitchFamily="18" charset="-122"/>
                  <a:ea typeface="OPPOSans L" panose="00020600040101010101" pitchFamily="18" charset="-122"/>
                  <a:cs typeface="+mn-ea"/>
                  <a:sym typeface="字魂58号-创中黑" panose="00000500000000000000" pitchFamily="2" charset="-122"/>
                </a:rPr>
                <a:t>INPUT TEXT HERE</a:t>
              </a:r>
              <a:endParaRPr lang="zh-CN" altLang="en-US" dirty="0">
                <a:solidFill>
                  <a:schemeClr val="accent2"/>
                </a:solidFill>
                <a:latin typeface="OPPOSans L" panose="00020600040101010101" pitchFamily="18" charset="-122"/>
                <a:ea typeface="OPPOSans L" panose="00020600040101010101" pitchFamily="18" charset="-122"/>
                <a:cs typeface="+mn-ea"/>
                <a:sym typeface="字魂58号-创中黑" panose="000005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579174" y="2176999"/>
            <a:ext cx="53419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sym typeface="OPPOSans H" panose="00020600040101010101" pitchFamily="18" charset="-122"/>
              </a:rPr>
              <a:t>CHAP 03</a:t>
            </a:r>
            <a:endParaRPr lang="zh-CN" altLang="en-US" sz="7200" spc="-300" dirty="0">
              <a:solidFill>
                <a:schemeClr val="accent1"/>
              </a:solidFill>
              <a:latin typeface="OPPOSans H" panose="00020600040101010101" pitchFamily="18" charset="-122"/>
              <a:ea typeface="OPPOSans H" panose="00020600040101010101" pitchFamily="18" charset="-122"/>
              <a:sym typeface="OPPOSans H" panose="00020600040101010101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5509658" y="-385762"/>
            <a:ext cx="8616462" cy="7772400"/>
            <a:chOff x="-5509658" y="-385762"/>
            <a:chExt cx="8616462" cy="7772400"/>
          </a:xfrm>
        </p:grpSpPr>
        <p:grpSp>
          <p:nvGrpSpPr>
            <p:cNvPr id="2" name="组合 1"/>
            <p:cNvGrpSpPr/>
            <p:nvPr/>
          </p:nvGrpSpPr>
          <p:grpSpPr>
            <a:xfrm>
              <a:off x="-5509658" y="-385762"/>
              <a:ext cx="8616462" cy="7772400"/>
              <a:chOff x="-3176954" y="-2286976"/>
              <a:chExt cx="8616462" cy="7772400"/>
            </a:xfrm>
          </p:grpSpPr>
          <p:sp>
            <p:nvSpPr>
              <p:cNvPr id="3" name="菱形 2"/>
              <p:cNvSpPr/>
              <p:nvPr/>
            </p:nvSpPr>
            <p:spPr>
              <a:xfrm>
                <a:off x="-2332892" y="-2286976"/>
                <a:ext cx="7772400" cy="7772400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菱形 3"/>
              <p:cNvSpPr/>
              <p:nvPr/>
            </p:nvSpPr>
            <p:spPr>
              <a:xfrm>
                <a:off x="-3176954" y="-2286976"/>
                <a:ext cx="7772400" cy="7772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菱形 11"/>
            <p:cNvSpPr/>
            <p:nvPr/>
          </p:nvSpPr>
          <p:spPr>
            <a:xfrm>
              <a:off x="1273009" y="1489381"/>
              <a:ext cx="1375235" cy="1375235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636825" y="-291977"/>
            <a:ext cx="8387406" cy="7772400"/>
            <a:chOff x="9636825" y="-291977"/>
            <a:chExt cx="8387406" cy="77724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9636825" y="-291977"/>
              <a:ext cx="8387406" cy="7772400"/>
              <a:chOff x="-3176954" y="-2193191"/>
              <a:chExt cx="8387406" cy="7772400"/>
            </a:xfrm>
          </p:grpSpPr>
          <p:sp>
            <p:nvSpPr>
              <p:cNvPr id="6" name="菱形 5"/>
              <p:cNvSpPr/>
              <p:nvPr/>
            </p:nvSpPr>
            <p:spPr>
              <a:xfrm>
                <a:off x="-2561948" y="-2193191"/>
                <a:ext cx="7772400" cy="7772400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菱形 6"/>
              <p:cNvSpPr/>
              <p:nvPr/>
            </p:nvSpPr>
            <p:spPr>
              <a:xfrm>
                <a:off x="-3176954" y="-2193191"/>
                <a:ext cx="7772400" cy="7772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菱形 12"/>
            <p:cNvSpPr/>
            <p:nvPr/>
          </p:nvSpPr>
          <p:spPr>
            <a:xfrm>
              <a:off x="10050003" y="4320925"/>
              <a:ext cx="1375235" cy="1375235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PA" val="v5.2.9"/>
</p:tagLst>
</file>

<file path=ppt/tags/tag10.xml><?xml version="1.0" encoding="utf-8"?>
<p:tagLst xmlns:p="http://schemas.openxmlformats.org/presentationml/2006/main">
  <p:tag name="PA" val="v5.2.9"/>
</p:tagLst>
</file>

<file path=ppt/tags/tag100.xml><?xml version="1.0" encoding="utf-8"?>
<p:tagLst xmlns:p="http://schemas.openxmlformats.org/presentationml/2006/main">
  <p:tag name="PA" val="v5.2.8"/>
</p:tagLst>
</file>

<file path=ppt/tags/tag101.xml><?xml version="1.0" encoding="utf-8"?>
<p:tagLst xmlns:p="http://schemas.openxmlformats.org/presentationml/2006/main">
  <p:tag name="PA" val="v5.2.8"/>
</p:tagLst>
</file>

<file path=ppt/tags/tag102.xml><?xml version="1.0" encoding="utf-8"?>
<p:tagLst xmlns:p="http://schemas.openxmlformats.org/presentationml/2006/main">
  <p:tag name="PA" val="v5.2.8"/>
</p:tagLst>
</file>

<file path=ppt/tags/tag103.xml><?xml version="1.0" encoding="utf-8"?>
<p:tagLst xmlns:p="http://schemas.openxmlformats.org/presentationml/2006/main">
  <p:tag name="PA" val="v5.2.8"/>
</p:tagLst>
</file>

<file path=ppt/tags/tag104.xml><?xml version="1.0" encoding="utf-8"?>
<p:tagLst xmlns:p="http://schemas.openxmlformats.org/presentationml/2006/main">
  <p:tag name="PA" val="v5.2.8"/>
</p:tagLst>
</file>

<file path=ppt/tags/tag105.xml><?xml version="1.0" encoding="utf-8"?>
<p:tagLst xmlns:p="http://schemas.openxmlformats.org/presentationml/2006/main">
  <p:tag name="PA" val="v5.2.8"/>
</p:tagLst>
</file>

<file path=ppt/tags/tag106.xml><?xml version="1.0" encoding="utf-8"?>
<p:tagLst xmlns:p="http://schemas.openxmlformats.org/presentationml/2006/main">
  <p:tag name="PA" val="v5.2.8"/>
</p:tagLst>
</file>

<file path=ppt/tags/tag107.xml><?xml version="1.0" encoding="utf-8"?>
<p:tagLst xmlns:p="http://schemas.openxmlformats.org/presentationml/2006/main">
  <p:tag name="PA" val="v5.2.8"/>
</p:tagLst>
</file>

<file path=ppt/tags/tag108.xml><?xml version="1.0" encoding="utf-8"?>
<p:tagLst xmlns:p="http://schemas.openxmlformats.org/presentationml/2006/main">
  <p:tag name="PA" val="v5.2.8"/>
</p:tagLst>
</file>

<file path=ppt/tags/tag109.xml><?xml version="1.0" encoding="utf-8"?>
<p:tagLst xmlns:p="http://schemas.openxmlformats.org/presentationml/2006/main">
  <p:tag name="PA" val="v5.2.8"/>
</p:tagLst>
</file>

<file path=ppt/tags/tag11.xml><?xml version="1.0" encoding="utf-8"?>
<p:tagLst xmlns:p="http://schemas.openxmlformats.org/presentationml/2006/main">
  <p:tag name="PA" val="v5.2.9"/>
</p:tagLst>
</file>

<file path=ppt/tags/tag110.xml><?xml version="1.0" encoding="utf-8"?>
<p:tagLst xmlns:p="http://schemas.openxmlformats.org/presentationml/2006/main">
  <p:tag name="PA" val="v5.2.8"/>
</p:tagLst>
</file>

<file path=ppt/tags/tag111.xml><?xml version="1.0" encoding="utf-8"?>
<p:tagLst xmlns:p="http://schemas.openxmlformats.org/presentationml/2006/main">
  <p:tag name="PA" val="v5.2.8"/>
</p:tagLst>
</file>

<file path=ppt/tags/tag112.xml><?xml version="1.0" encoding="utf-8"?>
<p:tagLst xmlns:p="http://schemas.openxmlformats.org/presentationml/2006/main">
  <p:tag name="PA" val="v5.2.8"/>
</p:tagLst>
</file>

<file path=ppt/tags/tag113.xml><?xml version="1.0" encoding="utf-8"?>
<p:tagLst xmlns:p="http://schemas.openxmlformats.org/presentationml/2006/main">
  <p:tag name="PA" val="v5.2.9"/>
</p:tagLst>
</file>

<file path=ppt/tags/tag114.xml><?xml version="1.0" encoding="utf-8"?>
<p:tagLst xmlns:p="http://schemas.openxmlformats.org/presentationml/2006/main">
  <p:tag name="PA" val="v5.2.9"/>
</p:tagLst>
</file>

<file path=ppt/tags/tag115.xml><?xml version="1.0" encoding="utf-8"?>
<p:tagLst xmlns:p="http://schemas.openxmlformats.org/presentationml/2006/main">
  <p:tag name="PA" val="v5.2.8"/>
</p:tagLst>
</file>

<file path=ppt/tags/tag116.xml><?xml version="1.0" encoding="utf-8"?>
<p:tagLst xmlns:p="http://schemas.openxmlformats.org/presentationml/2006/main">
  <p:tag name="PA" val="v5.2.9"/>
</p:tagLst>
</file>

<file path=ppt/tags/tag117.xml><?xml version="1.0" encoding="utf-8"?>
<p:tagLst xmlns:p="http://schemas.openxmlformats.org/presentationml/2006/main">
  <p:tag name="PA" val="v5.2.9"/>
</p:tagLst>
</file>

<file path=ppt/tags/tag118.xml><?xml version="1.0" encoding="utf-8"?>
<p:tagLst xmlns:p="http://schemas.openxmlformats.org/presentationml/2006/main">
  <p:tag name="PA" val="v5.2.9"/>
</p:tagLst>
</file>

<file path=ppt/tags/tag119.xml><?xml version="1.0" encoding="utf-8"?>
<p:tagLst xmlns:p="http://schemas.openxmlformats.org/presentationml/2006/main">
  <p:tag name="PA" val="v5.2.8"/>
</p:tagLst>
</file>

<file path=ppt/tags/tag12.xml><?xml version="1.0" encoding="utf-8"?>
<p:tagLst xmlns:p="http://schemas.openxmlformats.org/presentationml/2006/main">
  <p:tag name="PA" val="v5.2.9"/>
</p:tagLst>
</file>

<file path=ppt/tags/tag120.xml><?xml version="1.0" encoding="utf-8"?>
<p:tagLst xmlns:p="http://schemas.openxmlformats.org/presentationml/2006/main">
  <p:tag name="PA" val="v5.2.9"/>
</p:tagLst>
</file>

<file path=ppt/tags/tag121.xml><?xml version="1.0" encoding="utf-8"?>
<p:tagLst xmlns:p="http://schemas.openxmlformats.org/presentationml/2006/main">
  <p:tag name="PA" val="v5.2.9"/>
</p:tagLst>
</file>

<file path=ppt/tags/tag122.xml><?xml version="1.0" encoding="utf-8"?>
<p:tagLst xmlns:p="http://schemas.openxmlformats.org/presentationml/2006/main">
  <p:tag name="PA" val="v5.2.8"/>
</p:tagLst>
</file>

<file path=ppt/tags/tag123.xml><?xml version="1.0" encoding="utf-8"?>
<p:tagLst xmlns:p="http://schemas.openxmlformats.org/presentationml/2006/main">
  <p:tag name="PA" val="v5.2.9"/>
</p:tagLst>
</file>

<file path=ppt/tags/tag124.xml><?xml version="1.0" encoding="utf-8"?>
<p:tagLst xmlns:p="http://schemas.openxmlformats.org/presentationml/2006/main">
  <p:tag name="PA" val="v5.2.9"/>
</p:tagLst>
</file>

<file path=ppt/tags/tag125.xml><?xml version="1.0" encoding="utf-8"?>
<p:tagLst xmlns:p="http://schemas.openxmlformats.org/presentationml/2006/main">
  <p:tag name="PA" val="v5.2.9"/>
</p:tagLst>
</file>

<file path=ppt/tags/tag126.xml><?xml version="1.0" encoding="utf-8"?>
<p:tagLst xmlns:p="http://schemas.openxmlformats.org/presentationml/2006/main">
  <p:tag name="PA" val="v5.2.9"/>
</p:tagLst>
</file>

<file path=ppt/tags/tag127.xml><?xml version="1.0" encoding="utf-8"?>
<p:tagLst xmlns:p="http://schemas.openxmlformats.org/presentationml/2006/main">
  <p:tag name="PA" val="v5.2.9"/>
</p:tagLst>
</file>

<file path=ppt/tags/tag128.xml><?xml version="1.0" encoding="utf-8"?>
<p:tagLst xmlns:p="http://schemas.openxmlformats.org/presentationml/2006/main">
  <p:tag name="PA" val="v5.2.9"/>
</p:tagLst>
</file>

<file path=ppt/tags/tag129.xml><?xml version="1.0" encoding="utf-8"?>
<p:tagLst xmlns:p="http://schemas.openxmlformats.org/presentationml/2006/main">
  <p:tag name="PA" val="v5.2.8"/>
</p:tagLst>
</file>

<file path=ppt/tags/tag13.xml><?xml version="1.0" encoding="utf-8"?>
<p:tagLst xmlns:p="http://schemas.openxmlformats.org/presentationml/2006/main">
  <p:tag name="PA" val="v5.2.9"/>
</p:tagLst>
</file>

<file path=ppt/tags/tag130.xml><?xml version="1.0" encoding="utf-8"?>
<p:tagLst xmlns:p="http://schemas.openxmlformats.org/presentationml/2006/main">
  <p:tag name="PA" val="v5.2.9"/>
</p:tagLst>
</file>

<file path=ppt/tags/tag131.xml><?xml version="1.0" encoding="utf-8"?>
<p:tagLst xmlns:p="http://schemas.openxmlformats.org/presentationml/2006/main">
  <p:tag name="PA" val="v5.2.9"/>
</p:tagLst>
</file>

<file path=ppt/tags/tag132.xml><?xml version="1.0" encoding="utf-8"?>
<p:tagLst xmlns:p="http://schemas.openxmlformats.org/presentationml/2006/main">
  <p:tag name="PA" val="v5.2.9"/>
</p:tagLst>
</file>

<file path=ppt/tags/tag133.xml><?xml version="1.0" encoding="utf-8"?>
<p:tagLst xmlns:p="http://schemas.openxmlformats.org/presentationml/2006/main">
  <p:tag name="PA" val="v5.2.8"/>
</p:tagLst>
</file>

<file path=ppt/tags/tag134.xml><?xml version="1.0" encoding="utf-8"?>
<p:tagLst xmlns:p="http://schemas.openxmlformats.org/presentationml/2006/main">
  <p:tag name="PA" val="v5.2.9"/>
</p:tagLst>
</file>

<file path=ppt/tags/tag135.xml><?xml version="1.0" encoding="utf-8"?>
<p:tagLst xmlns:p="http://schemas.openxmlformats.org/presentationml/2006/main">
  <p:tag name="PA" val="v5.2.9"/>
</p:tagLst>
</file>

<file path=ppt/tags/tag136.xml><?xml version="1.0" encoding="utf-8"?>
<p:tagLst xmlns:p="http://schemas.openxmlformats.org/presentationml/2006/main">
  <p:tag name="PA" val="v5.2.8"/>
</p:tagLst>
</file>

<file path=ppt/tags/tag137.xml><?xml version="1.0" encoding="utf-8"?>
<p:tagLst xmlns:p="http://schemas.openxmlformats.org/presentationml/2006/main">
  <p:tag name="PA" val="v5.2.9"/>
</p:tagLst>
</file>

<file path=ppt/tags/tag138.xml><?xml version="1.0" encoding="utf-8"?>
<p:tagLst xmlns:p="http://schemas.openxmlformats.org/presentationml/2006/main">
  <p:tag name="PA" val="v5.2.9"/>
</p:tagLst>
</file>

<file path=ppt/tags/tag139.xml><?xml version="1.0" encoding="utf-8"?>
<p:tagLst xmlns:p="http://schemas.openxmlformats.org/presentationml/2006/main">
  <p:tag name="PA" val="v5.2.9"/>
</p:tagLst>
</file>

<file path=ppt/tags/tag14.xml><?xml version="1.0" encoding="utf-8"?>
<p:tagLst xmlns:p="http://schemas.openxmlformats.org/presentationml/2006/main">
  <p:tag name="PA" val="v5.2.9"/>
</p:tagLst>
</file>

<file path=ppt/tags/tag140.xml><?xml version="1.0" encoding="utf-8"?>
<p:tagLst xmlns:p="http://schemas.openxmlformats.org/presentationml/2006/main">
  <p:tag name="PA" val="v5.2.9"/>
</p:tagLst>
</file>

<file path=ppt/tags/tag141.xml><?xml version="1.0" encoding="utf-8"?>
<p:tagLst xmlns:p="http://schemas.openxmlformats.org/presentationml/2006/main">
  <p:tag name="PA" val="v5.2.9"/>
</p:tagLst>
</file>

<file path=ppt/tags/tag142.xml><?xml version="1.0" encoding="utf-8"?>
<p:tagLst xmlns:p="http://schemas.openxmlformats.org/presentationml/2006/main">
  <p:tag name="PA" val="v5.2.9"/>
</p:tagLst>
</file>

<file path=ppt/tags/tag143.xml><?xml version="1.0" encoding="utf-8"?>
<p:tagLst xmlns:p="http://schemas.openxmlformats.org/presentationml/2006/main">
  <p:tag name="PA" val="v5.2.9"/>
</p:tagLst>
</file>

<file path=ppt/tags/tag144.xml><?xml version="1.0" encoding="utf-8"?>
<p:tagLst xmlns:p="http://schemas.openxmlformats.org/presentationml/2006/main">
  <p:tag name="PA" val="v5.2.9"/>
</p:tagLst>
</file>

<file path=ppt/tags/tag145.xml><?xml version="1.0" encoding="utf-8"?>
<p:tagLst xmlns:p="http://schemas.openxmlformats.org/presentationml/2006/main">
  <p:tag name="PA" val="v5.2.9"/>
</p:tagLst>
</file>

<file path=ppt/tags/tag146.xml><?xml version="1.0" encoding="utf-8"?>
<p:tagLst xmlns:p="http://schemas.openxmlformats.org/presentationml/2006/main">
  <p:tag name="PA" val="v5.2.9"/>
</p:tagLst>
</file>

<file path=ppt/tags/tag147.xml><?xml version="1.0" encoding="utf-8"?>
<p:tagLst xmlns:p="http://schemas.openxmlformats.org/presentationml/2006/main">
  <p:tag name="PA" val="v5.2.9"/>
</p:tagLst>
</file>

<file path=ppt/tags/tag148.xml><?xml version="1.0" encoding="utf-8"?>
<p:tagLst xmlns:p="http://schemas.openxmlformats.org/presentationml/2006/main">
  <p:tag name="PA" val="v5.2.9"/>
</p:tagLst>
</file>

<file path=ppt/tags/tag149.xml><?xml version="1.0" encoding="utf-8"?>
<p:tagLst xmlns:p="http://schemas.openxmlformats.org/presentationml/2006/main">
  <p:tag name="PA" val="v5.2.9"/>
</p:tagLst>
</file>

<file path=ppt/tags/tag15.xml><?xml version="1.0" encoding="utf-8"?>
<p:tagLst xmlns:p="http://schemas.openxmlformats.org/presentationml/2006/main">
  <p:tag name="PA" val="v5.2.9"/>
</p:tagLst>
</file>

<file path=ppt/tags/tag150.xml><?xml version="1.0" encoding="utf-8"?>
<p:tagLst xmlns:p="http://schemas.openxmlformats.org/presentationml/2006/main">
  <p:tag name="PA" val="v5.2.9"/>
</p:tagLst>
</file>

<file path=ppt/tags/tag151.xml><?xml version="1.0" encoding="utf-8"?>
<p:tagLst xmlns:p="http://schemas.openxmlformats.org/presentationml/2006/main">
  <p:tag name="PA" val="v5.2.9"/>
</p:tagLst>
</file>

<file path=ppt/tags/tag152.xml><?xml version="1.0" encoding="utf-8"?>
<p:tagLst xmlns:p="http://schemas.openxmlformats.org/presentationml/2006/main">
  <p:tag name="PA" val="v5.2.9"/>
</p:tagLst>
</file>

<file path=ppt/tags/tag153.xml><?xml version="1.0" encoding="utf-8"?>
<p:tagLst xmlns:p="http://schemas.openxmlformats.org/presentationml/2006/main">
  <p:tag name="PA" val="v5.2.9"/>
</p:tagLst>
</file>

<file path=ppt/tags/tag154.xml><?xml version="1.0" encoding="utf-8"?>
<p:tagLst xmlns:p="http://schemas.openxmlformats.org/presentationml/2006/main">
  <p:tag name="PA" val="v5.2.9"/>
</p:tagLst>
</file>

<file path=ppt/tags/tag155.xml><?xml version="1.0" encoding="utf-8"?>
<p:tagLst xmlns:p="http://schemas.openxmlformats.org/presentationml/2006/main">
  <p:tag name="PA" val="v5.2.9"/>
</p:tagLst>
</file>

<file path=ppt/tags/tag156.xml><?xml version="1.0" encoding="utf-8"?>
<p:tagLst xmlns:p="http://schemas.openxmlformats.org/presentationml/2006/main">
  <p:tag name="PA" val="v5.2.9"/>
</p:tagLst>
</file>

<file path=ppt/tags/tag157.xml><?xml version="1.0" encoding="utf-8"?>
<p:tagLst xmlns:p="http://schemas.openxmlformats.org/presentationml/2006/main">
  <p:tag name="PA" val="v5.2.9"/>
</p:tagLst>
</file>

<file path=ppt/tags/tag158.xml><?xml version="1.0" encoding="utf-8"?>
<p:tagLst xmlns:p="http://schemas.openxmlformats.org/presentationml/2006/main">
  <p:tag name="PA" val="v5.2.9"/>
</p:tagLst>
</file>

<file path=ppt/tags/tag159.xml><?xml version="1.0" encoding="utf-8"?>
<p:tagLst xmlns:p="http://schemas.openxmlformats.org/presentationml/2006/main">
  <p:tag name="PA" val="v5.2.9"/>
</p:tagLst>
</file>

<file path=ppt/tags/tag16.xml><?xml version="1.0" encoding="utf-8"?>
<p:tagLst xmlns:p="http://schemas.openxmlformats.org/presentationml/2006/main">
  <p:tag name="PA" val="v5.2.9"/>
</p:tagLst>
</file>

<file path=ppt/tags/tag160.xml><?xml version="1.0" encoding="utf-8"?>
<p:tagLst xmlns:p="http://schemas.openxmlformats.org/presentationml/2006/main">
  <p:tag name="PA" val="v5.2.9"/>
</p:tagLst>
</file>

<file path=ppt/tags/tag161.xml><?xml version="1.0" encoding="utf-8"?>
<p:tagLst xmlns:p="http://schemas.openxmlformats.org/presentationml/2006/main">
  <p:tag name="PA" val="v5.2.9"/>
</p:tagLst>
</file>

<file path=ppt/tags/tag162.xml><?xml version="1.0" encoding="utf-8"?>
<p:tagLst xmlns:p="http://schemas.openxmlformats.org/presentationml/2006/main">
  <p:tag name="PA" val="v5.2.9"/>
</p:tagLst>
</file>

<file path=ppt/tags/tag163.xml><?xml version="1.0" encoding="utf-8"?>
<p:tagLst xmlns:p="http://schemas.openxmlformats.org/presentationml/2006/main">
  <p:tag name="PA" val="v5.2.9"/>
</p:tagLst>
</file>

<file path=ppt/tags/tag164.xml><?xml version="1.0" encoding="utf-8"?>
<p:tagLst xmlns:p="http://schemas.openxmlformats.org/presentationml/2006/main">
  <p:tag name="PA" val="v5.2.9"/>
</p:tagLst>
</file>

<file path=ppt/tags/tag165.xml><?xml version="1.0" encoding="utf-8"?>
<p:tagLst xmlns:p="http://schemas.openxmlformats.org/presentationml/2006/main">
  <p:tag name="PA" val="v5.2.9"/>
</p:tagLst>
</file>

<file path=ppt/tags/tag166.xml><?xml version="1.0" encoding="utf-8"?>
<p:tagLst xmlns:p="http://schemas.openxmlformats.org/presentationml/2006/main">
  <p:tag name="PA" val="v5.2.9"/>
</p:tagLst>
</file>

<file path=ppt/tags/tag167.xml><?xml version="1.0" encoding="utf-8"?>
<p:tagLst xmlns:p="http://schemas.openxmlformats.org/presentationml/2006/main">
  <p:tag name="PA" val="v5.2.9"/>
</p:tagLst>
</file>

<file path=ppt/tags/tag168.xml><?xml version="1.0" encoding="utf-8"?>
<p:tagLst xmlns:p="http://schemas.openxmlformats.org/presentationml/2006/main">
  <p:tag name="PA" val="v5.2.9"/>
</p:tagLst>
</file>

<file path=ppt/tags/tag169.xml><?xml version="1.0" encoding="utf-8"?>
<p:tagLst xmlns:p="http://schemas.openxmlformats.org/presentationml/2006/main">
  <p:tag name="PA" val="v5.2.9"/>
</p:tagLst>
</file>

<file path=ppt/tags/tag17.xml><?xml version="1.0" encoding="utf-8"?>
<p:tagLst xmlns:p="http://schemas.openxmlformats.org/presentationml/2006/main">
  <p:tag name="PA" val="v5.2.9"/>
</p:tagLst>
</file>

<file path=ppt/tags/tag170.xml><?xml version="1.0" encoding="utf-8"?>
<p:tagLst xmlns:p="http://schemas.openxmlformats.org/presentationml/2006/main">
  <p:tag name="PA" val="v5.2.9"/>
</p:tagLst>
</file>

<file path=ppt/tags/tag171.xml><?xml version="1.0" encoding="utf-8"?>
<p:tagLst xmlns:p="http://schemas.openxmlformats.org/presentationml/2006/main">
  <p:tag name="PA" val="v5.2.9"/>
</p:tagLst>
</file>

<file path=ppt/tags/tag172.xml><?xml version="1.0" encoding="utf-8"?>
<p:tagLst xmlns:p="http://schemas.openxmlformats.org/presentationml/2006/main">
  <p:tag name="PA" val="v5.2.9"/>
</p:tagLst>
</file>

<file path=ppt/tags/tag173.xml><?xml version="1.0" encoding="utf-8"?>
<p:tagLst xmlns:p="http://schemas.openxmlformats.org/presentationml/2006/main">
  <p:tag name="PA" val="v5.2.9"/>
</p:tagLst>
</file>

<file path=ppt/tags/tag174.xml><?xml version="1.0" encoding="utf-8"?>
<p:tagLst xmlns:p="http://schemas.openxmlformats.org/presentationml/2006/main">
  <p:tag name="PA" val="v5.2.9"/>
</p:tagLst>
</file>

<file path=ppt/tags/tag175.xml><?xml version="1.0" encoding="utf-8"?>
<p:tagLst xmlns:p="http://schemas.openxmlformats.org/presentationml/2006/main">
  <p:tag name="PA" val="v5.2.9"/>
</p:tagLst>
</file>

<file path=ppt/tags/tag176.xml><?xml version="1.0" encoding="utf-8"?>
<p:tagLst xmlns:p="http://schemas.openxmlformats.org/presentationml/2006/main">
  <p:tag name="PA" val="v5.2.9"/>
</p:tagLst>
</file>

<file path=ppt/tags/tag177.xml><?xml version="1.0" encoding="utf-8"?>
<p:tagLst xmlns:p="http://schemas.openxmlformats.org/presentationml/2006/main">
  <p:tag name="PA" val="v5.2.9"/>
</p:tagLst>
</file>

<file path=ppt/tags/tag178.xml><?xml version="1.0" encoding="utf-8"?>
<p:tagLst xmlns:p="http://schemas.openxmlformats.org/presentationml/2006/main">
  <p:tag name="PA" val="v5.2.9"/>
</p:tagLst>
</file>

<file path=ppt/tags/tag179.xml><?xml version="1.0" encoding="utf-8"?>
<p:tagLst xmlns:p="http://schemas.openxmlformats.org/presentationml/2006/main">
  <p:tag name="PA" val="v5.2.9"/>
</p:tagLst>
</file>

<file path=ppt/tags/tag18.xml><?xml version="1.0" encoding="utf-8"?>
<p:tagLst xmlns:p="http://schemas.openxmlformats.org/presentationml/2006/main">
  <p:tag name="PA" val="v5.2.9"/>
</p:tagLst>
</file>

<file path=ppt/tags/tag180.xml><?xml version="1.0" encoding="utf-8"?>
<p:tagLst xmlns:p="http://schemas.openxmlformats.org/presentationml/2006/main">
  <p:tag name="PA" val="v5.2.9"/>
</p:tagLst>
</file>

<file path=ppt/tags/tag181.xml><?xml version="1.0" encoding="utf-8"?>
<p:tagLst xmlns:p="http://schemas.openxmlformats.org/presentationml/2006/main">
  <p:tag name="PA" val="v5.2.9"/>
</p:tagLst>
</file>

<file path=ppt/tags/tag182.xml><?xml version="1.0" encoding="utf-8"?>
<p:tagLst xmlns:p="http://schemas.openxmlformats.org/presentationml/2006/main">
  <p:tag name="PA" val="v5.2.9"/>
</p:tagLst>
</file>

<file path=ppt/tags/tag183.xml><?xml version="1.0" encoding="utf-8"?>
<p:tagLst xmlns:p="http://schemas.openxmlformats.org/presentationml/2006/main">
  <p:tag name="PA" val="v5.2.9"/>
</p:tagLst>
</file>

<file path=ppt/tags/tag184.xml><?xml version="1.0" encoding="utf-8"?>
<p:tagLst xmlns:p="http://schemas.openxmlformats.org/presentationml/2006/main">
  <p:tag name="PA" val="v5.2.9"/>
</p:tagLst>
</file>

<file path=ppt/tags/tag185.xml><?xml version="1.0" encoding="utf-8"?>
<p:tagLst xmlns:p="http://schemas.openxmlformats.org/presentationml/2006/main">
  <p:tag name="PA" val="v5.2.9"/>
</p:tagLst>
</file>

<file path=ppt/tags/tag186.xml><?xml version="1.0" encoding="utf-8"?>
<p:tagLst xmlns:p="http://schemas.openxmlformats.org/presentationml/2006/main">
  <p:tag name="PA" val="v5.2.9"/>
</p:tagLst>
</file>

<file path=ppt/tags/tag187.xml><?xml version="1.0" encoding="utf-8"?>
<p:tagLst xmlns:p="http://schemas.openxmlformats.org/presentationml/2006/main">
  <p:tag name="PA" val="v5.2.9"/>
</p:tagLst>
</file>

<file path=ppt/tags/tag188.xml><?xml version="1.0" encoding="utf-8"?>
<p:tagLst xmlns:p="http://schemas.openxmlformats.org/presentationml/2006/main">
  <p:tag name="PA" val="v5.2.9"/>
</p:tagLst>
</file>

<file path=ppt/tags/tag189.xml><?xml version="1.0" encoding="utf-8"?>
<p:tagLst xmlns:p="http://schemas.openxmlformats.org/presentationml/2006/main">
  <p:tag name="PA" val="v5.2.9"/>
</p:tagLst>
</file>

<file path=ppt/tags/tag19.xml><?xml version="1.0" encoding="utf-8"?>
<p:tagLst xmlns:p="http://schemas.openxmlformats.org/presentationml/2006/main">
  <p:tag name="PA" val="v5.2.9"/>
</p:tagLst>
</file>

<file path=ppt/tags/tag190.xml><?xml version="1.0" encoding="utf-8"?>
<p:tagLst xmlns:p="http://schemas.openxmlformats.org/presentationml/2006/main">
  <p:tag name="PA" val="v5.2.9"/>
</p:tagLst>
</file>

<file path=ppt/tags/tag191.xml><?xml version="1.0" encoding="utf-8"?>
<p:tagLst xmlns:p="http://schemas.openxmlformats.org/presentationml/2006/main">
  <p:tag name="PA" val="v5.2.9"/>
</p:tagLst>
</file>

<file path=ppt/tags/tag192.xml><?xml version="1.0" encoding="utf-8"?>
<p:tagLst xmlns:p="http://schemas.openxmlformats.org/presentationml/2006/main">
  <p:tag name="PA" val="v5.2.9"/>
</p:tagLst>
</file>

<file path=ppt/tags/tag193.xml><?xml version="1.0" encoding="utf-8"?>
<p:tagLst xmlns:p="http://schemas.openxmlformats.org/presentationml/2006/main">
  <p:tag name="PA" val="v5.2.9"/>
</p:tagLst>
</file>

<file path=ppt/tags/tag194.xml><?xml version="1.0" encoding="utf-8"?>
<p:tagLst xmlns:p="http://schemas.openxmlformats.org/presentationml/2006/main">
  <p:tag name="PA" val="v5.2.9"/>
</p:tagLst>
</file>

<file path=ppt/tags/tag195.xml><?xml version="1.0" encoding="utf-8"?>
<p:tagLst xmlns:p="http://schemas.openxmlformats.org/presentationml/2006/main">
  <p:tag name="PA" val="v5.2.9"/>
</p:tagLst>
</file>

<file path=ppt/tags/tag196.xml><?xml version="1.0" encoding="utf-8"?>
<p:tagLst xmlns:p="http://schemas.openxmlformats.org/presentationml/2006/main">
  <p:tag name="PA" val="v5.2.9"/>
</p:tagLst>
</file>

<file path=ppt/tags/tag197.xml><?xml version="1.0" encoding="utf-8"?>
<p:tagLst xmlns:p="http://schemas.openxmlformats.org/presentationml/2006/main">
  <p:tag name="PA" val="v5.2.9"/>
</p:tagLst>
</file>

<file path=ppt/tags/tag198.xml><?xml version="1.0" encoding="utf-8"?>
<p:tagLst xmlns:p="http://schemas.openxmlformats.org/presentationml/2006/main">
  <p:tag name="PA" val="v5.2.9"/>
</p:tagLst>
</file>

<file path=ppt/tags/tag199.xml><?xml version="1.0" encoding="utf-8"?>
<p:tagLst xmlns:p="http://schemas.openxmlformats.org/presentationml/2006/main">
  <p:tag name="PA" val="v5.2.9"/>
</p:tagLst>
</file>

<file path=ppt/tags/tag2.xml><?xml version="1.0" encoding="utf-8"?>
<p:tagLst xmlns:p="http://schemas.openxmlformats.org/presentationml/2006/main">
  <p:tag name="PA" val="v5.2.9"/>
</p:tagLst>
</file>

<file path=ppt/tags/tag20.xml><?xml version="1.0" encoding="utf-8"?>
<p:tagLst xmlns:p="http://schemas.openxmlformats.org/presentationml/2006/main">
  <p:tag name="PA" val="v5.2.9"/>
</p:tagLst>
</file>

<file path=ppt/tags/tag200.xml><?xml version="1.0" encoding="utf-8"?>
<p:tagLst xmlns:p="http://schemas.openxmlformats.org/presentationml/2006/main">
  <p:tag name="PA" val="v5.2.9"/>
</p:tagLst>
</file>

<file path=ppt/tags/tag201.xml><?xml version="1.0" encoding="utf-8"?>
<p:tagLst xmlns:p="http://schemas.openxmlformats.org/presentationml/2006/main">
  <p:tag name="PA" val="v5.2.9"/>
</p:tagLst>
</file>

<file path=ppt/tags/tag202.xml><?xml version="1.0" encoding="utf-8"?>
<p:tagLst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  <p:tag name="commondata" val="eyJoZGlkIjoiYTQ3YTc2YjBlNWRhYjQ0NTA0MDBkN2E0YWM4YTZjZGMifQ=="/>
</p:tagLst>
</file>

<file path=ppt/tags/tag21.xml><?xml version="1.0" encoding="utf-8"?>
<p:tagLst xmlns:p="http://schemas.openxmlformats.org/presentationml/2006/main">
  <p:tag name="PA" val="v5.2.9"/>
</p:tagLst>
</file>

<file path=ppt/tags/tag22.xml><?xml version="1.0" encoding="utf-8"?>
<p:tagLst xmlns:p="http://schemas.openxmlformats.org/presentationml/2006/main">
  <p:tag name="PA" val="v5.2.9"/>
</p:tagLst>
</file>

<file path=ppt/tags/tag23.xml><?xml version="1.0" encoding="utf-8"?>
<p:tagLst xmlns:p="http://schemas.openxmlformats.org/presentationml/2006/main">
  <p:tag name="PA" val="v5.2.9"/>
</p:tagLst>
</file>

<file path=ppt/tags/tag24.xml><?xml version="1.0" encoding="utf-8"?>
<p:tagLst xmlns:p="http://schemas.openxmlformats.org/presentationml/2006/main">
  <p:tag name="PA" val="v5.2.9"/>
</p:tagLst>
</file>

<file path=ppt/tags/tag25.xml><?xml version="1.0" encoding="utf-8"?>
<p:tagLst xmlns:p="http://schemas.openxmlformats.org/presentationml/2006/main">
  <p:tag name="PA" val="v5.2.9"/>
</p:tagLst>
</file>

<file path=ppt/tags/tag26.xml><?xml version="1.0" encoding="utf-8"?>
<p:tagLst xmlns:p="http://schemas.openxmlformats.org/presentationml/2006/main">
  <p:tag name="PA" val="v5.2.9"/>
</p:tagLst>
</file>

<file path=ppt/tags/tag27.xml><?xml version="1.0" encoding="utf-8"?>
<p:tagLst xmlns:p="http://schemas.openxmlformats.org/presentationml/2006/main">
  <p:tag name="PA" val="v5.2.9"/>
</p:tagLst>
</file>

<file path=ppt/tags/tag28.xml><?xml version="1.0" encoding="utf-8"?>
<p:tagLst xmlns:p="http://schemas.openxmlformats.org/presentationml/2006/main">
  <p:tag name="PA" val="v5.2.9"/>
</p:tagLst>
</file>

<file path=ppt/tags/tag29.xml><?xml version="1.0" encoding="utf-8"?>
<p:tagLst xmlns:p="http://schemas.openxmlformats.org/presentationml/2006/main">
  <p:tag name="PA" val="v5.2.9"/>
</p:tagLst>
</file>

<file path=ppt/tags/tag3.xml><?xml version="1.0" encoding="utf-8"?>
<p:tagLst xmlns:p="http://schemas.openxmlformats.org/presentationml/2006/main">
  <p:tag name="PA" val="v5.2.9"/>
</p:tagLst>
</file>

<file path=ppt/tags/tag30.xml><?xml version="1.0" encoding="utf-8"?>
<p:tagLst xmlns:p="http://schemas.openxmlformats.org/presentationml/2006/main">
  <p:tag name="PA" val="v5.2.9"/>
</p:tagLst>
</file>

<file path=ppt/tags/tag31.xml><?xml version="1.0" encoding="utf-8"?>
<p:tagLst xmlns:p="http://schemas.openxmlformats.org/presentationml/2006/main">
  <p:tag name="PA" val="v5.2.9"/>
</p:tagLst>
</file>

<file path=ppt/tags/tag32.xml><?xml version="1.0" encoding="utf-8"?>
<p:tagLst xmlns:p="http://schemas.openxmlformats.org/presentationml/2006/main">
  <p:tag name="PA" val="v5.2.9"/>
</p:tagLst>
</file>

<file path=ppt/tags/tag33.xml><?xml version="1.0" encoding="utf-8"?>
<p:tagLst xmlns:p="http://schemas.openxmlformats.org/presentationml/2006/main">
  <p:tag name="PA" val="v5.2.9"/>
</p:tagLst>
</file>

<file path=ppt/tags/tag34.xml><?xml version="1.0" encoding="utf-8"?>
<p:tagLst xmlns:p="http://schemas.openxmlformats.org/presentationml/2006/main">
  <p:tag name="PA" val="v5.2.9"/>
</p:tagLst>
</file>

<file path=ppt/tags/tag35.xml><?xml version="1.0" encoding="utf-8"?>
<p:tagLst xmlns:p="http://schemas.openxmlformats.org/presentationml/2006/main">
  <p:tag name="PA" val="v5.2.9"/>
</p:tagLst>
</file>

<file path=ppt/tags/tag36.xml><?xml version="1.0" encoding="utf-8"?>
<p:tagLst xmlns:p="http://schemas.openxmlformats.org/presentationml/2006/main">
  <p:tag name="PA" val="v5.2.9"/>
</p:tagLst>
</file>

<file path=ppt/tags/tag37.xml><?xml version="1.0" encoding="utf-8"?>
<p:tagLst xmlns:p="http://schemas.openxmlformats.org/presentationml/2006/main">
  <p:tag name="PA" val="v5.2.9"/>
</p:tagLst>
</file>

<file path=ppt/tags/tag38.xml><?xml version="1.0" encoding="utf-8"?>
<p:tagLst xmlns:p="http://schemas.openxmlformats.org/presentationml/2006/main">
  <p:tag name="PA" val="v5.2.9"/>
</p:tagLst>
</file>

<file path=ppt/tags/tag39.xml><?xml version="1.0" encoding="utf-8"?>
<p:tagLst xmlns:p="http://schemas.openxmlformats.org/presentationml/2006/main">
  <p:tag name="PA" val="v5.2.9"/>
</p:tagLst>
</file>

<file path=ppt/tags/tag4.xml><?xml version="1.0" encoding="utf-8"?>
<p:tagLst xmlns:p="http://schemas.openxmlformats.org/presentationml/2006/main">
  <p:tag name="PA" val="v5.2.9"/>
</p:tagLst>
</file>

<file path=ppt/tags/tag40.xml><?xml version="1.0" encoding="utf-8"?>
<p:tagLst xmlns:p="http://schemas.openxmlformats.org/presentationml/2006/main">
  <p:tag name="PA" val="v5.2.9"/>
</p:tagLst>
</file>

<file path=ppt/tags/tag41.xml><?xml version="1.0" encoding="utf-8"?>
<p:tagLst xmlns:p="http://schemas.openxmlformats.org/presentationml/2006/main">
  <p:tag name="PA" val="v5.2.9"/>
</p:tagLst>
</file>

<file path=ppt/tags/tag42.xml><?xml version="1.0" encoding="utf-8"?>
<p:tagLst xmlns:p="http://schemas.openxmlformats.org/presentationml/2006/main">
  <p:tag name="PA" val="v5.2.9"/>
</p:tagLst>
</file>

<file path=ppt/tags/tag43.xml><?xml version="1.0" encoding="utf-8"?>
<p:tagLst xmlns:p="http://schemas.openxmlformats.org/presentationml/2006/main">
  <p:tag name="PA" val="v5.2.9"/>
</p:tagLst>
</file>

<file path=ppt/tags/tag44.xml><?xml version="1.0" encoding="utf-8"?>
<p:tagLst xmlns:p="http://schemas.openxmlformats.org/presentationml/2006/main">
  <p:tag name="PA" val="v5.2.9"/>
</p:tagLst>
</file>

<file path=ppt/tags/tag45.xml><?xml version="1.0" encoding="utf-8"?>
<p:tagLst xmlns:p="http://schemas.openxmlformats.org/presentationml/2006/main">
  <p:tag name="PA" val="v5.2.9"/>
</p:tagLst>
</file>

<file path=ppt/tags/tag46.xml><?xml version="1.0" encoding="utf-8"?>
<p:tagLst xmlns:p="http://schemas.openxmlformats.org/presentationml/2006/main">
  <p:tag name="PA" val="v5.2.9"/>
</p:tagLst>
</file>

<file path=ppt/tags/tag47.xml><?xml version="1.0" encoding="utf-8"?>
<p:tagLst xmlns:p="http://schemas.openxmlformats.org/presentationml/2006/main">
  <p:tag name="PA" val="v5.2.9"/>
</p:tagLst>
</file>

<file path=ppt/tags/tag48.xml><?xml version="1.0" encoding="utf-8"?>
<p:tagLst xmlns:p="http://schemas.openxmlformats.org/presentationml/2006/main">
  <p:tag name="PA" val="v5.2.9"/>
</p:tagLst>
</file>

<file path=ppt/tags/tag49.xml><?xml version="1.0" encoding="utf-8"?>
<p:tagLst xmlns:p="http://schemas.openxmlformats.org/presentationml/2006/main">
  <p:tag name="PA" val="v5.2.9"/>
</p:tagLst>
</file>

<file path=ppt/tags/tag5.xml><?xml version="1.0" encoding="utf-8"?>
<p:tagLst xmlns:p="http://schemas.openxmlformats.org/presentationml/2006/main">
  <p:tag name="PA" val="v5.2.9"/>
</p:tagLst>
</file>

<file path=ppt/tags/tag50.xml><?xml version="1.0" encoding="utf-8"?>
<p:tagLst xmlns:p="http://schemas.openxmlformats.org/presentationml/2006/main">
  <p:tag name="PA" val="v5.2.9"/>
</p:tagLst>
</file>

<file path=ppt/tags/tag51.xml><?xml version="1.0" encoding="utf-8"?>
<p:tagLst xmlns:p="http://schemas.openxmlformats.org/presentationml/2006/main">
  <p:tag name="PA" val="v5.2.9"/>
</p:tagLst>
</file>

<file path=ppt/tags/tag52.xml><?xml version="1.0" encoding="utf-8"?>
<p:tagLst xmlns:p="http://schemas.openxmlformats.org/presentationml/2006/main">
  <p:tag name="PA" val="v5.2.9"/>
</p:tagLst>
</file>

<file path=ppt/tags/tag53.xml><?xml version="1.0" encoding="utf-8"?>
<p:tagLst xmlns:p="http://schemas.openxmlformats.org/presentationml/2006/main">
  <p:tag name="PA" val="v5.2.9"/>
</p:tagLst>
</file>

<file path=ppt/tags/tag54.xml><?xml version="1.0" encoding="utf-8"?>
<p:tagLst xmlns:p="http://schemas.openxmlformats.org/presentationml/2006/main">
  <p:tag name="PA" val="v5.2.9"/>
</p:tagLst>
</file>

<file path=ppt/tags/tag55.xml><?xml version="1.0" encoding="utf-8"?>
<p:tagLst xmlns:p="http://schemas.openxmlformats.org/presentationml/2006/main">
  <p:tag name="PA" val="v5.2.9"/>
</p:tagLst>
</file>

<file path=ppt/tags/tag56.xml><?xml version="1.0" encoding="utf-8"?>
<p:tagLst xmlns:p="http://schemas.openxmlformats.org/presentationml/2006/main">
  <p:tag name="PA" val="v5.2.9"/>
</p:tagLst>
</file>

<file path=ppt/tags/tag57.xml><?xml version="1.0" encoding="utf-8"?>
<p:tagLst xmlns:p="http://schemas.openxmlformats.org/presentationml/2006/main">
  <p:tag name="PA" val="v5.2.9"/>
</p:tagLst>
</file>

<file path=ppt/tags/tag58.xml><?xml version="1.0" encoding="utf-8"?>
<p:tagLst xmlns:p="http://schemas.openxmlformats.org/presentationml/2006/main">
  <p:tag name="PA" val="v5.2.9"/>
</p:tagLst>
</file>

<file path=ppt/tags/tag59.xml><?xml version="1.0" encoding="utf-8"?>
<p:tagLst xmlns:p="http://schemas.openxmlformats.org/presentationml/2006/main">
  <p:tag name="PA" val="v5.2.9"/>
</p:tagLst>
</file>

<file path=ppt/tags/tag6.xml><?xml version="1.0" encoding="utf-8"?>
<p:tagLst xmlns:p="http://schemas.openxmlformats.org/presentationml/2006/main">
  <p:tag name="PA" val="v5.2.9"/>
</p:tagLst>
</file>

<file path=ppt/tags/tag60.xml><?xml version="1.0" encoding="utf-8"?>
<p:tagLst xmlns:p="http://schemas.openxmlformats.org/presentationml/2006/main">
  <p:tag name="PA" val="v5.2.9"/>
</p:tagLst>
</file>

<file path=ppt/tags/tag61.xml><?xml version="1.0" encoding="utf-8"?>
<p:tagLst xmlns:p="http://schemas.openxmlformats.org/presentationml/2006/main">
  <p:tag name="PA" val="v5.2.9"/>
</p:tagLst>
</file>

<file path=ppt/tags/tag62.xml><?xml version="1.0" encoding="utf-8"?>
<p:tagLst xmlns:p="http://schemas.openxmlformats.org/presentationml/2006/main">
  <p:tag name="PA" val="v5.2.9"/>
</p:tagLst>
</file>

<file path=ppt/tags/tag63.xml><?xml version="1.0" encoding="utf-8"?>
<p:tagLst xmlns:p="http://schemas.openxmlformats.org/presentationml/2006/main">
  <p:tag name="PA" val="v5.2.9"/>
</p:tagLst>
</file>

<file path=ppt/tags/tag64.xml><?xml version="1.0" encoding="utf-8"?>
<p:tagLst xmlns:p="http://schemas.openxmlformats.org/presentationml/2006/main">
  <p:tag name="PA" val="v5.2.9"/>
</p:tagLst>
</file>

<file path=ppt/tags/tag65.xml><?xml version="1.0" encoding="utf-8"?>
<p:tagLst xmlns:p="http://schemas.openxmlformats.org/presentationml/2006/main">
  <p:tag name="PA" val="v5.2.9"/>
</p:tagLst>
</file>

<file path=ppt/tags/tag66.xml><?xml version="1.0" encoding="utf-8"?>
<p:tagLst xmlns:p="http://schemas.openxmlformats.org/presentationml/2006/main">
  <p:tag name="PA" val="v5.2.9"/>
</p:tagLst>
</file>

<file path=ppt/tags/tag67.xml><?xml version="1.0" encoding="utf-8"?>
<p:tagLst xmlns:p="http://schemas.openxmlformats.org/presentationml/2006/main">
  <p:tag name="PA" val="v5.2.9"/>
</p:tagLst>
</file>

<file path=ppt/tags/tag68.xml><?xml version="1.0" encoding="utf-8"?>
<p:tagLst xmlns:p="http://schemas.openxmlformats.org/presentationml/2006/main">
  <p:tag name="PA" val="v5.2.9"/>
</p:tagLst>
</file>

<file path=ppt/tags/tag69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PA" val="v5.2.9"/>
</p:tagLst>
</file>

<file path=ppt/tags/tag70.xml><?xml version="1.0" encoding="utf-8"?>
<p:tagLst xmlns:p="http://schemas.openxmlformats.org/presentationml/2006/main">
  <p:tag name="PA" val="v5.2.9"/>
</p:tagLst>
</file>

<file path=ppt/tags/tag71.xml><?xml version="1.0" encoding="utf-8"?>
<p:tagLst xmlns:p="http://schemas.openxmlformats.org/presentationml/2006/main">
  <p:tag name="PA" val="v5.2.9"/>
</p:tagLst>
</file>

<file path=ppt/tags/tag72.xml><?xml version="1.0" encoding="utf-8"?>
<p:tagLst xmlns:p="http://schemas.openxmlformats.org/presentationml/2006/main">
  <p:tag name="PA" val="v5.2.9"/>
</p:tagLst>
</file>

<file path=ppt/tags/tag73.xml><?xml version="1.0" encoding="utf-8"?>
<p:tagLst xmlns:p="http://schemas.openxmlformats.org/presentationml/2006/main">
  <p:tag name="PA" val="v5.2.9"/>
</p:tagLst>
</file>

<file path=ppt/tags/tag74.xml><?xml version="1.0" encoding="utf-8"?>
<p:tagLst xmlns:p="http://schemas.openxmlformats.org/presentationml/2006/main">
  <p:tag name="PA" val="v5.2.9"/>
</p:tagLst>
</file>

<file path=ppt/tags/tag75.xml><?xml version="1.0" encoding="utf-8"?>
<p:tagLst xmlns:p="http://schemas.openxmlformats.org/presentationml/2006/main">
  <p:tag name="PA" val="v5.2.9"/>
</p:tagLst>
</file>

<file path=ppt/tags/tag76.xml><?xml version="1.0" encoding="utf-8"?>
<p:tagLst xmlns:p="http://schemas.openxmlformats.org/presentationml/2006/main">
  <p:tag name="PA" val="v5.2.9"/>
</p:tagLst>
</file>

<file path=ppt/tags/tag77.xml><?xml version="1.0" encoding="utf-8"?>
<p:tagLst xmlns:p="http://schemas.openxmlformats.org/presentationml/2006/main">
  <p:tag name="PA" val="v5.2.9"/>
</p:tagLst>
</file>

<file path=ppt/tags/tag78.xml><?xml version="1.0" encoding="utf-8"?>
<p:tagLst xmlns:p="http://schemas.openxmlformats.org/presentationml/2006/main">
  <p:tag name="PA" val="v5.2.9"/>
</p:tagLst>
</file>

<file path=ppt/tags/tag79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PA" val="v5.2.9"/>
</p:tagLst>
</file>

<file path=ppt/tags/tag80.xml><?xml version="1.0" encoding="utf-8"?>
<p:tagLst xmlns:p="http://schemas.openxmlformats.org/presentationml/2006/main">
  <p:tag name="PA" val="v5.2.9"/>
</p:tagLst>
</file>

<file path=ppt/tags/tag81.xml><?xml version="1.0" encoding="utf-8"?>
<p:tagLst xmlns:p="http://schemas.openxmlformats.org/presentationml/2006/main">
  <p:tag name="PA" val="v5.2.9"/>
</p:tagLst>
</file>

<file path=ppt/tags/tag82.xml><?xml version="1.0" encoding="utf-8"?>
<p:tagLst xmlns:p="http://schemas.openxmlformats.org/presentationml/2006/main">
  <p:tag name="PA" val="v5.2.9"/>
</p:tagLst>
</file>

<file path=ppt/tags/tag83.xml><?xml version="1.0" encoding="utf-8"?>
<p:tagLst xmlns:p="http://schemas.openxmlformats.org/presentationml/2006/main">
  <p:tag name="PA" val="v5.2.9"/>
</p:tagLst>
</file>

<file path=ppt/tags/tag84.xml><?xml version="1.0" encoding="utf-8"?>
<p:tagLst xmlns:p="http://schemas.openxmlformats.org/presentationml/2006/main">
  <p:tag name="PA" val="v5.2.9"/>
</p:tagLst>
</file>

<file path=ppt/tags/tag85.xml><?xml version="1.0" encoding="utf-8"?>
<p:tagLst xmlns:p="http://schemas.openxmlformats.org/presentationml/2006/main">
  <p:tag name="PA" val="v5.2.9"/>
</p:tagLst>
</file>

<file path=ppt/tags/tag86.xml><?xml version="1.0" encoding="utf-8"?>
<p:tagLst xmlns:p="http://schemas.openxmlformats.org/presentationml/2006/main">
  <p:tag name="PA" val="v5.2.9"/>
</p:tagLst>
</file>

<file path=ppt/tags/tag87.xml><?xml version="1.0" encoding="utf-8"?>
<p:tagLst xmlns:p="http://schemas.openxmlformats.org/presentationml/2006/main">
  <p:tag name="PA" val="v5.2.9"/>
</p:tagLst>
</file>

<file path=ppt/tags/tag88.xml><?xml version="1.0" encoding="utf-8"?>
<p:tagLst xmlns:p="http://schemas.openxmlformats.org/presentationml/2006/main">
  <p:tag name="PA" val="v5.2.9"/>
</p:tagLst>
</file>

<file path=ppt/tags/tag89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PA" val="v5.2.9"/>
</p:tagLst>
</file>

<file path=ppt/tags/tag90.xml><?xml version="1.0" encoding="utf-8"?>
<p:tagLst xmlns:p="http://schemas.openxmlformats.org/presentationml/2006/main">
  <p:tag name="PA" val="v5.2.9"/>
</p:tagLst>
</file>

<file path=ppt/tags/tag91.xml><?xml version="1.0" encoding="utf-8"?>
<p:tagLst xmlns:p="http://schemas.openxmlformats.org/presentationml/2006/main">
  <p:tag name="PA" val="v5.2.9"/>
</p:tagLst>
</file>

<file path=ppt/tags/tag92.xml><?xml version="1.0" encoding="utf-8"?>
<p:tagLst xmlns:p="http://schemas.openxmlformats.org/presentationml/2006/main">
  <p:tag name="PA" val="v5.2.9"/>
</p:tagLst>
</file>

<file path=ppt/tags/tag93.xml><?xml version="1.0" encoding="utf-8"?>
<p:tagLst xmlns:p="http://schemas.openxmlformats.org/presentationml/2006/main">
  <p:tag name="PA" val="v5.2.9"/>
</p:tagLst>
</file>

<file path=ppt/tags/tag94.xml><?xml version="1.0" encoding="utf-8"?>
<p:tagLst xmlns:p="http://schemas.openxmlformats.org/presentationml/2006/main">
  <p:tag name="PA" val="v5.2.9"/>
</p:tagLst>
</file>

<file path=ppt/tags/tag95.xml><?xml version="1.0" encoding="utf-8"?>
<p:tagLst xmlns:p="http://schemas.openxmlformats.org/presentationml/2006/main">
  <p:tag name="PA" val="v5.2.9"/>
</p:tagLst>
</file>

<file path=ppt/tags/tag96.xml><?xml version="1.0" encoding="utf-8"?>
<p:tagLst xmlns:p="http://schemas.openxmlformats.org/presentationml/2006/main">
  <p:tag name="PA" val="v5.2.8"/>
</p:tagLst>
</file>

<file path=ppt/tags/tag97.xml><?xml version="1.0" encoding="utf-8"?>
<p:tagLst xmlns:p="http://schemas.openxmlformats.org/presentationml/2006/main">
  <p:tag name="PA" val="v5.2.8"/>
</p:tagLst>
</file>

<file path=ppt/tags/tag98.xml><?xml version="1.0" encoding="utf-8"?>
<p:tagLst xmlns:p="http://schemas.openxmlformats.org/presentationml/2006/main">
  <p:tag name="PA" val="v5.2.8"/>
</p:tagLst>
</file>

<file path=ppt/tags/tag99.xml><?xml version="1.0" encoding="utf-8"?>
<p:tagLst xmlns:p="http://schemas.openxmlformats.org/presentationml/2006/main">
  <p:tag name="PA" val="v5.2.8"/>
</p:tagLst>
</file>

<file path=ppt/theme/theme1.xml><?xml version="1.0" encoding="utf-8"?>
<a:theme xmlns:a="http://schemas.openxmlformats.org/drawingml/2006/main" name="www.pptying.com">
  <a:themeElements>
    <a:clrScheme name="粉红深蓝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8534B"/>
      </a:accent1>
      <a:accent2>
        <a:srgbClr val="211270"/>
      </a:accent2>
      <a:accent3>
        <a:srgbClr val="535C6C"/>
      </a:accent3>
      <a:accent4>
        <a:srgbClr val="798497"/>
      </a:accent4>
      <a:accent5>
        <a:srgbClr val="9EA6B4"/>
      </a:accent5>
      <a:accent6>
        <a:srgbClr val="C0C5CE"/>
      </a:accent6>
      <a:hlink>
        <a:srgbClr val="1FBAD6"/>
      </a:hlink>
      <a:folHlink>
        <a:srgbClr val="BFBFBF"/>
      </a:folHlink>
    </a:clrScheme>
    <a:fontScheme name="OPPO">
      <a:majorFont>
        <a:latin typeface="OPPOSans L"/>
        <a:ea typeface="OPPOSans H"/>
        <a:cs typeface=""/>
      </a:majorFont>
      <a:minorFont>
        <a:latin typeface="OPPOSans L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1792</Words>
  <Application>WPS 演示</Application>
  <PresentationFormat>宽屏</PresentationFormat>
  <Paragraphs>250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OPPOSans B</vt:lpstr>
      <vt:lpstr>OPPOSans R</vt:lpstr>
      <vt:lpstr>OPPOSans L</vt:lpstr>
      <vt:lpstr>字魂58号-创中黑</vt:lpstr>
      <vt:lpstr>黑体</vt:lpstr>
      <vt:lpstr>庞门正道标题体</vt:lpstr>
      <vt:lpstr>OPPOSans H</vt:lpstr>
      <vt:lpstr>优设标题黑</vt:lpstr>
      <vt:lpstr>思源宋体 CN Light</vt:lpstr>
      <vt:lpstr>Work Sans</vt:lpstr>
      <vt:lpstr>Segoe Print</vt:lpstr>
      <vt:lpstr>FandolFang R</vt:lpstr>
      <vt:lpstr>思源黑体 CN Light</vt:lpstr>
      <vt:lpstr>微软雅黑</vt:lpstr>
      <vt:lpstr>Arial Unicode MS</vt:lpstr>
      <vt:lpstr>Calibri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办公资源网</dc:creator>
  <dc:description>办公资源网：https://www.bangongziyuan.com/</dc:description>
  <cp:lastModifiedBy>Years later</cp:lastModifiedBy>
  <cp:revision>1</cp:revision>
  <dcterms:created xsi:type="dcterms:W3CDTF">2024-06-04T23:38:11Z</dcterms:created>
  <dcterms:modified xsi:type="dcterms:W3CDTF">2024-06-04T23:38:17Z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BB1841DF97B744B1B0E9910B71987503_13</vt:lpwstr>
  </property>
  <property fmtid="{D5CDD505-2E9C-101B-9397-08002B2CF9AE}" pid="3" name="KSOProductBuildVer">
    <vt:lpwstr>2052-12.1.0.16417</vt:lpwstr>
  </property>
</Properties>
</file>