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2"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3" r:id="rId28"/>
  </p:sldIdLst>
  <p:sldSz cx="9144000" cy="5143500" type="screen16x9"/>
  <p:notesSz cx="7103745" cy="10234295"/>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600"/>
    <a:srgbClr val="CE7B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50" d="100"/>
          <a:sy n="150" d="100"/>
        </p:scale>
        <p:origin x="456"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121" y="1279287"/>
            <a:ext cx="6139502"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charset="0"/>
                <a:ea typeface="宋体" panose="02010600030101010101" pitchFamily="2" charset="-122"/>
              </a:rPr>
            </a:fld>
            <a:endParaRPr lang="zh-CN" altLang="en-US" sz="12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2966029"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5"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458"/>
            <a:ext cx="3886200" cy="32640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458"/>
            <a:ext cx="3886200" cy="32640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81" y="1999384"/>
            <a:ext cx="3655181" cy="26436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704" y="1999384"/>
            <a:ext cx="3673182" cy="26436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cstate="prin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image" Target="../media/image10.png"/><Relationship Id="rId10" Type="http://schemas.microsoft.com/office/2007/relationships/media"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11.xml"/><Relationship Id="rId7" Type="http://schemas.openxmlformats.org/officeDocument/2006/relationships/image" Target="../media/image8.png"/><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descr="E:\素材\中国风素材\c805d5155102b3ec89c71e2754f5cd1d.pngc805d5155102b3ec89c71e2754f5cd1d"/>
          <p:cNvPicPr>
            <a:picLocks noChangeAspect="1"/>
          </p:cNvPicPr>
          <p:nvPr/>
        </p:nvPicPr>
        <p:blipFill>
          <a:blip r:embed="rId2"/>
          <a:srcRect/>
          <a:stretch>
            <a:fillRect/>
          </a:stretch>
        </p:blipFill>
        <p:spPr>
          <a:xfrm>
            <a:off x="6449695" y="2642870"/>
            <a:ext cx="2683510" cy="2556510"/>
          </a:xfrm>
          <a:prstGeom prst="rect">
            <a:avLst/>
          </a:prstGeom>
        </p:spPr>
      </p:pic>
      <p:pic>
        <p:nvPicPr>
          <p:cNvPr id="6" name="图片 5" descr="E:\素材\中国风素材\7f9573aff7d72c11f43b182fe1193993\106.png106"/>
          <p:cNvPicPr>
            <a:picLocks noChangeAspect="1"/>
          </p:cNvPicPr>
          <p:nvPr/>
        </p:nvPicPr>
        <p:blipFill>
          <a:blip r:embed="rId3" cstate="print"/>
          <a:srcRect/>
          <a:stretch>
            <a:fillRect/>
          </a:stretch>
        </p:blipFill>
        <p:spPr>
          <a:xfrm flipH="1">
            <a:off x="0" y="3205480"/>
            <a:ext cx="3512185" cy="1939290"/>
          </a:xfrm>
          <a:prstGeom prst="rect">
            <a:avLst/>
          </a:prstGeom>
        </p:spPr>
      </p:pic>
      <p:sp>
        <p:nvSpPr>
          <p:cNvPr id="8" name="文本框 7"/>
          <p:cNvSpPr txBox="1"/>
          <p:nvPr/>
        </p:nvSpPr>
        <p:spPr>
          <a:xfrm>
            <a:off x="1054735" y="1024349"/>
            <a:ext cx="3009900" cy="1569660"/>
          </a:xfrm>
          <a:prstGeom prst="rect">
            <a:avLst/>
          </a:prstGeom>
          <a:noFill/>
        </p:spPr>
        <p:txBody>
          <a:bodyPr wrap="square" rtlCol="0">
            <a:spAutoFit/>
          </a:bodyPr>
          <a:lstStyle/>
          <a:p>
            <a:r>
              <a:rPr lang="zh-CN" altLang="en-US" sz="9600">
                <a:blipFill>
                  <a:blip r:embed="rId4"/>
                  <a:stretch>
                    <a:fillRect/>
                  </a:stretch>
                </a:blipFill>
                <a:latin typeface="方正行楷简体" panose="02010601030101010101" pitchFamily="65" charset="-122"/>
                <a:ea typeface="方正行楷简体" panose="02010601030101010101" pitchFamily="65" charset="-122"/>
              </a:rPr>
              <a:t>传统</a:t>
            </a:r>
            <a:endParaRPr lang="zh-CN" altLang="en-US" sz="9600">
              <a:blipFill>
                <a:blip r:embed="rId4"/>
                <a:stretch>
                  <a:fillRect/>
                </a:stretch>
              </a:blipFill>
              <a:latin typeface="方正行楷简体" panose="02010601030101010101" pitchFamily="65" charset="-122"/>
              <a:ea typeface="方正行楷简体" panose="02010601030101010101" pitchFamily="65" charset="-122"/>
            </a:endParaRPr>
          </a:p>
        </p:txBody>
      </p:sp>
      <p:sp>
        <p:nvSpPr>
          <p:cNvPr id="9" name="文本框 8"/>
          <p:cNvSpPr txBox="1"/>
          <p:nvPr/>
        </p:nvSpPr>
        <p:spPr>
          <a:xfrm>
            <a:off x="3512185" y="1347514"/>
            <a:ext cx="5162550" cy="922020"/>
          </a:xfrm>
          <a:prstGeom prst="rect">
            <a:avLst/>
          </a:prstGeom>
          <a:noFill/>
        </p:spPr>
        <p:txBody>
          <a:bodyPr wrap="square" rtlCol="0">
            <a:spAutoFit/>
          </a:bodyPr>
          <a:lstStyle/>
          <a:p>
            <a:r>
              <a:rPr lang="zh-CN" alt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中医养生</a:t>
            </a:r>
            <a:r>
              <a:rPr lang="en-US" altLang="zh-CN"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PPT</a:t>
            </a:r>
            <a:endParaRPr lang="zh-CN" alt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10" name="文本框 9"/>
          <p:cNvSpPr txBox="1"/>
          <p:nvPr/>
        </p:nvSpPr>
        <p:spPr>
          <a:xfrm>
            <a:off x="2109376" y="2292307"/>
            <a:ext cx="4925595" cy="429895"/>
          </a:xfrm>
          <a:prstGeom prst="rect">
            <a:avLst/>
          </a:prstGeom>
          <a:noFill/>
        </p:spPr>
        <p:txBody>
          <a:bodyPr wrap="square" rtlCol="0">
            <a:spAutoFit/>
          </a:bodyPr>
          <a:lstStyle/>
          <a:p>
            <a:pPr algn="ctr"/>
            <a:r>
              <a:rPr sz="2200">
                <a:solidFill>
                  <a:srgbClr val="4F2600"/>
                </a:solidFill>
                <a:latin typeface="微软雅黑" panose="020B0503020204020204" charset="-122"/>
                <a:ea typeface="微软雅黑" panose="020B0503020204020204" charset="-122"/>
              </a:rPr>
              <a:t>中医中药传统文化保健养生PPT模板</a:t>
            </a:r>
            <a:endParaRPr sz="2200">
              <a:solidFill>
                <a:srgbClr val="4F2600"/>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720" y="884339"/>
            <a:ext cx="1167929" cy="614605"/>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0740" y="3325777"/>
            <a:ext cx="1682499" cy="1002794"/>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0904" y="2718813"/>
            <a:ext cx="598915" cy="634961"/>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389" y="2718813"/>
            <a:ext cx="598915" cy="634961"/>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5874" y="2718813"/>
            <a:ext cx="598915" cy="63496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359" y="2718813"/>
            <a:ext cx="598915" cy="634961"/>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0844" y="2718813"/>
            <a:ext cx="598915" cy="634961"/>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8329" y="2718813"/>
            <a:ext cx="598915" cy="634961"/>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5814" y="2718813"/>
            <a:ext cx="598915" cy="634961"/>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3302" y="2718813"/>
            <a:ext cx="598915" cy="634961"/>
          </a:xfrm>
          <a:prstGeom prst="rect">
            <a:avLst/>
          </a:prstGeom>
        </p:spPr>
      </p:pic>
      <p:sp>
        <p:nvSpPr>
          <p:cNvPr id="22" name="文本框 21"/>
          <p:cNvSpPr txBox="1"/>
          <p:nvPr/>
        </p:nvSpPr>
        <p:spPr>
          <a:xfrm>
            <a:off x="2194105"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中　</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23" name="文本框 22"/>
          <p:cNvSpPr txBox="1"/>
          <p:nvPr/>
        </p:nvSpPr>
        <p:spPr>
          <a:xfrm>
            <a:off x="2781858"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华　</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24" name="文本框 23"/>
          <p:cNvSpPr txBox="1"/>
          <p:nvPr/>
        </p:nvSpPr>
        <p:spPr>
          <a:xfrm>
            <a:off x="3369611"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经　</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25" name="文本框 24"/>
          <p:cNvSpPr txBox="1"/>
          <p:nvPr/>
        </p:nvSpPr>
        <p:spPr>
          <a:xfrm>
            <a:off x="3957364"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典　</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26" name="文本框 25"/>
          <p:cNvSpPr txBox="1"/>
          <p:nvPr/>
        </p:nvSpPr>
        <p:spPr>
          <a:xfrm>
            <a:off x="4545117"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中　</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27" name="文本框 26"/>
          <p:cNvSpPr txBox="1"/>
          <p:nvPr/>
        </p:nvSpPr>
        <p:spPr>
          <a:xfrm>
            <a:off x="5132870"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医　　</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28" name="文本框 27"/>
          <p:cNvSpPr txBox="1"/>
          <p:nvPr/>
        </p:nvSpPr>
        <p:spPr>
          <a:xfrm>
            <a:off x="5720623"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养　</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29" name="文本框 28"/>
          <p:cNvSpPr txBox="1"/>
          <p:nvPr/>
        </p:nvSpPr>
        <p:spPr>
          <a:xfrm>
            <a:off x="6308373" y="2767040"/>
            <a:ext cx="508518" cy="460375"/>
          </a:xfrm>
          <a:prstGeom prst="rect">
            <a:avLst/>
          </a:prstGeom>
          <a:noFill/>
        </p:spPr>
        <p:txBody>
          <a:bodyPr wrap="square" rtlCol="0">
            <a:spAutoFit/>
          </a:bodyPr>
          <a:lstStyle/>
          <a:p>
            <a:r>
              <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生</a:t>
            </a:r>
            <a:endParaRPr lang="zh-CN" altLang="en-US" sz="2400" b="1" spc="-150">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4805" y="0"/>
            <a:ext cx="3719195" cy="1436370"/>
          </a:xfrm>
          <a:prstGeom prst="rect">
            <a:avLst/>
          </a:prstGeom>
        </p:spPr>
      </p:pic>
      <p:pic>
        <p:nvPicPr>
          <p:cNvPr id="3" name="骆集益 - 桃源仙居">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cstate="print"/>
          <a:stretch>
            <a:fillRect/>
          </a:stretch>
        </p:blipFill>
        <p:spPr>
          <a:xfrm>
            <a:off x="-609600" y="31760"/>
            <a:ext cx="609600" cy="609600"/>
          </a:xfrm>
          <a:prstGeom prst="rect">
            <a:avLst/>
          </a:prstGeom>
        </p:spPr>
      </p:pic>
      <p:sp>
        <p:nvSpPr>
          <p:cNvPr id="7" name="文本框 6"/>
          <p:cNvSpPr txBox="1"/>
          <p:nvPr/>
        </p:nvSpPr>
        <p:spPr>
          <a:xfrm>
            <a:off x="3523239" y="3601233"/>
            <a:ext cx="3128082" cy="276999"/>
          </a:xfrm>
          <a:prstGeom prst="rect">
            <a:avLst/>
          </a:prstGeom>
          <a:noFill/>
        </p:spPr>
        <p:txBody>
          <a:bodyPr wrap="square" rtlCol="0">
            <a:spAutoFit/>
          </a:bodyPr>
          <a:lstStyle/>
          <a:p>
            <a:r>
              <a:rPr lang="zh-CN" altLang="zh-CN" sz="1200" dirty="0"/>
              <a:t>汇报人：</a:t>
            </a:r>
            <a:r>
              <a:rPr lang="en-US" altLang="zh-CN" sz="1200" dirty="0"/>
              <a:t>xxx</a:t>
            </a:r>
            <a:r>
              <a:rPr lang="zh-CN" altLang="zh-CN" sz="1200" dirty="0"/>
              <a:t>；汇报时间：</a:t>
            </a:r>
            <a:r>
              <a:rPr lang="en-US" altLang="zh-CN" sz="1200" dirty="0"/>
              <a:t>XX</a:t>
            </a:r>
            <a:r>
              <a:rPr lang="zh-CN" altLang="zh-CN" sz="1200" dirty="0"/>
              <a:t>年</a:t>
            </a:r>
            <a:r>
              <a:rPr lang="en-US" altLang="zh-CN" sz="1200" dirty="0"/>
              <a:t>XX</a:t>
            </a:r>
            <a:r>
              <a:rPr lang="zh-CN" altLang="zh-CN" sz="1200" dirty="0"/>
              <a:t>月</a:t>
            </a:r>
            <a:endParaRPr lang="zh-CN" altLang="en-US" sz="1200" dirty="0"/>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500"/>
                            </p:stCondLst>
                            <p:childTnLst>
                              <p:par>
                                <p:cTn id="35" presetID="50" presetClass="entr" presetSubtype="0"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3"/>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par>
                          <p:cTn id="45" fill="hold">
                            <p:stCondLst>
                              <p:cond delay="5000"/>
                            </p:stCondLst>
                            <p:childTnLst>
                              <p:par>
                                <p:cTn id="46" presetID="35"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anim calcmode="lin" valueType="num">
                                      <p:cBhvr>
                                        <p:cTn id="49" dur="2000" fill="hold"/>
                                        <p:tgtEl>
                                          <p:spTgt spid="14"/>
                                        </p:tgtEl>
                                        <p:attrNameLst>
                                          <p:attrName>style.rotation</p:attrName>
                                        </p:attrNameLst>
                                      </p:cBhvr>
                                      <p:tavLst>
                                        <p:tav tm="0">
                                          <p:val>
                                            <p:fltVal val="720"/>
                                          </p:val>
                                        </p:tav>
                                        <p:tav tm="100000">
                                          <p:val>
                                            <p:fltVal val="0"/>
                                          </p:val>
                                        </p:tav>
                                      </p:tavLst>
                                    </p:anim>
                                    <p:anim calcmode="lin" valueType="num">
                                      <p:cBhvr>
                                        <p:cTn id="50" dur="2000" fill="hold"/>
                                        <p:tgtEl>
                                          <p:spTgt spid="14"/>
                                        </p:tgtEl>
                                        <p:attrNameLst>
                                          <p:attrName>ppt_h</p:attrName>
                                        </p:attrNameLst>
                                      </p:cBhvr>
                                      <p:tavLst>
                                        <p:tav tm="0">
                                          <p:val>
                                            <p:fltVal val="0"/>
                                          </p:val>
                                        </p:tav>
                                        <p:tav tm="100000">
                                          <p:val>
                                            <p:strVal val="#ppt_h"/>
                                          </p:val>
                                        </p:tav>
                                      </p:tavLst>
                                    </p:anim>
                                    <p:anim calcmode="lin" valueType="num">
                                      <p:cBhvr>
                                        <p:cTn id="51" dur="2000" fill="hold"/>
                                        <p:tgtEl>
                                          <p:spTgt spid="14"/>
                                        </p:tgtEl>
                                        <p:attrNameLst>
                                          <p:attrName>ppt_w</p:attrName>
                                        </p:attrNameLst>
                                      </p:cBhvr>
                                      <p:tavLst>
                                        <p:tav tm="0">
                                          <p:val>
                                            <p:fltVal val="0"/>
                                          </p:val>
                                        </p:tav>
                                        <p:tav tm="100000">
                                          <p:val>
                                            <p:strVal val="#ppt_w"/>
                                          </p:val>
                                        </p:tav>
                                      </p:tavLst>
                                    </p:anim>
                                  </p:childTnLst>
                                </p:cTn>
                              </p:par>
                              <p:par>
                                <p:cTn id="52" presetID="35"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000"/>
                                        <p:tgtEl>
                                          <p:spTgt spid="15"/>
                                        </p:tgtEl>
                                      </p:cBhvr>
                                    </p:animEffect>
                                    <p:anim calcmode="lin" valueType="num">
                                      <p:cBhvr>
                                        <p:cTn id="55" dur="2000" fill="hold"/>
                                        <p:tgtEl>
                                          <p:spTgt spid="15"/>
                                        </p:tgtEl>
                                        <p:attrNameLst>
                                          <p:attrName>style.rotation</p:attrName>
                                        </p:attrNameLst>
                                      </p:cBhvr>
                                      <p:tavLst>
                                        <p:tav tm="0">
                                          <p:val>
                                            <p:fltVal val="720"/>
                                          </p:val>
                                        </p:tav>
                                        <p:tav tm="100000">
                                          <p:val>
                                            <p:fltVal val="0"/>
                                          </p:val>
                                        </p:tav>
                                      </p:tavLst>
                                    </p:anim>
                                    <p:anim calcmode="lin" valueType="num">
                                      <p:cBhvr>
                                        <p:cTn id="56" dur="2000" fill="hold"/>
                                        <p:tgtEl>
                                          <p:spTgt spid="15"/>
                                        </p:tgtEl>
                                        <p:attrNameLst>
                                          <p:attrName>ppt_h</p:attrName>
                                        </p:attrNameLst>
                                      </p:cBhvr>
                                      <p:tavLst>
                                        <p:tav tm="0">
                                          <p:val>
                                            <p:fltVal val="0"/>
                                          </p:val>
                                        </p:tav>
                                        <p:tav tm="100000">
                                          <p:val>
                                            <p:strVal val="#ppt_h"/>
                                          </p:val>
                                        </p:tav>
                                      </p:tavLst>
                                    </p:anim>
                                    <p:anim calcmode="lin" valueType="num">
                                      <p:cBhvr>
                                        <p:cTn id="57" dur="2000" fill="hold"/>
                                        <p:tgtEl>
                                          <p:spTgt spid="15"/>
                                        </p:tgtEl>
                                        <p:attrNameLst>
                                          <p:attrName>ppt_w</p:attrName>
                                        </p:attrNameLst>
                                      </p:cBhvr>
                                      <p:tavLst>
                                        <p:tav tm="0">
                                          <p:val>
                                            <p:fltVal val="0"/>
                                          </p:val>
                                        </p:tav>
                                        <p:tav tm="100000">
                                          <p:val>
                                            <p:strVal val="#ppt_w"/>
                                          </p:val>
                                        </p:tav>
                                      </p:tavLst>
                                    </p:anim>
                                  </p:childTnLst>
                                </p:cTn>
                              </p:par>
                              <p:par>
                                <p:cTn id="58" presetID="35"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2000"/>
                                        <p:tgtEl>
                                          <p:spTgt spid="16"/>
                                        </p:tgtEl>
                                      </p:cBhvr>
                                    </p:animEffect>
                                    <p:anim calcmode="lin" valueType="num">
                                      <p:cBhvr>
                                        <p:cTn id="61" dur="2000" fill="hold"/>
                                        <p:tgtEl>
                                          <p:spTgt spid="16"/>
                                        </p:tgtEl>
                                        <p:attrNameLst>
                                          <p:attrName>style.rotation</p:attrName>
                                        </p:attrNameLst>
                                      </p:cBhvr>
                                      <p:tavLst>
                                        <p:tav tm="0">
                                          <p:val>
                                            <p:fltVal val="720"/>
                                          </p:val>
                                        </p:tav>
                                        <p:tav tm="100000">
                                          <p:val>
                                            <p:fltVal val="0"/>
                                          </p:val>
                                        </p:tav>
                                      </p:tavLst>
                                    </p:anim>
                                    <p:anim calcmode="lin" valueType="num">
                                      <p:cBhvr>
                                        <p:cTn id="62" dur="2000" fill="hold"/>
                                        <p:tgtEl>
                                          <p:spTgt spid="16"/>
                                        </p:tgtEl>
                                        <p:attrNameLst>
                                          <p:attrName>ppt_h</p:attrName>
                                        </p:attrNameLst>
                                      </p:cBhvr>
                                      <p:tavLst>
                                        <p:tav tm="0">
                                          <p:val>
                                            <p:fltVal val="0"/>
                                          </p:val>
                                        </p:tav>
                                        <p:tav tm="100000">
                                          <p:val>
                                            <p:strVal val="#ppt_h"/>
                                          </p:val>
                                        </p:tav>
                                      </p:tavLst>
                                    </p:anim>
                                    <p:anim calcmode="lin" valueType="num">
                                      <p:cBhvr>
                                        <p:cTn id="63" dur="2000" fill="hold"/>
                                        <p:tgtEl>
                                          <p:spTgt spid="16"/>
                                        </p:tgtEl>
                                        <p:attrNameLst>
                                          <p:attrName>ppt_w</p:attrName>
                                        </p:attrNameLst>
                                      </p:cBhvr>
                                      <p:tavLst>
                                        <p:tav tm="0">
                                          <p:val>
                                            <p:fltVal val="0"/>
                                          </p:val>
                                        </p:tav>
                                        <p:tav tm="100000">
                                          <p:val>
                                            <p:strVal val="#ppt_w"/>
                                          </p:val>
                                        </p:tav>
                                      </p:tavLst>
                                    </p:anim>
                                  </p:childTnLst>
                                </p:cTn>
                              </p:par>
                              <p:par>
                                <p:cTn id="64" presetID="3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000"/>
                                        <p:tgtEl>
                                          <p:spTgt spid="17"/>
                                        </p:tgtEl>
                                      </p:cBhvr>
                                    </p:animEffect>
                                    <p:anim calcmode="lin" valueType="num">
                                      <p:cBhvr>
                                        <p:cTn id="67" dur="2000" fill="hold"/>
                                        <p:tgtEl>
                                          <p:spTgt spid="17"/>
                                        </p:tgtEl>
                                        <p:attrNameLst>
                                          <p:attrName>style.rotation</p:attrName>
                                        </p:attrNameLst>
                                      </p:cBhvr>
                                      <p:tavLst>
                                        <p:tav tm="0">
                                          <p:val>
                                            <p:fltVal val="720"/>
                                          </p:val>
                                        </p:tav>
                                        <p:tav tm="100000">
                                          <p:val>
                                            <p:fltVal val="0"/>
                                          </p:val>
                                        </p:tav>
                                      </p:tavLst>
                                    </p:anim>
                                    <p:anim calcmode="lin" valueType="num">
                                      <p:cBhvr>
                                        <p:cTn id="68" dur="2000" fill="hold"/>
                                        <p:tgtEl>
                                          <p:spTgt spid="17"/>
                                        </p:tgtEl>
                                        <p:attrNameLst>
                                          <p:attrName>ppt_h</p:attrName>
                                        </p:attrNameLst>
                                      </p:cBhvr>
                                      <p:tavLst>
                                        <p:tav tm="0">
                                          <p:val>
                                            <p:fltVal val="0"/>
                                          </p:val>
                                        </p:tav>
                                        <p:tav tm="100000">
                                          <p:val>
                                            <p:strVal val="#ppt_h"/>
                                          </p:val>
                                        </p:tav>
                                      </p:tavLst>
                                    </p:anim>
                                    <p:anim calcmode="lin" valueType="num">
                                      <p:cBhvr>
                                        <p:cTn id="69" dur="2000" fill="hold"/>
                                        <p:tgtEl>
                                          <p:spTgt spid="17"/>
                                        </p:tgtEl>
                                        <p:attrNameLst>
                                          <p:attrName>ppt_w</p:attrName>
                                        </p:attrNameLst>
                                      </p:cBhvr>
                                      <p:tavLst>
                                        <p:tav tm="0">
                                          <p:val>
                                            <p:fltVal val="0"/>
                                          </p:val>
                                        </p:tav>
                                        <p:tav tm="100000">
                                          <p:val>
                                            <p:strVal val="#ppt_w"/>
                                          </p:val>
                                        </p:tav>
                                      </p:tavLst>
                                    </p:anim>
                                  </p:childTnLst>
                                </p:cTn>
                              </p:par>
                              <p:par>
                                <p:cTn id="70" presetID="35"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2000"/>
                                        <p:tgtEl>
                                          <p:spTgt spid="18"/>
                                        </p:tgtEl>
                                      </p:cBhvr>
                                    </p:animEffect>
                                    <p:anim calcmode="lin" valueType="num">
                                      <p:cBhvr>
                                        <p:cTn id="73" dur="2000" fill="hold"/>
                                        <p:tgtEl>
                                          <p:spTgt spid="18"/>
                                        </p:tgtEl>
                                        <p:attrNameLst>
                                          <p:attrName>style.rotation</p:attrName>
                                        </p:attrNameLst>
                                      </p:cBhvr>
                                      <p:tavLst>
                                        <p:tav tm="0">
                                          <p:val>
                                            <p:fltVal val="720"/>
                                          </p:val>
                                        </p:tav>
                                        <p:tav tm="100000">
                                          <p:val>
                                            <p:fltVal val="0"/>
                                          </p:val>
                                        </p:tav>
                                      </p:tavLst>
                                    </p:anim>
                                    <p:anim calcmode="lin" valueType="num">
                                      <p:cBhvr>
                                        <p:cTn id="74" dur="2000" fill="hold"/>
                                        <p:tgtEl>
                                          <p:spTgt spid="18"/>
                                        </p:tgtEl>
                                        <p:attrNameLst>
                                          <p:attrName>ppt_h</p:attrName>
                                        </p:attrNameLst>
                                      </p:cBhvr>
                                      <p:tavLst>
                                        <p:tav tm="0">
                                          <p:val>
                                            <p:fltVal val="0"/>
                                          </p:val>
                                        </p:tav>
                                        <p:tav tm="100000">
                                          <p:val>
                                            <p:strVal val="#ppt_h"/>
                                          </p:val>
                                        </p:tav>
                                      </p:tavLst>
                                    </p:anim>
                                    <p:anim calcmode="lin" valueType="num">
                                      <p:cBhvr>
                                        <p:cTn id="75" dur="2000" fill="hold"/>
                                        <p:tgtEl>
                                          <p:spTgt spid="18"/>
                                        </p:tgtEl>
                                        <p:attrNameLst>
                                          <p:attrName>ppt_w</p:attrName>
                                        </p:attrNameLst>
                                      </p:cBhvr>
                                      <p:tavLst>
                                        <p:tav tm="0">
                                          <p:val>
                                            <p:fltVal val="0"/>
                                          </p:val>
                                        </p:tav>
                                        <p:tav tm="100000">
                                          <p:val>
                                            <p:strVal val="#ppt_w"/>
                                          </p:val>
                                        </p:tav>
                                      </p:tavLst>
                                    </p:anim>
                                  </p:childTnLst>
                                </p:cTn>
                              </p:par>
                              <p:par>
                                <p:cTn id="76" presetID="35"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2000"/>
                                        <p:tgtEl>
                                          <p:spTgt spid="19"/>
                                        </p:tgtEl>
                                      </p:cBhvr>
                                    </p:animEffect>
                                    <p:anim calcmode="lin" valueType="num">
                                      <p:cBhvr>
                                        <p:cTn id="79" dur="2000" fill="hold"/>
                                        <p:tgtEl>
                                          <p:spTgt spid="19"/>
                                        </p:tgtEl>
                                        <p:attrNameLst>
                                          <p:attrName>style.rotation</p:attrName>
                                        </p:attrNameLst>
                                      </p:cBhvr>
                                      <p:tavLst>
                                        <p:tav tm="0">
                                          <p:val>
                                            <p:fltVal val="720"/>
                                          </p:val>
                                        </p:tav>
                                        <p:tav tm="100000">
                                          <p:val>
                                            <p:fltVal val="0"/>
                                          </p:val>
                                        </p:tav>
                                      </p:tavLst>
                                    </p:anim>
                                    <p:anim calcmode="lin" valueType="num">
                                      <p:cBhvr>
                                        <p:cTn id="80" dur="2000" fill="hold"/>
                                        <p:tgtEl>
                                          <p:spTgt spid="19"/>
                                        </p:tgtEl>
                                        <p:attrNameLst>
                                          <p:attrName>ppt_h</p:attrName>
                                        </p:attrNameLst>
                                      </p:cBhvr>
                                      <p:tavLst>
                                        <p:tav tm="0">
                                          <p:val>
                                            <p:fltVal val="0"/>
                                          </p:val>
                                        </p:tav>
                                        <p:tav tm="100000">
                                          <p:val>
                                            <p:strVal val="#ppt_h"/>
                                          </p:val>
                                        </p:tav>
                                      </p:tavLst>
                                    </p:anim>
                                    <p:anim calcmode="lin" valueType="num">
                                      <p:cBhvr>
                                        <p:cTn id="81" dur="2000" fill="hold"/>
                                        <p:tgtEl>
                                          <p:spTgt spid="19"/>
                                        </p:tgtEl>
                                        <p:attrNameLst>
                                          <p:attrName>ppt_w</p:attrName>
                                        </p:attrNameLst>
                                      </p:cBhvr>
                                      <p:tavLst>
                                        <p:tav tm="0">
                                          <p:val>
                                            <p:fltVal val="0"/>
                                          </p:val>
                                        </p:tav>
                                        <p:tav tm="100000">
                                          <p:val>
                                            <p:strVal val="#ppt_w"/>
                                          </p:val>
                                        </p:tav>
                                      </p:tavLst>
                                    </p:anim>
                                  </p:childTnLst>
                                </p:cTn>
                              </p:par>
                              <p:par>
                                <p:cTn id="82" presetID="35" presetClass="entr" presetSubtype="0" fill="hold"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2000"/>
                                        <p:tgtEl>
                                          <p:spTgt spid="20"/>
                                        </p:tgtEl>
                                      </p:cBhvr>
                                    </p:animEffect>
                                    <p:anim calcmode="lin" valueType="num">
                                      <p:cBhvr>
                                        <p:cTn id="85" dur="2000" fill="hold"/>
                                        <p:tgtEl>
                                          <p:spTgt spid="20"/>
                                        </p:tgtEl>
                                        <p:attrNameLst>
                                          <p:attrName>style.rotation</p:attrName>
                                        </p:attrNameLst>
                                      </p:cBhvr>
                                      <p:tavLst>
                                        <p:tav tm="0">
                                          <p:val>
                                            <p:fltVal val="720"/>
                                          </p:val>
                                        </p:tav>
                                        <p:tav tm="100000">
                                          <p:val>
                                            <p:fltVal val="0"/>
                                          </p:val>
                                        </p:tav>
                                      </p:tavLst>
                                    </p:anim>
                                    <p:anim calcmode="lin" valueType="num">
                                      <p:cBhvr>
                                        <p:cTn id="86" dur="2000" fill="hold"/>
                                        <p:tgtEl>
                                          <p:spTgt spid="20"/>
                                        </p:tgtEl>
                                        <p:attrNameLst>
                                          <p:attrName>ppt_h</p:attrName>
                                        </p:attrNameLst>
                                      </p:cBhvr>
                                      <p:tavLst>
                                        <p:tav tm="0">
                                          <p:val>
                                            <p:fltVal val="0"/>
                                          </p:val>
                                        </p:tav>
                                        <p:tav tm="100000">
                                          <p:val>
                                            <p:strVal val="#ppt_h"/>
                                          </p:val>
                                        </p:tav>
                                      </p:tavLst>
                                    </p:anim>
                                    <p:anim calcmode="lin" valueType="num">
                                      <p:cBhvr>
                                        <p:cTn id="87" dur="2000" fill="hold"/>
                                        <p:tgtEl>
                                          <p:spTgt spid="20"/>
                                        </p:tgtEl>
                                        <p:attrNameLst>
                                          <p:attrName>ppt_w</p:attrName>
                                        </p:attrNameLst>
                                      </p:cBhvr>
                                      <p:tavLst>
                                        <p:tav tm="0">
                                          <p:val>
                                            <p:fltVal val="0"/>
                                          </p:val>
                                        </p:tav>
                                        <p:tav tm="100000">
                                          <p:val>
                                            <p:strVal val="#ppt_w"/>
                                          </p:val>
                                        </p:tav>
                                      </p:tavLst>
                                    </p:anim>
                                  </p:childTnLst>
                                </p:cTn>
                              </p:par>
                              <p:par>
                                <p:cTn id="88" presetID="35"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2000"/>
                                        <p:tgtEl>
                                          <p:spTgt spid="21"/>
                                        </p:tgtEl>
                                      </p:cBhvr>
                                    </p:animEffect>
                                    <p:anim calcmode="lin" valueType="num">
                                      <p:cBhvr>
                                        <p:cTn id="91" dur="2000" fill="hold"/>
                                        <p:tgtEl>
                                          <p:spTgt spid="21"/>
                                        </p:tgtEl>
                                        <p:attrNameLst>
                                          <p:attrName>style.rotation</p:attrName>
                                        </p:attrNameLst>
                                      </p:cBhvr>
                                      <p:tavLst>
                                        <p:tav tm="0">
                                          <p:val>
                                            <p:fltVal val="720"/>
                                          </p:val>
                                        </p:tav>
                                        <p:tav tm="100000">
                                          <p:val>
                                            <p:fltVal val="0"/>
                                          </p:val>
                                        </p:tav>
                                      </p:tavLst>
                                    </p:anim>
                                    <p:anim calcmode="lin" valueType="num">
                                      <p:cBhvr>
                                        <p:cTn id="92" dur="2000" fill="hold"/>
                                        <p:tgtEl>
                                          <p:spTgt spid="21"/>
                                        </p:tgtEl>
                                        <p:attrNameLst>
                                          <p:attrName>ppt_h</p:attrName>
                                        </p:attrNameLst>
                                      </p:cBhvr>
                                      <p:tavLst>
                                        <p:tav tm="0">
                                          <p:val>
                                            <p:fltVal val="0"/>
                                          </p:val>
                                        </p:tav>
                                        <p:tav tm="100000">
                                          <p:val>
                                            <p:strVal val="#ppt_h"/>
                                          </p:val>
                                        </p:tav>
                                      </p:tavLst>
                                    </p:anim>
                                    <p:anim calcmode="lin" valueType="num">
                                      <p:cBhvr>
                                        <p:cTn id="93" dur="2000" fill="hold"/>
                                        <p:tgtEl>
                                          <p:spTgt spid="21"/>
                                        </p:tgtEl>
                                        <p:attrNameLst>
                                          <p:attrName>ppt_w</p:attrName>
                                        </p:attrNameLst>
                                      </p:cBhvr>
                                      <p:tavLst>
                                        <p:tav tm="0">
                                          <p:val>
                                            <p:fltVal val="0"/>
                                          </p:val>
                                        </p:tav>
                                        <p:tav tm="100000">
                                          <p:val>
                                            <p:strVal val="#ppt_w"/>
                                          </p:val>
                                        </p:tav>
                                      </p:tavLst>
                                    </p:anim>
                                  </p:childTnLst>
                                </p:cTn>
                              </p:par>
                              <p:par>
                                <p:cTn id="94" presetID="35"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2000"/>
                                        <p:tgtEl>
                                          <p:spTgt spid="22"/>
                                        </p:tgtEl>
                                      </p:cBhvr>
                                    </p:animEffect>
                                    <p:anim calcmode="lin" valueType="num">
                                      <p:cBhvr>
                                        <p:cTn id="97" dur="2000" fill="hold"/>
                                        <p:tgtEl>
                                          <p:spTgt spid="22"/>
                                        </p:tgtEl>
                                        <p:attrNameLst>
                                          <p:attrName>style.rotation</p:attrName>
                                        </p:attrNameLst>
                                      </p:cBhvr>
                                      <p:tavLst>
                                        <p:tav tm="0">
                                          <p:val>
                                            <p:fltVal val="720"/>
                                          </p:val>
                                        </p:tav>
                                        <p:tav tm="100000">
                                          <p:val>
                                            <p:fltVal val="0"/>
                                          </p:val>
                                        </p:tav>
                                      </p:tavLst>
                                    </p:anim>
                                    <p:anim calcmode="lin" valueType="num">
                                      <p:cBhvr>
                                        <p:cTn id="98" dur="2000" fill="hold"/>
                                        <p:tgtEl>
                                          <p:spTgt spid="22"/>
                                        </p:tgtEl>
                                        <p:attrNameLst>
                                          <p:attrName>ppt_h</p:attrName>
                                        </p:attrNameLst>
                                      </p:cBhvr>
                                      <p:tavLst>
                                        <p:tav tm="0">
                                          <p:val>
                                            <p:fltVal val="0"/>
                                          </p:val>
                                        </p:tav>
                                        <p:tav tm="100000">
                                          <p:val>
                                            <p:strVal val="#ppt_h"/>
                                          </p:val>
                                        </p:tav>
                                      </p:tavLst>
                                    </p:anim>
                                    <p:anim calcmode="lin" valueType="num">
                                      <p:cBhvr>
                                        <p:cTn id="99" dur="2000" fill="hold"/>
                                        <p:tgtEl>
                                          <p:spTgt spid="22"/>
                                        </p:tgtEl>
                                        <p:attrNameLst>
                                          <p:attrName>ppt_w</p:attrName>
                                        </p:attrNameLst>
                                      </p:cBhvr>
                                      <p:tavLst>
                                        <p:tav tm="0">
                                          <p:val>
                                            <p:fltVal val="0"/>
                                          </p:val>
                                        </p:tav>
                                        <p:tav tm="100000">
                                          <p:val>
                                            <p:strVal val="#ppt_w"/>
                                          </p:val>
                                        </p:tav>
                                      </p:tavLst>
                                    </p:anim>
                                  </p:childTnLst>
                                </p:cTn>
                              </p:par>
                              <p:par>
                                <p:cTn id="100" presetID="35" presetClass="entr" presetSubtype="0"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2000"/>
                                        <p:tgtEl>
                                          <p:spTgt spid="23"/>
                                        </p:tgtEl>
                                      </p:cBhvr>
                                    </p:animEffect>
                                    <p:anim calcmode="lin" valueType="num">
                                      <p:cBhvr>
                                        <p:cTn id="103" dur="2000" fill="hold"/>
                                        <p:tgtEl>
                                          <p:spTgt spid="23"/>
                                        </p:tgtEl>
                                        <p:attrNameLst>
                                          <p:attrName>style.rotation</p:attrName>
                                        </p:attrNameLst>
                                      </p:cBhvr>
                                      <p:tavLst>
                                        <p:tav tm="0">
                                          <p:val>
                                            <p:fltVal val="720"/>
                                          </p:val>
                                        </p:tav>
                                        <p:tav tm="100000">
                                          <p:val>
                                            <p:fltVal val="0"/>
                                          </p:val>
                                        </p:tav>
                                      </p:tavLst>
                                    </p:anim>
                                    <p:anim calcmode="lin" valueType="num">
                                      <p:cBhvr>
                                        <p:cTn id="104" dur="2000" fill="hold"/>
                                        <p:tgtEl>
                                          <p:spTgt spid="23"/>
                                        </p:tgtEl>
                                        <p:attrNameLst>
                                          <p:attrName>ppt_h</p:attrName>
                                        </p:attrNameLst>
                                      </p:cBhvr>
                                      <p:tavLst>
                                        <p:tav tm="0">
                                          <p:val>
                                            <p:fltVal val="0"/>
                                          </p:val>
                                        </p:tav>
                                        <p:tav tm="100000">
                                          <p:val>
                                            <p:strVal val="#ppt_h"/>
                                          </p:val>
                                        </p:tav>
                                      </p:tavLst>
                                    </p:anim>
                                    <p:anim calcmode="lin" valueType="num">
                                      <p:cBhvr>
                                        <p:cTn id="105" dur="2000" fill="hold"/>
                                        <p:tgtEl>
                                          <p:spTgt spid="23"/>
                                        </p:tgtEl>
                                        <p:attrNameLst>
                                          <p:attrName>ppt_w</p:attrName>
                                        </p:attrNameLst>
                                      </p:cBhvr>
                                      <p:tavLst>
                                        <p:tav tm="0">
                                          <p:val>
                                            <p:fltVal val="0"/>
                                          </p:val>
                                        </p:tav>
                                        <p:tav tm="100000">
                                          <p:val>
                                            <p:strVal val="#ppt_w"/>
                                          </p:val>
                                        </p:tav>
                                      </p:tavLst>
                                    </p:anim>
                                  </p:childTnLst>
                                </p:cTn>
                              </p:par>
                              <p:par>
                                <p:cTn id="106" presetID="35" presetClass="entr" presetSubtype="0"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2000"/>
                                        <p:tgtEl>
                                          <p:spTgt spid="24"/>
                                        </p:tgtEl>
                                      </p:cBhvr>
                                    </p:animEffect>
                                    <p:anim calcmode="lin" valueType="num">
                                      <p:cBhvr>
                                        <p:cTn id="109" dur="2000" fill="hold"/>
                                        <p:tgtEl>
                                          <p:spTgt spid="24"/>
                                        </p:tgtEl>
                                        <p:attrNameLst>
                                          <p:attrName>style.rotation</p:attrName>
                                        </p:attrNameLst>
                                      </p:cBhvr>
                                      <p:tavLst>
                                        <p:tav tm="0">
                                          <p:val>
                                            <p:fltVal val="720"/>
                                          </p:val>
                                        </p:tav>
                                        <p:tav tm="100000">
                                          <p:val>
                                            <p:fltVal val="0"/>
                                          </p:val>
                                        </p:tav>
                                      </p:tavLst>
                                    </p:anim>
                                    <p:anim calcmode="lin" valueType="num">
                                      <p:cBhvr>
                                        <p:cTn id="110" dur="2000" fill="hold"/>
                                        <p:tgtEl>
                                          <p:spTgt spid="24"/>
                                        </p:tgtEl>
                                        <p:attrNameLst>
                                          <p:attrName>ppt_h</p:attrName>
                                        </p:attrNameLst>
                                      </p:cBhvr>
                                      <p:tavLst>
                                        <p:tav tm="0">
                                          <p:val>
                                            <p:fltVal val="0"/>
                                          </p:val>
                                        </p:tav>
                                        <p:tav tm="100000">
                                          <p:val>
                                            <p:strVal val="#ppt_h"/>
                                          </p:val>
                                        </p:tav>
                                      </p:tavLst>
                                    </p:anim>
                                    <p:anim calcmode="lin" valueType="num">
                                      <p:cBhvr>
                                        <p:cTn id="111" dur="2000" fill="hold"/>
                                        <p:tgtEl>
                                          <p:spTgt spid="24"/>
                                        </p:tgtEl>
                                        <p:attrNameLst>
                                          <p:attrName>ppt_w</p:attrName>
                                        </p:attrNameLst>
                                      </p:cBhvr>
                                      <p:tavLst>
                                        <p:tav tm="0">
                                          <p:val>
                                            <p:fltVal val="0"/>
                                          </p:val>
                                        </p:tav>
                                        <p:tav tm="100000">
                                          <p:val>
                                            <p:strVal val="#ppt_w"/>
                                          </p:val>
                                        </p:tav>
                                      </p:tavLst>
                                    </p:anim>
                                  </p:childTnLst>
                                </p:cTn>
                              </p:par>
                              <p:par>
                                <p:cTn id="112" presetID="35" presetClass="entr" presetSubtype="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2000"/>
                                        <p:tgtEl>
                                          <p:spTgt spid="25"/>
                                        </p:tgtEl>
                                      </p:cBhvr>
                                    </p:animEffect>
                                    <p:anim calcmode="lin" valueType="num">
                                      <p:cBhvr>
                                        <p:cTn id="115" dur="2000" fill="hold"/>
                                        <p:tgtEl>
                                          <p:spTgt spid="25"/>
                                        </p:tgtEl>
                                        <p:attrNameLst>
                                          <p:attrName>style.rotation</p:attrName>
                                        </p:attrNameLst>
                                      </p:cBhvr>
                                      <p:tavLst>
                                        <p:tav tm="0">
                                          <p:val>
                                            <p:fltVal val="720"/>
                                          </p:val>
                                        </p:tav>
                                        <p:tav tm="100000">
                                          <p:val>
                                            <p:fltVal val="0"/>
                                          </p:val>
                                        </p:tav>
                                      </p:tavLst>
                                    </p:anim>
                                    <p:anim calcmode="lin" valueType="num">
                                      <p:cBhvr>
                                        <p:cTn id="116" dur="2000" fill="hold"/>
                                        <p:tgtEl>
                                          <p:spTgt spid="25"/>
                                        </p:tgtEl>
                                        <p:attrNameLst>
                                          <p:attrName>ppt_h</p:attrName>
                                        </p:attrNameLst>
                                      </p:cBhvr>
                                      <p:tavLst>
                                        <p:tav tm="0">
                                          <p:val>
                                            <p:fltVal val="0"/>
                                          </p:val>
                                        </p:tav>
                                        <p:tav tm="100000">
                                          <p:val>
                                            <p:strVal val="#ppt_h"/>
                                          </p:val>
                                        </p:tav>
                                      </p:tavLst>
                                    </p:anim>
                                    <p:anim calcmode="lin" valueType="num">
                                      <p:cBhvr>
                                        <p:cTn id="117" dur="2000" fill="hold"/>
                                        <p:tgtEl>
                                          <p:spTgt spid="25"/>
                                        </p:tgtEl>
                                        <p:attrNameLst>
                                          <p:attrName>ppt_w</p:attrName>
                                        </p:attrNameLst>
                                      </p:cBhvr>
                                      <p:tavLst>
                                        <p:tav tm="0">
                                          <p:val>
                                            <p:fltVal val="0"/>
                                          </p:val>
                                        </p:tav>
                                        <p:tav tm="100000">
                                          <p:val>
                                            <p:strVal val="#ppt_w"/>
                                          </p:val>
                                        </p:tav>
                                      </p:tavLst>
                                    </p:anim>
                                  </p:childTnLst>
                                </p:cTn>
                              </p:par>
                              <p:par>
                                <p:cTn id="118" presetID="35"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2000"/>
                                        <p:tgtEl>
                                          <p:spTgt spid="26"/>
                                        </p:tgtEl>
                                      </p:cBhvr>
                                    </p:animEffect>
                                    <p:anim calcmode="lin" valueType="num">
                                      <p:cBhvr>
                                        <p:cTn id="121" dur="2000" fill="hold"/>
                                        <p:tgtEl>
                                          <p:spTgt spid="26"/>
                                        </p:tgtEl>
                                        <p:attrNameLst>
                                          <p:attrName>style.rotation</p:attrName>
                                        </p:attrNameLst>
                                      </p:cBhvr>
                                      <p:tavLst>
                                        <p:tav tm="0">
                                          <p:val>
                                            <p:fltVal val="720"/>
                                          </p:val>
                                        </p:tav>
                                        <p:tav tm="100000">
                                          <p:val>
                                            <p:fltVal val="0"/>
                                          </p:val>
                                        </p:tav>
                                      </p:tavLst>
                                    </p:anim>
                                    <p:anim calcmode="lin" valueType="num">
                                      <p:cBhvr>
                                        <p:cTn id="122" dur="2000" fill="hold"/>
                                        <p:tgtEl>
                                          <p:spTgt spid="26"/>
                                        </p:tgtEl>
                                        <p:attrNameLst>
                                          <p:attrName>ppt_h</p:attrName>
                                        </p:attrNameLst>
                                      </p:cBhvr>
                                      <p:tavLst>
                                        <p:tav tm="0">
                                          <p:val>
                                            <p:fltVal val="0"/>
                                          </p:val>
                                        </p:tav>
                                        <p:tav tm="100000">
                                          <p:val>
                                            <p:strVal val="#ppt_h"/>
                                          </p:val>
                                        </p:tav>
                                      </p:tavLst>
                                    </p:anim>
                                    <p:anim calcmode="lin" valueType="num">
                                      <p:cBhvr>
                                        <p:cTn id="123" dur="2000" fill="hold"/>
                                        <p:tgtEl>
                                          <p:spTgt spid="26"/>
                                        </p:tgtEl>
                                        <p:attrNameLst>
                                          <p:attrName>ppt_w</p:attrName>
                                        </p:attrNameLst>
                                      </p:cBhvr>
                                      <p:tavLst>
                                        <p:tav tm="0">
                                          <p:val>
                                            <p:fltVal val="0"/>
                                          </p:val>
                                        </p:tav>
                                        <p:tav tm="100000">
                                          <p:val>
                                            <p:strVal val="#ppt_w"/>
                                          </p:val>
                                        </p:tav>
                                      </p:tavLst>
                                    </p:anim>
                                  </p:childTnLst>
                                </p:cTn>
                              </p:par>
                              <p:par>
                                <p:cTn id="124" presetID="35" presetClass="entr" presetSubtype="0"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2000"/>
                                        <p:tgtEl>
                                          <p:spTgt spid="27"/>
                                        </p:tgtEl>
                                      </p:cBhvr>
                                    </p:animEffect>
                                    <p:anim calcmode="lin" valueType="num">
                                      <p:cBhvr>
                                        <p:cTn id="127" dur="2000" fill="hold"/>
                                        <p:tgtEl>
                                          <p:spTgt spid="27"/>
                                        </p:tgtEl>
                                        <p:attrNameLst>
                                          <p:attrName>style.rotation</p:attrName>
                                        </p:attrNameLst>
                                      </p:cBhvr>
                                      <p:tavLst>
                                        <p:tav tm="0">
                                          <p:val>
                                            <p:fltVal val="720"/>
                                          </p:val>
                                        </p:tav>
                                        <p:tav tm="100000">
                                          <p:val>
                                            <p:fltVal val="0"/>
                                          </p:val>
                                        </p:tav>
                                      </p:tavLst>
                                    </p:anim>
                                    <p:anim calcmode="lin" valueType="num">
                                      <p:cBhvr>
                                        <p:cTn id="128" dur="2000" fill="hold"/>
                                        <p:tgtEl>
                                          <p:spTgt spid="27"/>
                                        </p:tgtEl>
                                        <p:attrNameLst>
                                          <p:attrName>ppt_h</p:attrName>
                                        </p:attrNameLst>
                                      </p:cBhvr>
                                      <p:tavLst>
                                        <p:tav tm="0">
                                          <p:val>
                                            <p:fltVal val="0"/>
                                          </p:val>
                                        </p:tav>
                                        <p:tav tm="100000">
                                          <p:val>
                                            <p:strVal val="#ppt_h"/>
                                          </p:val>
                                        </p:tav>
                                      </p:tavLst>
                                    </p:anim>
                                    <p:anim calcmode="lin" valueType="num">
                                      <p:cBhvr>
                                        <p:cTn id="129" dur="2000" fill="hold"/>
                                        <p:tgtEl>
                                          <p:spTgt spid="27"/>
                                        </p:tgtEl>
                                        <p:attrNameLst>
                                          <p:attrName>ppt_w</p:attrName>
                                        </p:attrNameLst>
                                      </p:cBhvr>
                                      <p:tavLst>
                                        <p:tav tm="0">
                                          <p:val>
                                            <p:fltVal val="0"/>
                                          </p:val>
                                        </p:tav>
                                        <p:tav tm="100000">
                                          <p:val>
                                            <p:strVal val="#ppt_w"/>
                                          </p:val>
                                        </p:tav>
                                      </p:tavLst>
                                    </p:anim>
                                  </p:childTnLst>
                                </p:cTn>
                              </p:par>
                              <p:par>
                                <p:cTn id="130" presetID="35" presetClass="entr" presetSubtype="0"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2000"/>
                                        <p:tgtEl>
                                          <p:spTgt spid="28"/>
                                        </p:tgtEl>
                                      </p:cBhvr>
                                    </p:animEffect>
                                    <p:anim calcmode="lin" valueType="num">
                                      <p:cBhvr>
                                        <p:cTn id="133" dur="2000" fill="hold"/>
                                        <p:tgtEl>
                                          <p:spTgt spid="28"/>
                                        </p:tgtEl>
                                        <p:attrNameLst>
                                          <p:attrName>style.rotation</p:attrName>
                                        </p:attrNameLst>
                                      </p:cBhvr>
                                      <p:tavLst>
                                        <p:tav tm="0">
                                          <p:val>
                                            <p:fltVal val="720"/>
                                          </p:val>
                                        </p:tav>
                                        <p:tav tm="100000">
                                          <p:val>
                                            <p:fltVal val="0"/>
                                          </p:val>
                                        </p:tav>
                                      </p:tavLst>
                                    </p:anim>
                                    <p:anim calcmode="lin" valueType="num">
                                      <p:cBhvr>
                                        <p:cTn id="134" dur="2000" fill="hold"/>
                                        <p:tgtEl>
                                          <p:spTgt spid="28"/>
                                        </p:tgtEl>
                                        <p:attrNameLst>
                                          <p:attrName>ppt_h</p:attrName>
                                        </p:attrNameLst>
                                      </p:cBhvr>
                                      <p:tavLst>
                                        <p:tav tm="0">
                                          <p:val>
                                            <p:fltVal val="0"/>
                                          </p:val>
                                        </p:tav>
                                        <p:tav tm="100000">
                                          <p:val>
                                            <p:strVal val="#ppt_h"/>
                                          </p:val>
                                        </p:tav>
                                      </p:tavLst>
                                    </p:anim>
                                    <p:anim calcmode="lin" valueType="num">
                                      <p:cBhvr>
                                        <p:cTn id="135" dur="2000" fill="hold"/>
                                        <p:tgtEl>
                                          <p:spTgt spid="28"/>
                                        </p:tgtEl>
                                        <p:attrNameLst>
                                          <p:attrName>ppt_w</p:attrName>
                                        </p:attrNameLst>
                                      </p:cBhvr>
                                      <p:tavLst>
                                        <p:tav tm="0">
                                          <p:val>
                                            <p:fltVal val="0"/>
                                          </p:val>
                                        </p:tav>
                                        <p:tav tm="100000">
                                          <p:val>
                                            <p:strVal val="#ppt_w"/>
                                          </p:val>
                                        </p:tav>
                                      </p:tavLst>
                                    </p:anim>
                                  </p:childTnLst>
                                </p:cTn>
                              </p:par>
                              <p:par>
                                <p:cTn id="136" presetID="35" presetClass="entr" presetSubtype="0" fill="hold" grpId="0"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2000"/>
                                        <p:tgtEl>
                                          <p:spTgt spid="29"/>
                                        </p:tgtEl>
                                      </p:cBhvr>
                                    </p:animEffect>
                                    <p:anim calcmode="lin" valueType="num">
                                      <p:cBhvr>
                                        <p:cTn id="139" dur="2000" fill="hold"/>
                                        <p:tgtEl>
                                          <p:spTgt spid="29"/>
                                        </p:tgtEl>
                                        <p:attrNameLst>
                                          <p:attrName>style.rotation</p:attrName>
                                        </p:attrNameLst>
                                      </p:cBhvr>
                                      <p:tavLst>
                                        <p:tav tm="0">
                                          <p:val>
                                            <p:fltVal val="720"/>
                                          </p:val>
                                        </p:tav>
                                        <p:tav tm="100000">
                                          <p:val>
                                            <p:fltVal val="0"/>
                                          </p:val>
                                        </p:tav>
                                      </p:tavLst>
                                    </p:anim>
                                    <p:anim calcmode="lin" valueType="num">
                                      <p:cBhvr>
                                        <p:cTn id="140" dur="2000" fill="hold"/>
                                        <p:tgtEl>
                                          <p:spTgt spid="29"/>
                                        </p:tgtEl>
                                        <p:attrNameLst>
                                          <p:attrName>ppt_h</p:attrName>
                                        </p:attrNameLst>
                                      </p:cBhvr>
                                      <p:tavLst>
                                        <p:tav tm="0">
                                          <p:val>
                                            <p:fltVal val="0"/>
                                          </p:val>
                                        </p:tav>
                                        <p:tav tm="100000">
                                          <p:val>
                                            <p:strVal val="#ppt_h"/>
                                          </p:val>
                                        </p:tav>
                                      </p:tavLst>
                                    </p:anim>
                                    <p:anim calcmode="lin" valueType="num">
                                      <p:cBhvr>
                                        <p:cTn id="141" dur="2000" fill="hold"/>
                                        <p:tgtEl>
                                          <p:spTgt spid="29"/>
                                        </p:tgtEl>
                                        <p:attrNameLst>
                                          <p:attrName>ppt_w</p:attrName>
                                        </p:attrNameLst>
                                      </p:cBhvr>
                                      <p:tavLst>
                                        <p:tav tm="0">
                                          <p:val>
                                            <p:fltVal val="0"/>
                                          </p:val>
                                        </p:tav>
                                        <p:tav tm="100000">
                                          <p:val>
                                            <p:strVal val="#ppt_w"/>
                                          </p:val>
                                        </p:tav>
                                      </p:tavLst>
                                    </p:anim>
                                  </p:childTnLst>
                                </p:cTn>
                              </p:par>
                            </p:childTnLst>
                          </p:cTn>
                        </p:par>
                        <p:par>
                          <p:cTn id="142" fill="hold">
                            <p:stCondLst>
                              <p:cond delay="7000"/>
                            </p:stCondLst>
                            <p:childTnLst>
                              <p:par>
                                <p:cTn id="143" presetID="2" presetClass="entr" presetSubtype="8" fill="hold" nodeType="after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additive="base">
                                        <p:cTn id="145" dur="500" fill="hold"/>
                                        <p:tgtEl>
                                          <p:spTgt spid="13"/>
                                        </p:tgtEl>
                                        <p:attrNameLst>
                                          <p:attrName>ppt_x</p:attrName>
                                        </p:attrNameLst>
                                      </p:cBhvr>
                                      <p:tavLst>
                                        <p:tav tm="0">
                                          <p:val>
                                            <p:strVal val="0-#ppt_w/2"/>
                                          </p:val>
                                        </p:tav>
                                        <p:tav tm="100000">
                                          <p:val>
                                            <p:strVal val="#ppt_x"/>
                                          </p:val>
                                        </p:tav>
                                      </p:tavLst>
                                    </p:anim>
                                    <p:anim calcmode="lin" valueType="num">
                                      <p:cBhvr additive="base">
                                        <p:cTn id="146" dur="500" fill="hold"/>
                                        <p:tgtEl>
                                          <p:spTgt spid="13"/>
                                        </p:tgtEl>
                                        <p:attrNameLst>
                                          <p:attrName>ppt_y</p:attrName>
                                        </p:attrNameLst>
                                      </p:cBhvr>
                                      <p:tavLst>
                                        <p:tav tm="0">
                                          <p:val>
                                            <p:strVal val="#ppt_y"/>
                                          </p:val>
                                        </p:tav>
                                        <p:tav tm="100000">
                                          <p:val>
                                            <p:strVal val="#ppt_y"/>
                                          </p:val>
                                        </p:tav>
                                      </p:tavLst>
                                    </p:anim>
                                  </p:childTnLst>
                                </p:cTn>
                              </p:par>
                            </p:childTnLst>
                          </p:cTn>
                        </p:par>
                        <p:par>
                          <p:cTn id="147" fill="hold">
                            <p:stCondLst>
                              <p:cond delay="7500"/>
                            </p:stCondLst>
                            <p:childTnLst>
                              <p:par>
                                <p:cTn id="148" presetID="2" presetClass="entr" presetSubtype="8" fill="hold" nodeType="afterEffect">
                                  <p:stCondLst>
                                    <p:cond delay="0"/>
                                  </p:stCondLst>
                                  <p:childTnLst>
                                    <p:set>
                                      <p:cBhvr>
                                        <p:cTn id="149" dur="1" fill="hold">
                                          <p:stCondLst>
                                            <p:cond delay="0"/>
                                          </p:stCondLst>
                                        </p:cTn>
                                        <p:tgtEl>
                                          <p:spTgt spid="12"/>
                                        </p:tgtEl>
                                        <p:attrNameLst>
                                          <p:attrName>style.visibility</p:attrName>
                                        </p:attrNameLst>
                                      </p:cBhvr>
                                      <p:to>
                                        <p:strVal val="visible"/>
                                      </p:to>
                                    </p:set>
                                    <p:anim calcmode="lin" valueType="num">
                                      <p:cBhvr additive="base">
                                        <p:cTn id="150" dur="1000" fill="hold"/>
                                        <p:tgtEl>
                                          <p:spTgt spid="12"/>
                                        </p:tgtEl>
                                        <p:attrNameLst>
                                          <p:attrName>ppt_x</p:attrName>
                                        </p:attrNameLst>
                                      </p:cBhvr>
                                      <p:tavLst>
                                        <p:tav tm="0">
                                          <p:val>
                                            <p:strVal val="0-#ppt_w/2"/>
                                          </p:val>
                                        </p:tav>
                                        <p:tav tm="100000">
                                          <p:val>
                                            <p:strVal val="#ppt_x"/>
                                          </p:val>
                                        </p:tav>
                                      </p:tavLst>
                                    </p:anim>
                                    <p:anim calcmode="lin" valueType="num">
                                      <p:cBhvr additive="base">
                                        <p:cTn id="15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2" repeatCount="indefinite" fill="hold" display="0">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22" grpId="0"/>
      <p:bldP spid="23" grpId="0"/>
      <p:bldP spid="24" grpId="0"/>
      <p:bldP spid="25" grpId="0"/>
      <p:bldP spid="26" grpId="0"/>
      <p:bldP spid="27"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工作成绩展示</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36" name="圆角矩形 35"/>
          <p:cNvSpPr/>
          <p:nvPr/>
        </p:nvSpPr>
        <p:spPr>
          <a:xfrm>
            <a:off x="5220653" y="1809724"/>
            <a:ext cx="1530668" cy="245745"/>
          </a:xfrm>
          <a:prstGeom prst="roundRect">
            <a:avLst>
              <a:gd name="adj" fmla="val 50000"/>
            </a:avLst>
          </a:prstGeom>
          <a:solidFill>
            <a:srgbClr val="4F2600"/>
          </a:solid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a typeface="微软雅黑" panose="020B0503020204020204" charset="-122"/>
            </a:endParaRPr>
          </a:p>
        </p:txBody>
      </p:sp>
      <p:sp>
        <p:nvSpPr>
          <p:cNvPr id="7" name="Oval 5"/>
          <p:cNvSpPr>
            <a:spLocks noChangeArrowheads="1"/>
          </p:cNvSpPr>
          <p:nvPr/>
        </p:nvSpPr>
        <p:spPr bwMode="auto">
          <a:xfrm>
            <a:off x="519164" y="2722392"/>
            <a:ext cx="381038" cy="381038"/>
          </a:xfrm>
          <a:prstGeom prst="ellipse">
            <a:avLst/>
          </a:prstGeom>
          <a:noFill/>
          <a:ln w="9525">
            <a:gradFill>
              <a:gsLst>
                <a:gs pos="100000">
                  <a:srgbClr val="E33F24"/>
                </a:gs>
                <a:gs pos="0">
                  <a:srgbClr val="F26434"/>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4" name="Oval 2"/>
          <p:cNvSpPr>
            <a:spLocks noChangeArrowheads="1"/>
          </p:cNvSpPr>
          <p:nvPr/>
        </p:nvSpPr>
        <p:spPr bwMode="auto">
          <a:xfrm>
            <a:off x="3843716" y="2584267"/>
            <a:ext cx="269902" cy="266726"/>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5" name="Oval 3"/>
          <p:cNvSpPr>
            <a:spLocks noChangeArrowheads="1"/>
          </p:cNvSpPr>
          <p:nvPr/>
        </p:nvSpPr>
        <p:spPr bwMode="auto">
          <a:xfrm>
            <a:off x="2776811" y="1842831"/>
            <a:ext cx="269902" cy="269902"/>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6" name="Oval 4"/>
          <p:cNvSpPr>
            <a:spLocks noChangeArrowheads="1"/>
          </p:cNvSpPr>
          <p:nvPr/>
        </p:nvSpPr>
        <p:spPr bwMode="auto">
          <a:xfrm>
            <a:off x="1574955" y="1776149"/>
            <a:ext cx="203220" cy="203220"/>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8" name="Oval 6"/>
          <p:cNvSpPr>
            <a:spLocks noChangeArrowheads="1"/>
          </p:cNvSpPr>
          <p:nvPr/>
        </p:nvSpPr>
        <p:spPr bwMode="auto">
          <a:xfrm>
            <a:off x="884325" y="3390796"/>
            <a:ext cx="163528" cy="163528"/>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9" name="Oval 7"/>
          <p:cNvSpPr>
            <a:spLocks noChangeArrowheads="1"/>
          </p:cNvSpPr>
          <p:nvPr/>
        </p:nvSpPr>
        <p:spPr bwMode="auto">
          <a:xfrm>
            <a:off x="2524373" y="3924248"/>
            <a:ext cx="222272" cy="222272"/>
          </a:xfrm>
          <a:prstGeom prst="ellipse">
            <a:avLst/>
          </a:prstGeom>
          <a:noFill/>
          <a:ln w="9525">
            <a:gradFill>
              <a:gsLst>
                <a:gs pos="100000">
                  <a:srgbClr val="E33F24"/>
                </a:gs>
                <a:gs pos="0">
                  <a:srgbClr val="F26434"/>
                </a:gs>
              </a:gsLst>
              <a:lin ang="27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13" name="Oval 12"/>
          <p:cNvSpPr>
            <a:spLocks noChangeArrowheads="1"/>
          </p:cNvSpPr>
          <p:nvPr/>
        </p:nvSpPr>
        <p:spPr bwMode="auto">
          <a:xfrm>
            <a:off x="1105009" y="3465415"/>
            <a:ext cx="419141" cy="419141"/>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14" name="Oval 13"/>
          <p:cNvSpPr>
            <a:spLocks noChangeArrowheads="1"/>
          </p:cNvSpPr>
          <p:nvPr/>
        </p:nvSpPr>
        <p:spPr bwMode="auto">
          <a:xfrm>
            <a:off x="2608520" y="3336816"/>
            <a:ext cx="336584" cy="334995"/>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32" name="Rectangle 31"/>
          <p:cNvSpPr>
            <a:spLocks noChangeArrowheads="1"/>
          </p:cNvSpPr>
          <p:nvPr/>
        </p:nvSpPr>
        <p:spPr bwMode="auto">
          <a:xfrm>
            <a:off x="5311073" y="1796153"/>
            <a:ext cx="1440301" cy="275590"/>
          </a:xfrm>
          <a:prstGeom prst="rect">
            <a:avLst/>
          </a:prstGeom>
          <a:noFill/>
          <a:ln>
            <a:noFill/>
          </a:ln>
          <a:effectLst/>
        </p:spPr>
        <p:txBody>
          <a:bodyPr wrap="square">
            <a:spAutoFit/>
          </a:bodyPr>
          <a:lstStyle/>
          <a:p>
            <a:r>
              <a:rPr lang="zh-CN" altLang="zh-CN" sz="1200" dirty="0">
                <a:solidFill>
                  <a:schemeClr val="bg1"/>
                </a:solidFill>
                <a:latin typeface="微软雅黑" panose="020B0503020204020204" charset="-122"/>
                <a:ea typeface="微软雅黑" panose="020B0503020204020204" charset="-122"/>
              </a:rPr>
              <a:t>单击此处添加标题</a:t>
            </a:r>
            <a:endParaRPr lang="zh-CN" altLang="zh-CN" sz="1200" dirty="0">
              <a:solidFill>
                <a:schemeClr val="bg1"/>
              </a:solidFill>
              <a:latin typeface="微软雅黑" panose="020B0503020204020204" charset="-122"/>
              <a:ea typeface="微软雅黑" panose="020B0503020204020204" charset="-122"/>
            </a:endParaRPr>
          </a:p>
        </p:txBody>
      </p:sp>
      <p:sp>
        <p:nvSpPr>
          <p:cNvPr id="33" name="Line 32"/>
          <p:cNvSpPr>
            <a:spLocks noChangeShapeType="1"/>
          </p:cNvSpPr>
          <p:nvPr/>
        </p:nvSpPr>
        <p:spPr bwMode="auto">
          <a:xfrm>
            <a:off x="5329763" y="2560451"/>
            <a:ext cx="931954" cy="0"/>
          </a:xfrm>
          <a:prstGeom prst="line">
            <a:avLst/>
          </a:prstGeom>
          <a:noFill/>
          <a:ln>
            <a:gradFill>
              <a:gsLst>
                <a:gs pos="0">
                  <a:srgbClr val="FFFFFF">
                    <a:alpha val="0"/>
                  </a:srgbClr>
                </a:gs>
                <a:gs pos="100000">
                  <a:schemeClr val="bg1">
                    <a:alpha val="0"/>
                  </a:schemeClr>
                </a:gs>
                <a:gs pos="50000">
                  <a:schemeClr val="bg1"/>
                </a:gs>
              </a:gsLst>
              <a:lin ang="0" scaled="0"/>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65000"/>
                  <a:lumOff val="35000"/>
                </a:schemeClr>
              </a:solidFill>
            </a:endParaRPr>
          </a:p>
        </p:txBody>
      </p:sp>
      <p:sp>
        <p:nvSpPr>
          <p:cNvPr id="34" name="Rectangle 33"/>
          <p:cNvSpPr>
            <a:spLocks noChangeArrowheads="1"/>
          </p:cNvSpPr>
          <p:nvPr/>
        </p:nvSpPr>
        <p:spPr bwMode="auto">
          <a:xfrm>
            <a:off x="5329763" y="2716389"/>
            <a:ext cx="302448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a:p>
            <a:pPr>
              <a:lnSpc>
                <a:spcPct val="120000"/>
              </a:lnSpc>
            </a:pPr>
            <a:endParaRPr sz="800" dirty="0">
              <a:solidFill>
                <a:schemeClr val="tx1"/>
              </a:solidFill>
              <a:latin typeface="微软雅黑" panose="020B0503020204020204" charset="-122"/>
              <a:ea typeface="微软雅黑" panose="020B0503020204020204" charset="-122"/>
            </a:endParaRPr>
          </a:p>
          <a:p>
            <a:pP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35" name="Rectangle 34"/>
          <p:cNvSpPr>
            <a:spLocks noChangeArrowheads="1"/>
          </p:cNvSpPr>
          <p:nvPr/>
        </p:nvSpPr>
        <p:spPr bwMode="auto">
          <a:xfrm>
            <a:off x="5329714" y="2423610"/>
            <a:ext cx="2130266"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en-US" altLang="zh-CN" sz="1000" dirty="0">
                <a:solidFill>
                  <a:schemeClr val="tx1"/>
                </a:solidFill>
                <a:latin typeface="微软雅黑" panose="020B0503020204020204" charset="-122"/>
                <a:ea typeface="微软雅黑" panose="020B0503020204020204" charset="-122"/>
              </a:rPr>
              <a:t>请在此粘贴或者输入您的文字内容</a:t>
            </a:r>
            <a:endParaRPr lang="en-US" altLang="zh-CN" sz="1000" dirty="0">
              <a:solidFill>
                <a:schemeClr val="tx1"/>
              </a:solidFill>
              <a:latin typeface="微软雅黑" panose="020B0503020204020204" charset="-122"/>
              <a:ea typeface="微软雅黑" panose="020B0503020204020204" charset="-122"/>
            </a:endParaRPr>
          </a:p>
        </p:txBody>
      </p:sp>
      <p:grpSp>
        <p:nvGrpSpPr>
          <p:cNvPr id="41" name="组合 40"/>
          <p:cNvGrpSpPr/>
          <p:nvPr/>
        </p:nvGrpSpPr>
        <p:grpSpPr>
          <a:xfrm>
            <a:off x="744611" y="2066691"/>
            <a:ext cx="1298703" cy="1301879"/>
            <a:chOff x="744538" y="2065338"/>
            <a:chExt cx="1298575" cy="1301750"/>
          </a:xfrm>
          <a:solidFill>
            <a:srgbClr val="4F2600"/>
          </a:solidFill>
        </p:grpSpPr>
        <p:sp>
          <p:nvSpPr>
            <p:cNvPr id="10" name="Oval 11"/>
            <p:cNvSpPr>
              <a:spLocks noChangeArrowheads="1"/>
            </p:cNvSpPr>
            <p:nvPr/>
          </p:nvSpPr>
          <p:spPr bwMode="auto">
            <a:xfrm>
              <a:off x="792144" y="2114550"/>
              <a:ext cx="1201776" cy="1203326"/>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a typeface="微软雅黑" panose="020B0503020204020204" charset="-122"/>
              </a:endParaRPr>
            </a:p>
          </p:txBody>
        </p:sp>
        <p:sp>
          <p:nvSpPr>
            <p:cNvPr id="15" name="Oval 14"/>
            <p:cNvSpPr>
              <a:spLocks noChangeArrowheads="1"/>
            </p:cNvSpPr>
            <p:nvPr/>
          </p:nvSpPr>
          <p:spPr bwMode="auto">
            <a:xfrm>
              <a:off x="744538" y="2065338"/>
              <a:ext cx="1298575" cy="13017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charset="-122"/>
                <a:ea typeface="微软雅黑" panose="020B0503020204020204" charset="-122"/>
              </a:endParaRPr>
            </a:p>
          </p:txBody>
        </p:sp>
      </p:grpSp>
      <p:grpSp>
        <p:nvGrpSpPr>
          <p:cNvPr id="3" name="组合 2"/>
          <p:cNvGrpSpPr/>
          <p:nvPr/>
        </p:nvGrpSpPr>
        <p:grpSpPr>
          <a:xfrm>
            <a:off x="3066062" y="1806315"/>
            <a:ext cx="911315" cy="911315"/>
            <a:chOff x="3048000" y="1841500"/>
            <a:chExt cx="911225" cy="911225"/>
          </a:xfrm>
          <a:solidFill>
            <a:srgbClr val="4F2600"/>
          </a:solidFill>
        </p:grpSpPr>
        <p:sp>
          <p:nvSpPr>
            <p:cNvPr id="20" name="Oval 19"/>
            <p:cNvSpPr>
              <a:spLocks noChangeArrowheads="1"/>
            </p:cNvSpPr>
            <p:nvPr/>
          </p:nvSpPr>
          <p:spPr bwMode="auto">
            <a:xfrm>
              <a:off x="3094809" y="1888332"/>
              <a:ext cx="817608" cy="8191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21" name="Oval 20"/>
            <p:cNvSpPr>
              <a:spLocks noChangeArrowheads="1"/>
            </p:cNvSpPr>
            <p:nvPr/>
          </p:nvSpPr>
          <p:spPr bwMode="auto">
            <a:xfrm>
              <a:off x="3048000" y="1841500"/>
              <a:ext cx="911225" cy="91122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grpSp>
      <p:grpSp>
        <p:nvGrpSpPr>
          <p:cNvPr id="11" name="组合 10"/>
          <p:cNvGrpSpPr/>
          <p:nvPr/>
        </p:nvGrpSpPr>
        <p:grpSpPr>
          <a:xfrm>
            <a:off x="1867084" y="1546076"/>
            <a:ext cx="755725" cy="752549"/>
            <a:chOff x="1831975" y="1600200"/>
            <a:chExt cx="755650" cy="752475"/>
          </a:xfrm>
          <a:solidFill>
            <a:srgbClr val="CE7B01"/>
          </a:solidFill>
        </p:grpSpPr>
        <p:sp>
          <p:nvSpPr>
            <p:cNvPr id="24" name="Oval 23"/>
            <p:cNvSpPr>
              <a:spLocks noChangeArrowheads="1"/>
            </p:cNvSpPr>
            <p:nvPr/>
          </p:nvSpPr>
          <p:spPr bwMode="auto">
            <a:xfrm>
              <a:off x="1881253" y="1647825"/>
              <a:ext cx="660270" cy="657226"/>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25" name="Oval 24"/>
            <p:cNvSpPr>
              <a:spLocks noChangeArrowheads="1"/>
            </p:cNvSpPr>
            <p:nvPr/>
          </p:nvSpPr>
          <p:spPr bwMode="auto">
            <a:xfrm>
              <a:off x="1831975" y="1600200"/>
              <a:ext cx="755650" cy="75247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grpSp>
      <p:sp>
        <p:nvSpPr>
          <p:cNvPr id="30" name="Rectangle 29"/>
          <p:cNvSpPr>
            <a:spLocks noChangeArrowheads="1"/>
          </p:cNvSpPr>
          <p:nvPr/>
        </p:nvSpPr>
        <p:spPr bwMode="auto">
          <a:xfrm>
            <a:off x="873682" y="2381682"/>
            <a:ext cx="103421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sz="900" dirty="0">
                <a:solidFill>
                  <a:schemeClr val="bg1"/>
                </a:solidFill>
                <a:latin typeface="微软雅黑" panose="020B0503020204020204" charset="-122"/>
                <a:ea typeface="微软雅黑" panose="020B0503020204020204" charset="-122"/>
              </a:rPr>
              <a:t>请在此粘贴或者输入您的文字内容请在此粘贴或者输入您的文字内容请在此粘贴或者输入您的文字内容</a:t>
            </a:r>
            <a:endParaRPr sz="900" dirty="0">
              <a:solidFill>
                <a:schemeClr val="bg1"/>
              </a:solidFill>
              <a:latin typeface="微软雅黑" panose="020B0503020204020204" charset="-122"/>
              <a:ea typeface="微软雅黑" panose="020B0503020204020204" charset="-122"/>
            </a:endParaRPr>
          </a:p>
        </p:txBody>
      </p:sp>
      <p:sp>
        <p:nvSpPr>
          <p:cNvPr id="12" name="Rectangle 26"/>
          <p:cNvSpPr>
            <a:spLocks noChangeArrowheads="1"/>
          </p:cNvSpPr>
          <p:nvPr/>
        </p:nvSpPr>
        <p:spPr bwMode="auto">
          <a:xfrm>
            <a:off x="1878198" y="1738838"/>
            <a:ext cx="74461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zh-CN" dirty="0">
                <a:solidFill>
                  <a:schemeClr val="bg1"/>
                </a:solidFill>
                <a:latin typeface="微软雅黑" panose="020B0503020204020204" charset="-122"/>
                <a:ea typeface="微软雅黑" panose="020B0503020204020204" charset="-122"/>
              </a:rPr>
              <a:t>10%</a:t>
            </a:r>
            <a:endParaRPr lang="zh-CN" altLang="zh-CN" dirty="0">
              <a:solidFill>
                <a:schemeClr val="bg1"/>
              </a:solidFill>
              <a:latin typeface="微软雅黑" panose="020B0503020204020204" charset="-122"/>
              <a:ea typeface="微软雅黑" panose="020B0503020204020204" charset="-122"/>
            </a:endParaRPr>
          </a:p>
        </p:txBody>
      </p:sp>
      <p:sp>
        <p:nvSpPr>
          <p:cNvPr id="16" name="Rectangle 28"/>
          <p:cNvSpPr>
            <a:spLocks noChangeArrowheads="1"/>
          </p:cNvSpPr>
          <p:nvPr/>
        </p:nvSpPr>
        <p:spPr bwMode="auto">
          <a:xfrm>
            <a:off x="3156559" y="2086149"/>
            <a:ext cx="74461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zh-CN" dirty="0">
                <a:solidFill>
                  <a:schemeClr val="bg1"/>
                </a:solidFill>
                <a:latin typeface="微软雅黑" panose="020B0503020204020204" charset="-122"/>
                <a:ea typeface="微软雅黑" panose="020B0503020204020204" charset="-122"/>
              </a:rPr>
              <a:t>$50M</a:t>
            </a:r>
            <a:endParaRPr lang="zh-CN" altLang="zh-CN" dirty="0">
              <a:solidFill>
                <a:schemeClr val="bg1"/>
              </a:solidFill>
              <a:latin typeface="微软雅黑" panose="020B0503020204020204" charset="-122"/>
              <a:ea typeface="微软雅黑" panose="020B0503020204020204" charset="-122"/>
            </a:endParaRPr>
          </a:p>
        </p:txBody>
      </p:sp>
      <p:grpSp>
        <p:nvGrpSpPr>
          <p:cNvPr id="39" name="组合 38"/>
          <p:cNvGrpSpPr/>
          <p:nvPr/>
        </p:nvGrpSpPr>
        <p:grpSpPr>
          <a:xfrm>
            <a:off x="2154450" y="2281024"/>
            <a:ext cx="982759" cy="984347"/>
            <a:chOff x="2154238" y="2279650"/>
            <a:chExt cx="982662" cy="984250"/>
          </a:xfrm>
          <a:solidFill>
            <a:srgbClr val="CE7B01"/>
          </a:solidFill>
        </p:grpSpPr>
        <p:sp>
          <p:nvSpPr>
            <p:cNvPr id="17" name="Oval 15"/>
            <p:cNvSpPr>
              <a:spLocks noChangeArrowheads="1"/>
            </p:cNvSpPr>
            <p:nvPr/>
          </p:nvSpPr>
          <p:spPr bwMode="auto">
            <a:xfrm>
              <a:off x="2205832" y="2331244"/>
              <a:ext cx="881062" cy="8810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18" name="Oval 16"/>
            <p:cNvSpPr>
              <a:spLocks noChangeArrowheads="1"/>
            </p:cNvSpPr>
            <p:nvPr/>
          </p:nvSpPr>
          <p:spPr bwMode="auto">
            <a:xfrm>
              <a:off x="2154238" y="2279650"/>
              <a:ext cx="982662" cy="9842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grpSp>
      <p:sp>
        <p:nvSpPr>
          <p:cNvPr id="19" name="Rectangle 25"/>
          <p:cNvSpPr>
            <a:spLocks noChangeArrowheads="1"/>
          </p:cNvSpPr>
          <p:nvPr/>
        </p:nvSpPr>
        <p:spPr bwMode="auto">
          <a:xfrm>
            <a:off x="2188510" y="2512186"/>
            <a:ext cx="920991" cy="55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zh-CN" sz="1000" dirty="0">
                <a:solidFill>
                  <a:schemeClr val="bg1"/>
                </a:solidFill>
                <a:latin typeface="微软雅黑" panose="020B0503020204020204" charset="-122"/>
                <a:ea typeface="微软雅黑" panose="020B0503020204020204" charset="-122"/>
              </a:rPr>
              <a:t>请在此粘贴或者输入您的文字内容</a:t>
            </a:r>
            <a:endParaRPr lang="zh-CN" altLang="zh-CN" sz="1000" dirty="0">
              <a:solidFill>
                <a:schemeClr val="bg1"/>
              </a:solidFill>
              <a:latin typeface="微软雅黑" panose="020B0503020204020204" charset="-122"/>
              <a:ea typeface="微软雅黑" panose="020B0503020204020204" charset="-122"/>
            </a:endParaRPr>
          </a:p>
        </p:txBody>
      </p:sp>
      <p:grpSp>
        <p:nvGrpSpPr>
          <p:cNvPr id="42" name="组合 41"/>
          <p:cNvGrpSpPr/>
          <p:nvPr/>
        </p:nvGrpSpPr>
        <p:grpSpPr>
          <a:xfrm>
            <a:off x="3026966" y="2847817"/>
            <a:ext cx="1257424" cy="1254248"/>
            <a:chOff x="2984500" y="2827338"/>
            <a:chExt cx="1257300" cy="1254125"/>
          </a:xfrm>
          <a:solidFill>
            <a:srgbClr val="CE7B01"/>
          </a:solidFill>
        </p:grpSpPr>
        <p:sp>
          <p:nvSpPr>
            <p:cNvPr id="22" name="Oval 17"/>
            <p:cNvSpPr>
              <a:spLocks noChangeArrowheads="1"/>
            </p:cNvSpPr>
            <p:nvPr/>
          </p:nvSpPr>
          <p:spPr bwMode="auto">
            <a:xfrm>
              <a:off x="3036816" y="2876550"/>
              <a:ext cx="1152668" cy="115728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23" name="Oval 18"/>
            <p:cNvSpPr>
              <a:spLocks noChangeArrowheads="1"/>
            </p:cNvSpPr>
            <p:nvPr/>
          </p:nvSpPr>
          <p:spPr bwMode="auto">
            <a:xfrm>
              <a:off x="2984500" y="2827338"/>
              <a:ext cx="1257300" cy="125412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grpSp>
      <p:sp>
        <p:nvSpPr>
          <p:cNvPr id="31" name="Rectangle 30"/>
          <p:cNvSpPr>
            <a:spLocks noChangeArrowheads="1"/>
          </p:cNvSpPr>
          <p:nvPr/>
        </p:nvSpPr>
        <p:spPr bwMode="auto">
          <a:xfrm>
            <a:off x="3111683" y="3174240"/>
            <a:ext cx="1100693"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sz="900" dirty="0">
                <a:solidFill>
                  <a:schemeClr val="bg1"/>
                </a:solidFill>
                <a:latin typeface="微软雅黑" panose="020B0503020204020204" charset="-122"/>
                <a:ea typeface="微软雅黑" panose="020B0503020204020204" charset="-122"/>
              </a:rPr>
              <a:t>请在此粘贴或者输入您的文字内容请在此粘贴或者输入您的文字内容</a:t>
            </a:r>
            <a:endParaRPr sz="900" dirty="0">
              <a:solidFill>
                <a:schemeClr val="bg1"/>
              </a:solidFill>
              <a:latin typeface="微软雅黑" panose="020B0503020204020204" charset="-122"/>
              <a:ea typeface="微软雅黑" panose="020B0503020204020204" charset="-122"/>
            </a:endParaRPr>
          </a:p>
        </p:txBody>
      </p:sp>
      <p:grpSp>
        <p:nvGrpSpPr>
          <p:cNvPr id="40" name="组合 39"/>
          <p:cNvGrpSpPr/>
          <p:nvPr/>
        </p:nvGrpSpPr>
        <p:grpSpPr>
          <a:xfrm>
            <a:off x="1643225" y="3190751"/>
            <a:ext cx="909727" cy="911315"/>
            <a:chOff x="1643063" y="3189288"/>
            <a:chExt cx="909637" cy="911225"/>
          </a:xfrm>
          <a:solidFill>
            <a:srgbClr val="4F2600"/>
          </a:solidFill>
        </p:grpSpPr>
        <p:sp>
          <p:nvSpPr>
            <p:cNvPr id="28" name="Oval 21"/>
            <p:cNvSpPr>
              <a:spLocks noChangeArrowheads="1"/>
            </p:cNvSpPr>
            <p:nvPr/>
          </p:nvSpPr>
          <p:spPr bwMode="auto">
            <a:xfrm>
              <a:off x="1690713" y="3238500"/>
              <a:ext cx="814338" cy="81280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sp>
          <p:nvSpPr>
            <p:cNvPr id="37" name="Oval 22"/>
            <p:cNvSpPr>
              <a:spLocks noChangeArrowheads="1"/>
            </p:cNvSpPr>
            <p:nvPr/>
          </p:nvSpPr>
          <p:spPr bwMode="auto">
            <a:xfrm>
              <a:off x="1643063" y="3189288"/>
              <a:ext cx="909637" cy="91122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atin typeface="微软雅黑" panose="020B0503020204020204" charset="-122"/>
                <a:ea typeface="微软雅黑" panose="020B0503020204020204" charset="-122"/>
              </a:endParaRPr>
            </a:p>
          </p:txBody>
        </p:sp>
      </p:grpSp>
      <p:sp>
        <p:nvSpPr>
          <p:cNvPr id="38" name="Rectangle 27"/>
          <p:cNvSpPr>
            <a:spLocks noChangeArrowheads="1"/>
          </p:cNvSpPr>
          <p:nvPr/>
        </p:nvSpPr>
        <p:spPr bwMode="auto">
          <a:xfrm>
            <a:off x="1724195" y="3485032"/>
            <a:ext cx="744611"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zh-CN" dirty="0">
                <a:solidFill>
                  <a:schemeClr val="bg1"/>
                </a:solidFill>
                <a:latin typeface="微软雅黑" panose="020B0503020204020204" charset="-122"/>
                <a:ea typeface="微软雅黑" panose="020B0503020204020204" charset="-122"/>
              </a:rPr>
              <a:t>20%</a:t>
            </a:r>
            <a:endParaRPr lang="zh-CN" altLang="zh-CN"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par>
                                <p:cTn id="50" presetID="53"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53" presetClass="entr" presetSubtype="16"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par>
                                <p:cTn id="75" presetID="53" presetClass="entr" presetSubtype="16"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Effect transition="in" filter="fade">
                                      <p:cBhvr>
                                        <p:cTn id="79" dur="500"/>
                                        <p:tgtEl>
                                          <p:spTgt spid="3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par>
                                <p:cTn id="85" presetID="53" presetClass="entr" presetSubtype="16"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500" fill="hold"/>
                                        <p:tgtEl>
                                          <p:spTgt spid="42"/>
                                        </p:tgtEl>
                                        <p:attrNameLst>
                                          <p:attrName>ppt_w</p:attrName>
                                        </p:attrNameLst>
                                      </p:cBhvr>
                                      <p:tavLst>
                                        <p:tav tm="0">
                                          <p:val>
                                            <p:fltVal val="0"/>
                                          </p:val>
                                        </p:tav>
                                        <p:tav tm="100000">
                                          <p:val>
                                            <p:strVal val="#ppt_w"/>
                                          </p:val>
                                        </p:tav>
                                      </p:tavLst>
                                    </p:anim>
                                    <p:anim calcmode="lin" valueType="num">
                                      <p:cBhvr>
                                        <p:cTn id="88" dur="500" fill="hold"/>
                                        <p:tgtEl>
                                          <p:spTgt spid="42"/>
                                        </p:tgtEl>
                                        <p:attrNameLst>
                                          <p:attrName>ppt_h</p:attrName>
                                        </p:attrNameLst>
                                      </p:cBhvr>
                                      <p:tavLst>
                                        <p:tav tm="0">
                                          <p:val>
                                            <p:fltVal val="0"/>
                                          </p:val>
                                        </p:tav>
                                        <p:tav tm="100000">
                                          <p:val>
                                            <p:strVal val="#ppt_h"/>
                                          </p:val>
                                        </p:tav>
                                      </p:tavLst>
                                    </p:anim>
                                    <p:animEffect transition="in" filter="fade">
                                      <p:cBhvr>
                                        <p:cTn id="89" dur="500"/>
                                        <p:tgtEl>
                                          <p:spTgt spid="4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par>
                                <p:cTn id="95" presetID="53" presetClass="entr" presetSubtype="16"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p:cTn id="97" dur="500" fill="hold"/>
                                        <p:tgtEl>
                                          <p:spTgt spid="40"/>
                                        </p:tgtEl>
                                        <p:attrNameLst>
                                          <p:attrName>ppt_w</p:attrName>
                                        </p:attrNameLst>
                                      </p:cBhvr>
                                      <p:tavLst>
                                        <p:tav tm="0">
                                          <p:val>
                                            <p:fltVal val="0"/>
                                          </p:val>
                                        </p:tav>
                                        <p:tav tm="100000">
                                          <p:val>
                                            <p:strVal val="#ppt_w"/>
                                          </p:val>
                                        </p:tav>
                                      </p:tavLst>
                                    </p:anim>
                                    <p:anim calcmode="lin" valueType="num">
                                      <p:cBhvr>
                                        <p:cTn id="98" dur="500" fill="hold"/>
                                        <p:tgtEl>
                                          <p:spTgt spid="40"/>
                                        </p:tgtEl>
                                        <p:attrNameLst>
                                          <p:attrName>ppt_h</p:attrName>
                                        </p:attrNameLst>
                                      </p:cBhvr>
                                      <p:tavLst>
                                        <p:tav tm="0">
                                          <p:val>
                                            <p:fltVal val="0"/>
                                          </p:val>
                                        </p:tav>
                                        <p:tav tm="100000">
                                          <p:val>
                                            <p:strVal val="#ppt_h"/>
                                          </p:val>
                                        </p:tav>
                                      </p:tavLst>
                                    </p:anim>
                                    <p:animEffect transition="in" filter="fade">
                                      <p:cBhvr>
                                        <p:cTn id="99" dur="500"/>
                                        <p:tgtEl>
                                          <p:spTgt spid="40"/>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500" fill="hold"/>
                                        <p:tgtEl>
                                          <p:spTgt spid="38"/>
                                        </p:tgtEl>
                                        <p:attrNameLst>
                                          <p:attrName>ppt_w</p:attrName>
                                        </p:attrNameLst>
                                      </p:cBhvr>
                                      <p:tavLst>
                                        <p:tav tm="0">
                                          <p:val>
                                            <p:fltVal val="0"/>
                                          </p:val>
                                        </p:tav>
                                        <p:tav tm="100000">
                                          <p:val>
                                            <p:strVal val="#ppt_w"/>
                                          </p:val>
                                        </p:tav>
                                      </p:tavLst>
                                    </p:anim>
                                    <p:anim calcmode="lin" valueType="num">
                                      <p:cBhvr>
                                        <p:cTn id="103" dur="500" fill="hold"/>
                                        <p:tgtEl>
                                          <p:spTgt spid="38"/>
                                        </p:tgtEl>
                                        <p:attrNameLst>
                                          <p:attrName>ppt_h</p:attrName>
                                        </p:attrNameLst>
                                      </p:cBhvr>
                                      <p:tavLst>
                                        <p:tav tm="0">
                                          <p:val>
                                            <p:fltVal val="0"/>
                                          </p:val>
                                        </p:tav>
                                        <p:tav tm="100000">
                                          <p:val>
                                            <p:strVal val="#ppt_h"/>
                                          </p:val>
                                        </p:tav>
                                      </p:tavLst>
                                    </p:anim>
                                    <p:animEffect transition="in" filter="fade">
                                      <p:cBhvr>
                                        <p:cTn id="104" dur="500"/>
                                        <p:tgtEl>
                                          <p:spTgt spid="38"/>
                                        </p:tgtEl>
                                      </p:cBhvr>
                                    </p:animEffect>
                                  </p:childTnLst>
                                </p:cTn>
                              </p:par>
                            </p:childTnLst>
                          </p:cTn>
                        </p:par>
                        <p:par>
                          <p:cTn id="105" fill="hold">
                            <p:stCondLst>
                              <p:cond delay="500"/>
                            </p:stCondLst>
                            <p:childTnLst>
                              <p:par>
                                <p:cTn id="106" presetID="22" presetClass="entr" presetSubtype="1" fill="hold" grpId="0" nodeType="after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wipe(up)">
                                      <p:cBhvr>
                                        <p:cTn id="108" dur="500"/>
                                        <p:tgtEl>
                                          <p:spTgt spid="36"/>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up)">
                                      <p:cBhvr>
                                        <p:cTn id="111" dur="500"/>
                                        <p:tgtEl>
                                          <p:spTgt spid="32"/>
                                        </p:tgtEl>
                                      </p:cBhvr>
                                    </p:animEffect>
                                  </p:childTnLst>
                                </p:cTn>
                              </p:par>
                              <p:par>
                                <p:cTn id="112" presetID="22" presetClass="entr" presetSubtype="1" fill="hold"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wipe(up)">
                                      <p:cBhvr>
                                        <p:cTn id="114" dur="500"/>
                                        <p:tgtEl>
                                          <p:spTgt spid="33"/>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up)">
                                      <p:cBhvr>
                                        <p:cTn id="117" dur="500"/>
                                        <p:tgtEl>
                                          <p:spTgt spid="34"/>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wipe(up)">
                                      <p:cBhvr>
                                        <p:cTn id="1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4" grpId="0" animBg="1"/>
      <p:bldP spid="5" grpId="0" animBg="1"/>
      <p:bldP spid="6" grpId="0" animBg="1"/>
      <p:bldP spid="8" grpId="0" animBg="1"/>
      <p:bldP spid="9" grpId="0" animBg="1"/>
      <p:bldP spid="13" grpId="0" animBg="1"/>
      <p:bldP spid="14" grpId="0" animBg="1"/>
      <p:bldP spid="32" grpId="0" animBg="1"/>
      <p:bldP spid="34" grpId="0"/>
      <p:bldP spid="35" grpId="0"/>
      <p:bldP spid="30" grpId="0"/>
      <p:bldP spid="12" grpId="0" animBg="1"/>
      <p:bldP spid="16" grpId="0" animBg="1"/>
      <p:bldP spid="19" grpId="0" animBg="1"/>
      <p:bldP spid="31" grpId="0"/>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工作成绩展示</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6" name="组合 5"/>
          <p:cNvGrpSpPr/>
          <p:nvPr/>
        </p:nvGrpSpPr>
        <p:grpSpPr>
          <a:xfrm>
            <a:off x="4690880" y="1439566"/>
            <a:ext cx="601721" cy="601721"/>
            <a:chOff x="4690418" y="1438275"/>
            <a:chExt cx="601662" cy="601662"/>
          </a:xfrm>
          <a:solidFill>
            <a:srgbClr val="CE7B01"/>
          </a:solidFill>
        </p:grpSpPr>
        <p:sp>
          <p:nvSpPr>
            <p:cNvPr id="157" name="Oval 6"/>
            <p:cNvSpPr>
              <a:spLocks noChangeArrowheads="1"/>
            </p:cNvSpPr>
            <p:nvPr/>
          </p:nvSpPr>
          <p:spPr bwMode="auto">
            <a:xfrm>
              <a:off x="4749353" y="149721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158" name="Oval 6"/>
            <p:cNvSpPr>
              <a:spLocks noChangeArrowheads="1"/>
            </p:cNvSpPr>
            <p:nvPr/>
          </p:nvSpPr>
          <p:spPr bwMode="auto">
            <a:xfrm>
              <a:off x="4690418" y="143827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7" name="组合 6"/>
          <p:cNvGrpSpPr/>
          <p:nvPr/>
        </p:nvGrpSpPr>
        <p:grpSpPr>
          <a:xfrm>
            <a:off x="4690880" y="2277848"/>
            <a:ext cx="601721" cy="601721"/>
            <a:chOff x="4690418" y="2276475"/>
            <a:chExt cx="601662" cy="601662"/>
          </a:xfrm>
          <a:solidFill>
            <a:srgbClr val="4F2600"/>
          </a:solidFill>
        </p:grpSpPr>
        <p:sp>
          <p:nvSpPr>
            <p:cNvPr id="159" name="Oval 6"/>
            <p:cNvSpPr>
              <a:spLocks noChangeArrowheads="1"/>
            </p:cNvSpPr>
            <p:nvPr/>
          </p:nvSpPr>
          <p:spPr bwMode="auto">
            <a:xfrm>
              <a:off x="4749353" y="233541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60" name="Oval 6"/>
            <p:cNvSpPr>
              <a:spLocks noChangeArrowheads="1"/>
            </p:cNvSpPr>
            <p:nvPr/>
          </p:nvSpPr>
          <p:spPr bwMode="auto">
            <a:xfrm>
              <a:off x="4690418" y="227647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8" name="组合 7"/>
          <p:cNvGrpSpPr/>
          <p:nvPr/>
        </p:nvGrpSpPr>
        <p:grpSpPr>
          <a:xfrm>
            <a:off x="4690880" y="3123751"/>
            <a:ext cx="601721" cy="601721"/>
            <a:chOff x="4690418" y="3122295"/>
            <a:chExt cx="601662" cy="601662"/>
          </a:xfrm>
          <a:solidFill>
            <a:srgbClr val="CE7B01"/>
          </a:solidFill>
        </p:grpSpPr>
        <p:sp>
          <p:nvSpPr>
            <p:cNvPr id="161" name="Oval 6"/>
            <p:cNvSpPr>
              <a:spLocks noChangeArrowheads="1"/>
            </p:cNvSpPr>
            <p:nvPr/>
          </p:nvSpPr>
          <p:spPr bwMode="auto">
            <a:xfrm>
              <a:off x="4749353" y="318123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62" name="Oval 6"/>
            <p:cNvSpPr>
              <a:spLocks noChangeArrowheads="1"/>
            </p:cNvSpPr>
            <p:nvPr/>
          </p:nvSpPr>
          <p:spPr bwMode="auto">
            <a:xfrm>
              <a:off x="4690418" y="312229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9" name="组合 8"/>
          <p:cNvGrpSpPr/>
          <p:nvPr/>
        </p:nvGrpSpPr>
        <p:grpSpPr>
          <a:xfrm>
            <a:off x="4690880" y="3969655"/>
            <a:ext cx="601721" cy="601721"/>
            <a:chOff x="4690418" y="3968115"/>
            <a:chExt cx="601662" cy="601662"/>
          </a:xfrm>
          <a:solidFill>
            <a:srgbClr val="4F2600"/>
          </a:solidFill>
        </p:grpSpPr>
        <p:sp>
          <p:nvSpPr>
            <p:cNvPr id="163" name="Oval 6"/>
            <p:cNvSpPr>
              <a:spLocks noChangeArrowheads="1"/>
            </p:cNvSpPr>
            <p:nvPr/>
          </p:nvSpPr>
          <p:spPr bwMode="auto">
            <a:xfrm>
              <a:off x="4749353" y="402705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64" name="Oval 6"/>
            <p:cNvSpPr>
              <a:spLocks noChangeArrowheads="1"/>
            </p:cNvSpPr>
            <p:nvPr/>
          </p:nvSpPr>
          <p:spPr bwMode="auto">
            <a:xfrm>
              <a:off x="4690418" y="396811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3" name="组合 2"/>
          <p:cNvGrpSpPr/>
          <p:nvPr/>
        </p:nvGrpSpPr>
        <p:grpSpPr>
          <a:xfrm>
            <a:off x="793035" y="1439566"/>
            <a:ext cx="601721" cy="601721"/>
            <a:chOff x="792957" y="1438275"/>
            <a:chExt cx="601662" cy="601662"/>
          </a:xfrm>
          <a:solidFill>
            <a:srgbClr val="CE7B01"/>
          </a:solidFill>
        </p:grpSpPr>
        <p:sp>
          <p:nvSpPr>
            <p:cNvPr id="149" name="Oval 6"/>
            <p:cNvSpPr>
              <a:spLocks noChangeArrowheads="1"/>
            </p:cNvSpPr>
            <p:nvPr/>
          </p:nvSpPr>
          <p:spPr bwMode="auto">
            <a:xfrm>
              <a:off x="851892" y="149721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150" name="Oval 6"/>
            <p:cNvSpPr>
              <a:spLocks noChangeArrowheads="1"/>
            </p:cNvSpPr>
            <p:nvPr/>
          </p:nvSpPr>
          <p:spPr bwMode="auto">
            <a:xfrm>
              <a:off x="792957" y="143827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4" name="组合 3"/>
          <p:cNvGrpSpPr/>
          <p:nvPr/>
        </p:nvGrpSpPr>
        <p:grpSpPr>
          <a:xfrm>
            <a:off x="793035" y="2277848"/>
            <a:ext cx="601721" cy="601721"/>
            <a:chOff x="792957" y="2276475"/>
            <a:chExt cx="601662" cy="601662"/>
          </a:xfrm>
          <a:solidFill>
            <a:srgbClr val="4F2600"/>
          </a:solidFill>
        </p:grpSpPr>
        <p:sp>
          <p:nvSpPr>
            <p:cNvPr id="151" name="Oval 6"/>
            <p:cNvSpPr>
              <a:spLocks noChangeArrowheads="1"/>
            </p:cNvSpPr>
            <p:nvPr/>
          </p:nvSpPr>
          <p:spPr bwMode="auto">
            <a:xfrm>
              <a:off x="851892" y="233541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52" name="Oval 6"/>
            <p:cNvSpPr>
              <a:spLocks noChangeArrowheads="1"/>
            </p:cNvSpPr>
            <p:nvPr/>
          </p:nvSpPr>
          <p:spPr bwMode="auto">
            <a:xfrm>
              <a:off x="792957" y="227647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5" name="组合 4"/>
          <p:cNvGrpSpPr/>
          <p:nvPr/>
        </p:nvGrpSpPr>
        <p:grpSpPr>
          <a:xfrm>
            <a:off x="793035" y="3123751"/>
            <a:ext cx="601721" cy="601721"/>
            <a:chOff x="792957" y="3122295"/>
            <a:chExt cx="601662" cy="601662"/>
          </a:xfrm>
          <a:solidFill>
            <a:srgbClr val="CE7B01"/>
          </a:solidFill>
        </p:grpSpPr>
        <p:sp>
          <p:nvSpPr>
            <p:cNvPr id="153" name="Oval 6"/>
            <p:cNvSpPr>
              <a:spLocks noChangeArrowheads="1"/>
            </p:cNvSpPr>
            <p:nvPr/>
          </p:nvSpPr>
          <p:spPr bwMode="auto">
            <a:xfrm>
              <a:off x="851892" y="318123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54" name="Oval 6"/>
            <p:cNvSpPr>
              <a:spLocks noChangeArrowheads="1"/>
            </p:cNvSpPr>
            <p:nvPr/>
          </p:nvSpPr>
          <p:spPr bwMode="auto">
            <a:xfrm>
              <a:off x="792957" y="312229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10" name="组合 9"/>
          <p:cNvGrpSpPr/>
          <p:nvPr/>
        </p:nvGrpSpPr>
        <p:grpSpPr>
          <a:xfrm>
            <a:off x="793035" y="3969655"/>
            <a:ext cx="601721" cy="601721"/>
            <a:chOff x="792957" y="3968115"/>
            <a:chExt cx="601662" cy="601662"/>
          </a:xfrm>
          <a:solidFill>
            <a:srgbClr val="4F2600"/>
          </a:solidFill>
        </p:grpSpPr>
        <p:sp>
          <p:nvSpPr>
            <p:cNvPr id="155" name="Oval 6"/>
            <p:cNvSpPr>
              <a:spLocks noChangeArrowheads="1"/>
            </p:cNvSpPr>
            <p:nvPr/>
          </p:nvSpPr>
          <p:spPr bwMode="auto">
            <a:xfrm>
              <a:off x="851892" y="4027050"/>
              <a:ext cx="483792" cy="48379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56" name="Oval 6"/>
            <p:cNvSpPr>
              <a:spLocks noChangeArrowheads="1"/>
            </p:cNvSpPr>
            <p:nvPr/>
          </p:nvSpPr>
          <p:spPr bwMode="auto">
            <a:xfrm>
              <a:off x="792957" y="3968115"/>
              <a:ext cx="601662" cy="6016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115" name="Group 7"/>
          <p:cNvGrpSpPr/>
          <p:nvPr/>
        </p:nvGrpSpPr>
        <p:grpSpPr bwMode="auto">
          <a:xfrm>
            <a:off x="1001812" y="1618972"/>
            <a:ext cx="190519" cy="242912"/>
            <a:chOff x="0" y="0"/>
            <a:chExt cx="120" cy="153"/>
          </a:xfrm>
          <a:solidFill>
            <a:schemeClr val="bg1"/>
          </a:solidFill>
        </p:grpSpPr>
        <p:sp>
          <p:nvSpPr>
            <p:cNvPr id="116" name="Freeform 8"/>
            <p:cNvSpPr>
              <a:spLocks noEditPoints="1"/>
            </p:cNvSpPr>
            <p:nvPr/>
          </p:nvSpPr>
          <p:spPr bwMode="auto">
            <a:xfrm>
              <a:off x="0" y="0"/>
              <a:ext cx="116" cy="116"/>
            </a:xfrm>
            <a:custGeom>
              <a:avLst/>
              <a:gdLst>
                <a:gd name="T0" fmla="*/ 10 w 66"/>
                <a:gd name="T1" fmla="*/ 57 h 66"/>
                <a:gd name="T2" fmla="*/ 9 w 66"/>
                <a:gd name="T3" fmla="*/ 64 h 66"/>
                <a:gd name="T4" fmla="*/ 7 w 66"/>
                <a:gd name="T5" fmla="*/ 57 h 66"/>
                <a:gd name="T6" fmla="*/ 12 w 66"/>
                <a:gd name="T7" fmla="*/ 52 h 66"/>
                <a:gd name="T8" fmla="*/ 53 w 66"/>
                <a:gd name="T9" fmla="*/ 12 h 66"/>
                <a:gd name="T10" fmla="*/ 57 w 66"/>
                <a:gd name="T11" fmla="*/ 2 h 66"/>
                <a:gd name="T12" fmla="*/ 59 w 66"/>
                <a:gd name="T13" fmla="*/ 10 h 66"/>
                <a:gd name="T14" fmla="*/ 57 w 66"/>
                <a:gd name="T15" fmla="*/ 12 h 66"/>
                <a:gd name="T16" fmla="*/ 56 w 66"/>
                <a:gd name="T17" fmla="*/ 13 h 66"/>
                <a:gd name="T18" fmla="*/ 54 w 66"/>
                <a:gd name="T19" fmla="*/ 14 h 66"/>
                <a:gd name="T20" fmla="*/ 56 w 66"/>
                <a:gd name="T21" fmla="*/ 21 h 66"/>
                <a:gd name="T22" fmla="*/ 53 w 66"/>
                <a:gd name="T23" fmla="*/ 16 h 66"/>
                <a:gd name="T24" fmla="*/ 43 w 66"/>
                <a:gd name="T25" fmla="*/ 25 h 66"/>
                <a:gd name="T26" fmla="*/ 46 w 66"/>
                <a:gd name="T27" fmla="*/ 31 h 66"/>
                <a:gd name="T28" fmla="*/ 35 w 66"/>
                <a:gd name="T29" fmla="*/ 33 h 66"/>
                <a:gd name="T30" fmla="*/ 38 w 66"/>
                <a:gd name="T31" fmla="*/ 39 h 66"/>
                <a:gd name="T32" fmla="*/ 27 w 66"/>
                <a:gd name="T33" fmla="*/ 41 h 66"/>
                <a:gd name="T34" fmla="*/ 29 w 66"/>
                <a:gd name="T35" fmla="*/ 48 h 66"/>
                <a:gd name="T36" fmla="*/ 16 w 66"/>
                <a:gd name="T37" fmla="*/ 52 h 66"/>
                <a:gd name="T38" fmla="*/ 21 w 66"/>
                <a:gd name="T39" fmla="*/ 56 h 66"/>
                <a:gd name="T40" fmla="*/ 14 w 66"/>
                <a:gd name="T41" fmla="*/ 54 h 66"/>
                <a:gd name="T42" fmla="*/ 13 w 66"/>
                <a:gd name="T43" fmla="*/ 55 h 66"/>
                <a:gd name="T44" fmla="*/ 16 w 66"/>
                <a:gd name="T45" fmla="*/ 61 h 66"/>
                <a:gd name="T46" fmla="*/ 32 w 66"/>
                <a:gd name="T47" fmla="*/ 17 h 66"/>
                <a:gd name="T48" fmla="*/ 25 w 66"/>
                <a:gd name="T49" fmla="*/ 24 h 66"/>
                <a:gd name="T50" fmla="*/ 39 w 66"/>
                <a:gd name="T51" fmla="*/ 26 h 66"/>
                <a:gd name="T52" fmla="*/ 29 w 66"/>
                <a:gd name="T53" fmla="*/ 8 h 66"/>
                <a:gd name="T54" fmla="*/ 16 w 66"/>
                <a:gd name="T55" fmla="*/ 15 h 66"/>
                <a:gd name="T56" fmla="*/ 31 w 66"/>
                <a:gd name="T57" fmla="*/ 16 h 66"/>
                <a:gd name="T58" fmla="*/ 33 w 66"/>
                <a:gd name="T59" fmla="*/ 13 h 66"/>
                <a:gd name="T60" fmla="*/ 45 w 66"/>
                <a:gd name="T61" fmla="*/ 10 h 66"/>
                <a:gd name="T62" fmla="*/ 35 w 66"/>
                <a:gd name="T63" fmla="*/ 17 h 66"/>
                <a:gd name="T64" fmla="*/ 50 w 66"/>
                <a:gd name="T65" fmla="*/ 15 h 66"/>
                <a:gd name="T66" fmla="*/ 36 w 66"/>
                <a:gd name="T67" fmla="*/ 15 h 66"/>
                <a:gd name="T68" fmla="*/ 14 w 66"/>
                <a:gd name="T69" fmla="*/ 32 h 66"/>
                <a:gd name="T70" fmla="*/ 21 w 66"/>
                <a:gd name="T71" fmla="*/ 23 h 66"/>
                <a:gd name="T72" fmla="*/ 7 w 66"/>
                <a:gd name="T73" fmla="*/ 28 h 66"/>
                <a:gd name="T74" fmla="*/ 10 w 66"/>
                <a:gd name="T75" fmla="*/ 46 h 66"/>
                <a:gd name="T76" fmla="*/ 13 w 66"/>
                <a:gd name="T77" fmla="*/ 34 h 66"/>
                <a:gd name="T78" fmla="*/ 17 w 66"/>
                <a:gd name="T79" fmla="*/ 34 h 66"/>
                <a:gd name="T80" fmla="*/ 31 w 66"/>
                <a:gd name="T81" fmla="*/ 34 h 66"/>
                <a:gd name="T82" fmla="*/ 22 w 66"/>
                <a:gd name="T83" fmla="*/ 25 h 66"/>
                <a:gd name="T84" fmla="*/ 23 w 66"/>
                <a:gd name="T85" fmla="*/ 41 h 66"/>
                <a:gd name="T86" fmla="*/ 13 w 66"/>
                <a:gd name="T87" fmla="*/ 50 h 66"/>
                <a:gd name="T88" fmla="*/ 23 w 66"/>
                <a:gd name="T89" fmla="*/ 4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66">
                  <a:moveTo>
                    <a:pt x="16" y="61"/>
                  </a:moveTo>
                  <a:cubicBezTo>
                    <a:pt x="14" y="60"/>
                    <a:pt x="13" y="59"/>
                    <a:pt x="11" y="57"/>
                  </a:cubicBezTo>
                  <a:cubicBezTo>
                    <a:pt x="11" y="57"/>
                    <a:pt x="11" y="57"/>
                    <a:pt x="10" y="57"/>
                  </a:cubicBezTo>
                  <a:cubicBezTo>
                    <a:pt x="10" y="58"/>
                    <a:pt x="10" y="58"/>
                    <a:pt x="10" y="58"/>
                  </a:cubicBezTo>
                  <a:cubicBezTo>
                    <a:pt x="9" y="58"/>
                    <a:pt x="9" y="59"/>
                    <a:pt x="9" y="59"/>
                  </a:cubicBezTo>
                  <a:cubicBezTo>
                    <a:pt x="10" y="61"/>
                    <a:pt x="10" y="63"/>
                    <a:pt x="9" y="64"/>
                  </a:cubicBezTo>
                  <a:cubicBezTo>
                    <a:pt x="7" y="66"/>
                    <a:pt x="4" y="66"/>
                    <a:pt x="2" y="64"/>
                  </a:cubicBezTo>
                  <a:cubicBezTo>
                    <a:pt x="0" y="63"/>
                    <a:pt x="0" y="60"/>
                    <a:pt x="2" y="58"/>
                  </a:cubicBezTo>
                  <a:cubicBezTo>
                    <a:pt x="3" y="56"/>
                    <a:pt x="6" y="56"/>
                    <a:pt x="7" y="57"/>
                  </a:cubicBezTo>
                  <a:cubicBezTo>
                    <a:pt x="8" y="57"/>
                    <a:pt x="8" y="57"/>
                    <a:pt x="8" y="57"/>
                  </a:cubicBezTo>
                  <a:cubicBezTo>
                    <a:pt x="9" y="55"/>
                    <a:pt x="11" y="54"/>
                    <a:pt x="12" y="53"/>
                  </a:cubicBezTo>
                  <a:cubicBezTo>
                    <a:pt x="12" y="53"/>
                    <a:pt x="12" y="52"/>
                    <a:pt x="12" y="52"/>
                  </a:cubicBezTo>
                  <a:cubicBezTo>
                    <a:pt x="2" y="41"/>
                    <a:pt x="2" y="24"/>
                    <a:pt x="13" y="13"/>
                  </a:cubicBezTo>
                  <a:cubicBezTo>
                    <a:pt x="24" y="2"/>
                    <a:pt x="41" y="3"/>
                    <a:pt x="52" y="12"/>
                  </a:cubicBezTo>
                  <a:cubicBezTo>
                    <a:pt x="52" y="12"/>
                    <a:pt x="53" y="12"/>
                    <a:pt x="53" y="12"/>
                  </a:cubicBezTo>
                  <a:cubicBezTo>
                    <a:pt x="56" y="9"/>
                    <a:pt x="56" y="9"/>
                    <a:pt x="56" y="9"/>
                  </a:cubicBezTo>
                  <a:cubicBezTo>
                    <a:pt x="57" y="8"/>
                    <a:pt x="57" y="8"/>
                    <a:pt x="57" y="8"/>
                  </a:cubicBezTo>
                  <a:cubicBezTo>
                    <a:pt x="56" y="6"/>
                    <a:pt x="56" y="4"/>
                    <a:pt x="57" y="2"/>
                  </a:cubicBezTo>
                  <a:cubicBezTo>
                    <a:pt x="59" y="0"/>
                    <a:pt x="62" y="0"/>
                    <a:pt x="64" y="2"/>
                  </a:cubicBezTo>
                  <a:cubicBezTo>
                    <a:pt x="66" y="4"/>
                    <a:pt x="66" y="7"/>
                    <a:pt x="64" y="9"/>
                  </a:cubicBezTo>
                  <a:cubicBezTo>
                    <a:pt x="63" y="10"/>
                    <a:pt x="60" y="11"/>
                    <a:pt x="59" y="10"/>
                  </a:cubicBezTo>
                  <a:cubicBezTo>
                    <a:pt x="58" y="10"/>
                    <a:pt x="58" y="10"/>
                    <a:pt x="58" y="10"/>
                  </a:cubicBezTo>
                  <a:cubicBezTo>
                    <a:pt x="57" y="11"/>
                    <a:pt x="57" y="11"/>
                    <a:pt x="57" y="11"/>
                  </a:cubicBezTo>
                  <a:cubicBezTo>
                    <a:pt x="57" y="11"/>
                    <a:pt x="57" y="11"/>
                    <a:pt x="57" y="12"/>
                  </a:cubicBezTo>
                  <a:cubicBezTo>
                    <a:pt x="58" y="13"/>
                    <a:pt x="60" y="15"/>
                    <a:pt x="61" y="16"/>
                  </a:cubicBezTo>
                  <a:cubicBezTo>
                    <a:pt x="59" y="18"/>
                    <a:pt x="59" y="18"/>
                    <a:pt x="59" y="18"/>
                  </a:cubicBezTo>
                  <a:cubicBezTo>
                    <a:pt x="58" y="16"/>
                    <a:pt x="57" y="15"/>
                    <a:pt x="56" y="13"/>
                  </a:cubicBezTo>
                  <a:cubicBezTo>
                    <a:pt x="56" y="13"/>
                    <a:pt x="55" y="13"/>
                    <a:pt x="55" y="13"/>
                  </a:cubicBezTo>
                  <a:cubicBezTo>
                    <a:pt x="55" y="13"/>
                    <a:pt x="55" y="13"/>
                    <a:pt x="55" y="13"/>
                  </a:cubicBezTo>
                  <a:cubicBezTo>
                    <a:pt x="54" y="14"/>
                    <a:pt x="54" y="14"/>
                    <a:pt x="54" y="14"/>
                  </a:cubicBezTo>
                  <a:cubicBezTo>
                    <a:pt x="54" y="14"/>
                    <a:pt x="54" y="14"/>
                    <a:pt x="54" y="15"/>
                  </a:cubicBezTo>
                  <a:cubicBezTo>
                    <a:pt x="55" y="16"/>
                    <a:pt x="57" y="18"/>
                    <a:pt x="57" y="19"/>
                  </a:cubicBezTo>
                  <a:cubicBezTo>
                    <a:pt x="56" y="21"/>
                    <a:pt x="56" y="21"/>
                    <a:pt x="56" y="21"/>
                  </a:cubicBezTo>
                  <a:cubicBezTo>
                    <a:pt x="56" y="21"/>
                    <a:pt x="56" y="21"/>
                    <a:pt x="56" y="21"/>
                  </a:cubicBezTo>
                  <a:cubicBezTo>
                    <a:pt x="53" y="23"/>
                    <a:pt x="53" y="23"/>
                    <a:pt x="53" y="23"/>
                  </a:cubicBezTo>
                  <a:cubicBezTo>
                    <a:pt x="54" y="21"/>
                    <a:pt x="54" y="18"/>
                    <a:pt x="53" y="16"/>
                  </a:cubicBezTo>
                  <a:cubicBezTo>
                    <a:pt x="53" y="16"/>
                    <a:pt x="52" y="16"/>
                    <a:pt x="52" y="16"/>
                  </a:cubicBezTo>
                  <a:cubicBezTo>
                    <a:pt x="52" y="16"/>
                    <a:pt x="52" y="16"/>
                    <a:pt x="51" y="16"/>
                  </a:cubicBezTo>
                  <a:cubicBezTo>
                    <a:pt x="43" y="25"/>
                    <a:pt x="43" y="25"/>
                    <a:pt x="43" y="25"/>
                  </a:cubicBezTo>
                  <a:cubicBezTo>
                    <a:pt x="43" y="25"/>
                    <a:pt x="43" y="25"/>
                    <a:pt x="43" y="25"/>
                  </a:cubicBezTo>
                  <a:cubicBezTo>
                    <a:pt x="43" y="26"/>
                    <a:pt x="45" y="28"/>
                    <a:pt x="47" y="29"/>
                  </a:cubicBezTo>
                  <a:cubicBezTo>
                    <a:pt x="46" y="31"/>
                    <a:pt x="46" y="31"/>
                    <a:pt x="46" y="31"/>
                  </a:cubicBezTo>
                  <a:cubicBezTo>
                    <a:pt x="44" y="30"/>
                    <a:pt x="43" y="29"/>
                    <a:pt x="42" y="27"/>
                  </a:cubicBezTo>
                  <a:cubicBezTo>
                    <a:pt x="41" y="27"/>
                    <a:pt x="41" y="27"/>
                    <a:pt x="40" y="27"/>
                  </a:cubicBezTo>
                  <a:cubicBezTo>
                    <a:pt x="35" y="33"/>
                    <a:pt x="35" y="33"/>
                    <a:pt x="35" y="33"/>
                  </a:cubicBezTo>
                  <a:cubicBezTo>
                    <a:pt x="35" y="33"/>
                    <a:pt x="35" y="34"/>
                    <a:pt x="35" y="34"/>
                  </a:cubicBezTo>
                  <a:cubicBezTo>
                    <a:pt x="39" y="38"/>
                    <a:pt x="39" y="38"/>
                    <a:pt x="39" y="38"/>
                  </a:cubicBezTo>
                  <a:cubicBezTo>
                    <a:pt x="38" y="39"/>
                    <a:pt x="38" y="39"/>
                    <a:pt x="38" y="39"/>
                  </a:cubicBezTo>
                  <a:cubicBezTo>
                    <a:pt x="34" y="35"/>
                    <a:pt x="34" y="35"/>
                    <a:pt x="34" y="35"/>
                  </a:cubicBezTo>
                  <a:cubicBezTo>
                    <a:pt x="33" y="35"/>
                    <a:pt x="33" y="35"/>
                    <a:pt x="32" y="35"/>
                  </a:cubicBezTo>
                  <a:cubicBezTo>
                    <a:pt x="27" y="41"/>
                    <a:pt x="27" y="41"/>
                    <a:pt x="27" y="41"/>
                  </a:cubicBezTo>
                  <a:cubicBezTo>
                    <a:pt x="27" y="41"/>
                    <a:pt x="27" y="42"/>
                    <a:pt x="27" y="42"/>
                  </a:cubicBezTo>
                  <a:cubicBezTo>
                    <a:pt x="28" y="43"/>
                    <a:pt x="30" y="45"/>
                    <a:pt x="31" y="46"/>
                  </a:cubicBezTo>
                  <a:cubicBezTo>
                    <a:pt x="29" y="48"/>
                    <a:pt x="29" y="48"/>
                    <a:pt x="29" y="48"/>
                  </a:cubicBezTo>
                  <a:cubicBezTo>
                    <a:pt x="28" y="46"/>
                    <a:pt x="27" y="45"/>
                    <a:pt x="26" y="43"/>
                  </a:cubicBezTo>
                  <a:cubicBezTo>
                    <a:pt x="25" y="43"/>
                    <a:pt x="25" y="43"/>
                    <a:pt x="24" y="43"/>
                  </a:cubicBezTo>
                  <a:cubicBezTo>
                    <a:pt x="16" y="52"/>
                    <a:pt x="16" y="52"/>
                    <a:pt x="16" y="52"/>
                  </a:cubicBezTo>
                  <a:cubicBezTo>
                    <a:pt x="16" y="52"/>
                    <a:pt x="16" y="53"/>
                    <a:pt x="16" y="53"/>
                  </a:cubicBezTo>
                  <a:cubicBezTo>
                    <a:pt x="18" y="54"/>
                    <a:pt x="21" y="54"/>
                    <a:pt x="23" y="54"/>
                  </a:cubicBezTo>
                  <a:cubicBezTo>
                    <a:pt x="21" y="56"/>
                    <a:pt x="21" y="56"/>
                    <a:pt x="21" y="56"/>
                  </a:cubicBezTo>
                  <a:cubicBezTo>
                    <a:pt x="21" y="56"/>
                    <a:pt x="21" y="56"/>
                    <a:pt x="21" y="56"/>
                  </a:cubicBezTo>
                  <a:cubicBezTo>
                    <a:pt x="19" y="58"/>
                    <a:pt x="19" y="58"/>
                    <a:pt x="19" y="58"/>
                  </a:cubicBezTo>
                  <a:cubicBezTo>
                    <a:pt x="17" y="57"/>
                    <a:pt x="16" y="56"/>
                    <a:pt x="14" y="54"/>
                  </a:cubicBezTo>
                  <a:cubicBezTo>
                    <a:pt x="14" y="54"/>
                    <a:pt x="14" y="54"/>
                    <a:pt x="13" y="55"/>
                  </a:cubicBezTo>
                  <a:cubicBezTo>
                    <a:pt x="13" y="55"/>
                    <a:pt x="13" y="55"/>
                    <a:pt x="13" y="55"/>
                  </a:cubicBezTo>
                  <a:cubicBezTo>
                    <a:pt x="13" y="55"/>
                    <a:pt x="13" y="55"/>
                    <a:pt x="13" y="55"/>
                  </a:cubicBezTo>
                  <a:cubicBezTo>
                    <a:pt x="13" y="56"/>
                    <a:pt x="13" y="56"/>
                    <a:pt x="13" y="56"/>
                  </a:cubicBezTo>
                  <a:cubicBezTo>
                    <a:pt x="14" y="57"/>
                    <a:pt x="16" y="58"/>
                    <a:pt x="17" y="59"/>
                  </a:cubicBezTo>
                  <a:lnTo>
                    <a:pt x="16" y="61"/>
                  </a:lnTo>
                  <a:close/>
                  <a:moveTo>
                    <a:pt x="39" y="25"/>
                  </a:moveTo>
                  <a:cubicBezTo>
                    <a:pt x="37" y="22"/>
                    <a:pt x="35" y="20"/>
                    <a:pt x="33" y="18"/>
                  </a:cubicBezTo>
                  <a:cubicBezTo>
                    <a:pt x="33" y="17"/>
                    <a:pt x="33" y="17"/>
                    <a:pt x="32" y="17"/>
                  </a:cubicBezTo>
                  <a:cubicBezTo>
                    <a:pt x="30" y="19"/>
                    <a:pt x="27" y="21"/>
                    <a:pt x="25" y="23"/>
                  </a:cubicBezTo>
                  <a:cubicBezTo>
                    <a:pt x="25" y="23"/>
                    <a:pt x="25" y="23"/>
                    <a:pt x="25" y="23"/>
                  </a:cubicBezTo>
                  <a:cubicBezTo>
                    <a:pt x="25" y="24"/>
                    <a:pt x="25" y="24"/>
                    <a:pt x="25" y="24"/>
                  </a:cubicBezTo>
                  <a:cubicBezTo>
                    <a:pt x="32" y="31"/>
                    <a:pt x="32" y="31"/>
                    <a:pt x="32" y="31"/>
                  </a:cubicBezTo>
                  <a:cubicBezTo>
                    <a:pt x="33" y="32"/>
                    <a:pt x="33" y="32"/>
                    <a:pt x="34" y="31"/>
                  </a:cubicBezTo>
                  <a:cubicBezTo>
                    <a:pt x="39" y="26"/>
                    <a:pt x="39" y="26"/>
                    <a:pt x="39" y="26"/>
                  </a:cubicBezTo>
                  <a:cubicBezTo>
                    <a:pt x="39" y="26"/>
                    <a:pt x="39" y="25"/>
                    <a:pt x="39" y="25"/>
                  </a:cubicBezTo>
                  <a:close/>
                  <a:moveTo>
                    <a:pt x="32" y="14"/>
                  </a:moveTo>
                  <a:cubicBezTo>
                    <a:pt x="31" y="12"/>
                    <a:pt x="30" y="10"/>
                    <a:pt x="29" y="8"/>
                  </a:cubicBezTo>
                  <a:cubicBezTo>
                    <a:pt x="29" y="8"/>
                    <a:pt x="29" y="7"/>
                    <a:pt x="28" y="8"/>
                  </a:cubicBezTo>
                  <a:cubicBezTo>
                    <a:pt x="24" y="8"/>
                    <a:pt x="19" y="10"/>
                    <a:pt x="16" y="13"/>
                  </a:cubicBezTo>
                  <a:cubicBezTo>
                    <a:pt x="15" y="14"/>
                    <a:pt x="15" y="14"/>
                    <a:pt x="16" y="15"/>
                  </a:cubicBezTo>
                  <a:cubicBezTo>
                    <a:pt x="23" y="21"/>
                    <a:pt x="23" y="21"/>
                    <a:pt x="23" y="21"/>
                  </a:cubicBezTo>
                  <a:cubicBezTo>
                    <a:pt x="23" y="22"/>
                    <a:pt x="23" y="22"/>
                    <a:pt x="24" y="21"/>
                  </a:cubicBezTo>
                  <a:cubicBezTo>
                    <a:pt x="26" y="19"/>
                    <a:pt x="29" y="17"/>
                    <a:pt x="31" y="16"/>
                  </a:cubicBezTo>
                  <a:cubicBezTo>
                    <a:pt x="32" y="15"/>
                    <a:pt x="32" y="15"/>
                    <a:pt x="32" y="14"/>
                  </a:cubicBezTo>
                  <a:close/>
                  <a:moveTo>
                    <a:pt x="31" y="8"/>
                  </a:moveTo>
                  <a:cubicBezTo>
                    <a:pt x="32" y="10"/>
                    <a:pt x="32" y="12"/>
                    <a:pt x="33" y="13"/>
                  </a:cubicBezTo>
                  <a:cubicBezTo>
                    <a:pt x="34" y="14"/>
                    <a:pt x="34" y="14"/>
                    <a:pt x="34" y="14"/>
                  </a:cubicBezTo>
                  <a:cubicBezTo>
                    <a:pt x="38" y="12"/>
                    <a:pt x="42" y="11"/>
                    <a:pt x="45" y="11"/>
                  </a:cubicBezTo>
                  <a:cubicBezTo>
                    <a:pt x="45" y="11"/>
                    <a:pt x="46" y="10"/>
                    <a:pt x="45" y="10"/>
                  </a:cubicBezTo>
                  <a:cubicBezTo>
                    <a:pt x="41" y="8"/>
                    <a:pt x="37" y="7"/>
                    <a:pt x="32" y="7"/>
                  </a:cubicBezTo>
                  <a:cubicBezTo>
                    <a:pt x="31" y="7"/>
                    <a:pt x="31" y="8"/>
                    <a:pt x="31" y="8"/>
                  </a:cubicBezTo>
                  <a:close/>
                  <a:moveTo>
                    <a:pt x="35" y="17"/>
                  </a:moveTo>
                  <a:cubicBezTo>
                    <a:pt x="37" y="19"/>
                    <a:pt x="38" y="21"/>
                    <a:pt x="40" y="23"/>
                  </a:cubicBezTo>
                  <a:cubicBezTo>
                    <a:pt x="41" y="24"/>
                    <a:pt x="41" y="24"/>
                    <a:pt x="42" y="23"/>
                  </a:cubicBezTo>
                  <a:cubicBezTo>
                    <a:pt x="50" y="15"/>
                    <a:pt x="50" y="15"/>
                    <a:pt x="50" y="15"/>
                  </a:cubicBezTo>
                  <a:cubicBezTo>
                    <a:pt x="50" y="15"/>
                    <a:pt x="50" y="14"/>
                    <a:pt x="50" y="14"/>
                  </a:cubicBezTo>
                  <a:cubicBezTo>
                    <a:pt x="50" y="14"/>
                    <a:pt x="50" y="14"/>
                    <a:pt x="50" y="14"/>
                  </a:cubicBezTo>
                  <a:cubicBezTo>
                    <a:pt x="46" y="11"/>
                    <a:pt x="40" y="13"/>
                    <a:pt x="36" y="15"/>
                  </a:cubicBezTo>
                  <a:cubicBezTo>
                    <a:pt x="35" y="16"/>
                    <a:pt x="35" y="16"/>
                    <a:pt x="35" y="17"/>
                  </a:cubicBezTo>
                  <a:close/>
                  <a:moveTo>
                    <a:pt x="8" y="29"/>
                  </a:moveTo>
                  <a:cubicBezTo>
                    <a:pt x="10" y="30"/>
                    <a:pt x="12" y="31"/>
                    <a:pt x="14" y="32"/>
                  </a:cubicBezTo>
                  <a:cubicBezTo>
                    <a:pt x="15" y="32"/>
                    <a:pt x="15" y="32"/>
                    <a:pt x="15" y="32"/>
                  </a:cubicBezTo>
                  <a:cubicBezTo>
                    <a:pt x="17" y="29"/>
                    <a:pt x="19" y="26"/>
                    <a:pt x="21" y="24"/>
                  </a:cubicBezTo>
                  <a:cubicBezTo>
                    <a:pt x="21" y="24"/>
                    <a:pt x="21" y="23"/>
                    <a:pt x="21" y="23"/>
                  </a:cubicBezTo>
                  <a:cubicBezTo>
                    <a:pt x="14" y="16"/>
                    <a:pt x="14" y="16"/>
                    <a:pt x="14" y="16"/>
                  </a:cubicBezTo>
                  <a:cubicBezTo>
                    <a:pt x="14" y="16"/>
                    <a:pt x="14" y="16"/>
                    <a:pt x="13" y="16"/>
                  </a:cubicBezTo>
                  <a:cubicBezTo>
                    <a:pt x="10" y="20"/>
                    <a:pt x="8" y="24"/>
                    <a:pt x="7" y="28"/>
                  </a:cubicBezTo>
                  <a:cubicBezTo>
                    <a:pt x="7" y="29"/>
                    <a:pt x="7" y="29"/>
                    <a:pt x="8" y="29"/>
                  </a:cubicBezTo>
                  <a:close/>
                  <a:moveTo>
                    <a:pt x="7" y="32"/>
                  </a:moveTo>
                  <a:cubicBezTo>
                    <a:pt x="7" y="37"/>
                    <a:pt x="8" y="41"/>
                    <a:pt x="10" y="46"/>
                  </a:cubicBezTo>
                  <a:cubicBezTo>
                    <a:pt x="10" y="46"/>
                    <a:pt x="10" y="46"/>
                    <a:pt x="10" y="45"/>
                  </a:cubicBezTo>
                  <a:cubicBezTo>
                    <a:pt x="10" y="42"/>
                    <a:pt x="12" y="38"/>
                    <a:pt x="13" y="35"/>
                  </a:cubicBezTo>
                  <a:cubicBezTo>
                    <a:pt x="14" y="34"/>
                    <a:pt x="14" y="34"/>
                    <a:pt x="13" y="34"/>
                  </a:cubicBezTo>
                  <a:cubicBezTo>
                    <a:pt x="11" y="33"/>
                    <a:pt x="10" y="32"/>
                    <a:pt x="8" y="31"/>
                  </a:cubicBezTo>
                  <a:cubicBezTo>
                    <a:pt x="7" y="31"/>
                    <a:pt x="7" y="32"/>
                    <a:pt x="7" y="32"/>
                  </a:cubicBezTo>
                  <a:close/>
                  <a:moveTo>
                    <a:pt x="17" y="34"/>
                  </a:moveTo>
                  <a:cubicBezTo>
                    <a:pt x="20" y="35"/>
                    <a:pt x="22" y="37"/>
                    <a:pt x="24" y="39"/>
                  </a:cubicBezTo>
                  <a:cubicBezTo>
                    <a:pt x="25" y="40"/>
                    <a:pt x="25" y="40"/>
                    <a:pt x="26" y="39"/>
                  </a:cubicBezTo>
                  <a:cubicBezTo>
                    <a:pt x="31" y="34"/>
                    <a:pt x="31" y="34"/>
                    <a:pt x="31" y="34"/>
                  </a:cubicBezTo>
                  <a:cubicBezTo>
                    <a:pt x="31" y="34"/>
                    <a:pt x="31" y="33"/>
                    <a:pt x="31" y="33"/>
                  </a:cubicBezTo>
                  <a:cubicBezTo>
                    <a:pt x="24" y="25"/>
                    <a:pt x="24" y="25"/>
                    <a:pt x="24" y="25"/>
                  </a:cubicBezTo>
                  <a:cubicBezTo>
                    <a:pt x="23" y="25"/>
                    <a:pt x="23" y="25"/>
                    <a:pt x="22" y="25"/>
                  </a:cubicBezTo>
                  <a:cubicBezTo>
                    <a:pt x="20" y="28"/>
                    <a:pt x="18" y="30"/>
                    <a:pt x="17" y="33"/>
                  </a:cubicBezTo>
                  <a:cubicBezTo>
                    <a:pt x="17" y="33"/>
                    <a:pt x="17" y="33"/>
                    <a:pt x="17" y="34"/>
                  </a:cubicBezTo>
                  <a:close/>
                  <a:moveTo>
                    <a:pt x="23" y="41"/>
                  </a:moveTo>
                  <a:cubicBezTo>
                    <a:pt x="21" y="39"/>
                    <a:pt x="19" y="37"/>
                    <a:pt x="16" y="36"/>
                  </a:cubicBezTo>
                  <a:cubicBezTo>
                    <a:pt x="16" y="35"/>
                    <a:pt x="15" y="35"/>
                    <a:pt x="15" y="36"/>
                  </a:cubicBezTo>
                  <a:cubicBezTo>
                    <a:pt x="13" y="40"/>
                    <a:pt x="11" y="46"/>
                    <a:pt x="13" y="50"/>
                  </a:cubicBezTo>
                  <a:cubicBezTo>
                    <a:pt x="13" y="51"/>
                    <a:pt x="14" y="51"/>
                    <a:pt x="15" y="50"/>
                  </a:cubicBezTo>
                  <a:cubicBezTo>
                    <a:pt x="23" y="42"/>
                    <a:pt x="23" y="42"/>
                    <a:pt x="23" y="42"/>
                  </a:cubicBezTo>
                  <a:cubicBezTo>
                    <a:pt x="23" y="42"/>
                    <a:pt x="23" y="41"/>
                    <a:pt x="2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17" name="Freeform 9"/>
            <p:cNvSpPr>
              <a:spLocks noEditPoints="1"/>
            </p:cNvSpPr>
            <p:nvPr/>
          </p:nvSpPr>
          <p:spPr bwMode="auto">
            <a:xfrm>
              <a:off x="18" y="28"/>
              <a:ext cx="102" cy="125"/>
            </a:xfrm>
            <a:custGeom>
              <a:avLst/>
              <a:gdLst>
                <a:gd name="T0" fmla="*/ 34 w 58"/>
                <a:gd name="T1" fmla="*/ 29 h 71"/>
                <a:gd name="T2" fmla="*/ 25 w 58"/>
                <a:gd name="T3" fmla="*/ 35 h 71"/>
                <a:gd name="T4" fmla="*/ 27 w 58"/>
                <a:gd name="T5" fmla="*/ 42 h 71"/>
                <a:gd name="T6" fmla="*/ 40 w 58"/>
                <a:gd name="T7" fmla="*/ 37 h 71"/>
                <a:gd name="T8" fmla="*/ 6 w 58"/>
                <a:gd name="T9" fmla="*/ 45 h 71"/>
                <a:gd name="T10" fmla="*/ 44 w 58"/>
                <a:gd name="T11" fmla="*/ 39 h 71"/>
                <a:gd name="T12" fmla="*/ 51 w 58"/>
                <a:gd name="T13" fmla="*/ 0 h 71"/>
                <a:gd name="T14" fmla="*/ 26 w 58"/>
                <a:gd name="T15" fmla="*/ 50 h 71"/>
                <a:gd name="T16" fmla="*/ 25 w 58"/>
                <a:gd name="T17" fmla="*/ 52 h 71"/>
                <a:gd name="T18" fmla="*/ 25 w 58"/>
                <a:gd name="T19" fmla="*/ 61 h 71"/>
                <a:gd name="T20" fmla="*/ 25 w 58"/>
                <a:gd name="T21" fmla="*/ 63 h 71"/>
                <a:gd name="T22" fmla="*/ 45 w 58"/>
                <a:gd name="T23" fmla="*/ 69 h 71"/>
                <a:gd name="T24" fmla="*/ 1 w 58"/>
                <a:gd name="T25" fmla="*/ 71 h 71"/>
                <a:gd name="T26" fmla="*/ 20 w 58"/>
                <a:gd name="T27" fmla="*/ 63 h 71"/>
                <a:gd name="T28" fmla="*/ 21 w 58"/>
                <a:gd name="T29" fmla="*/ 61 h 71"/>
                <a:gd name="T30" fmla="*/ 21 w 58"/>
                <a:gd name="T31" fmla="*/ 52 h 71"/>
                <a:gd name="T32" fmla="*/ 21 w 58"/>
                <a:gd name="T33" fmla="*/ 50 h 71"/>
                <a:gd name="T34" fmla="*/ 6 w 58"/>
                <a:gd name="T35" fmla="*/ 45 h 71"/>
                <a:gd name="T36" fmla="*/ 11 w 58"/>
                <a:gd name="T37" fmla="*/ 40 h 71"/>
                <a:gd name="T38" fmla="*/ 24 w 58"/>
                <a:gd name="T39" fmla="*/ 43 h 71"/>
                <a:gd name="T40" fmla="*/ 23 w 58"/>
                <a:gd name="T41" fmla="*/ 37 h 71"/>
                <a:gd name="T42" fmla="*/ 11 w 58"/>
                <a:gd name="T43" fmla="*/ 40 h 71"/>
                <a:gd name="T44" fmla="*/ 13 w 58"/>
                <a:gd name="T45" fmla="*/ 38 h 71"/>
                <a:gd name="T46" fmla="*/ 21 w 58"/>
                <a:gd name="T47" fmla="*/ 34 h 71"/>
                <a:gd name="T48" fmla="*/ 21 w 58"/>
                <a:gd name="T49" fmla="*/ 30 h 71"/>
                <a:gd name="T50" fmla="*/ 24 w 58"/>
                <a:gd name="T51" fmla="*/ 33 h 71"/>
                <a:gd name="T52" fmla="*/ 31 w 58"/>
                <a:gd name="T53" fmla="*/ 27 h 71"/>
                <a:gd name="T54" fmla="*/ 29 w 58"/>
                <a:gd name="T55" fmla="*/ 22 h 71"/>
                <a:gd name="T56" fmla="*/ 33 w 58"/>
                <a:gd name="T57" fmla="*/ 25 h 71"/>
                <a:gd name="T58" fmla="*/ 39 w 58"/>
                <a:gd name="T59" fmla="*/ 18 h 71"/>
                <a:gd name="T60" fmla="*/ 36 w 58"/>
                <a:gd name="T61" fmla="*/ 15 h 71"/>
                <a:gd name="T62" fmla="*/ 40 w 58"/>
                <a:gd name="T63" fmla="*/ 15 h 71"/>
                <a:gd name="T64" fmla="*/ 43 w 58"/>
                <a:gd name="T65" fmla="*/ 7 h 71"/>
                <a:gd name="T66" fmla="*/ 46 w 58"/>
                <a:gd name="T67" fmla="*/ 5 h 71"/>
                <a:gd name="T68" fmla="*/ 43 w 58"/>
                <a:gd name="T69" fmla="*/ 17 h 71"/>
                <a:gd name="T70" fmla="*/ 49 w 58"/>
                <a:gd name="T71" fmla="*/ 18 h 71"/>
                <a:gd name="T72" fmla="*/ 46 w 58"/>
                <a:gd name="T73" fmla="*/ 5 h 71"/>
                <a:gd name="T74" fmla="*/ 43 w 58"/>
                <a:gd name="T75" fmla="*/ 37 h 71"/>
                <a:gd name="T76" fmla="*/ 48 w 58"/>
                <a:gd name="T77" fmla="*/ 21 h 71"/>
                <a:gd name="T78" fmla="*/ 41 w 58"/>
                <a:gd name="T79" fmla="*/ 19 h 71"/>
                <a:gd name="T80" fmla="*/ 35 w 58"/>
                <a:gd name="T81" fmla="*/ 28 h 71"/>
                <a:gd name="T82" fmla="*/ 42 w 58"/>
                <a:gd name="T83" fmla="*/ 35 h 71"/>
                <a:gd name="T84" fmla="*/ 49 w 58"/>
                <a:gd name="T85"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 h="71">
                  <a:moveTo>
                    <a:pt x="40" y="36"/>
                  </a:moveTo>
                  <a:cubicBezTo>
                    <a:pt x="34" y="29"/>
                    <a:pt x="34" y="29"/>
                    <a:pt x="34" y="29"/>
                  </a:cubicBezTo>
                  <a:cubicBezTo>
                    <a:pt x="33" y="29"/>
                    <a:pt x="33" y="29"/>
                    <a:pt x="32" y="29"/>
                  </a:cubicBezTo>
                  <a:cubicBezTo>
                    <a:pt x="30" y="32"/>
                    <a:pt x="27" y="33"/>
                    <a:pt x="25" y="35"/>
                  </a:cubicBezTo>
                  <a:cubicBezTo>
                    <a:pt x="24" y="35"/>
                    <a:pt x="24" y="36"/>
                    <a:pt x="24" y="36"/>
                  </a:cubicBezTo>
                  <a:cubicBezTo>
                    <a:pt x="26" y="38"/>
                    <a:pt x="26" y="40"/>
                    <a:pt x="27" y="42"/>
                  </a:cubicBezTo>
                  <a:cubicBezTo>
                    <a:pt x="27" y="43"/>
                    <a:pt x="27" y="43"/>
                    <a:pt x="28" y="43"/>
                  </a:cubicBezTo>
                  <a:cubicBezTo>
                    <a:pt x="32" y="42"/>
                    <a:pt x="37" y="40"/>
                    <a:pt x="40" y="37"/>
                  </a:cubicBezTo>
                  <a:cubicBezTo>
                    <a:pt x="41" y="37"/>
                    <a:pt x="41" y="36"/>
                    <a:pt x="40" y="36"/>
                  </a:cubicBezTo>
                  <a:close/>
                  <a:moveTo>
                    <a:pt x="6" y="45"/>
                  </a:moveTo>
                  <a:cubicBezTo>
                    <a:pt x="7" y="43"/>
                    <a:pt x="7" y="43"/>
                    <a:pt x="7" y="43"/>
                  </a:cubicBezTo>
                  <a:cubicBezTo>
                    <a:pt x="19" y="50"/>
                    <a:pt x="34" y="49"/>
                    <a:pt x="44" y="39"/>
                  </a:cubicBezTo>
                  <a:cubicBezTo>
                    <a:pt x="54" y="29"/>
                    <a:pt x="56" y="13"/>
                    <a:pt x="49" y="2"/>
                  </a:cubicBezTo>
                  <a:cubicBezTo>
                    <a:pt x="51" y="0"/>
                    <a:pt x="51" y="0"/>
                    <a:pt x="51" y="0"/>
                  </a:cubicBezTo>
                  <a:cubicBezTo>
                    <a:pt x="58" y="13"/>
                    <a:pt x="57" y="29"/>
                    <a:pt x="46" y="40"/>
                  </a:cubicBezTo>
                  <a:cubicBezTo>
                    <a:pt x="40" y="46"/>
                    <a:pt x="33" y="49"/>
                    <a:pt x="26" y="50"/>
                  </a:cubicBezTo>
                  <a:cubicBezTo>
                    <a:pt x="25" y="50"/>
                    <a:pt x="25" y="50"/>
                    <a:pt x="25" y="50"/>
                  </a:cubicBezTo>
                  <a:cubicBezTo>
                    <a:pt x="25" y="52"/>
                    <a:pt x="25" y="52"/>
                    <a:pt x="25" y="52"/>
                  </a:cubicBezTo>
                  <a:cubicBezTo>
                    <a:pt x="25" y="52"/>
                    <a:pt x="25" y="52"/>
                    <a:pt x="25" y="52"/>
                  </a:cubicBezTo>
                  <a:cubicBezTo>
                    <a:pt x="29" y="54"/>
                    <a:pt x="29" y="59"/>
                    <a:pt x="25" y="61"/>
                  </a:cubicBezTo>
                  <a:cubicBezTo>
                    <a:pt x="25" y="61"/>
                    <a:pt x="25" y="61"/>
                    <a:pt x="25" y="61"/>
                  </a:cubicBezTo>
                  <a:cubicBezTo>
                    <a:pt x="25" y="63"/>
                    <a:pt x="25" y="63"/>
                    <a:pt x="25" y="63"/>
                  </a:cubicBezTo>
                  <a:cubicBezTo>
                    <a:pt x="25" y="63"/>
                    <a:pt x="25" y="63"/>
                    <a:pt x="26" y="63"/>
                  </a:cubicBezTo>
                  <a:cubicBezTo>
                    <a:pt x="32" y="64"/>
                    <a:pt x="40" y="66"/>
                    <a:pt x="45" y="69"/>
                  </a:cubicBezTo>
                  <a:cubicBezTo>
                    <a:pt x="46" y="70"/>
                    <a:pt x="46" y="71"/>
                    <a:pt x="45" y="71"/>
                  </a:cubicBezTo>
                  <a:cubicBezTo>
                    <a:pt x="1" y="71"/>
                    <a:pt x="1" y="71"/>
                    <a:pt x="1" y="71"/>
                  </a:cubicBezTo>
                  <a:cubicBezTo>
                    <a:pt x="0" y="71"/>
                    <a:pt x="0" y="70"/>
                    <a:pt x="1" y="69"/>
                  </a:cubicBezTo>
                  <a:cubicBezTo>
                    <a:pt x="6" y="66"/>
                    <a:pt x="14" y="64"/>
                    <a:pt x="20" y="63"/>
                  </a:cubicBezTo>
                  <a:cubicBezTo>
                    <a:pt x="21" y="63"/>
                    <a:pt x="21" y="63"/>
                    <a:pt x="21" y="63"/>
                  </a:cubicBezTo>
                  <a:cubicBezTo>
                    <a:pt x="21" y="61"/>
                    <a:pt x="21" y="61"/>
                    <a:pt x="21" y="61"/>
                  </a:cubicBezTo>
                  <a:cubicBezTo>
                    <a:pt x="21" y="61"/>
                    <a:pt x="21" y="61"/>
                    <a:pt x="21" y="61"/>
                  </a:cubicBezTo>
                  <a:cubicBezTo>
                    <a:pt x="17" y="59"/>
                    <a:pt x="17" y="54"/>
                    <a:pt x="21" y="52"/>
                  </a:cubicBezTo>
                  <a:cubicBezTo>
                    <a:pt x="21" y="52"/>
                    <a:pt x="21" y="52"/>
                    <a:pt x="21" y="52"/>
                  </a:cubicBezTo>
                  <a:cubicBezTo>
                    <a:pt x="21" y="50"/>
                    <a:pt x="21" y="50"/>
                    <a:pt x="21" y="50"/>
                  </a:cubicBezTo>
                  <a:cubicBezTo>
                    <a:pt x="21" y="50"/>
                    <a:pt x="21" y="50"/>
                    <a:pt x="20" y="50"/>
                  </a:cubicBezTo>
                  <a:cubicBezTo>
                    <a:pt x="15" y="49"/>
                    <a:pt x="10" y="48"/>
                    <a:pt x="6" y="45"/>
                  </a:cubicBezTo>
                  <a:close/>
                  <a:moveTo>
                    <a:pt x="9" y="42"/>
                  </a:moveTo>
                  <a:cubicBezTo>
                    <a:pt x="11" y="40"/>
                    <a:pt x="11" y="40"/>
                    <a:pt x="11" y="40"/>
                  </a:cubicBezTo>
                  <a:cubicBezTo>
                    <a:pt x="11" y="40"/>
                    <a:pt x="11" y="40"/>
                    <a:pt x="11" y="40"/>
                  </a:cubicBezTo>
                  <a:cubicBezTo>
                    <a:pt x="15" y="43"/>
                    <a:pt x="19" y="44"/>
                    <a:pt x="24" y="43"/>
                  </a:cubicBezTo>
                  <a:cubicBezTo>
                    <a:pt x="25" y="43"/>
                    <a:pt x="25" y="43"/>
                    <a:pt x="25" y="42"/>
                  </a:cubicBezTo>
                  <a:cubicBezTo>
                    <a:pt x="24" y="41"/>
                    <a:pt x="24" y="39"/>
                    <a:pt x="23" y="37"/>
                  </a:cubicBezTo>
                  <a:cubicBezTo>
                    <a:pt x="22" y="37"/>
                    <a:pt x="22" y="37"/>
                    <a:pt x="22" y="37"/>
                  </a:cubicBezTo>
                  <a:cubicBezTo>
                    <a:pt x="18" y="39"/>
                    <a:pt x="15" y="40"/>
                    <a:pt x="11" y="40"/>
                  </a:cubicBezTo>
                  <a:cubicBezTo>
                    <a:pt x="11" y="40"/>
                    <a:pt x="11" y="40"/>
                    <a:pt x="11" y="40"/>
                  </a:cubicBezTo>
                  <a:cubicBezTo>
                    <a:pt x="13" y="38"/>
                    <a:pt x="13" y="38"/>
                    <a:pt x="13" y="38"/>
                  </a:cubicBezTo>
                  <a:cubicBezTo>
                    <a:pt x="16" y="37"/>
                    <a:pt x="18" y="36"/>
                    <a:pt x="20" y="35"/>
                  </a:cubicBezTo>
                  <a:cubicBezTo>
                    <a:pt x="21" y="35"/>
                    <a:pt x="21" y="34"/>
                    <a:pt x="21" y="34"/>
                  </a:cubicBezTo>
                  <a:cubicBezTo>
                    <a:pt x="20" y="33"/>
                    <a:pt x="20" y="32"/>
                    <a:pt x="19" y="32"/>
                  </a:cubicBezTo>
                  <a:cubicBezTo>
                    <a:pt x="21" y="30"/>
                    <a:pt x="21" y="30"/>
                    <a:pt x="21" y="30"/>
                  </a:cubicBezTo>
                  <a:cubicBezTo>
                    <a:pt x="21" y="31"/>
                    <a:pt x="22" y="32"/>
                    <a:pt x="23" y="33"/>
                  </a:cubicBezTo>
                  <a:cubicBezTo>
                    <a:pt x="23" y="33"/>
                    <a:pt x="23" y="34"/>
                    <a:pt x="24" y="33"/>
                  </a:cubicBezTo>
                  <a:cubicBezTo>
                    <a:pt x="26" y="32"/>
                    <a:pt x="29" y="30"/>
                    <a:pt x="31" y="28"/>
                  </a:cubicBezTo>
                  <a:cubicBezTo>
                    <a:pt x="31" y="28"/>
                    <a:pt x="31" y="27"/>
                    <a:pt x="31" y="27"/>
                  </a:cubicBezTo>
                  <a:cubicBezTo>
                    <a:pt x="28" y="23"/>
                    <a:pt x="28" y="23"/>
                    <a:pt x="28" y="23"/>
                  </a:cubicBezTo>
                  <a:cubicBezTo>
                    <a:pt x="29" y="22"/>
                    <a:pt x="29" y="22"/>
                    <a:pt x="29" y="22"/>
                  </a:cubicBezTo>
                  <a:cubicBezTo>
                    <a:pt x="32" y="25"/>
                    <a:pt x="32" y="25"/>
                    <a:pt x="32" y="25"/>
                  </a:cubicBezTo>
                  <a:cubicBezTo>
                    <a:pt x="33" y="25"/>
                    <a:pt x="33" y="25"/>
                    <a:pt x="33" y="25"/>
                  </a:cubicBezTo>
                  <a:cubicBezTo>
                    <a:pt x="33" y="25"/>
                    <a:pt x="33" y="25"/>
                    <a:pt x="34" y="25"/>
                  </a:cubicBezTo>
                  <a:cubicBezTo>
                    <a:pt x="36" y="23"/>
                    <a:pt x="38" y="20"/>
                    <a:pt x="39" y="18"/>
                  </a:cubicBezTo>
                  <a:cubicBezTo>
                    <a:pt x="39" y="18"/>
                    <a:pt x="39" y="17"/>
                    <a:pt x="39" y="17"/>
                  </a:cubicBezTo>
                  <a:cubicBezTo>
                    <a:pt x="38" y="16"/>
                    <a:pt x="37" y="16"/>
                    <a:pt x="36" y="15"/>
                  </a:cubicBezTo>
                  <a:cubicBezTo>
                    <a:pt x="37" y="13"/>
                    <a:pt x="37" y="13"/>
                    <a:pt x="37" y="13"/>
                  </a:cubicBezTo>
                  <a:cubicBezTo>
                    <a:pt x="38" y="14"/>
                    <a:pt x="39" y="15"/>
                    <a:pt x="40" y="15"/>
                  </a:cubicBezTo>
                  <a:cubicBezTo>
                    <a:pt x="40" y="15"/>
                    <a:pt x="41" y="15"/>
                    <a:pt x="41" y="15"/>
                  </a:cubicBezTo>
                  <a:cubicBezTo>
                    <a:pt x="42" y="13"/>
                    <a:pt x="43" y="10"/>
                    <a:pt x="43" y="7"/>
                  </a:cubicBezTo>
                  <a:cubicBezTo>
                    <a:pt x="46" y="5"/>
                    <a:pt x="46" y="5"/>
                    <a:pt x="46" y="5"/>
                  </a:cubicBezTo>
                  <a:cubicBezTo>
                    <a:pt x="46" y="5"/>
                    <a:pt x="46" y="5"/>
                    <a:pt x="46" y="5"/>
                  </a:cubicBezTo>
                  <a:cubicBezTo>
                    <a:pt x="46" y="9"/>
                    <a:pt x="44" y="13"/>
                    <a:pt x="43" y="16"/>
                  </a:cubicBezTo>
                  <a:cubicBezTo>
                    <a:pt x="42" y="16"/>
                    <a:pt x="43" y="17"/>
                    <a:pt x="43" y="17"/>
                  </a:cubicBezTo>
                  <a:cubicBezTo>
                    <a:pt x="45" y="18"/>
                    <a:pt x="46" y="19"/>
                    <a:pt x="48" y="19"/>
                  </a:cubicBezTo>
                  <a:cubicBezTo>
                    <a:pt x="49" y="19"/>
                    <a:pt x="49" y="19"/>
                    <a:pt x="49" y="18"/>
                  </a:cubicBezTo>
                  <a:cubicBezTo>
                    <a:pt x="49" y="14"/>
                    <a:pt x="48" y="9"/>
                    <a:pt x="46" y="5"/>
                  </a:cubicBezTo>
                  <a:cubicBezTo>
                    <a:pt x="46" y="5"/>
                    <a:pt x="46" y="5"/>
                    <a:pt x="46" y="5"/>
                  </a:cubicBezTo>
                  <a:cubicBezTo>
                    <a:pt x="47" y="3"/>
                    <a:pt x="47" y="3"/>
                    <a:pt x="47" y="3"/>
                  </a:cubicBezTo>
                  <a:cubicBezTo>
                    <a:pt x="53" y="14"/>
                    <a:pt x="52" y="28"/>
                    <a:pt x="43" y="37"/>
                  </a:cubicBezTo>
                  <a:cubicBezTo>
                    <a:pt x="34" y="46"/>
                    <a:pt x="20" y="48"/>
                    <a:pt x="9" y="42"/>
                  </a:cubicBezTo>
                  <a:close/>
                  <a:moveTo>
                    <a:pt x="48" y="21"/>
                  </a:moveTo>
                  <a:cubicBezTo>
                    <a:pt x="46" y="21"/>
                    <a:pt x="44" y="20"/>
                    <a:pt x="42" y="19"/>
                  </a:cubicBezTo>
                  <a:cubicBezTo>
                    <a:pt x="42" y="18"/>
                    <a:pt x="41" y="19"/>
                    <a:pt x="41" y="19"/>
                  </a:cubicBezTo>
                  <a:cubicBezTo>
                    <a:pt x="39" y="22"/>
                    <a:pt x="37" y="24"/>
                    <a:pt x="35" y="27"/>
                  </a:cubicBezTo>
                  <a:cubicBezTo>
                    <a:pt x="35" y="27"/>
                    <a:pt x="35" y="27"/>
                    <a:pt x="35" y="28"/>
                  </a:cubicBezTo>
                  <a:cubicBezTo>
                    <a:pt x="42" y="34"/>
                    <a:pt x="42" y="34"/>
                    <a:pt x="42" y="34"/>
                  </a:cubicBezTo>
                  <a:cubicBezTo>
                    <a:pt x="42" y="35"/>
                    <a:pt x="42" y="35"/>
                    <a:pt x="42" y="35"/>
                  </a:cubicBezTo>
                  <a:cubicBezTo>
                    <a:pt x="42" y="35"/>
                    <a:pt x="43" y="35"/>
                    <a:pt x="43" y="34"/>
                  </a:cubicBezTo>
                  <a:cubicBezTo>
                    <a:pt x="46" y="31"/>
                    <a:pt x="48" y="27"/>
                    <a:pt x="49" y="22"/>
                  </a:cubicBezTo>
                  <a:cubicBezTo>
                    <a:pt x="49" y="22"/>
                    <a:pt x="49" y="21"/>
                    <a:pt x="4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120" name="Group 12"/>
          <p:cNvGrpSpPr/>
          <p:nvPr/>
        </p:nvGrpSpPr>
        <p:grpSpPr bwMode="auto">
          <a:xfrm>
            <a:off x="4876794" y="2474718"/>
            <a:ext cx="238148" cy="231798"/>
            <a:chOff x="0" y="0"/>
            <a:chExt cx="150" cy="146"/>
          </a:xfrm>
          <a:solidFill>
            <a:schemeClr val="bg1"/>
          </a:solidFill>
        </p:grpSpPr>
        <p:sp>
          <p:nvSpPr>
            <p:cNvPr id="121" name="Freeform 13"/>
            <p:cNvSpPr>
              <a:spLocks noEditPoints="1"/>
            </p:cNvSpPr>
            <p:nvPr/>
          </p:nvSpPr>
          <p:spPr bwMode="auto">
            <a:xfrm>
              <a:off x="0" y="0"/>
              <a:ext cx="96" cy="88"/>
            </a:xfrm>
            <a:custGeom>
              <a:avLst/>
              <a:gdLst>
                <a:gd name="T0" fmla="*/ 54 w 54"/>
                <a:gd name="T1" fmla="*/ 34 h 50"/>
                <a:gd name="T2" fmla="*/ 2 w 54"/>
                <a:gd name="T3" fmla="*/ 34 h 50"/>
                <a:gd name="T4" fmla="*/ 1 w 54"/>
                <a:gd name="T5" fmla="*/ 36 h 50"/>
                <a:gd name="T6" fmla="*/ 19 w 54"/>
                <a:gd name="T7" fmla="*/ 50 h 50"/>
                <a:gd name="T8" fmla="*/ 38 w 54"/>
                <a:gd name="T9" fmla="*/ 50 h 50"/>
                <a:gd name="T10" fmla="*/ 42 w 54"/>
                <a:gd name="T11" fmla="*/ 47 h 50"/>
                <a:gd name="T12" fmla="*/ 40 w 54"/>
                <a:gd name="T13" fmla="*/ 42 h 50"/>
                <a:gd name="T14" fmla="*/ 40 w 54"/>
                <a:gd name="T15" fmla="*/ 40 h 50"/>
                <a:gd name="T16" fmla="*/ 41 w 54"/>
                <a:gd name="T17" fmla="*/ 40 h 50"/>
                <a:gd name="T18" fmla="*/ 45 w 54"/>
                <a:gd name="T19" fmla="*/ 43 h 50"/>
                <a:gd name="T20" fmla="*/ 47 w 54"/>
                <a:gd name="T21" fmla="*/ 42 h 50"/>
                <a:gd name="T22" fmla="*/ 42 w 54"/>
                <a:gd name="T23" fmla="*/ 38 h 50"/>
                <a:gd name="T24" fmla="*/ 43 w 54"/>
                <a:gd name="T25" fmla="*/ 37 h 50"/>
                <a:gd name="T26" fmla="*/ 45 w 54"/>
                <a:gd name="T27" fmla="*/ 36 h 50"/>
                <a:gd name="T28" fmla="*/ 50 w 54"/>
                <a:gd name="T29" fmla="*/ 39 h 50"/>
                <a:gd name="T30" fmla="*/ 54 w 54"/>
                <a:gd name="T31" fmla="*/ 34 h 50"/>
                <a:gd name="T32" fmla="*/ 35 w 54"/>
                <a:gd name="T33" fmla="*/ 31 h 50"/>
                <a:gd name="T34" fmla="*/ 27 w 54"/>
                <a:gd name="T35" fmla="*/ 3 h 50"/>
                <a:gd name="T36" fmla="*/ 29 w 54"/>
                <a:gd name="T37" fmla="*/ 1 h 50"/>
                <a:gd name="T38" fmla="*/ 47 w 54"/>
                <a:gd name="T39" fmla="*/ 15 h 50"/>
                <a:gd name="T40" fmla="*/ 51 w 54"/>
                <a:gd name="T41" fmla="*/ 30 h 50"/>
                <a:gd name="T42" fmla="*/ 49 w 54"/>
                <a:gd name="T43" fmla="*/ 32 h 50"/>
                <a:gd name="T44" fmla="*/ 36 w 54"/>
                <a:gd name="T45" fmla="*/ 32 h 50"/>
                <a:gd name="T46" fmla="*/ 35 w 54"/>
                <a:gd name="T4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50">
                  <a:moveTo>
                    <a:pt x="54" y="34"/>
                  </a:moveTo>
                  <a:cubicBezTo>
                    <a:pt x="2" y="34"/>
                    <a:pt x="2" y="34"/>
                    <a:pt x="2" y="34"/>
                  </a:cubicBezTo>
                  <a:cubicBezTo>
                    <a:pt x="1" y="34"/>
                    <a:pt x="0" y="35"/>
                    <a:pt x="1" y="36"/>
                  </a:cubicBezTo>
                  <a:cubicBezTo>
                    <a:pt x="2" y="45"/>
                    <a:pt x="11" y="50"/>
                    <a:pt x="19" y="50"/>
                  </a:cubicBezTo>
                  <a:cubicBezTo>
                    <a:pt x="38" y="50"/>
                    <a:pt x="38" y="50"/>
                    <a:pt x="38" y="50"/>
                  </a:cubicBezTo>
                  <a:cubicBezTo>
                    <a:pt x="42" y="47"/>
                    <a:pt x="42" y="47"/>
                    <a:pt x="42" y="47"/>
                  </a:cubicBezTo>
                  <a:cubicBezTo>
                    <a:pt x="41" y="45"/>
                    <a:pt x="40" y="44"/>
                    <a:pt x="40" y="42"/>
                  </a:cubicBezTo>
                  <a:cubicBezTo>
                    <a:pt x="40" y="41"/>
                    <a:pt x="40" y="41"/>
                    <a:pt x="40" y="40"/>
                  </a:cubicBezTo>
                  <a:cubicBezTo>
                    <a:pt x="40" y="40"/>
                    <a:pt x="41" y="39"/>
                    <a:pt x="41" y="40"/>
                  </a:cubicBezTo>
                  <a:cubicBezTo>
                    <a:pt x="45" y="43"/>
                    <a:pt x="45" y="43"/>
                    <a:pt x="45" y="43"/>
                  </a:cubicBezTo>
                  <a:cubicBezTo>
                    <a:pt x="47" y="42"/>
                    <a:pt x="47" y="42"/>
                    <a:pt x="47" y="42"/>
                  </a:cubicBezTo>
                  <a:cubicBezTo>
                    <a:pt x="42" y="38"/>
                    <a:pt x="42" y="38"/>
                    <a:pt x="42" y="38"/>
                  </a:cubicBezTo>
                  <a:cubicBezTo>
                    <a:pt x="42" y="38"/>
                    <a:pt x="42" y="37"/>
                    <a:pt x="43" y="37"/>
                  </a:cubicBezTo>
                  <a:cubicBezTo>
                    <a:pt x="43" y="36"/>
                    <a:pt x="44" y="36"/>
                    <a:pt x="45" y="36"/>
                  </a:cubicBezTo>
                  <a:cubicBezTo>
                    <a:pt x="47" y="36"/>
                    <a:pt x="49" y="37"/>
                    <a:pt x="50" y="39"/>
                  </a:cubicBezTo>
                  <a:lnTo>
                    <a:pt x="54" y="34"/>
                  </a:lnTo>
                  <a:close/>
                  <a:moveTo>
                    <a:pt x="35" y="31"/>
                  </a:moveTo>
                  <a:cubicBezTo>
                    <a:pt x="27" y="3"/>
                    <a:pt x="27" y="3"/>
                    <a:pt x="27" y="3"/>
                  </a:cubicBezTo>
                  <a:cubicBezTo>
                    <a:pt x="27" y="2"/>
                    <a:pt x="28" y="1"/>
                    <a:pt x="29" y="1"/>
                  </a:cubicBezTo>
                  <a:cubicBezTo>
                    <a:pt x="37" y="0"/>
                    <a:pt x="45" y="7"/>
                    <a:pt x="47" y="15"/>
                  </a:cubicBezTo>
                  <a:cubicBezTo>
                    <a:pt x="51" y="30"/>
                    <a:pt x="51" y="30"/>
                    <a:pt x="51" y="30"/>
                  </a:cubicBezTo>
                  <a:cubicBezTo>
                    <a:pt x="51" y="31"/>
                    <a:pt x="51" y="32"/>
                    <a:pt x="49" y="32"/>
                  </a:cubicBezTo>
                  <a:cubicBezTo>
                    <a:pt x="36" y="32"/>
                    <a:pt x="36" y="32"/>
                    <a:pt x="36" y="32"/>
                  </a:cubicBezTo>
                  <a:cubicBezTo>
                    <a:pt x="36" y="32"/>
                    <a:pt x="35" y="32"/>
                    <a:pt x="3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22" name="Freeform 14"/>
            <p:cNvSpPr>
              <a:spLocks noEditPoints="1"/>
            </p:cNvSpPr>
            <p:nvPr/>
          </p:nvSpPr>
          <p:spPr bwMode="auto">
            <a:xfrm>
              <a:off x="67" y="60"/>
              <a:ext cx="83" cy="86"/>
            </a:xfrm>
            <a:custGeom>
              <a:avLst/>
              <a:gdLst>
                <a:gd name="T0" fmla="*/ 46 w 47"/>
                <a:gd name="T1" fmla="*/ 0 h 49"/>
                <a:gd name="T2" fmla="*/ 16 w 47"/>
                <a:gd name="T3" fmla="*/ 0 h 49"/>
                <a:gd name="T4" fmla="*/ 12 w 47"/>
                <a:gd name="T5" fmla="*/ 5 h 49"/>
                <a:gd name="T6" fmla="*/ 13 w 47"/>
                <a:gd name="T7" fmla="*/ 8 h 49"/>
                <a:gd name="T8" fmla="*/ 13 w 47"/>
                <a:gd name="T9" fmla="*/ 9 h 49"/>
                <a:gd name="T10" fmla="*/ 12 w 47"/>
                <a:gd name="T11" fmla="*/ 10 h 49"/>
                <a:gd name="T12" fmla="*/ 9 w 47"/>
                <a:gd name="T13" fmla="*/ 8 h 49"/>
                <a:gd name="T14" fmla="*/ 7 w 47"/>
                <a:gd name="T15" fmla="*/ 9 h 49"/>
                <a:gd name="T16" fmla="*/ 11 w 47"/>
                <a:gd name="T17" fmla="*/ 11 h 49"/>
                <a:gd name="T18" fmla="*/ 10 w 47"/>
                <a:gd name="T19" fmla="*/ 13 h 49"/>
                <a:gd name="T20" fmla="*/ 7 w 47"/>
                <a:gd name="T21" fmla="*/ 14 h 49"/>
                <a:gd name="T22" fmla="*/ 4 w 47"/>
                <a:gd name="T23" fmla="*/ 13 h 49"/>
                <a:gd name="T24" fmla="*/ 0 w 47"/>
                <a:gd name="T25" fmla="*/ 16 h 49"/>
                <a:gd name="T26" fmla="*/ 46 w 47"/>
                <a:gd name="T27" fmla="*/ 16 h 49"/>
                <a:gd name="T28" fmla="*/ 47 w 47"/>
                <a:gd name="T29" fmla="*/ 14 h 49"/>
                <a:gd name="T30" fmla="*/ 47 w 47"/>
                <a:gd name="T31" fmla="*/ 2 h 49"/>
                <a:gd name="T32" fmla="*/ 46 w 47"/>
                <a:gd name="T33" fmla="*/ 0 h 49"/>
                <a:gd name="T34" fmla="*/ 10 w 47"/>
                <a:gd name="T35" fmla="*/ 48 h 49"/>
                <a:gd name="T36" fmla="*/ 3 w 47"/>
                <a:gd name="T37" fmla="*/ 20 h 49"/>
                <a:gd name="T38" fmla="*/ 4 w 47"/>
                <a:gd name="T39" fmla="*/ 18 h 49"/>
                <a:gd name="T40" fmla="*/ 17 w 47"/>
                <a:gd name="T41" fmla="*/ 18 h 49"/>
                <a:gd name="T42" fmla="*/ 19 w 47"/>
                <a:gd name="T43" fmla="*/ 19 h 49"/>
                <a:gd name="T44" fmla="*/ 26 w 47"/>
                <a:gd name="T45" fmla="*/ 43 h 49"/>
                <a:gd name="T46" fmla="*/ 24 w 47"/>
                <a:gd name="T47" fmla="*/ 46 h 49"/>
                <a:gd name="T48" fmla="*/ 12 w 47"/>
                <a:gd name="T49" fmla="*/ 49 h 49"/>
                <a:gd name="T50" fmla="*/ 10 w 47"/>
                <a:gd name="T51" fmla="*/ 48 h 49"/>
                <a:gd name="T52" fmla="*/ 15 w 47"/>
                <a:gd name="T53" fmla="*/ 45 h 49"/>
                <a:gd name="T54" fmla="*/ 20 w 47"/>
                <a:gd name="T55" fmla="*/ 43 h 49"/>
                <a:gd name="T56" fmla="*/ 21 w 47"/>
                <a:gd name="T57" fmla="*/ 41 h 49"/>
                <a:gd name="T58" fmla="*/ 17 w 47"/>
                <a:gd name="T59" fmla="*/ 25 h 49"/>
                <a:gd name="T60" fmla="*/ 15 w 47"/>
                <a:gd name="T61" fmla="*/ 24 h 49"/>
                <a:gd name="T62" fmla="*/ 10 w 47"/>
                <a:gd name="T63" fmla="*/ 25 h 49"/>
                <a:gd name="T64" fmla="*/ 8 w 47"/>
                <a:gd name="T65" fmla="*/ 27 h 49"/>
                <a:gd name="T66" fmla="*/ 13 w 47"/>
                <a:gd name="T67" fmla="*/ 43 h 49"/>
                <a:gd name="T68" fmla="*/ 15 w 47"/>
                <a:gd name="T69" fmla="*/ 45 h 49"/>
                <a:gd name="T70" fmla="*/ 44 w 47"/>
                <a:gd name="T71" fmla="*/ 5 h 49"/>
                <a:gd name="T72" fmla="*/ 44 w 47"/>
                <a:gd name="T73" fmla="*/ 11 h 49"/>
                <a:gd name="T74" fmla="*/ 42 w 47"/>
                <a:gd name="T75" fmla="*/ 13 h 49"/>
                <a:gd name="T76" fmla="*/ 26 w 47"/>
                <a:gd name="T77" fmla="*/ 13 h 49"/>
                <a:gd name="T78" fmla="*/ 24 w 47"/>
                <a:gd name="T79" fmla="*/ 11 h 49"/>
                <a:gd name="T80" fmla="*/ 24 w 47"/>
                <a:gd name="T81" fmla="*/ 5 h 49"/>
                <a:gd name="T82" fmla="*/ 26 w 47"/>
                <a:gd name="T83" fmla="*/ 4 h 49"/>
                <a:gd name="T84" fmla="*/ 42 w 47"/>
                <a:gd name="T85" fmla="*/ 4 h 49"/>
                <a:gd name="T86" fmla="*/ 44 w 47"/>
                <a:gd name="T87"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49">
                  <a:moveTo>
                    <a:pt x="46" y="0"/>
                  </a:moveTo>
                  <a:cubicBezTo>
                    <a:pt x="16" y="0"/>
                    <a:pt x="16" y="0"/>
                    <a:pt x="16" y="0"/>
                  </a:cubicBezTo>
                  <a:cubicBezTo>
                    <a:pt x="12" y="5"/>
                    <a:pt x="12" y="5"/>
                    <a:pt x="12" y="5"/>
                  </a:cubicBezTo>
                  <a:cubicBezTo>
                    <a:pt x="13" y="5"/>
                    <a:pt x="13" y="7"/>
                    <a:pt x="13" y="8"/>
                  </a:cubicBezTo>
                  <a:cubicBezTo>
                    <a:pt x="13" y="8"/>
                    <a:pt x="13" y="9"/>
                    <a:pt x="13" y="9"/>
                  </a:cubicBezTo>
                  <a:cubicBezTo>
                    <a:pt x="13" y="10"/>
                    <a:pt x="12" y="10"/>
                    <a:pt x="12" y="10"/>
                  </a:cubicBezTo>
                  <a:cubicBezTo>
                    <a:pt x="9" y="8"/>
                    <a:pt x="9" y="8"/>
                    <a:pt x="9" y="8"/>
                  </a:cubicBezTo>
                  <a:cubicBezTo>
                    <a:pt x="7" y="9"/>
                    <a:pt x="7" y="9"/>
                    <a:pt x="7" y="9"/>
                  </a:cubicBezTo>
                  <a:cubicBezTo>
                    <a:pt x="11" y="11"/>
                    <a:pt x="11" y="11"/>
                    <a:pt x="11" y="11"/>
                  </a:cubicBezTo>
                  <a:cubicBezTo>
                    <a:pt x="11" y="12"/>
                    <a:pt x="11" y="12"/>
                    <a:pt x="10" y="13"/>
                  </a:cubicBezTo>
                  <a:cubicBezTo>
                    <a:pt x="10" y="13"/>
                    <a:pt x="9" y="14"/>
                    <a:pt x="7" y="14"/>
                  </a:cubicBezTo>
                  <a:cubicBezTo>
                    <a:pt x="6" y="14"/>
                    <a:pt x="5" y="13"/>
                    <a:pt x="4" y="13"/>
                  </a:cubicBezTo>
                  <a:cubicBezTo>
                    <a:pt x="0" y="16"/>
                    <a:pt x="0" y="16"/>
                    <a:pt x="0" y="16"/>
                  </a:cubicBezTo>
                  <a:cubicBezTo>
                    <a:pt x="46" y="16"/>
                    <a:pt x="46" y="16"/>
                    <a:pt x="46" y="16"/>
                  </a:cubicBezTo>
                  <a:cubicBezTo>
                    <a:pt x="47" y="16"/>
                    <a:pt x="47" y="15"/>
                    <a:pt x="47" y="14"/>
                  </a:cubicBezTo>
                  <a:cubicBezTo>
                    <a:pt x="47" y="2"/>
                    <a:pt x="47" y="2"/>
                    <a:pt x="47" y="2"/>
                  </a:cubicBezTo>
                  <a:cubicBezTo>
                    <a:pt x="47" y="1"/>
                    <a:pt x="47" y="0"/>
                    <a:pt x="46" y="0"/>
                  </a:cubicBezTo>
                  <a:close/>
                  <a:moveTo>
                    <a:pt x="10" y="48"/>
                  </a:moveTo>
                  <a:cubicBezTo>
                    <a:pt x="3" y="20"/>
                    <a:pt x="3" y="20"/>
                    <a:pt x="3" y="20"/>
                  </a:cubicBezTo>
                  <a:cubicBezTo>
                    <a:pt x="2" y="19"/>
                    <a:pt x="3" y="18"/>
                    <a:pt x="4" y="18"/>
                  </a:cubicBezTo>
                  <a:cubicBezTo>
                    <a:pt x="17" y="18"/>
                    <a:pt x="17" y="18"/>
                    <a:pt x="17" y="18"/>
                  </a:cubicBezTo>
                  <a:cubicBezTo>
                    <a:pt x="18" y="18"/>
                    <a:pt x="19" y="18"/>
                    <a:pt x="19" y="19"/>
                  </a:cubicBezTo>
                  <a:cubicBezTo>
                    <a:pt x="26" y="43"/>
                    <a:pt x="26" y="43"/>
                    <a:pt x="26" y="43"/>
                  </a:cubicBezTo>
                  <a:cubicBezTo>
                    <a:pt x="26" y="44"/>
                    <a:pt x="25" y="45"/>
                    <a:pt x="24" y="46"/>
                  </a:cubicBezTo>
                  <a:cubicBezTo>
                    <a:pt x="12" y="49"/>
                    <a:pt x="12" y="49"/>
                    <a:pt x="12" y="49"/>
                  </a:cubicBezTo>
                  <a:cubicBezTo>
                    <a:pt x="11" y="49"/>
                    <a:pt x="10" y="48"/>
                    <a:pt x="10" y="48"/>
                  </a:cubicBezTo>
                  <a:close/>
                  <a:moveTo>
                    <a:pt x="15" y="45"/>
                  </a:moveTo>
                  <a:cubicBezTo>
                    <a:pt x="20" y="43"/>
                    <a:pt x="20" y="43"/>
                    <a:pt x="20" y="43"/>
                  </a:cubicBezTo>
                  <a:cubicBezTo>
                    <a:pt x="21" y="43"/>
                    <a:pt x="22" y="42"/>
                    <a:pt x="21" y="41"/>
                  </a:cubicBezTo>
                  <a:cubicBezTo>
                    <a:pt x="17" y="25"/>
                    <a:pt x="17" y="25"/>
                    <a:pt x="17" y="25"/>
                  </a:cubicBezTo>
                  <a:cubicBezTo>
                    <a:pt x="17" y="24"/>
                    <a:pt x="16" y="23"/>
                    <a:pt x="15" y="24"/>
                  </a:cubicBezTo>
                  <a:cubicBezTo>
                    <a:pt x="10" y="25"/>
                    <a:pt x="10" y="25"/>
                    <a:pt x="10" y="25"/>
                  </a:cubicBezTo>
                  <a:cubicBezTo>
                    <a:pt x="9" y="25"/>
                    <a:pt x="8" y="26"/>
                    <a:pt x="8" y="27"/>
                  </a:cubicBezTo>
                  <a:cubicBezTo>
                    <a:pt x="13" y="43"/>
                    <a:pt x="13" y="43"/>
                    <a:pt x="13" y="43"/>
                  </a:cubicBezTo>
                  <a:cubicBezTo>
                    <a:pt x="13" y="44"/>
                    <a:pt x="14" y="45"/>
                    <a:pt x="15" y="45"/>
                  </a:cubicBezTo>
                  <a:close/>
                  <a:moveTo>
                    <a:pt x="44" y="5"/>
                  </a:moveTo>
                  <a:cubicBezTo>
                    <a:pt x="44" y="11"/>
                    <a:pt x="44" y="11"/>
                    <a:pt x="44" y="11"/>
                  </a:cubicBezTo>
                  <a:cubicBezTo>
                    <a:pt x="44" y="12"/>
                    <a:pt x="43" y="13"/>
                    <a:pt x="42" y="13"/>
                  </a:cubicBezTo>
                  <a:cubicBezTo>
                    <a:pt x="26" y="13"/>
                    <a:pt x="26" y="13"/>
                    <a:pt x="26" y="13"/>
                  </a:cubicBezTo>
                  <a:cubicBezTo>
                    <a:pt x="25" y="13"/>
                    <a:pt x="24" y="12"/>
                    <a:pt x="24" y="11"/>
                  </a:cubicBezTo>
                  <a:cubicBezTo>
                    <a:pt x="24" y="5"/>
                    <a:pt x="24" y="5"/>
                    <a:pt x="24" y="5"/>
                  </a:cubicBezTo>
                  <a:cubicBezTo>
                    <a:pt x="24" y="4"/>
                    <a:pt x="25" y="4"/>
                    <a:pt x="26" y="4"/>
                  </a:cubicBezTo>
                  <a:cubicBezTo>
                    <a:pt x="42" y="4"/>
                    <a:pt x="42" y="4"/>
                    <a:pt x="42" y="4"/>
                  </a:cubicBezTo>
                  <a:cubicBezTo>
                    <a:pt x="43" y="4"/>
                    <a:pt x="44" y="4"/>
                    <a:pt x="4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sp>
        <p:nvSpPr>
          <p:cNvPr id="125" name="Freeform 17"/>
          <p:cNvSpPr/>
          <p:nvPr/>
        </p:nvSpPr>
        <p:spPr bwMode="auto">
          <a:xfrm>
            <a:off x="4919660" y="1645961"/>
            <a:ext cx="155591" cy="188932"/>
          </a:xfrm>
          <a:custGeom>
            <a:avLst/>
            <a:gdLst>
              <a:gd name="T0" fmla="*/ 54 w 56"/>
              <a:gd name="T1" fmla="*/ 67 h 67"/>
              <a:gd name="T2" fmla="*/ 8 w 56"/>
              <a:gd name="T3" fmla="*/ 67 h 67"/>
              <a:gd name="T4" fmla="*/ 0 w 56"/>
              <a:gd name="T5" fmla="*/ 60 h 67"/>
              <a:gd name="T6" fmla="*/ 0 w 56"/>
              <a:gd name="T7" fmla="*/ 8 h 67"/>
              <a:gd name="T8" fmla="*/ 8 w 56"/>
              <a:gd name="T9" fmla="*/ 0 h 67"/>
              <a:gd name="T10" fmla="*/ 54 w 56"/>
              <a:gd name="T11" fmla="*/ 0 h 67"/>
              <a:gd name="T12" fmla="*/ 56 w 56"/>
              <a:gd name="T13" fmla="*/ 2 h 67"/>
              <a:gd name="T14" fmla="*/ 56 w 56"/>
              <a:gd name="T15" fmla="*/ 11 h 67"/>
              <a:gd name="T16" fmla="*/ 55 w 56"/>
              <a:gd name="T17" fmla="*/ 12 h 67"/>
              <a:gd name="T18" fmla="*/ 54 w 56"/>
              <a:gd name="T19" fmla="*/ 12 h 67"/>
              <a:gd name="T20" fmla="*/ 53 w 56"/>
              <a:gd name="T21" fmla="*/ 11 h 67"/>
              <a:gd name="T22" fmla="*/ 53 w 56"/>
              <a:gd name="T23" fmla="*/ 5 h 67"/>
              <a:gd name="T24" fmla="*/ 51 w 56"/>
              <a:gd name="T25" fmla="*/ 3 h 67"/>
              <a:gd name="T26" fmla="*/ 8 w 56"/>
              <a:gd name="T27" fmla="*/ 3 h 67"/>
              <a:gd name="T28" fmla="*/ 8 w 56"/>
              <a:gd name="T29" fmla="*/ 14 h 67"/>
              <a:gd name="T30" fmla="*/ 54 w 56"/>
              <a:gd name="T31" fmla="*/ 14 h 67"/>
              <a:gd name="T32" fmla="*/ 56 w 56"/>
              <a:gd name="T33" fmla="*/ 16 h 67"/>
              <a:gd name="T34" fmla="*/ 56 w 56"/>
              <a:gd name="T35" fmla="*/ 66 h 67"/>
              <a:gd name="T36" fmla="*/ 54 w 56"/>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67">
                <a:moveTo>
                  <a:pt x="54" y="67"/>
                </a:moveTo>
                <a:cubicBezTo>
                  <a:pt x="8" y="67"/>
                  <a:pt x="8" y="67"/>
                  <a:pt x="8" y="67"/>
                </a:cubicBezTo>
                <a:cubicBezTo>
                  <a:pt x="4" y="67"/>
                  <a:pt x="0" y="64"/>
                  <a:pt x="0" y="60"/>
                </a:cubicBezTo>
                <a:cubicBezTo>
                  <a:pt x="0" y="42"/>
                  <a:pt x="0" y="25"/>
                  <a:pt x="0" y="8"/>
                </a:cubicBezTo>
                <a:cubicBezTo>
                  <a:pt x="0" y="4"/>
                  <a:pt x="4" y="0"/>
                  <a:pt x="8" y="0"/>
                </a:cubicBezTo>
                <a:cubicBezTo>
                  <a:pt x="24" y="0"/>
                  <a:pt x="38" y="0"/>
                  <a:pt x="54" y="0"/>
                </a:cubicBezTo>
                <a:cubicBezTo>
                  <a:pt x="55" y="0"/>
                  <a:pt x="56" y="1"/>
                  <a:pt x="56" y="2"/>
                </a:cubicBezTo>
                <a:cubicBezTo>
                  <a:pt x="56" y="11"/>
                  <a:pt x="56" y="11"/>
                  <a:pt x="56" y="11"/>
                </a:cubicBezTo>
                <a:cubicBezTo>
                  <a:pt x="56" y="12"/>
                  <a:pt x="55" y="12"/>
                  <a:pt x="55" y="12"/>
                </a:cubicBezTo>
                <a:cubicBezTo>
                  <a:pt x="54" y="12"/>
                  <a:pt x="54" y="12"/>
                  <a:pt x="54" y="12"/>
                </a:cubicBezTo>
                <a:cubicBezTo>
                  <a:pt x="54" y="12"/>
                  <a:pt x="53" y="12"/>
                  <a:pt x="53" y="11"/>
                </a:cubicBezTo>
                <a:cubicBezTo>
                  <a:pt x="53" y="5"/>
                  <a:pt x="53" y="5"/>
                  <a:pt x="53" y="5"/>
                </a:cubicBezTo>
                <a:cubicBezTo>
                  <a:pt x="53" y="4"/>
                  <a:pt x="52" y="3"/>
                  <a:pt x="51" y="3"/>
                </a:cubicBezTo>
                <a:cubicBezTo>
                  <a:pt x="8" y="3"/>
                  <a:pt x="8" y="3"/>
                  <a:pt x="8" y="3"/>
                </a:cubicBezTo>
                <a:cubicBezTo>
                  <a:pt x="2" y="3"/>
                  <a:pt x="1" y="14"/>
                  <a:pt x="8" y="14"/>
                </a:cubicBezTo>
                <a:cubicBezTo>
                  <a:pt x="54" y="14"/>
                  <a:pt x="54" y="14"/>
                  <a:pt x="54" y="14"/>
                </a:cubicBezTo>
                <a:cubicBezTo>
                  <a:pt x="55" y="14"/>
                  <a:pt x="56" y="15"/>
                  <a:pt x="56" y="16"/>
                </a:cubicBezTo>
                <a:cubicBezTo>
                  <a:pt x="56" y="32"/>
                  <a:pt x="56" y="49"/>
                  <a:pt x="56" y="66"/>
                </a:cubicBezTo>
                <a:cubicBezTo>
                  <a:pt x="56" y="67"/>
                  <a:pt x="55" y="67"/>
                  <a:pt x="54" y="67"/>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28" name="Freeform 20"/>
          <p:cNvSpPr>
            <a:spLocks noEditPoints="1"/>
          </p:cNvSpPr>
          <p:nvPr/>
        </p:nvSpPr>
        <p:spPr bwMode="auto">
          <a:xfrm>
            <a:off x="979585" y="2465192"/>
            <a:ext cx="200045" cy="234974"/>
          </a:xfrm>
          <a:custGeom>
            <a:avLst/>
            <a:gdLst>
              <a:gd name="T0" fmla="*/ 24 w 72"/>
              <a:gd name="T1" fmla="*/ 71 h 85"/>
              <a:gd name="T2" fmla="*/ 30 w 72"/>
              <a:gd name="T3" fmla="*/ 73 h 85"/>
              <a:gd name="T4" fmla="*/ 18 w 72"/>
              <a:gd name="T5" fmla="*/ 30 h 85"/>
              <a:gd name="T6" fmla="*/ 18 w 72"/>
              <a:gd name="T7" fmla="*/ 32 h 85"/>
              <a:gd name="T8" fmla="*/ 4 w 72"/>
              <a:gd name="T9" fmla="*/ 55 h 85"/>
              <a:gd name="T10" fmla="*/ 3 w 72"/>
              <a:gd name="T11" fmla="*/ 55 h 85"/>
              <a:gd name="T12" fmla="*/ 17 w 72"/>
              <a:gd name="T13" fmla="*/ 29 h 85"/>
              <a:gd name="T14" fmla="*/ 18 w 72"/>
              <a:gd name="T15" fmla="*/ 30 h 85"/>
              <a:gd name="T16" fmla="*/ 68 w 72"/>
              <a:gd name="T17" fmla="*/ 59 h 85"/>
              <a:gd name="T18" fmla="*/ 54 w 72"/>
              <a:gd name="T19" fmla="*/ 82 h 85"/>
              <a:gd name="T20" fmla="*/ 54 w 72"/>
              <a:gd name="T21" fmla="*/ 84 h 85"/>
              <a:gd name="T22" fmla="*/ 55 w 72"/>
              <a:gd name="T23" fmla="*/ 84 h 85"/>
              <a:gd name="T24" fmla="*/ 69 w 72"/>
              <a:gd name="T25" fmla="*/ 59 h 85"/>
              <a:gd name="T26" fmla="*/ 60 w 72"/>
              <a:gd name="T27" fmla="*/ 59 h 85"/>
              <a:gd name="T28" fmla="*/ 59 w 72"/>
              <a:gd name="T29" fmla="*/ 59 h 85"/>
              <a:gd name="T30" fmla="*/ 50 w 72"/>
              <a:gd name="T31" fmla="*/ 75 h 85"/>
              <a:gd name="T32" fmla="*/ 50 w 72"/>
              <a:gd name="T33" fmla="*/ 76 h 85"/>
              <a:gd name="T34" fmla="*/ 51 w 72"/>
              <a:gd name="T35" fmla="*/ 78 h 85"/>
              <a:gd name="T36" fmla="*/ 60 w 72"/>
              <a:gd name="T37" fmla="*/ 59 h 85"/>
              <a:gd name="T38" fmla="*/ 22 w 72"/>
              <a:gd name="T39" fmla="*/ 37 h 85"/>
              <a:gd name="T40" fmla="*/ 22 w 72"/>
              <a:gd name="T41" fmla="*/ 39 h 85"/>
              <a:gd name="T42" fmla="*/ 13 w 72"/>
              <a:gd name="T43" fmla="*/ 54 h 85"/>
              <a:gd name="T44" fmla="*/ 12 w 72"/>
              <a:gd name="T45" fmla="*/ 55 h 85"/>
              <a:gd name="T46" fmla="*/ 21 w 72"/>
              <a:gd name="T47" fmla="*/ 36 h 85"/>
              <a:gd name="T48" fmla="*/ 51 w 72"/>
              <a:gd name="T49" fmla="*/ 57 h 85"/>
              <a:gd name="T50" fmla="*/ 46 w 72"/>
              <a:gd name="T51" fmla="*/ 76 h 85"/>
              <a:gd name="T52" fmla="*/ 14 w 72"/>
              <a:gd name="T53" fmla="*/ 62 h 85"/>
              <a:gd name="T54" fmla="*/ 22 w 72"/>
              <a:gd name="T55" fmla="*/ 53 h 85"/>
              <a:gd name="T56" fmla="*/ 41 w 72"/>
              <a:gd name="T57" fmla="*/ 38 h 85"/>
              <a:gd name="T58" fmla="*/ 45 w 72"/>
              <a:gd name="T59" fmla="*/ 33 h 85"/>
              <a:gd name="T60" fmla="*/ 52 w 72"/>
              <a:gd name="T61" fmla="*/ 35 h 85"/>
              <a:gd name="T62" fmla="*/ 51 w 72"/>
              <a:gd name="T63" fmla="*/ 37 h 85"/>
              <a:gd name="T64" fmla="*/ 51 w 72"/>
              <a:gd name="T65" fmla="*/ 57 h 85"/>
              <a:gd name="T66" fmla="*/ 59 w 72"/>
              <a:gd name="T67" fmla="*/ 7 h 85"/>
              <a:gd name="T68" fmla="*/ 67 w 72"/>
              <a:gd name="T69" fmla="*/ 11 h 85"/>
              <a:gd name="T70" fmla="*/ 54 w 72"/>
              <a:gd name="T71" fmla="*/ 34 h 85"/>
              <a:gd name="T72" fmla="*/ 47 w 72"/>
              <a:gd name="T73" fmla="*/ 31 h 85"/>
              <a:gd name="T74" fmla="*/ 61 w 72"/>
              <a:gd name="T75" fmla="*/ 5 h 85"/>
              <a:gd name="T76" fmla="*/ 68 w 72"/>
              <a:gd name="T77" fmla="*/ 9 h 85"/>
              <a:gd name="T78" fmla="*/ 61 w 72"/>
              <a:gd name="T79" fmla="*/ 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 h="85">
                <a:moveTo>
                  <a:pt x="30" y="74"/>
                </a:moveTo>
                <a:cubicBezTo>
                  <a:pt x="27" y="78"/>
                  <a:pt x="22" y="74"/>
                  <a:pt x="24" y="71"/>
                </a:cubicBezTo>
                <a:cubicBezTo>
                  <a:pt x="24" y="70"/>
                  <a:pt x="24" y="70"/>
                  <a:pt x="25" y="70"/>
                </a:cubicBezTo>
                <a:cubicBezTo>
                  <a:pt x="30" y="73"/>
                  <a:pt x="30" y="73"/>
                  <a:pt x="30" y="73"/>
                </a:cubicBezTo>
                <a:cubicBezTo>
                  <a:pt x="31" y="73"/>
                  <a:pt x="31" y="74"/>
                  <a:pt x="30" y="74"/>
                </a:cubicBezTo>
                <a:close/>
                <a:moveTo>
                  <a:pt x="18" y="30"/>
                </a:moveTo>
                <a:cubicBezTo>
                  <a:pt x="19" y="30"/>
                  <a:pt x="19" y="30"/>
                  <a:pt x="19" y="30"/>
                </a:cubicBezTo>
                <a:cubicBezTo>
                  <a:pt x="19" y="31"/>
                  <a:pt x="18" y="32"/>
                  <a:pt x="18" y="32"/>
                </a:cubicBezTo>
                <a:cubicBezTo>
                  <a:pt x="9" y="35"/>
                  <a:pt x="3" y="44"/>
                  <a:pt x="5" y="54"/>
                </a:cubicBezTo>
                <a:cubicBezTo>
                  <a:pt x="5" y="54"/>
                  <a:pt x="5" y="55"/>
                  <a:pt x="4" y="55"/>
                </a:cubicBezTo>
                <a:cubicBezTo>
                  <a:pt x="4" y="55"/>
                  <a:pt x="4" y="55"/>
                  <a:pt x="4" y="55"/>
                </a:cubicBezTo>
                <a:cubicBezTo>
                  <a:pt x="4" y="55"/>
                  <a:pt x="3" y="55"/>
                  <a:pt x="3" y="55"/>
                </a:cubicBezTo>
                <a:cubicBezTo>
                  <a:pt x="3" y="55"/>
                  <a:pt x="3" y="55"/>
                  <a:pt x="3" y="54"/>
                </a:cubicBezTo>
                <a:cubicBezTo>
                  <a:pt x="0" y="43"/>
                  <a:pt x="7" y="33"/>
                  <a:pt x="17" y="29"/>
                </a:cubicBezTo>
                <a:cubicBezTo>
                  <a:pt x="17" y="29"/>
                  <a:pt x="18" y="29"/>
                  <a:pt x="18" y="29"/>
                </a:cubicBezTo>
                <a:cubicBezTo>
                  <a:pt x="18" y="29"/>
                  <a:pt x="18" y="30"/>
                  <a:pt x="18" y="30"/>
                </a:cubicBezTo>
                <a:close/>
                <a:moveTo>
                  <a:pt x="68" y="59"/>
                </a:moveTo>
                <a:cubicBezTo>
                  <a:pt x="68" y="59"/>
                  <a:pt x="68" y="59"/>
                  <a:pt x="68" y="59"/>
                </a:cubicBezTo>
                <a:cubicBezTo>
                  <a:pt x="67" y="59"/>
                  <a:pt x="67" y="59"/>
                  <a:pt x="67" y="60"/>
                </a:cubicBezTo>
                <a:cubicBezTo>
                  <a:pt x="69" y="69"/>
                  <a:pt x="63" y="79"/>
                  <a:pt x="54" y="82"/>
                </a:cubicBezTo>
                <a:cubicBezTo>
                  <a:pt x="54" y="82"/>
                  <a:pt x="53" y="83"/>
                  <a:pt x="53" y="83"/>
                </a:cubicBezTo>
                <a:cubicBezTo>
                  <a:pt x="54" y="84"/>
                  <a:pt x="54" y="84"/>
                  <a:pt x="54" y="84"/>
                </a:cubicBezTo>
                <a:cubicBezTo>
                  <a:pt x="54" y="84"/>
                  <a:pt x="54" y="84"/>
                  <a:pt x="54" y="84"/>
                </a:cubicBezTo>
                <a:cubicBezTo>
                  <a:pt x="54" y="85"/>
                  <a:pt x="55" y="85"/>
                  <a:pt x="55" y="84"/>
                </a:cubicBezTo>
                <a:cubicBezTo>
                  <a:pt x="65" y="81"/>
                  <a:pt x="72" y="70"/>
                  <a:pt x="69" y="59"/>
                </a:cubicBezTo>
                <a:cubicBezTo>
                  <a:pt x="69" y="59"/>
                  <a:pt x="69" y="59"/>
                  <a:pt x="69" y="59"/>
                </a:cubicBezTo>
                <a:cubicBezTo>
                  <a:pt x="69" y="59"/>
                  <a:pt x="68" y="59"/>
                  <a:pt x="68" y="59"/>
                </a:cubicBezTo>
                <a:close/>
                <a:moveTo>
                  <a:pt x="60" y="59"/>
                </a:moveTo>
                <a:cubicBezTo>
                  <a:pt x="60" y="59"/>
                  <a:pt x="60" y="59"/>
                  <a:pt x="60" y="59"/>
                </a:cubicBezTo>
                <a:cubicBezTo>
                  <a:pt x="59" y="59"/>
                  <a:pt x="59" y="59"/>
                  <a:pt x="59" y="59"/>
                </a:cubicBezTo>
                <a:cubicBezTo>
                  <a:pt x="59" y="60"/>
                  <a:pt x="59" y="60"/>
                  <a:pt x="59" y="60"/>
                </a:cubicBezTo>
                <a:cubicBezTo>
                  <a:pt x="61" y="67"/>
                  <a:pt x="57" y="74"/>
                  <a:pt x="50" y="75"/>
                </a:cubicBezTo>
                <a:cubicBezTo>
                  <a:pt x="50" y="75"/>
                  <a:pt x="50" y="75"/>
                  <a:pt x="50" y="75"/>
                </a:cubicBezTo>
                <a:cubicBezTo>
                  <a:pt x="50" y="76"/>
                  <a:pt x="50" y="76"/>
                  <a:pt x="50" y="76"/>
                </a:cubicBezTo>
                <a:cubicBezTo>
                  <a:pt x="50" y="77"/>
                  <a:pt x="50" y="77"/>
                  <a:pt x="50" y="77"/>
                </a:cubicBezTo>
                <a:cubicBezTo>
                  <a:pt x="50" y="77"/>
                  <a:pt x="50" y="78"/>
                  <a:pt x="51" y="78"/>
                </a:cubicBezTo>
                <a:cubicBezTo>
                  <a:pt x="59" y="76"/>
                  <a:pt x="64" y="67"/>
                  <a:pt x="61" y="59"/>
                </a:cubicBezTo>
                <a:cubicBezTo>
                  <a:pt x="61" y="59"/>
                  <a:pt x="61" y="59"/>
                  <a:pt x="60" y="59"/>
                </a:cubicBezTo>
                <a:close/>
                <a:moveTo>
                  <a:pt x="22" y="37"/>
                </a:moveTo>
                <a:cubicBezTo>
                  <a:pt x="22" y="37"/>
                  <a:pt x="22" y="37"/>
                  <a:pt x="22" y="37"/>
                </a:cubicBezTo>
                <a:cubicBezTo>
                  <a:pt x="22" y="38"/>
                  <a:pt x="22" y="38"/>
                  <a:pt x="22" y="38"/>
                </a:cubicBezTo>
                <a:cubicBezTo>
                  <a:pt x="22" y="38"/>
                  <a:pt x="22" y="39"/>
                  <a:pt x="22" y="39"/>
                </a:cubicBezTo>
                <a:cubicBezTo>
                  <a:pt x="15" y="40"/>
                  <a:pt x="11" y="47"/>
                  <a:pt x="13" y="53"/>
                </a:cubicBezTo>
                <a:cubicBezTo>
                  <a:pt x="13" y="54"/>
                  <a:pt x="13" y="54"/>
                  <a:pt x="13" y="54"/>
                </a:cubicBezTo>
                <a:cubicBezTo>
                  <a:pt x="13" y="55"/>
                  <a:pt x="13" y="55"/>
                  <a:pt x="12" y="55"/>
                </a:cubicBezTo>
                <a:cubicBezTo>
                  <a:pt x="12" y="55"/>
                  <a:pt x="12" y="55"/>
                  <a:pt x="12" y="55"/>
                </a:cubicBezTo>
                <a:cubicBezTo>
                  <a:pt x="11" y="55"/>
                  <a:pt x="11" y="55"/>
                  <a:pt x="11" y="54"/>
                </a:cubicBezTo>
                <a:cubicBezTo>
                  <a:pt x="8" y="46"/>
                  <a:pt x="13" y="38"/>
                  <a:pt x="21" y="36"/>
                </a:cubicBezTo>
                <a:cubicBezTo>
                  <a:pt x="22" y="36"/>
                  <a:pt x="22" y="36"/>
                  <a:pt x="22" y="37"/>
                </a:cubicBezTo>
                <a:close/>
                <a:moveTo>
                  <a:pt x="51" y="57"/>
                </a:moveTo>
                <a:cubicBezTo>
                  <a:pt x="48" y="62"/>
                  <a:pt x="47" y="65"/>
                  <a:pt x="46" y="68"/>
                </a:cubicBezTo>
                <a:cubicBezTo>
                  <a:pt x="46" y="70"/>
                  <a:pt x="46" y="72"/>
                  <a:pt x="46" y="76"/>
                </a:cubicBezTo>
                <a:cubicBezTo>
                  <a:pt x="46" y="79"/>
                  <a:pt x="45" y="80"/>
                  <a:pt x="42" y="79"/>
                </a:cubicBezTo>
                <a:cubicBezTo>
                  <a:pt x="33" y="73"/>
                  <a:pt x="23" y="68"/>
                  <a:pt x="14" y="62"/>
                </a:cubicBezTo>
                <a:cubicBezTo>
                  <a:pt x="12" y="61"/>
                  <a:pt x="12" y="59"/>
                  <a:pt x="14" y="58"/>
                </a:cubicBezTo>
                <a:cubicBezTo>
                  <a:pt x="18" y="56"/>
                  <a:pt x="20" y="55"/>
                  <a:pt x="22" y="53"/>
                </a:cubicBezTo>
                <a:cubicBezTo>
                  <a:pt x="24" y="51"/>
                  <a:pt x="25" y="49"/>
                  <a:pt x="28" y="44"/>
                </a:cubicBezTo>
                <a:cubicBezTo>
                  <a:pt x="31" y="38"/>
                  <a:pt x="37" y="37"/>
                  <a:pt x="41" y="38"/>
                </a:cubicBezTo>
                <a:cubicBezTo>
                  <a:pt x="44" y="38"/>
                  <a:pt x="44" y="37"/>
                  <a:pt x="45" y="34"/>
                </a:cubicBezTo>
                <a:cubicBezTo>
                  <a:pt x="45" y="34"/>
                  <a:pt x="45" y="33"/>
                  <a:pt x="45" y="33"/>
                </a:cubicBezTo>
                <a:cubicBezTo>
                  <a:pt x="46" y="32"/>
                  <a:pt x="46" y="32"/>
                  <a:pt x="47" y="32"/>
                </a:cubicBezTo>
                <a:cubicBezTo>
                  <a:pt x="52" y="35"/>
                  <a:pt x="52" y="35"/>
                  <a:pt x="52" y="35"/>
                </a:cubicBezTo>
                <a:cubicBezTo>
                  <a:pt x="53" y="36"/>
                  <a:pt x="53" y="36"/>
                  <a:pt x="52" y="37"/>
                </a:cubicBezTo>
                <a:cubicBezTo>
                  <a:pt x="52" y="37"/>
                  <a:pt x="52" y="37"/>
                  <a:pt x="51" y="37"/>
                </a:cubicBezTo>
                <a:cubicBezTo>
                  <a:pt x="49" y="40"/>
                  <a:pt x="49" y="41"/>
                  <a:pt x="50" y="43"/>
                </a:cubicBezTo>
                <a:cubicBezTo>
                  <a:pt x="53" y="46"/>
                  <a:pt x="54" y="52"/>
                  <a:pt x="51" y="57"/>
                </a:cubicBezTo>
                <a:close/>
                <a:moveTo>
                  <a:pt x="46" y="30"/>
                </a:moveTo>
                <a:cubicBezTo>
                  <a:pt x="49" y="23"/>
                  <a:pt x="54" y="13"/>
                  <a:pt x="59" y="7"/>
                </a:cubicBezTo>
                <a:cubicBezTo>
                  <a:pt x="59" y="7"/>
                  <a:pt x="60" y="7"/>
                  <a:pt x="60" y="7"/>
                </a:cubicBezTo>
                <a:cubicBezTo>
                  <a:pt x="67" y="11"/>
                  <a:pt x="67" y="11"/>
                  <a:pt x="67" y="11"/>
                </a:cubicBezTo>
                <a:cubicBezTo>
                  <a:pt x="68" y="11"/>
                  <a:pt x="68" y="11"/>
                  <a:pt x="68" y="12"/>
                </a:cubicBezTo>
                <a:cubicBezTo>
                  <a:pt x="65" y="19"/>
                  <a:pt x="59" y="29"/>
                  <a:pt x="54" y="34"/>
                </a:cubicBezTo>
                <a:cubicBezTo>
                  <a:pt x="54" y="35"/>
                  <a:pt x="54" y="35"/>
                  <a:pt x="53" y="35"/>
                </a:cubicBezTo>
                <a:cubicBezTo>
                  <a:pt x="47" y="31"/>
                  <a:pt x="47" y="31"/>
                  <a:pt x="47" y="31"/>
                </a:cubicBezTo>
                <a:cubicBezTo>
                  <a:pt x="46" y="31"/>
                  <a:pt x="46" y="30"/>
                  <a:pt x="46" y="30"/>
                </a:cubicBezTo>
                <a:close/>
                <a:moveTo>
                  <a:pt x="61" y="5"/>
                </a:moveTo>
                <a:cubicBezTo>
                  <a:pt x="64" y="2"/>
                  <a:pt x="66" y="0"/>
                  <a:pt x="68" y="1"/>
                </a:cubicBezTo>
                <a:cubicBezTo>
                  <a:pt x="70" y="2"/>
                  <a:pt x="70" y="5"/>
                  <a:pt x="68" y="9"/>
                </a:cubicBezTo>
                <a:cubicBezTo>
                  <a:pt x="68" y="10"/>
                  <a:pt x="68" y="10"/>
                  <a:pt x="67" y="10"/>
                </a:cubicBezTo>
                <a:cubicBezTo>
                  <a:pt x="61" y="6"/>
                  <a:pt x="61" y="6"/>
                  <a:pt x="61" y="6"/>
                </a:cubicBezTo>
                <a:cubicBezTo>
                  <a:pt x="61" y="6"/>
                  <a:pt x="61" y="5"/>
                  <a:pt x="61" y="5"/>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31" name="Freeform 23"/>
          <p:cNvSpPr>
            <a:spLocks noEditPoints="1"/>
          </p:cNvSpPr>
          <p:nvPr/>
        </p:nvSpPr>
        <p:spPr bwMode="auto">
          <a:xfrm>
            <a:off x="1024039" y="3347929"/>
            <a:ext cx="168292" cy="187343"/>
          </a:xfrm>
          <a:custGeom>
            <a:avLst/>
            <a:gdLst>
              <a:gd name="T0" fmla="*/ 6 w 60"/>
              <a:gd name="T1" fmla="*/ 52 h 67"/>
              <a:gd name="T2" fmla="*/ 0 w 60"/>
              <a:gd name="T3" fmla="*/ 6 h 67"/>
              <a:gd name="T4" fmla="*/ 42 w 60"/>
              <a:gd name="T5" fmla="*/ 0 h 67"/>
              <a:gd name="T6" fmla="*/ 43 w 60"/>
              <a:gd name="T7" fmla="*/ 8 h 67"/>
              <a:gd name="T8" fmla="*/ 42 w 60"/>
              <a:gd name="T9" fmla="*/ 9 h 67"/>
              <a:gd name="T10" fmla="*/ 41 w 60"/>
              <a:gd name="T11" fmla="*/ 3 h 67"/>
              <a:gd name="T12" fmla="*/ 6 w 60"/>
              <a:gd name="T13" fmla="*/ 1 h 67"/>
              <a:gd name="T14" fmla="*/ 42 w 60"/>
              <a:gd name="T15" fmla="*/ 10 h 67"/>
              <a:gd name="T16" fmla="*/ 43 w 60"/>
              <a:gd name="T17" fmla="*/ 12 h 67"/>
              <a:gd name="T18" fmla="*/ 22 w 60"/>
              <a:gd name="T19" fmla="*/ 13 h 67"/>
              <a:gd name="T20" fmla="*/ 15 w 60"/>
              <a:gd name="T21" fmla="*/ 51 h 67"/>
              <a:gd name="T22" fmla="*/ 58 w 60"/>
              <a:gd name="T23" fmla="*/ 67 h 67"/>
              <a:gd name="T24" fmla="*/ 16 w 60"/>
              <a:gd name="T25" fmla="*/ 61 h 67"/>
              <a:gd name="T26" fmla="*/ 22 w 60"/>
              <a:gd name="T27" fmla="*/ 14 h 67"/>
              <a:gd name="T28" fmla="*/ 60 w 60"/>
              <a:gd name="T29" fmla="*/ 16 h 67"/>
              <a:gd name="T30" fmla="*/ 59 w 60"/>
              <a:gd name="T31" fmla="*/ 24 h 67"/>
              <a:gd name="T32" fmla="*/ 57 w 60"/>
              <a:gd name="T33" fmla="*/ 23 h 67"/>
              <a:gd name="T34" fmla="*/ 56 w 60"/>
              <a:gd name="T35" fmla="*/ 16 h 67"/>
              <a:gd name="T36" fmla="*/ 22 w 60"/>
              <a:gd name="T37" fmla="*/ 25 h 67"/>
              <a:gd name="T38" fmla="*/ 60 w 60"/>
              <a:gd name="T39" fmla="*/ 27 h 67"/>
              <a:gd name="T40" fmla="*/ 58 w 60"/>
              <a:gd name="T41" fmla="*/ 67 h 67"/>
              <a:gd name="T42" fmla="*/ 23 w 60"/>
              <a:gd name="T43" fmla="*/ 18 h 67"/>
              <a:gd name="T44" fmla="*/ 22 w 60"/>
              <a:gd name="T45" fmla="*/ 17 h 67"/>
              <a:gd name="T46" fmla="*/ 55 w 60"/>
              <a:gd name="T47" fmla="*/ 16 h 67"/>
              <a:gd name="T48" fmla="*/ 56 w 60"/>
              <a:gd name="T49" fmla="*/ 17 h 67"/>
              <a:gd name="T50" fmla="*/ 55 w 60"/>
              <a:gd name="T51" fmla="*/ 20 h 67"/>
              <a:gd name="T52" fmla="*/ 22 w 60"/>
              <a:gd name="T53" fmla="*/ 19 h 67"/>
              <a:gd name="T54" fmla="*/ 23 w 60"/>
              <a:gd name="T55" fmla="*/ 18 h 67"/>
              <a:gd name="T56" fmla="*/ 56 w 60"/>
              <a:gd name="T57" fmla="*/ 19 h 67"/>
              <a:gd name="T58" fmla="*/ 55 w 60"/>
              <a:gd name="T59" fmla="*/ 20 h 67"/>
              <a:gd name="T60" fmla="*/ 23 w 60"/>
              <a:gd name="T61" fmla="*/ 22 h 67"/>
              <a:gd name="T62" fmla="*/ 22 w 60"/>
              <a:gd name="T63" fmla="*/ 21 h 67"/>
              <a:gd name="T64" fmla="*/ 55 w 60"/>
              <a:gd name="T65" fmla="*/ 21 h 67"/>
              <a:gd name="T66" fmla="*/ 56 w 60"/>
              <a:gd name="T67" fmla="*/ 22 h 67"/>
              <a:gd name="T68" fmla="*/ 55 w 60"/>
              <a:gd name="T69" fmla="*/ 25 h 67"/>
              <a:gd name="T70" fmla="*/ 22 w 60"/>
              <a:gd name="T71" fmla="*/ 24 h 67"/>
              <a:gd name="T72" fmla="*/ 23 w 60"/>
              <a:gd name="T73" fmla="*/ 23 h 67"/>
              <a:gd name="T74" fmla="*/ 56 w 60"/>
              <a:gd name="T75" fmla="*/ 24 h 67"/>
              <a:gd name="T76" fmla="*/ 55 w 60"/>
              <a:gd name="T77" fmla="*/ 25 h 67"/>
              <a:gd name="T78" fmla="*/ 7 w 60"/>
              <a:gd name="T79" fmla="*/ 3 h 67"/>
              <a:gd name="T80" fmla="*/ 6 w 60"/>
              <a:gd name="T81" fmla="*/ 2 h 67"/>
              <a:gd name="T82" fmla="*/ 39 w 60"/>
              <a:gd name="T83" fmla="*/ 2 h 67"/>
              <a:gd name="T84" fmla="*/ 40 w 60"/>
              <a:gd name="T85" fmla="*/ 2 h 67"/>
              <a:gd name="T86" fmla="*/ 39 w 60"/>
              <a:gd name="T87" fmla="*/ 5 h 67"/>
              <a:gd name="T88" fmla="*/ 6 w 60"/>
              <a:gd name="T89" fmla="*/ 5 h 67"/>
              <a:gd name="T90" fmla="*/ 7 w 60"/>
              <a:gd name="T91" fmla="*/ 4 h 67"/>
              <a:gd name="T92" fmla="*/ 40 w 60"/>
              <a:gd name="T93" fmla="*/ 5 h 67"/>
              <a:gd name="T94" fmla="*/ 39 w 60"/>
              <a:gd name="T95" fmla="*/ 5 h 67"/>
              <a:gd name="T96" fmla="*/ 7 w 60"/>
              <a:gd name="T97" fmla="*/ 8 h 67"/>
              <a:gd name="T98" fmla="*/ 6 w 60"/>
              <a:gd name="T99" fmla="*/ 7 h 67"/>
              <a:gd name="T100" fmla="*/ 39 w 60"/>
              <a:gd name="T101" fmla="*/ 6 h 67"/>
              <a:gd name="T102" fmla="*/ 40 w 60"/>
              <a:gd name="T103" fmla="*/ 7 h 67"/>
              <a:gd name="T104" fmla="*/ 39 w 60"/>
              <a:gd name="T105" fmla="*/ 10 h 67"/>
              <a:gd name="T106" fmla="*/ 6 w 60"/>
              <a:gd name="T107" fmla="*/ 9 h 67"/>
              <a:gd name="T108" fmla="*/ 7 w 60"/>
              <a:gd name="T109" fmla="*/ 8 h 67"/>
              <a:gd name="T110" fmla="*/ 40 w 60"/>
              <a:gd name="T111" fmla="*/ 9 h 67"/>
              <a:gd name="T112" fmla="*/ 39 w 60"/>
              <a:gd name="T113"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 h="67">
                <a:moveTo>
                  <a:pt x="14" y="52"/>
                </a:moveTo>
                <a:cubicBezTo>
                  <a:pt x="6" y="52"/>
                  <a:pt x="6" y="52"/>
                  <a:pt x="6" y="52"/>
                </a:cubicBezTo>
                <a:cubicBezTo>
                  <a:pt x="3" y="52"/>
                  <a:pt x="0" y="49"/>
                  <a:pt x="0" y="46"/>
                </a:cubicBezTo>
                <a:cubicBezTo>
                  <a:pt x="0" y="32"/>
                  <a:pt x="0" y="19"/>
                  <a:pt x="0" y="6"/>
                </a:cubicBezTo>
                <a:cubicBezTo>
                  <a:pt x="0" y="2"/>
                  <a:pt x="3" y="0"/>
                  <a:pt x="6" y="0"/>
                </a:cubicBezTo>
                <a:cubicBezTo>
                  <a:pt x="18" y="0"/>
                  <a:pt x="30" y="0"/>
                  <a:pt x="42" y="0"/>
                </a:cubicBezTo>
                <a:cubicBezTo>
                  <a:pt x="43" y="0"/>
                  <a:pt x="43" y="0"/>
                  <a:pt x="43" y="1"/>
                </a:cubicBezTo>
                <a:cubicBezTo>
                  <a:pt x="43" y="8"/>
                  <a:pt x="43" y="8"/>
                  <a:pt x="43" y="8"/>
                </a:cubicBezTo>
                <a:cubicBezTo>
                  <a:pt x="43" y="8"/>
                  <a:pt x="43" y="9"/>
                  <a:pt x="42" y="9"/>
                </a:cubicBezTo>
                <a:cubicBezTo>
                  <a:pt x="42" y="9"/>
                  <a:pt x="42" y="9"/>
                  <a:pt x="42" y="9"/>
                </a:cubicBezTo>
                <a:cubicBezTo>
                  <a:pt x="42" y="9"/>
                  <a:pt x="41" y="8"/>
                  <a:pt x="41" y="8"/>
                </a:cubicBezTo>
                <a:cubicBezTo>
                  <a:pt x="41" y="3"/>
                  <a:pt x="41" y="3"/>
                  <a:pt x="41" y="3"/>
                </a:cubicBezTo>
                <a:cubicBezTo>
                  <a:pt x="41" y="2"/>
                  <a:pt x="41" y="1"/>
                  <a:pt x="40" y="1"/>
                </a:cubicBezTo>
                <a:cubicBezTo>
                  <a:pt x="6" y="1"/>
                  <a:pt x="6" y="1"/>
                  <a:pt x="6" y="1"/>
                </a:cubicBezTo>
                <a:cubicBezTo>
                  <a:pt x="0" y="1"/>
                  <a:pt x="0" y="10"/>
                  <a:pt x="6" y="10"/>
                </a:cubicBezTo>
                <a:cubicBezTo>
                  <a:pt x="42" y="10"/>
                  <a:pt x="42" y="10"/>
                  <a:pt x="42" y="10"/>
                </a:cubicBezTo>
                <a:cubicBezTo>
                  <a:pt x="43" y="10"/>
                  <a:pt x="43" y="11"/>
                  <a:pt x="43" y="11"/>
                </a:cubicBezTo>
                <a:cubicBezTo>
                  <a:pt x="43" y="12"/>
                  <a:pt x="43" y="12"/>
                  <a:pt x="43" y="12"/>
                </a:cubicBezTo>
                <a:cubicBezTo>
                  <a:pt x="43" y="13"/>
                  <a:pt x="43" y="13"/>
                  <a:pt x="42" y="13"/>
                </a:cubicBezTo>
                <a:cubicBezTo>
                  <a:pt x="22" y="13"/>
                  <a:pt x="22" y="13"/>
                  <a:pt x="22" y="13"/>
                </a:cubicBezTo>
                <a:cubicBezTo>
                  <a:pt x="18" y="13"/>
                  <a:pt x="15" y="16"/>
                  <a:pt x="15" y="20"/>
                </a:cubicBezTo>
                <a:cubicBezTo>
                  <a:pt x="15" y="51"/>
                  <a:pt x="15" y="51"/>
                  <a:pt x="15" y="51"/>
                </a:cubicBezTo>
                <a:cubicBezTo>
                  <a:pt x="15" y="51"/>
                  <a:pt x="15" y="52"/>
                  <a:pt x="14" y="52"/>
                </a:cubicBezTo>
                <a:close/>
                <a:moveTo>
                  <a:pt x="58" y="67"/>
                </a:moveTo>
                <a:cubicBezTo>
                  <a:pt x="22" y="67"/>
                  <a:pt x="22" y="67"/>
                  <a:pt x="22" y="67"/>
                </a:cubicBezTo>
                <a:cubicBezTo>
                  <a:pt x="19" y="67"/>
                  <a:pt x="16" y="64"/>
                  <a:pt x="16" y="61"/>
                </a:cubicBezTo>
                <a:cubicBezTo>
                  <a:pt x="16" y="47"/>
                  <a:pt x="16" y="34"/>
                  <a:pt x="16" y="20"/>
                </a:cubicBezTo>
                <a:cubicBezTo>
                  <a:pt x="16" y="17"/>
                  <a:pt x="19" y="14"/>
                  <a:pt x="22" y="14"/>
                </a:cubicBezTo>
                <a:cubicBezTo>
                  <a:pt x="35" y="14"/>
                  <a:pt x="46" y="14"/>
                  <a:pt x="58" y="14"/>
                </a:cubicBezTo>
                <a:cubicBezTo>
                  <a:pt x="59" y="14"/>
                  <a:pt x="60" y="15"/>
                  <a:pt x="60" y="16"/>
                </a:cubicBezTo>
                <a:cubicBezTo>
                  <a:pt x="60" y="23"/>
                  <a:pt x="60" y="23"/>
                  <a:pt x="60" y="23"/>
                </a:cubicBezTo>
                <a:cubicBezTo>
                  <a:pt x="60" y="23"/>
                  <a:pt x="59" y="24"/>
                  <a:pt x="59" y="24"/>
                </a:cubicBezTo>
                <a:cubicBezTo>
                  <a:pt x="59" y="24"/>
                  <a:pt x="59" y="24"/>
                  <a:pt x="59" y="24"/>
                </a:cubicBezTo>
                <a:cubicBezTo>
                  <a:pt x="58" y="24"/>
                  <a:pt x="57" y="23"/>
                  <a:pt x="57" y="23"/>
                </a:cubicBezTo>
                <a:cubicBezTo>
                  <a:pt x="57" y="17"/>
                  <a:pt x="57" y="17"/>
                  <a:pt x="57" y="17"/>
                </a:cubicBezTo>
                <a:cubicBezTo>
                  <a:pt x="57" y="16"/>
                  <a:pt x="57" y="16"/>
                  <a:pt x="56" y="16"/>
                </a:cubicBezTo>
                <a:cubicBezTo>
                  <a:pt x="22" y="16"/>
                  <a:pt x="22" y="16"/>
                  <a:pt x="22" y="16"/>
                </a:cubicBezTo>
                <a:cubicBezTo>
                  <a:pt x="16" y="16"/>
                  <a:pt x="16" y="25"/>
                  <a:pt x="22" y="25"/>
                </a:cubicBezTo>
                <a:cubicBezTo>
                  <a:pt x="58" y="25"/>
                  <a:pt x="58" y="25"/>
                  <a:pt x="58" y="25"/>
                </a:cubicBezTo>
                <a:cubicBezTo>
                  <a:pt x="59" y="25"/>
                  <a:pt x="60" y="26"/>
                  <a:pt x="60" y="27"/>
                </a:cubicBezTo>
                <a:cubicBezTo>
                  <a:pt x="60" y="39"/>
                  <a:pt x="60" y="52"/>
                  <a:pt x="60" y="65"/>
                </a:cubicBezTo>
                <a:cubicBezTo>
                  <a:pt x="60" y="66"/>
                  <a:pt x="59" y="67"/>
                  <a:pt x="58" y="67"/>
                </a:cubicBezTo>
                <a:close/>
                <a:moveTo>
                  <a:pt x="55" y="18"/>
                </a:moveTo>
                <a:cubicBezTo>
                  <a:pt x="23" y="18"/>
                  <a:pt x="23" y="18"/>
                  <a:pt x="23" y="18"/>
                </a:cubicBezTo>
                <a:cubicBezTo>
                  <a:pt x="22" y="18"/>
                  <a:pt x="22" y="17"/>
                  <a:pt x="22" y="17"/>
                </a:cubicBezTo>
                <a:cubicBezTo>
                  <a:pt x="22" y="17"/>
                  <a:pt x="22" y="17"/>
                  <a:pt x="22" y="17"/>
                </a:cubicBezTo>
                <a:cubicBezTo>
                  <a:pt x="22" y="17"/>
                  <a:pt x="22" y="16"/>
                  <a:pt x="23" y="16"/>
                </a:cubicBezTo>
                <a:cubicBezTo>
                  <a:pt x="55" y="16"/>
                  <a:pt x="55" y="16"/>
                  <a:pt x="55" y="16"/>
                </a:cubicBezTo>
                <a:cubicBezTo>
                  <a:pt x="56" y="16"/>
                  <a:pt x="56" y="17"/>
                  <a:pt x="56" y="17"/>
                </a:cubicBezTo>
                <a:cubicBezTo>
                  <a:pt x="56" y="17"/>
                  <a:pt x="56" y="17"/>
                  <a:pt x="56" y="17"/>
                </a:cubicBezTo>
                <a:cubicBezTo>
                  <a:pt x="56" y="17"/>
                  <a:pt x="56" y="18"/>
                  <a:pt x="55" y="18"/>
                </a:cubicBezTo>
                <a:close/>
                <a:moveTo>
                  <a:pt x="55" y="20"/>
                </a:moveTo>
                <a:cubicBezTo>
                  <a:pt x="23" y="20"/>
                  <a:pt x="23" y="20"/>
                  <a:pt x="23" y="20"/>
                </a:cubicBezTo>
                <a:cubicBezTo>
                  <a:pt x="22" y="20"/>
                  <a:pt x="22" y="20"/>
                  <a:pt x="22" y="19"/>
                </a:cubicBezTo>
                <a:cubicBezTo>
                  <a:pt x="22" y="19"/>
                  <a:pt x="22" y="19"/>
                  <a:pt x="22" y="19"/>
                </a:cubicBezTo>
                <a:cubicBezTo>
                  <a:pt x="22" y="19"/>
                  <a:pt x="22" y="18"/>
                  <a:pt x="23" y="18"/>
                </a:cubicBezTo>
                <a:cubicBezTo>
                  <a:pt x="55" y="18"/>
                  <a:pt x="55" y="18"/>
                  <a:pt x="55" y="18"/>
                </a:cubicBezTo>
                <a:cubicBezTo>
                  <a:pt x="56" y="18"/>
                  <a:pt x="56" y="19"/>
                  <a:pt x="56" y="19"/>
                </a:cubicBezTo>
                <a:cubicBezTo>
                  <a:pt x="56" y="19"/>
                  <a:pt x="56" y="19"/>
                  <a:pt x="56" y="19"/>
                </a:cubicBezTo>
                <a:cubicBezTo>
                  <a:pt x="56" y="20"/>
                  <a:pt x="56" y="20"/>
                  <a:pt x="55" y="20"/>
                </a:cubicBezTo>
                <a:close/>
                <a:moveTo>
                  <a:pt x="55" y="22"/>
                </a:moveTo>
                <a:cubicBezTo>
                  <a:pt x="23" y="22"/>
                  <a:pt x="23" y="22"/>
                  <a:pt x="23" y="22"/>
                </a:cubicBezTo>
                <a:cubicBezTo>
                  <a:pt x="22" y="22"/>
                  <a:pt x="22" y="22"/>
                  <a:pt x="22" y="22"/>
                </a:cubicBezTo>
                <a:cubicBezTo>
                  <a:pt x="22" y="21"/>
                  <a:pt x="22" y="21"/>
                  <a:pt x="22" y="21"/>
                </a:cubicBezTo>
                <a:cubicBezTo>
                  <a:pt x="22" y="21"/>
                  <a:pt x="22" y="21"/>
                  <a:pt x="23" y="21"/>
                </a:cubicBezTo>
                <a:cubicBezTo>
                  <a:pt x="55" y="21"/>
                  <a:pt x="55" y="21"/>
                  <a:pt x="55" y="21"/>
                </a:cubicBezTo>
                <a:cubicBezTo>
                  <a:pt x="56" y="21"/>
                  <a:pt x="56" y="21"/>
                  <a:pt x="56" y="21"/>
                </a:cubicBezTo>
                <a:cubicBezTo>
                  <a:pt x="56" y="22"/>
                  <a:pt x="56" y="22"/>
                  <a:pt x="56" y="22"/>
                </a:cubicBezTo>
                <a:cubicBezTo>
                  <a:pt x="56" y="22"/>
                  <a:pt x="56" y="22"/>
                  <a:pt x="55" y="22"/>
                </a:cubicBezTo>
                <a:close/>
                <a:moveTo>
                  <a:pt x="55" y="25"/>
                </a:moveTo>
                <a:cubicBezTo>
                  <a:pt x="23" y="25"/>
                  <a:pt x="23" y="25"/>
                  <a:pt x="23" y="25"/>
                </a:cubicBezTo>
                <a:cubicBezTo>
                  <a:pt x="22" y="25"/>
                  <a:pt x="22" y="24"/>
                  <a:pt x="22" y="24"/>
                </a:cubicBezTo>
                <a:cubicBezTo>
                  <a:pt x="22" y="24"/>
                  <a:pt x="22" y="24"/>
                  <a:pt x="22" y="24"/>
                </a:cubicBezTo>
                <a:cubicBezTo>
                  <a:pt x="22" y="23"/>
                  <a:pt x="22" y="23"/>
                  <a:pt x="23" y="23"/>
                </a:cubicBezTo>
                <a:cubicBezTo>
                  <a:pt x="55" y="23"/>
                  <a:pt x="55" y="23"/>
                  <a:pt x="55" y="23"/>
                </a:cubicBezTo>
                <a:cubicBezTo>
                  <a:pt x="56" y="23"/>
                  <a:pt x="56" y="23"/>
                  <a:pt x="56" y="24"/>
                </a:cubicBezTo>
                <a:cubicBezTo>
                  <a:pt x="56" y="24"/>
                  <a:pt x="56" y="24"/>
                  <a:pt x="56" y="24"/>
                </a:cubicBezTo>
                <a:cubicBezTo>
                  <a:pt x="56" y="24"/>
                  <a:pt x="56" y="25"/>
                  <a:pt x="55" y="25"/>
                </a:cubicBezTo>
                <a:close/>
                <a:moveTo>
                  <a:pt x="39" y="3"/>
                </a:moveTo>
                <a:cubicBezTo>
                  <a:pt x="7" y="3"/>
                  <a:pt x="7" y="3"/>
                  <a:pt x="7" y="3"/>
                </a:cubicBezTo>
                <a:cubicBezTo>
                  <a:pt x="6" y="3"/>
                  <a:pt x="6" y="3"/>
                  <a:pt x="6" y="2"/>
                </a:cubicBezTo>
                <a:cubicBezTo>
                  <a:pt x="6" y="2"/>
                  <a:pt x="6" y="2"/>
                  <a:pt x="6" y="2"/>
                </a:cubicBezTo>
                <a:cubicBezTo>
                  <a:pt x="6" y="2"/>
                  <a:pt x="6" y="2"/>
                  <a:pt x="7" y="2"/>
                </a:cubicBezTo>
                <a:cubicBezTo>
                  <a:pt x="39" y="2"/>
                  <a:pt x="39" y="2"/>
                  <a:pt x="39" y="2"/>
                </a:cubicBezTo>
                <a:cubicBezTo>
                  <a:pt x="40" y="2"/>
                  <a:pt x="40" y="2"/>
                  <a:pt x="40" y="2"/>
                </a:cubicBezTo>
                <a:cubicBezTo>
                  <a:pt x="40" y="2"/>
                  <a:pt x="40" y="2"/>
                  <a:pt x="40" y="2"/>
                </a:cubicBezTo>
                <a:cubicBezTo>
                  <a:pt x="40" y="3"/>
                  <a:pt x="40" y="3"/>
                  <a:pt x="39" y="3"/>
                </a:cubicBezTo>
                <a:close/>
                <a:moveTo>
                  <a:pt x="39" y="5"/>
                </a:moveTo>
                <a:cubicBezTo>
                  <a:pt x="7" y="5"/>
                  <a:pt x="7" y="5"/>
                  <a:pt x="7" y="5"/>
                </a:cubicBezTo>
                <a:cubicBezTo>
                  <a:pt x="6" y="5"/>
                  <a:pt x="6" y="5"/>
                  <a:pt x="6" y="5"/>
                </a:cubicBezTo>
                <a:cubicBezTo>
                  <a:pt x="6" y="5"/>
                  <a:pt x="6" y="5"/>
                  <a:pt x="6" y="5"/>
                </a:cubicBezTo>
                <a:cubicBezTo>
                  <a:pt x="6" y="4"/>
                  <a:pt x="6" y="4"/>
                  <a:pt x="7" y="4"/>
                </a:cubicBezTo>
                <a:cubicBezTo>
                  <a:pt x="39" y="4"/>
                  <a:pt x="39" y="4"/>
                  <a:pt x="39" y="4"/>
                </a:cubicBezTo>
                <a:cubicBezTo>
                  <a:pt x="40" y="4"/>
                  <a:pt x="40" y="4"/>
                  <a:pt x="40" y="5"/>
                </a:cubicBezTo>
                <a:cubicBezTo>
                  <a:pt x="40" y="5"/>
                  <a:pt x="40" y="5"/>
                  <a:pt x="40" y="5"/>
                </a:cubicBezTo>
                <a:cubicBezTo>
                  <a:pt x="40" y="5"/>
                  <a:pt x="40" y="5"/>
                  <a:pt x="39" y="5"/>
                </a:cubicBezTo>
                <a:close/>
                <a:moveTo>
                  <a:pt x="39" y="8"/>
                </a:moveTo>
                <a:cubicBezTo>
                  <a:pt x="7" y="8"/>
                  <a:pt x="7" y="8"/>
                  <a:pt x="7" y="8"/>
                </a:cubicBezTo>
                <a:cubicBezTo>
                  <a:pt x="6" y="8"/>
                  <a:pt x="6" y="7"/>
                  <a:pt x="6" y="7"/>
                </a:cubicBezTo>
                <a:cubicBezTo>
                  <a:pt x="6" y="7"/>
                  <a:pt x="6" y="7"/>
                  <a:pt x="6" y="7"/>
                </a:cubicBezTo>
                <a:cubicBezTo>
                  <a:pt x="6" y="6"/>
                  <a:pt x="6" y="6"/>
                  <a:pt x="7" y="6"/>
                </a:cubicBezTo>
                <a:cubicBezTo>
                  <a:pt x="39" y="6"/>
                  <a:pt x="39" y="6"/>
                  <a:pt x="39" y="6"/>
                </a:cubicBezTo>
                <a:cubicBezTo>
                  <a:pt x="40" y="6"/>
                  <a:pt x="40" y="6"/>
                  <a:pt x="40" y="7"/>
                </a:cubicBezTo>
                <a:cubicBezTo>
                  <a:pt x="40" y="7"/>
                  <a:pt x="40" y="7"/>
                  <a:pt x="40" y="7"/>
                </a:cubicBezTo>
                <a:cubicBezTo>
                  <a:pt x="40" y="7"/>
                  <a:pt x="40" y="8"/>
                  <a:pt x="39" y="8"/>
                </a:cubicBezTo>
                <a:close/>
                <a:moveTo>
                  <a:pt x="39" y="10"/>
                </a:moveTo>
                <a:cubicBezTo>
                  <a:pt x="7" y="10"/>
                  <a:pt x="7" y="10"/>
                  <a:pt x="7" y="10"/>
                </a:cubicBezTo>
                <a:cubicBezTo>
                  <a:pt x="6" y="10"/>
                  <a:pt x="6" y="10"/>
                  <a:pt x="6" y="9"/>
                </a:cubicBezTo>
                <a:cubicBezTo>
                  <a:pt x="6" y="9"/>
                  <a:pt x="6" y="9"/>
                  <a:pt x="6" y="9"/>
                </a:cubicBezTo>
                <a:cubicBezTo>
                  <a:pt x="6" y="9"/>
                  <a:pt x="6" y="8"/>
                  <a:pt x="7" y="8"/>
                </a:cubicBezTo>
                <a:cubicBezTo>
                  <a:pt x="39" y="8"/>
                  <a:pt x="39" y="8"/>
                  <a:pt x="39" y="8"/>
                </a:cubicBezTo>
                <a:cubicBezTo>
                  <a:pt x="40" y="8"/>
                  <a:pt x="40" y="9"/>
                  <a:pt x="40" y="9"/>
                </a:cubicBezTo>
                <a:cubicBezTo>
                  <a:pt x="40" y="9"/>
                  <a:pt x="40" y="9"/>
                  <a:pt x="40" y="9"/>
                </a:cubicBezTo>
                <a:cubicBezTo>
                  <a:pt x="40" y="10"/>
                  <a:pt x="40" y="10"/>
                  <a:pt x="39" y="10"/>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34" name="Freeform 26"/>
          <p:cNvSpPr>
            <a:spLocks noEditPoints="1"/>
          </p:cNvSpPr>
          <p:nvPr/>
        </p:nvSpPr>
        <p:spPr bwMode="auto">
          <a:xfrm>
            <a:off x="4922836" y="4160809"/>
            <a:ext cx="152415" cy="217510"/>
          </a:xfrm>
          <a:custGeom>
            <a:avLst/>
            <a:gdLst>
              <a:gd name="T0" fmla="*/ 6 w 55"/>
              <a:gd name="T1" fmla="*/ 68 h 78"/>
              <a:gd name="T2" fmla="*/ 3 w 55"/>
              <a:gd name="T3" fmla="*/ 51 h 78"/>
              <a:gd name="T4" fmla="*/ 0 w 55"/>
              <a:gd name="T5" fmla="*/ 44 h 78"/>
              <a:gd name="T6" fmla="*/ 5 w 55"/>
              <a:gd name="T7" fmla="*/ 36 h 78"/>
              <a:gd name="T8" fmla="*/ 21 w 55"/>
              <a:gd name="T9" fmla="*/ 16 h 78"/>
              <a:gd name="T10" fmla="*/ 17 w 55"/>
              <a:gd name="T11" fmla="*/ 8 h 78"/>
              <a:gd name="T12" fmla="*/ 15 w 55"/>
              <a:gd name="T13" fmla="*/ 8 h 78"/>
              <a:gd name="T14" fmla="*/ 15 w 55"/>
              <a:gd name="T15" fmla="*/ 5 h 78"/>
              <a:gd name="T16" fmla="*/ 26 w 55"/>
              <a:gd name="T17" fmla="*/ 1 h 78"/>
              <a:gd name="T18" fmla="*/ 28 w 55"/>
              <a:gd name="T19" fmla="*/ 1 h 78"/>
              <a:gd name="T20" fmla="*/ 29 w 55"/>
              <a:gd name="T21" fmla="*/ 4 h 78"/>
              <a:gd name="T22" fmla="*/ 28 w 55"/>
              <a:gd name="T23" fmla="*/ 5 h 78"/>
              <a:gd name="T24" fmla="*/ 41 w 55"/>
              <a:gd name="T25" fmla="*/ 42 h 78"/>
              <a:gd name="T26" fmla="*/ 41 w 55"/>
              <a:gd name="T27" fmla="*/ 43 h 78"/>
              <a:gd name="T28" fmla="*/ 40 w 55"/>
              <a:gd name="T29" fmla="*/ 47 h 78"/>
              <a:gd name="T30" fmla="*/ 35 w 55"/>
              <a:gd name="T31" fmla="*/ 46 h 78"/>
              <a:gd name="T32" fmla="*/ 33 w 55"/>
              <a:gd name="T33" fmla="*/ 45 h 78"/>
              <a:gd name="T34" fmla="*/ 32 w 55"/>
              <a:gd name="T35" fmla="*/ 45 h 78"/>
              <a:gd name="T36" fmla="*/ 23 w 55"/>
              <a:gd name="T37" fmla="*/ 27 h 78"/>
              <a:gd name="T38" fmla="*/ 14 w 55"/>
              <a:gd name="T39" fmla="*/ 41 h 78"/>
              <a:gd name="T40" fmla="*/ 13 w 55"/>
              <a:gd name="T41" fmla="*/ 49 h 78"/>
              <a:gd name="T42" fmla="*/ 23 w 55"/>
              <a:gd name="T43" fmla="*/ 68 h 78"/>
              <a:gd name="T44" fmla="*/ 50 w 55"/>
              <a:gd name="T45" fmla="*/ 68 h 78"/>
              <a:gd name="T46" fmla="*/ 54 w 55"/>
              <a:gd name="T47" fmla="*/ 74 h 78"/>
              <a:gd name="T48" fmla="*/ 6 w 55"/>
              <a:gd name="T49" fmla="*/ 78 h 78"/>
              <a:gd name="T50" fmla="*/ 3 w 55"/>
              <a:gd name="T51" fmla="*/ 72 h 78"/>
              <a:gd name="T52" fmla="*/ 7 w 55"/>
              <a:gd name="T53" fmla="*/ 41 h 78"/>
              <a:gd name="T54" fmla="*/ 7 w 55"/>
              <a:gd name="T55" fmla="*/ 48 h 78"/>
              <a:gd name="T56" fmla="*/ 7 w 55"/>
              <a:gd name="T57" fmla="*/ 41 h 78"/>
              <a:gd name="T58" fmla="*/ 51 w 55"/>
              <a:gd name="T59" fmla="*/ 45 h 78"/>
              <a:gd name="T60" fmla="*/ 54 w 55"/>
              <a:gd name="T61" fmla="*/ 48 h 78"/>
              <a:gd name="T62" fmla="*/ 31 w 55"/>
              <a:gd name="T63" fmla="*/ 59 h 78"/>
              <a:gd name="T64" fmla="*/ 27 w 55"/>
              <a:gd name="T65" fmla="*/ 5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78">
                <a:moveTo>
                  <a:pt x="6" y="68"/>
                </a:moveTo>
                <a:cubicBezTo>
                  <a:pt x="6" y="68"/>
                  <a:pt x="6" y="68"/>
                  <a:pt x="6" y="68"/>
                </a:cubicBezTo>
                <a:cubicBezTo>
                  <a:pt x="8" y="68"/>
                  <a:pt x="8" y="67"/>
                  <a:pt x="8" y="66"/>
                </a:cubicBezTo>
                <a:cubicBezTo>
                  <a:pt x="5" y="61"/>
                  <a:pt x="3" y="56"/>
                  <a:pt x="3" y="51"/>
                </a:cubicBezTo>
                <a:cubicBezTo>
                  <a:pt x="3" y="51"/>
                  <a:pt x="2" y="50"/>
                  <a:pt x="2" y="49"/>
                </a:cubicBezTo>
                <a:cubicBezTo>
                  <a:pt x="0" y="48"/>
                  <a:pt x="0" y="46"/>
                  <a:pt x="0" y="44"/>
                </a:cubicBezTo>
                <a:cubicBezTo>
                  <a:pt x="0" y="41"/>
                  <a:pt x="1" y="39"/>
                  <a:pt x="3" y="38"/>
                </a:cubicBezTo>
                <a:cubicBezTo>
                  <a:pt x="4" y="37"/>
                  <a:pt x="4" y="37"/>
                  <a:pt x="5" y="36"/>
                </a:cubicBezTo>
                <a:cubicBezTo>
                  <a:pt x="7" y="28"/>
                  <a:pt x="13" y="22"/>
                  <a:pt x="20" y="18"/>
                </a:cubicBezTo>
                <a:cubicBezTo>
                  <a:pt x="21" y="17"/>
                  <a:pt x="21" y="17"/>
                  <a:pt x="21" y="16"/>
                </a:cubicBezTo>
                <a:cubicBezTo>
                  <a:pt x="18" y="9"/>
                  <a:pt x="18" y="9"/>
                  <a:pt x="18" y="9"/>
                </a:cubicBezTo>
                <a:cubicBezTo>
                  <a:pt x="18" y="8"/>
                  <a:pt x="17" y="8"/>
                  <a:pt x="17" y="8"/>
                </a:cubicBezTo>
                <a:cubicBezTo>
                  <a:pt x="16" y="9"/>
                  <a:pt x="16" y="9"/>
                  <a:pt x="16" y="9"/>
                </a:cubicBezTo>
                <a:cubicBezTo>
                  <a:pt x="16" y="9"/>
                  <a:pt x="15" y="9"/>
                  <a:pt x="15" y="8"/>
                </a:cubicBezTo>
                <a:cubicBezTo>
                  <a:pt x="14" y="6"/>
                  <a:pt x="14" y="6"/>
                  <a:pt x="14" y="6"/>
                </a:cubicBezTo>
                <a:cubicBezTo>
                  <a:pt x="14" y="6"/>
                  <a:pt x="14" y="5"/>
                  <a:pt x="15" y="5"/>
                </a:cubicBezTo>
                <a:cubicBezTo>
                  <a:pt x="16" y="4"/>
                  <a:pt x="16" y="4"/>
                  <a:pt x="16" y="4"/>
                </a:cubicBezTo>
                <a:cubicBezTo>
                  <a:pt x="26" y="1"/>
                  <a:pt x="26" y="1"/>
                  <a:pt x="26" y="1"/>
                </a:cubicBezTo>
                <a:cubicBezTo>
                  <a:pt x="27" y="0"/>
                  <a:pt x="27" y="0"/>
                  <a:pt x="27" y="0"/>
                </a:cubicBezTo>
                <a:cubicBezTo>
                  <a:pt x="28" y="0"/>
                  <a:pt x="28" y="0"/>
                  <a:pt x="28" y="1"/>
                </a:cubicBezTo>
                <a:cubicBezTo>
                  <a:pt x="29" y="3"/>
                  <a:pt x="29" y="3"/>
                  <a:pt x="29" y="3"/>
                </a:cubicBezTo>
                <a:cubicBezTo>
                  <a:pt x="29" y="3"/>
                  <a:pt x="29" y="4"/>
                  <a:pt x="29" y="4"/>
                </a:cubicBezTo>
                <a:cubicBezTo>
                  <a:pt x="28" y="4"/>
                  <a:pt x="28" y="4"/>
                  <a:pt x="28" y="4"/>
                </a:cubicBezTo>
                <a:cubicBezTo>
                  <a:pt x="28" y="4"/>
                  <a:pt x="27" y="5"/>
                  <a:pt x="28" y="5"/>
                </a:cubicBezTo>
                <a:cubicBezTo>
                  <a:pt x="42" y="41"/>
                  <a:pt x="42" y="41"/>
                  <a:pt x="42" y="41"/>
                </a:cubicBezTo>
                <a:cubicBezTo>
                  <a:pt x="42" y="41"/>
                  <a:pt x="42" y="42"/>
                  <a:pt x="41" y="42"/>
                </a:cubicBezTo>
                <a:cubicBezTo>
                  <a:pt x="41" y="42"/>
                  <a:pt x="41" y="42"/>
                  <a:pt x="41" y="42"/>
                </a:cubicBezTo>
                <a:cubicBezTo>
                  <a:pt x="41" y="42"/>
                  <a:pt x="41" y="43"/>
                  <a:pt x="41" y="43"/>
                </a:cubicBezTo>
                <a:cubicBezTo>
                  <a:pt x="41" y="44"/>
                  <a:pt x="41" y="44"/>
                  <a:pt x="41" y="44"/>
                </a:cubicBezTo>
                <a:cubicBezTo>
                  <a:pt x="42" y="45"/>
                  <a:pt x="41" y="46"/>
                  <a:pt x="40" y="47"/>
                </a:cubicBezTo>
                <a:cubicBezTo>
                  <a:pt x="37" y="48"/>
                  <a:pt x="37" y="48"/>
                  <a:pt x="37" y="48"/>
                </a:cubicBezTo>
                <a:cubicBezTo>
                  <a:pt x="36" y="48"/>
                  <a:pt x="35" y="47"/>
                  <a:pt x="35" y="46"/>
                </a:cubicBezTo>
                <a:cubicBezTo>
                  <a:pt x="34" y="45"/>
                  <a:pt x="34" y="45"/>
                  <a:pt x="34" y="45"/>
                </a:cubicBezTo>
                <a:cubicBezTo>
                  <a:pt x="34" y="45"/>
                  <a:pt x="34" y="45"/>
                  <a:pt x="33" y="45"/>
                </a:cubicBezTo>
                <a:cubicBezTo>
                  <a:pt x="33" y="45"/>
                  <a:pt x="33" y="45"/>
                  <a:pt x="33" y="45"/>
                </a:cubicBezTo>
                <a:cubicBezTo>
                  <a:pt x="33" y="45"/>
                  <a:pt x="32" y="45"/>
                  <a:pt x="32" y="45"/>
                </a:cubicBezTo>
                <a:cubicBezTo>
                  <a:pt x="26" y="28"/>
                  <a:pt x="26" y="28"/>
                  <a:pt x="26" y="28"/>
                </a:cubicBezTo>
                <a:cubicBezTo>
                  <a:pt x="25" y="27"/>
                  <a:pt x="24" y="27"/>
                  <a:pt x="23" y="27"/>
                </a:cubicBezTo>
                <a:cubicBezTo>
                  <a:pt x="19" y="30"/>
                  <a:pt x="16" y="34"/>
                  <a:pt x="14" y="38"/>
                </a:cubicBezTo>
                <a:cubicBezTo>
                  <a:pt x="14" y="39"/>
                  <a:pt x="14" y="40"/>
                  <a:pt x="14" y="41"/>
                </a:cubicBezTo>
                <a:cubicBezTo>
                  <a:pt x="15" y="42"/>
                  <a:pt x="15" y="43"/>
                  <a:pt x="15" y="44"/>
                </a:cubicBezTo>
                <a:cubicBezTo>
                  <a:pt x="15" y="46"/>
                  <a:pt x="14" y="48"/>
                  <a:pt x="13" y="49"/>
                </a:cubicBezTo>
                <a:cubicBezTo>
                  <a:pt x="13" y="50"/>
                  <a:pt x="12" y="51"/>
                  <a:pt x="13" y="52"/>
                </a:cubicBezTo>
                <a:cubicBezTo>
                  <a:pt x="14" y="58"/>
                  <a:pt x="17" y="64"/>
                  <a:pt x="23" y="68"/>
                </a:cubicBezTo>
                <a:cubicBezTo>
                  <a:pt x="24" y="68"/>
                  <a:pt x="24" y="68"/>
                  <a:pt x="25" y="68"/>
                </a:cubicBezTo>
                <a:cubicBezTo>
                  <a:pt x="50" y="68"/>
                  <a:pt x="50" y="68"/>
                  <a:pt x="50" y="68"/>
                </a:cubicBezTo>
                <a:cubicBezTo>
                  <a:pt x="52" y="68"/>
                  <a:pt x="54" y="70"/>
                  <a:pt x="54" y="72"/>
                </a:cubicBezTo>
                <a:cubicBezTo>
                  <a:pt x="54" y="74"/>
                  <a:pt x="54" y="74"/>
                  <a:pt x="54" y="74"/>
                </a:cubicBezTo>
                <a:cubicBezTo>
                  <a:pt x="54" y="76"/>
                  <a:pt x="52" y="78"/>
                  <a:pt x="50" y="78"/>
                </a:cubicBezTo>
                <a:cubicBezTo>
                  <a:pt x="6" y="78"/>
                  <a:pt x="6" y="78"/>
                  <a:pt x="6" y="78"/>
                </a:cubicBezTo>
                <a:cubicBezTo>
                  <a:pt x="4" y="78"/>
                  <a:pt x="3" y="76"/>
                  <a:pt x="3" y="74"/>
                </a:cubicBezTo>
                <a:cubicBezTo>
                  <a:pt x="3" y="72"/>
                  <a:pt x="3" y="72"/>
                  <a:pt x="3" y="72"/>
                </a:cubicBezTo>
                <a:cubicBezTo>
                  <a:pt x="3" y="70"/>
                  <a:pt x="4" y="68"/>
                  <a:pt x="6" y="68"/>
                </a:cubicBezTo>
                <a:close/>
                <a:moveTo>
                  <a:pt x="7" y="41"/>
                </a:moveTo>
                <a:cubicBezTo>
                  <a:pt x="9" y="41"/>
                  <a:pt x="11" y="42"/>
                  <a:pt x="11" y="44"/>
                </a:cubicBezTo>
                <a:cubicBezTo>
                  <a:pt x="11" y="46"/>
                  <a:pt x="9" y="48"/>
                  <a:pt x="7" y="48"/>
                </a:cubicBezTo>
                <a:cubicBezTo>
                  <a:pt x="5" y="48"/>
                  <a:pt x="4" y="46"/>
                  <a:pt x="4" y="44"/>
                </a:cubicBezTo>
                <a:cubicBezTo>
                  <a:pt x="4" y="42"/>
                  <a:pt x="5" y="41"/>
                  <a:pt x="7" y="41"/>
                </a:cubicBezTo>
                <a:close/>
                <a:moveTo>
                  <a:pt x="28" y="54"/>
                </a:moveTo>
                <a:cubicBezTo>
                  <a:pt x="51" y="45"/>
                  <a:pt x="51" y="45"/>
                  <a:pt x="51" y="45"/>
                </a:cubicBezTo>
                <a:cubicBezTo>
                  <a:pt x="52" y="45"/>
                  <a:pt x="53" y="45"/>
                  <a:pt x="54" y="46"/>
                </a:cubicBezTo>
                <a:cubicBezTo>
                  <a:pt x="54" y="48"/>
                  <a:pt x="54" y="48"/>
                  <a:pt x="54" y="48"/>
                </a:cubicBezTo>
                <a:cubicBezTo>
                  <a:pt x="55" y="49"/>
                  <a:pt x="54" y="50"/>
                  <a:pt x="53" y="50"/>
                </a:cubicBezTo>
                <a:cubicBezTo>
                  <a:pt x="31" y="59"/>
                  <a:pt x="31" y="59"/>
                  <a:pt x="31" y="59"/>
                </a:cubicBezTo>
                <a:cubicBezTo>
                  <a:pt x="30" y="60"/>
                  <a:pt x="28" y="59"/>
                  <a:pt x="28" y="58"/>
                </a:cubicBezTo>
                <a:cubicBezTo>
                  <a:pt x="27" y="57"/>
                  <a:pt x="27" y="57"/>
                  <a:pt x="27" y="57"/>
                </a:cubicBezTo>
                <a:cubicBezTo>
                  <a:pt x="27" y="56"/>
                  <a:pt x="27" y="55"/>
                  <a:pt x="28" y="54"/>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37" name="Freeform 29"/>
          <p:cNvSpPr>
            <a:spLocks noEditPoints="1"/>
          </p:cNvSpPr>
          <p:nvPr/>
        </p:nvSpPr>
        <p:spPr bwMode="auto">
          <a:xfrm>
            <a:off x="4881557" y="3325702"/>
            <a:ext cx="230211" cy="236561"/>
          </a:xfrm>
          <a:custGeom>
            <a:avLst/>
            <a:gdLst>
              <a:gd name="T0" fmla="*/ 58 w 83"/>
              <a:gd name="T1" fmla="*/ 28 h 85"/>
              <a:gd name="T2" fmla="*/ 35 w 83"/>
              <a:gd name="T3" fmla="*/ 14 h 85"/>
              <a:gd name="T4" fmla="*/ 20 w 83"/>
              <a:gd name="T5" fmla="*/ 34 h 85"/>
              <a:gd name="T6" fmla="*/ 33 w 83"/>
              <a:gd name="T7" fmla="*/ 15 h 85"/>
              <a:gd name="T8" fmla="*/ 34 w 83"/>
              <a:gd name="T9" fmla="*/ 16 h 85"/>
              <a:gd name="T10" fmla="*/ 23 w 83"/>
              <a:gd name="T11" fmla="*/ 41 h 85"/>
              <a:gd name="T12" fmla="*/ 35 w 83"/>
              <a:gd name="T13" fmla="*/ 56 h 85"/>
              <a:gd name="T14" fmla="*/ 23 w 83"/>
              <a:gd name="T15" fmla="*/ 55 h 85"/>
              <a:gd name="T16" fmla="*/ 20 w 83"/>
              <a:gd name="T17" fmla="*/ 52 h 85"/>
              <a:gd name="T18" fmla="*/ 44 w 83"/>
              <a:gd name="T19" fmla="*/ 64 h 85"/>
              <a:gd name="T20" fmla="*/ 22 w 83"/>
              <a:gd name="T21" fmla="*/ 63 h 85"/>
              <a:gd name="T22" fmla="*/ 22 w 83"/>
              <a:gd name="T23" fmla="*/ 57 h 85"/>
              <a:gd name="T24" fmla="*/ 67 w 83"/>
              <a:gd name="T25" fmla="*/ 41 h 85"/>
              <a:gd name="T26" fmla="*/ 65 w 83"/>
              <a:gd name="T27" fmla="*/ 46 h 85"/>
              <a:gd name="T28" fmla="*/ 54 w 83"/>
              <a:gd name="T29" fmla="*/ 50 h 85"/>
              <a:gd name="T30" fmla="*/ 40 w 83"/>
              <a:gd name="T31" fmla="*/ 11 h 85"/>
              <a:gd name="T32" fmla="*/ 57 w 83"/>
              <a:gd name="T33" fmla="*/ 24 h 85"/>
              <a:gd name="T34" fmla="*/ 52 w 83"/>
              <a:gd name="T35" fmla="*/ 40 h 85"/>
              <a:gd name="T36" fmla="*/ 52 w 83"/>
              <a:gd name="T37" fmla="*/ 40 h 85"/>
              <a:gd name="T38" fmla="*/ 34 w 83"/>
              <a:gd name="T39" fmla="*/ 43 h 85"/>
              <a:gd name="T40" fmla="*/ 58 w 83"/>
              <a:gd name="T41" fmla="*/ 61 h 85"/>
              <a:gd name="T42" fmla="*/ 9 w 83"/>
              <a:gd name="T43" fmla="*/ 34 h 85"/>
              <a:gd name="T44" fmla="*/ 33 w 83"/>
              <a:gd name="T45" fmla="*/ 10 h 85"/>
              <a:gd name="T46" fmla="*/ 66 w 83"/>
              <a:gd name="T47" fmla="*/ 18 h 85"/>
              <a:gd name="T48" fmla="*/ 76 w 83"/>
              <a:gd name="T49" fmla="*/ 47 h 85"/>
              <a:gd name="T50" fmla="*/ 75 w 83"/>
              <a:gd name="T51" fmla="*/ 47 h 85"/>
              <a:gd name="T52" fmla="*/ 73 w 83"/>
              <a:gd name="T53" fmla="*/ 39 h 85"/>
              <a:gd name="T54" fmla="*/ 68 w 83"/>
              <a:gd name="T55" fmla="*/ 25 h 85"/>
              <a:gd name="T56" fmla="*/ 68 w 83"/>
              <a:gd name="T57" fmla="*/ 37 h 85"/>
              <a:gd name="T58" fmla="*/ 52 w 83"/>
              <a:gd name="T59" fmla="*/ 71 h 85"/>
              <a:gd name="T60" fmla="*/ 58 w 83"/>
              <a:gd name="T61" fmla="*/ 66 h 85"/>
              <a:gd name="T62" fmla="*/ 70 w 83"/>
              <a:gd name="T63" fmla="*/ 53 h 85"/>
              <a:gd name="T64" fmla="*/ 58 w 83"/>
              <a:gd name="T65" fmla="*/ 61 h 85"/>
              <a:gd name="T66" fmla="*/ 17 w 83"/>
              <a:gd name="T67" fmla="*/ 49 h 85"/>
              <a:gd name="T68" fmla="*/ 12 w 83"/>
              <a:gd name="T69" fmla="*/ 38 h 85"/>
              <a:gd name="T70" fmla="*/ 15 w 83"/>
              <a:gd name="T71" fmla="*/ 5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85">
                <a:moveTo>
                  <a:pt x="58" y="27"/>
                </a:moveTo>
                <a:cubicBezTo>
                  <a:pt x="58" y="27"/>
                  <a:pt x="58" y="28"/>
                  <a:pt x="58" y="28"/>
                </a:cubicBezTo>
                <a:cubicBezTo>
                  <a:pt x="58" y="29"/>
                  <a:pt x="58" y="29"/>
                  <a:pt x="57" y="29"/>
                </a:cubicBezTo>
                <a:cubicBezTo>
                  <a:pt x="51" y="22"/>
                  <a:pt x="44" y="17"/>
                  <a:pt x="35" y="14"/>
                </a:cubicBezTo>
                <a:cubicBezTo>
                  <a:pt x="21" y="10"/>
                  <a:pt x="12" y="19"/>
                  <a:pt x="19" y="34"/>
                </a:cubicBezTo>
                <a:cubicBezTo>
                  <a:pt x="19" y="35"/>
                  <a:pt x="20" y="35"/>
                  <a:pt x="20" y="34"/>
                </a:cubicBezTo>
                <a:cubicBezTo>
                  <a:pt x="22" y="28"/>
                  <a:pt x="25" y="22"/>
                  <a:pt x="30" y="16"/>
                </a:cubicBezTo>
                <a:cubicBezTo>
                  <a:pt x="30" y="15"/>
                  <a:pt x="32" y="15"/>
                  <a:pt x="33" y="15"/>
                </a:cubicBezTo>
                <a:cubicBezTo>
                  <a:pt x="33" y="15"/>
                  <a:pt x="33" y="15"/>
                  <a:pt x="33" y="15"/>
                </a:cubicBezTo>
                <a:cubicBezTo>
                  <a:pt x="34" y="15"/>
                  <a:pt x="34" y="16"/>
                  <a:pt x="34" y="16"/>
                </a:cubicBezTo>
                <a:cubicBezTo>
                  <a:pt x="28" y="22"/>
                  <a:pt x="25" y="31"/>
                  <a:pt x="22" y="38"/>
                </a:cubicBezTo>
                <a:cubicBezTo>
                  <a:pt x="22" y="39"/>
                  <a:pt x="22" y="40"/>
                  <a:pt x="23" y="41"/>
                </a:cubicBezTo>
                <a:cubicBezTo>
                  <a:pt x="26" y="46"/>
                  <a:pt x="30" y="51"/>
                  <a:pt x="35" y="55"/>
                </a:cubicBezTo>
                <a:cubicBezTo>
                  <a:pt x="35" y="55"/>
                  <a:pt x="35" y="56"/>
                  <a:pt x="35" y="56"/>
                </a:cubicBezTo>
                <a:cubicBezTo>
                  <a:pt x="31" y="56"/>
                  <a:pt x="28" y="56"/>
                  <a:pt x="25" y="56"/>
                </a:cubicBezTo>
                <a:cubicBezTo>
                  <a:pt x="24" y="56"/>
                  <a:pt x="24" y="55"/>
                  <a:pt x="23" y="55"/>
                </a:cubicBezTo>
                <a:cubicBezTo>
                  <a:pt x="22" y="54"/>
                  <a:pt x="22" y="53"/>
                  <a:pt x="21" y="52"/>
                </a:cubicBezTo>
                <a:cubicBezTo>
                  <a:pt x="20" y="52"/>
                  <a:pt x="20" y="52"/>
                  <a:pt x="20" y="52"/>
                </a:cubicBezTo>
                <a:cubicBezTo>
                  <a:pt x="19" y="72"/>
                  <a:pt x="32" y="78"/>
                  <a:pt x="45" y="65"/>
                </a:cubicBezTo>
                <a:cubicBezTo>
                  <a:pt x="45" y="65"/>
                  <a:pt x="45" y="64"/>
                  <a:pt x="44" y="64"/>
                </a:cubicBezTo>
                <a:cubicBezTo>
                  <a:pt x="37" y="66"/>
                  <a:pt x="30" y="66"/>
                  <a:pt x="25" y="65"/>
                </a:cubicBezTo>
                <a:cubicBezTo>
                  <a:pt x="24" y="65"/>
                  <a:pt x="23" y="64"/>
                  <a:pt x="22" y="63"/>
                </a:cubicBezTo>
                <a:cubicBezTo>
                  <a:pt x="22" y="61"/>
                  <a:pt x="21" y="59"/>
                  <a:pt x="21" y="57"/>
                </a:cubicBezTo>
                <a:cubicBezTo>
                  <a:pt x="21" y="57"/>
                  <a:pt x="21" y="56"/>
                  <a:pt x="22" y="57"/>
                </a:cubicBezTo>
                <a:cubicBezTo>
                  <a:pt x="36" y="60"/>
                  <a:pt x="59" y="54"/>
                  <a:pt x="69" y="44"/>
                </a:cubicBezTo>
                <a:cubicBezTo>
                  <a:pt x="68" y="43"/>
                  <a:pt x="68" y="42"/>
                  <a:pt x="67" y="41"/>
                </a:cubicBezTo>
                <a:cubicBezTo>
                  <a:pt x="67" y="41"/>
                  <a:pt x="66" y="41"/>
                  <a:pt x="66" y="41"/>
                </a:cubicBezTo>
                <a:cubicBezTo>
                  <a:pt x="66" y="43"/>
                  <a:pt x="65" y="44"/>
                  <a:pt x="65" y="46"/>
                </a:cubicBezTo>
                <a:cubicBezTo>
                  <a:pt x="62" y="48"/>
                  <a:pt x="59" y="49"/>
                  <a:pt x="55" y="51"/>
                </a:cubicBezTo>
                <a:cubicBezTo>
                  <a:pt x="55" y="51"/>
                  <a:pt x="54" y="50"/>
                  <a:pt x="54" y="50"/>
                </a:cubicBezTo>
                <a:cubicBezTo>
                  <a:pt x="55" y="49"/>
                  <a:pt x="55" y="48"/>
                  <a:pt x="56" y="46"/>
                </a:cubicBezTo>
                <a:cubicBezTo>
                  <a:pt x="67" y="17"/>
                  <a:pt x="54" y="2"/>
                  <a:pt x="40" y="11"/>
                </a:cubicBezTo>
                <a:cubicBezTo>
                  <a:pt x="39" y="11"/>
                  <a:pt x="39" y="12"/>
                  <a:pt x="40" y="12"/>
                </a:cubicBezTo>
                <a:cubicBezTo>
                  <a:pt x="46" y="15"/>
                  <a:pt x="52" y="19"/>
                  <a:pt x="57" y="24"/>
                </a:cubicBezTo>
                <a:cubicBezTo>
                  <a:pt x="58" y="25"/>
                  <a:pt x="58" y="26"/>
                  <a:pt x="58" y="27"/>
                </a:cubicBezTo>
                <a:close/>
                <a:moveTo>
                  <a:pt x="52" y="40"/>
                </a:moveTo>
                <a:cubicBezTo>
                  <a:pt x="53" y="55"/>
                  <a:pt x="31" y="55"/>
                  <a:pt x="31" y="41"/>
                </a:cubicBezTo>
                <a:cubicBezTo>
                  <a:pt x="31" y="28"/>
                  <a:pt x="51" y="27"/>
                  <a:pt x="52" y="40"/>
                </a:cubicBezTo>
                <a:close/>
                <a:moveTo>
                  <a:pt x="44" y="43"/>
                </a:moveTo>
                <a:cubicBezTo>
                  <a:pt x="44" y="49"/>
                  <a:pt x="34" y="50"/>
                  <a:pt x="34" y="43"/>
                </a:cubicBezTo>
                <a:cubicBezTo>
                  <a:pt x="34" y="37"/>
                  <a:pt x="43" y="37"/>
                  <a:pt x="44" y="43"/>
                </a:cubicBezTo>
                <a:close/>
                <a:moveTo>
                  <a:pt x="58" y="61"/>
                </a:moveTo>
                <a:cubicBezTo>
                  <a:pt x="44" y="85"/>
                  <a:pt x="22" y="83"/>
                  <a:pt x="17" y="63"/>
                </a:cubicBezTo>
                <a:cubicBezTo>
                  <a:pt x="4" y="58"/>
                  <a:pt x="0" y="45"/>
                  <a:pt x="9" y="34"/>
                </a:cubicBezTo>
                <a:cubicBezTo>
                  <a:pt x="10" y="33"/>
                  <a:pt x="10" y="32"/>
                  <a:pt x="10" y="31"/>
                </a:cubicBezTo>
                <a:cubicBezTo>
                  <a:pt x="7" y="16"/>
                  <a:pt x="18" y="7"/>
                  <a:pt x="33" y="10"/>
                </a:cubicBezTo>
                <a:cubicBezTo>
                  <a:pt x="34" y="10"/>
                  <a:pt x="35" y="10"/>
                  <a:pt x="36" y="9"/>
                </a:cubicBezTo>
                <a:cubicBezTo>
                  <a:pt x="48" y="0"/>
                  <a:pt x="62" y="4"/>
                  <a:pt x="66" y="18"/>
                </a:cubicBezTo>
                <a:cubicBezTo>
                  <a:pt x="67" y="19"/>
                  <a:pt x="67" y="19"/>
                  <a:pt x="68" y="20"/>
                </a:cubicBezTo>
                <a:cubicBezTo>
                  <a:pt x="80" y="25"/>
                  <a:pt x="83" y="37"/>
                  <a:pt x="76" y="47"/>
                </a:cubicBezTo>
                <a:cubicBezTo>
                  <a:pt x="76" y="47"/>
                  <a:pt x="75" y="47"/>
                  <a:pt x="75" y="47"/>
                </a:cubicBezTo>
                <a:cubicBezTo>
                  <a:pt x="75" y="47"/>
                  <a:pt x="75" y="47"/>
                  <a:pt x="75" y="47"/>
                </a:cubicBezTo>
                <a:cubicBezTo>
                  <a:pt x="74" y="45"/>
                  <a:pt x="73" y="43"/>
                  <a:pt x="73" y="42"/>
                </a:cubicBezTo>
                <a:cubicBezTo>
                  <a:pt x="72" y="41"/>
                  <a:pt x="72" y="40"/>
                  <a:pt x="73" y="39"/>
                </a:cubicBezTo>
                <a:cubicBezTo>
                  <a:pt x="75" y="33"/>
                  <a:pt x="74" y="28"/>
                  <a:pt x="69" y="24"/>
                </a:cubicBezTo>
                <a:cubicBezTo>
                  <a:pt x="68" y="24"/>
                  <a:pt x="68" y="24"/>
                  <a:pt x="68" y="25"/>
                </a:cubicBezTo>
                <a:cubicBezTo>
                  <a:pt x="68" y="27"/>
                  <a:pt x="68" y="30"/>
                  <a:pt x="67" y="34"/>
                </a:cubicBezTo>
                <a:cubicBezTo>
                  <a:pt x="67" y="35"/>
                  <a:pt x="67" y="36"/>
                  <a:pt x="68" y="37"/>
                </a:cubicBezTo>
                <a:cubicBezTo>
                  <a:pt x="82" y="58"/>
                  <a:pt x="71" y="76"/>
                  <a:pt x="52" y="72"/>
                </a:cubicBezTo>
                <a:cubicBezTo>
                  <a:pt x="52" y="72"/>
                  <a:pt x="51" y="72"/>
                  <a:pt x="52" y="71"/>
                </a:cubicBezTo>
                <a:cubicBezTo>
                  <a:pt x="53" y="70"/>
                  <a:pt x="54" y="68"/>
                  <a:pt x="55" y="67"/>
                </a:cubicBezTo>
                <a:cubicBezTo>
                  <a:pt x="56" y="66"/>
                  <a:pt x="57" y="66"/>
                  <a:pt x="58" y="66"/>
                </a:cubicBezTo>
                <a:cubicBezTo>
                  <a:pt x="66" y="66"/>
                  <a:pt x="71" y="61"/>
                  <a:pt x="71" y="54"/>
                </a:cubicBezTo>
                <a:cubicBezTo>
                  <a:pt x="71" y="53"/>
                  <a:pt x="70" y="53"/>
                  <a:pt x="70" y="53"/>
                </a:cubicBezTo>
                <a:cubicBezTo>
                  <a:pt x="67" y="55"/>
                  <a:pt x="64" y="57"/>
                  <a:pt x="60" y="59"/>
                </a:cubicBezTo>
                <a:cubicBezTo>
                  <a:pt x="59" y="60"/>
                  <a:pt x="58" y="60"/>
                  <a:pt x="58" y="61"/>
                </a:cubicBezTo>
                <a:close/>
                <a:moveTo>
                  <a:pt x="16" y="53"/>
                </a:moveTo>
                <a:cubicBezTo>
                  <a:pt x="16" y="52"/>
                  <a:pt x="16" y="50"/>
                  <a:pt x="17" y="49"/>
                </a:cubicBezTo>
                <a:cubicBezTo>
                  <a:pt x="17" y="48"/>
                  <a:pt x="17" y="47"/>
                  <a:pt x="16" y="46"/>
                </a:cubicBezTo>
                <a:cubicBezTo>
                  <a:pt x="14" y="43"/>
                  <a:pt x="13" y="40"/>
                  <a:pt x="12" y="38"/>
                </a:cubicBezTo>
                <a:cubicBezTo>
                  <a:pt x="12" y="37"/>
                  <a:pt x="11" y="37"/>
                  <a:pt x="11" y="38"/>
                </a:cubicBezTo>
                <a:cubicBezTo>
                  <a:pt x="7" y="44"/>
                  <a:pt x="9" y="50"/>
                  <a:pt x="15" y="54"/>
                </a:cubicBezTo>
                <a:cubicBezTo>
                  <a:pt x="16" y="54"/>
                  <a:pt x="16" y="54"/>
                  <a:pt x="16" y="53"/>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40" name="Freeform 32"/>
          <p:cNvSpPr>
            <a:spLocks noEditPoints="1"/>
          </p:cNvSpPr>
          <p:nvPr/>
        </p:nvSpPr>
        <p:spPr bwMode="auto">
          <a:xfrm>
            <a:off x="979585" y="4154458"/>
            <a:ext cx="228623" cy="228623"/>
          </a:xfrm>
          <a:custGeom>
            <a:avLst/>
            <a:gdLst>
              <a:gd name="T0" fmla="*/ 82 w 82"/>
              <a:gd name="T1" fmla="*/ 41 h 82"/>
              <a:gd name="T2" fmla="*/ 0 w 82"/>
              <a:gd name="T3" fmla="*/ 41 h 82"/>
              <a:gd name="T4" fmla="*/ 63 w 82"/>
              <a:gd name="T5" fmla="*/ 43 h 82"/>
              <a:gd name="T6" fmla="*/ 67 w 82"/>
              <a:gd name="T7" fmla="*/ 35 h 82"/>
              <a:gd name="T8" fmla="*/ 74 w 82"/>
              <a:gd name="T9" fmla="*/ 39 h 82"/>
              <a:gd name="T10" fmla="*/ 76 w 82"/>
              <a:gd name="T11" fmla="*/ 33 h 82"/>
              <a:gd name="T12" fmla="*/ 76 w 82"/>
              <a:gd name="T13" fmla="*/ 41 h 82"/>
              <a:gd name="T14" fmla="*/ 76 w 82"/>
              <a:gd name="T15" fmla="*/ 44 h 82"/>
              <a:gd name="T16" fmla="*/ 76 w 82"/>
              <a:gd name="T17" fmla="*/ 46 h 82"/>
              <a:gd name="T18" fmla="*/ 75 w 82"/>
              <a:gd name="T19" fmla="*/ 46 h 82"/>
              <a:gd name="T20" fmla="*/ 72 w 82"/>
              <a:gd name="T21" fmla="*/ 44 h 82"/>
              <a:gd name="T22" fmla="*/ 72 w 82"/>
              <a:gd name="T23" fmla="*/ 47 h 82"/>
              <a:gd name="T24" fmla="*/ 75 w 82"/>
              <a:gd name="T25" fmla="*/ 49 h 82"/>
              <a:gd name="T26" fmla="*/ 41 w 82"/>
              <a:gd name="T27" fmla="*/ 76 h 82"/>
              <a:gd name="T28" fmla="*/ 41 w 82"/>
              <a:gd name="T29" fmla="*/ 5 h 82"/>
              <a:gd name="T30" fmla="*/ 52 w 82"/>
              <a:gd name="T31" fmla="*/ 8 h 82"/>
              <a:gd name="T32" fmla="*/ 37 w 82"/>
              <a:gd name="T33" fmla="*/ 15 h 82"/>
              <a:gd name="T34" fmla="*/ 30 w 82"/>
              <a:gd name="T35" fmla="*/ 17 h 82"/>
              <a:gd name="T36" fmla="*/ 29 w 82"/>
              <a:gd name="T37" fmla="*/ 24 h 82"/>
              <a:gd name="T38" fmla="*/ 26 w 82"/>
              <a:gd name="T39" fmla="*/ 29 h 82"/>
              <a:gd name="T40" fmla="*/ 24 w 82"/>
              <a:gd name="T41" fmla="*/ 31 h 82"/>
              <a:gd name="T42" fmla="*/ 26 w 82"/>
              <a:gd name="T43" fmla="*/ 33 h 82"/>
              <a:gd name="T44" fmla="*/ 29 w 82"/>
              <a:gd name="T45" fmla="*/ 32 h 82"/>
              <a:gd name="T46" fmla="*/ 33 w 82"/>
              <a:gd name="T47" fmla="*/ 28 h 82"/>
              <a:gd name="T48" fmla="*/ 38 w 82"/>
              <a:gd name="T49" fmla="*/ 30 h 82"/>
              <a:gd name="T50" fmla="*/ 41 w 82"/>
              <a:gd name="T51" fmla="*/ 34 h 82"/>
              <a:gd name="T52" fmla="*/ 35 w 82"/>
              <a:gd name="T53" fmla="*/ 34 h 82"/>
              <a:gd name="T54" fmla="*/ 32 w 82"/>
              <a:gd name="T55" fmla="*/ 32 h 82"/>
              <a:gd name="T56" fmla="*/ 25 w 82"/>
              <a:gd name="T57" fmla="*/ 37 h 82"/>
              <a:gd name="T58" fmla="*/ 23 w 82"/>
              <a:gd name="T59" fmla="*/ 46 h 82"/>
              <a:gd name="T60" fmla="*/ 28 w 82"/>
              <a:gd name="T61" fmla="*/ 51 h 82"/>
              <a:gd name="T62" fmla="*/ 35 w 82"/>
              <a:gd name="T63" fmla="*/ 51 h 82"/>
              <a:gd name="T64" fmla="*/ 43 w 82"/>
              <a:gd name="T65" fmla="*/ 70 h 82"/>
              <a:gd name="T66" fmla="*/ 49 w 82"/>
              <a:gd name="T67" fmla="*/ 57 h 82"/>
              <a:gd name="T68" fmla="*/ 49 w 82"/>
              <a:gd name="T69" fmla="*/ 44 h 82"/>
              <a:gd name="T70" fmla="*/ 44 w 82"/>
              <a:gd name="T71" fmla="*/ 38 h 82"/>
              <a:gd name="T72" fmla="*/ 47 w 82"/>
              <a:gd name="T73" fmla="*/ 41 h 82"/>
              <a:gd name="T74" fmla="*/ 53 w 82"/>
              <a:gd name="T75" fmla="*/ 37 h 82"/>
              <a:gd name="T76" fmla="*/ 50 w 82"/>
              <a:gd name="T77" fmla="*/ 34 h 82"/>
              <a:gd name="T78" fmla="*/ 55 w 82"/>
              <a:gd name="T79" fmla="*/ 34 h 82"/>
              <a:gd name="T80" fmla="*/ 62 w 82"/>
              <a:gd name="T81" fmla="*/ 43 h 82"/>
              <a:gd name="T82" fmla="*/ 51 w 82"/>
              <a:gd name="T83" fmla="*/ 58 h 82"/>
              <a:gd name="T84" fmla="*/ 49 w 82"/>
              <a:gd name="T85" fmla="*/ 63 h 82"/>
              <a:gd name="T86" fmla="*/ 52 w 82"/>
              <a:gd name="T87"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82">
                <a:moveTo>
                  <a:pt x="41" y="0"/>
                </a:moveTo>
                <a:cubicBezTo>
                  <a:pt x="64" y="0"/>
                  <a:pt x="82" y="18"/>
                  <a:pt x="82" y="41"/>
                </a:cubicBezTo>
                <a:cubicBezTo>
                  <a:pt x="82" y="63"/>
                  <a:pt x="64" y="82"/>
                  <a:pt x="41" y="82"/>
                </a:cubicBezTo>
                <a:cubicBezTo>
                  <a:pt x="18" y="82"/>
                  <a:pt x="0" y="63"/>
                  <a:pt x="0" y="41"/>
                </a:cubicBezTo>
                <a:cubicBezTo>
                  <a:pt x="0" y="18"/>
                  <a:pt x="18" y="0"/>
                  <a:pt x="41" y="0"/>
                </a:cubicBezTo>
                <a:close/>
                <a:moveTo>
                  <a:pt x="63" y="43"/>
                </a:moveTo>
                <a:cubicBezTo>
                  <a:pt x="64" y="40"/>
                  <a:pt x="64" y="38"/>
                  <a:pt x="65" y="35"/>
                </a:cubicBezTo>
                <a:cubicBezTo>
                  <a:pt x="65" y="34"/>
                  <a:pt x="65" y="34"/>
                  <a:pt x="67" y="35"/>
                </a:cubicBezTo>
                <a:cubicBezTo>
                  <a:pt x="68" y="37"/>
                  <a:pt x="70" y="38"/>
                  <a:pt x="72" y="40"/>
                </a:cubicBezTo>
                <a:cubicBezTo>
                  <a:pt x="73" y="41"/>
                  <a:pt x="74" y="41"/>
                  <a:pt x="74" y="39"/>
                </a:cubicBezTo>
                <a:cubicBezTo>
                  <a:pt x="74" y="37"/>
                  <a:pt x="74" y="35"/>
                  <a:pt x="75" y="33"/>
                </a:cubicBezTo>
                <a:cubicBezTo>
                  <a:pt x="75" y="32"/>
                  <a:pt x="75" y="32"/>
                  <a:pt x="76" y="33"/>
                </a:cubicBezTo>
                <a:cubicBezTo>
                  <a:pt x="76" y="36"/>
                  <a:pt x="76" y="38"/>
                  <a:pt x="76" y="41"/>
                </a:cubicBezTo>
                <a:cubicBezTo>
                  <a:pt x="76" y="41"/>
                  <a:pt x="77" y="41"/>
                  <a:pt x="76" y="41"/>
                </a:cubicBezTo>
                <a:cubicBezTo>
                  <a:pt x="75" y="43"/>
                  <a:pt x="75" y="43"/>
                  <a:pt x="75" y="43"/>
                </a:cubicBezTo>
                <a:cubicBezTo>
                  <a:pt x="75" y="44"/>
                  <a:pt x="75" y="44"/>
                  <a:pt x="76" y="44"/>
                </a:cubicBezTo>
                <a:cubicBezTo>
                  <a:pt x="76" y="44"/>
                  <a:pt x="76" y="45"/>
                  <a:pt x="76" y="45"/>
                </a:cubicBezTo>
                <a:cubicBezTo>
                  <a:pt x="76" y="45"/>
                  <a:pt x="76" y="46"/>
                  <a:pt x="76" y="46"/>
                </a:cubicBezTo>
                <a:cubicBezTo>
                  <a:pt x="76" y="46"/>
                  <a:pt x="76" y="47"/>
                  <a:pt x="76" y="47"/>
                </a:cubicBezTo>
                <a:cubicBezTo>
                  <a:pt x="75" y="47"/>
                  <a:pt x="75" y="46"/>
                  <a:pt x="75" y="46"/>
                </a:cubicBezTo>
                <a:cubicBezTo>
                  <a:pt x="74" y="46"/>
                  <a:pt x="74" y="47"/>
                  <a:pt x="73" y="45"/>
                </a:cubicBezTo>
                <a:cubicBezTo>
                  <a:pt x="73" y="45"/>
                  <a:pt x="73" y="45"/>
                  <a:pt x="72" y="44"/>
                </a:cubicBezTo>
                <a:cubicBezTo>
                  <a:pt x="70" y="39"/>
                  <a:pt x="70" y="39"/>
                  <a:pt x="71" y="45"/>
                </a:cubicBezTo>
                <a:cubicBezTo>
                  <a:pt x="72" y="46"/>
                  <a:pt x="72" y="47"/>
                  <a:pt x="72" y="47"/>
                </a:cubicBezTo>
                <a:cubicBezTo>
                  <a:pt x="72" y="49"/>
                  <a:pt x="73" y="49"/>
                  <a:pt x="74" y="49"/>
                </a:cubicBezTo>
                <a:cubicBezTo>
                  <a:pt x="74" y="49"/>
                  <a:pt x="75" y="49"/>
                  <a:pt x="75" y="49"/>
                </a:cubicBezTo>
                <a:cubicBezTo>
                  <a:pt x="75" y="49"/>
                  <a:pt x="76" y="49"/>
                  <a:pt x="75" y="49"/>
                </a:cubicBezTo>
                <a:cubicBezTo>
                  <a:pt x="72" y="65"/>
                  <a:pt x="58" y="76"/>
                  <a:pt x="41" y="76"/>
                </a:cubicBezTo>
                <a:cubicBezTo>
                  <a:pt x="21" y="76"/>
                  <a:pt x="6" y="60"/>
                  <a:pt x="6" y="41"/>
                </a:cubicBezTo>
                <a:cubicBezTo>
                  <a:pt x="6" y="21"/>
                  <a:pt x="21" y="5"/>
                  <a:pt x="41" y="5"/>
                </a:cubicBezTo>
                <a:cubicBezTo>
                  <a:pt x="45" y="5"/>
                  <a:pt x="48" y="6"/>
                  <a:pt x="52" y="7"/>
                </a:cubicBezTo>
                <a:cubicBezTo>
                  <a:pt x="52" y="7"/>
                  <a:pt x="52" y="8"/>
                  <a:pt x="52" y="8"/>
                </a:cubicBezTo>
                <a:cubicBezTo>
                  <a:pt x="48" y="10"/>
                  <a:pt x="44" y="12"/>
                  <a:pt x="41" y="14"/>
                </a:cubicBezTo>
                <a:cubicBezTo>
                  <a:pt x="39" y="15"/>
                  <a:pt x="39" y="15"/>
                  <a:pt x="37" y="15"/>
                </a:cubicBezTo>
                <a:cubicBezTo>
                  <a:pt x="36" y="15"/>
                  <a:pt x="34" y="16"/>
                  <a:pt x="32" y="16"/>
                </a:cubicBezTo>
                <a:cubicBezTo>
                  <a:pt x="31" y="16"/>
                  <a:pt x="31" y="16"/>
                  <a:pt x="30" y="17"/>
                </a:cubicBezTo>
                <a:cubicBezTo>
                  <a:pt x="30" y="19"/>
                  <a:pt x="30" y="20"/>
                  <a:pt x="30" y="22"/>
                </a:cubicBezTo>
                <a:cubicBezTo>
                  <a:pt x="29" y="23"/>
                  <a:pt x="29" y="23"/>
                  <a:pt x="29" y="24"/>
                </a:cubicBezTo>
                <a:cubicBezTo>
                  <a:pt x="28" y="26"/>
                  <a:pt x="28" y="27"/>
                  <a:pt x="27" y="28"/>
                </a:cubicBezTo>
                <a:cubicBezTo>
                  <a:pt x="27" y="29"/>
                  <a:pt x="27" y="29"/>
                  <a:pt x="26" y="29"/>
                </a:cubicBezTo>
                <a:cubicBezTo>
                  <a:pt x="26" y="29"/>
                  <a:pt x="25" y="30"/>
                  <a:pt x="25" y="30"/>
                </a:cubicBezTo>
                <a:cubicBezTo>
                  <a:pt x="24" y="30"/>
                  <a:pt x="24" y="30"/>
                  <a:pt x="24" y="31"/>
                </a:cubicBezTo>
                <a:cubicBezTo>
                  <a:pt x="24" y="31"/>
                  <a:pt x="24" y="32"/>
                  <a:pt x="25" y="32"/>
                </a:cubicBezTo>
                <a:cubicBezTo>
                  <a:pt x="25" y="33"/>
                  <a:pt x="25" y="33"/>
                  <a:pt x="26" y="33"/>
                </a:cubicBezTo>
                <a:cubicBezTo>
                  <a:pt x="26" y="33"/>
                  <a:pt x="26" y="33"/>
                  <a:pt x="27" y="33"/>
                </a:cubicBezTo>
                <a:cubicBezTo>
                  <a:pt x="28" y="33"/>
                  <a:pt x="28" y="33"/>
                  <a:pt x="29" y="32"/>
                </a:cubicBezTo>
                <a:cubicBezTo>
                  <a:pt x="29" y="31"/>
                  <a:pt x="30" y="30"/>
                  <a:pt x="31" y="29"/>
                </a:cubicBezTo>
                <a:cubicBezTo>
                  <a:pt x="31" y="28"/>
                  <a:pt x="32" y="28"/>
                  <a:pt x="33" y="28"/>
                </a:cubicBezTo>
                <a:cubicBezTo>
                  <a:pt x="34" y="29"/>
                  <a:pt x="35" y="29"/>
                  <a:pt x="36" y="29"/>
                </a:cubicBezTo>
                <a:cubicBezTo>
                  <a:pt x="37" y="30"/>
                  <a:pt x="37" y="30"/>
                  <a:pt x="38" y="30"/>
                </a:cubicBezTo>
                <a:cubicBezTo>
                  <a:pt x="39" y="31"/>
                  <a:pt x="40" y="32"/>
                  <a:pt x="41" y="33"/>
                </a:cubicBezTo>
                <a:cubicBezTo>
                  <a:pt x="42" y="33"/>
                  <a:pt x="41" y="34"/>
                  <a:pt x="41" y="34"/>
                </a:cubicBezTo>
                <a:cubicBezTo>
                  <a:pt x="39" y="34"/>
                  <a:pt x="38" y="34"/>
                  <a:pt x="37" y="34"/>
                </a:cubicBezTo>
                <a:cubicBezTo>
                  <a:pt x="36" y="35"/>
                  <a:pt x="36" y="34"/>
                  <a:pt x="35" y="34"/>
                </a:cubicBezTo>
                <a:cubicBezTo>
                  <a:pt x="35" y="33"/>
                  <a:pt x="34" y="33"/>
                  <a:pt x="33" y="32"/>
                </a:cubicBezTo>
                <a:cubicBezTo>
                  <a:pt x="33" y="32"/>
                  <a:pt x="32" y="32"/>
                  <a:pt x="32" y="32"/>
                </a:cubicBezTo>
                <a:cubicBezTo>
                  <a:pt x="30" y="33"/>
                  <a:pt x="28" y="34"/>
                  <a:pt x="26" y="35"/>
                </a:cubicBezTo>
                <a:cubicBezTo>
                  <a:pt x="25" y="35"/>
                  <a:pt x="25" y="36"/>
                  <a:pt x="25" y="37"/>
                </a:cubicBezTo>
                <a:cubicBezTo>
                  <a:pt x="24" y="39"/>
                  <a:pt x="24" y="42"/>
                  <a:pt x="23" y="44"/>
                </a:cubicBezTo>
                <a:cubicBezTo>
                  <a:pt x="22" y="45"/>
                  <a:pt x="22" y="45"/>
                  <a:pt x="23" y="46"/>
                </a:cubicBezTo>
                <a:cubicBezTo>
                  <a:pt x="24" y="48"/>
                  <a:pt x="25" y="49"/>
                  <a:pt x="26" y="51"/>
                </a:cubicBezTo>
                <a:cubicBezTo>
                  <a:pt x="27" y="52"/>
                  <a:pt x="27" y="52"/>
                  <a:pt x="28" y="51"/>
                </a:cubicBezTo>
                <a:cubicBezTo>
                  <a:pt x="30" y="51"/>
                  <a:pt x="32" y="51"/>
                  <a:pt x="33" y="50"/>
                </a:cubicBezTo>
                <a:cubicBezTo>
                  <a:pt x="34" y="50"/>
                  <a:pt x="35" y="50"/>
                  <a:pt x="35" y="51"/>
                </a:cubicBezTo>
                <a:cubicBezTo>
                  <a:pt x="37" y="57"/>
                  <a:pt x="39" y="63"/>
                  <a:pt x="41" y="69"/>
                </a:cubicBezTo>
                <a:cubicBezTo>
                  <a:pt x="42" y="71"/>
                  <a:pt x="42" y="71"/>
                  <a:pt x="43" y="70"/>
                </a:cubicBezTo>
                <a:cubicBezTo>
                  <a:pt x="45" y="67"/>
                  <a:pt x="46" y="64"/>
                  <a:pt x="48" y="61"/>
                </a:cubicBezTo>
                <a:cubicBezTo>
                  <a:pt x="49" y="59"/>
                  <a:pt x="49" y="59"/>
                  <a:pt x="49" y="57"/>
                </a:cubicBezTo>
                <a:cubicBezTo>
                  <a:pt x="50" y="53"/>
                  <a:pt x="50" y="50"/>
                  <a:pt x="51" y="46"/>
                </a:cubicBezTo>
                <a:cubicBezTo>
                  <a:pt x="51" y="44"/>
                  <a:pt x="51" y="44"/>
                  <a:pt x="49" y="44"/>
                </a:cubicBezTo>
                <a:cubicBezTo>
                  <a:pt x="48" y="45"/>
                  <a:pt x="48" y="44"/>
                  <a:pt x="47" y="43"/>
                </a:cubicBezTo>
                <a:cubicBezTo>
                  <a:pt x="46" y="41"/>
                  <a:pt x="45" y="39"/>
                  <a:pt x="44" y="38"/>
                </a:cubicBezTo>
                <a:cubicBezTo>
                  <a:pt x="43" y="36"/>
                  <a:pt x="43" y="36"/>
                  <a:pt x="44" y="37"/>
                </a:cubicBezTo>
                <a:cubicBezTo>
                  <a:pt x="45" y="38"/>
                  <a:pt x="46" y="40"/>
                  <a:pt x="47" y="41"/>
                </a:cubicBezTo>
                <a:cubicBezTo>
                  <a:pt x="49" y="42"/>
                  <a:pt x="49" y="42"/>
                  <a:pt x="50" y="41"/>
                </a:cubicBezTo>
                <a:cubicBezTo>
                  <a:pt x="51" y="40"/>
                  <a:pt x="52" y="38"/>
                  <a:pt x="53" y="37"/>
                </a:cubicBezTo>
                <a:cubicBezTo>
                  <a:pt x="54" y="36"/>
                  <a:pt x="54" y="36"/>
                  <a:pt x="52" y="35"/>
                </a:cubicBezTo>
                <a:cubicBezTo>
                  <a:pt x="51" y="35"/>
                  <a:pt x="51" y="34"/>
                  <a:pt x="50" y="34"/>
                </a:cubicBezTo>
                <a:cubicBezTo>
                  <a:pt x="49" y="33"/>
                  <a:pt x="48" y="33"/>
                  <a:pt x="50" y="34"/>
                </a:cubicBezTo>
                <a:cubicBezTo>
                  <a:pt x="52" y="34"/>
                  <a:pt x="53" y="34"/>
                  <a:pt x="55" y="34"/>
                </a:cubicBezTo>
                <a:cubicBezTo>
                  <a:pt x="57" y="35"/>
                  <a:pt x="57" y="35"/>
                  <a:pt x="58" y="36"/>
                </a:cubicBezTo>
                <a:cubicBezTo>
                  <a:pt x="59" y="39"/>
                  <a:pt x="60" y="41"/>
                  <a:pt x="62" y="43"/>
                </a:cubicBezTo>
                <a:cubicBezTo>
                  <a:pt x="62" y="45"/>
                  <a:pt x="63" y="44"/>
                  <a:pt x="63" y="43"/>
                </a:cubicBezTo>
                <a:close/>
                <a:moveTo>
                  <a:pt x="51" y="58"/>
                </a:moveTo>
                <a:cubicBezTo>
                  <a:pt x="51" y="58"/>
                  <a:pt x="50" y="59"/>
                  <a:pt x="50" y="59"/>
                </a:cubicBezTo>
                <a:cubicBezTo>
                  <a:pt x="49" y="61"/>
                  <a:pt x="49" y="61"/>
                  <a:pt x="49" y="63"/>
                </a:cubicBezTo>
                <a:cubicBezTo>
                  <a:pt x="50" y="66"/>
                  <a:pt x="50" y="66"/>
                  <a:pt x="51" y="63"/>
                </a:cubicBezTo>
                <a:cubicBezTo>
                  <a:pt x="51" y="61"/>
                  <a:pt x="52" y="60"/>
                  <a:pt x="52" y="58"/>
                </a:cubicBezTo>
                <a:cubicBezTo>
                  <a:pt x="53" y="55"/>
                  <a:pt x="53" y="55"/>
                  <a:pt x="51" y="58"/>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41" name="Rectangle 33"/>
          <p:cNvSpPr>
            <a:spLocks noChangeArrowheads="1"/>
          </p:cNvSpPr>
          <p:nvPr/>
        </p:nvSpPr>
        <p:spPr bwMode="auto">
          <a:xfrm>
            <a:off x="1619831" y="1507836"/>
            <a:ext cx="2808565"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142" name="Rectangle 34"/>
          <p:cNvSpPr>
            <a:spLocks noChangeArrowheads="1"/>
          </p:cNvSpPr>
          <p:nvPr/>
        </p:nvSpPr>
        <p:spPr bwMode="auto">
          <a:xfrm>
            <a:off x="1619831" y="2358820"/>
            <a:ext cx="2808565"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a:solidFill>
                <a:schemeClr val="tx1"/>
              </a:solidFill>
              <a:latin typeface="微软雅黑" panose="020B0503020204020204" charset="-122"/>
              <a:ea typeface="微软雅黑" panose="020B0503020204020204" charset="-122"/>
            </a:endParaRPr>
          </a:p>
        </p:txBody>
      </p:sp>
      <p:sp>
        <p:nvSpPr>
          <p:cNvPr id="143" name="Rectangle 35"/>
          <p:cNvSpPr>
            <a:spLocks noChangeArrowheads="1"/>
          </p:cNvSpPr>
          <p:nvPr/>
        </p:nvSpPr>
        <p:spPr bwMode="auto">
          <a:xfrm>
            <a:off x="1619831" y="3190751"/>
            <a:ext cx="2808565"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a:solidFill>
                <a:schemeClr val="tx1"/>
              </a:solidFill>
              <a:latin typeface="微软雅黑" panose="020B0503020204020204" charset="-122"/>
              <a:ea typeface="微软雅黑" panose="020B0503020204020204" charset="-122"/>
            </a:endParaRPr>
          </a:p>
        </p:txBody>
      </p:sp>
      <p:sp>
        <p:nvSpPr>
          <p:cNvPr id="144" name="Rectangle 36"/>
          <p:cNvSpPr>
            <a:spLocks noChangeArrowheads="1"/>
          </p:cNvSpPr>
          <p:nvPr/>
        </p:nvSpPr>
        <p:spPr bwMode="auto">
          <a:xfrm>
            <a:off x="1619831" y="4048086"/>
            <a:ext cx="2808565"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a:solidFill>
                <a:schemeClr val="tx1"/>
              </a:solidFill>
              <a:latin typeface="微软雅黑" panose="020B0503020204020204" charset="-122"/>
              <a:ea typeface="微软雅黑" panose="020B0503020204020204" charset="-122"/>
            </a:endParaRPr>
          </a:p>
        </p:txBody>
      </p:sp>
      <p:sp>
        <p:nvSpPr>
          <p:cNvPr id="145" name="Rectangle 37"/>
          <p:cNvSpPr>
            <a:spLocks noChangeArrowheads="1"/>
          </p:cNvSpPr>
          <p:nvPr/>
        </p:nvSpPr>
        <p:spPr bwMode="auto">
          <a:xfrm>
            <a:off x="5508002" y="1507836"/>
            <a:ext cx="2808563"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a:solidFill>
                <a:schemeClr val="tx1"/>
              </a:solidFill>
              <a:latin typeface="微软雅黑" panose="020B0503020204020204" charset="-122"/>
              <a:ea typeface="微软雅黑" panose="020B0503020204020204" charset="-122"/>
            </a:endParaRPr>
          </a:p>
        </p:txBody>
      </p:sp>
      <p:sp>
        <p:nvSpPr>
          <p:cNvPr id="146" name="Rectangle 38"/>
          <p:cNvSpPr>
            <a:spLocks noChangeArrowheads="1"/>
          </p:cNvSpPr>
          <p:nvPr/>
        </p:nvSpPr>
        <p:spPr bwMode="auto">
          <a:xfrm>
            <a:off x="5508002" y="2358820"/>
            <a:ext cx="2808563"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a:solidFill>
                <a:schemeClr val="tx1"/>
              </a:solidFill>
              <a:latin typeface="微软雅黑" panose="020B0503020204020204" charset="-122"/>
              <a:ea typeface="微软雅黑" panose="020B0503020204020204" charset="-122"/>
            </a:endParaRPr>
          </a:p>
        </p:txBody>
      </p:sp>
      <p:sp>
        <p:nvSpPr>
          <p:cNvPr id="147" name="Rectangle 39"/>
          <p:cNvSpPr>
            <a:spLocks noChangeArrowheads="1"/>
          </p:cNvSpPr>
          <p:nvPr/>
        </p:nvSpPr>
        <p:spPr bwMode="auto">
          <a:xfrm>
            <a:off x="5508002" y="3190751"/>
            <a:ext cx="2808563"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a:solidFill>
                <a:schemeClr val="tx1"/>
              </a:solidFill>
              <a:latin typeface="微软雅黑" panose="020B0503020204020204" charset="-122"/>
              <a:ea typeface="微软雅黑" panose="020B0503020204020204" charset="-122"/>
            </a:endParaRPr>
          </a:p>
        </p:txBody>
      </p:sp>
      <p:sp>
        <p:nvSpPr>
          <p:cNvPr id="148" name="Rectangle 40"/>
          <p:cNvSpPr>
            <a:spLocks noChangeArrowheads="1"/>
          </p:cNvSpPr>
          <p:nvPr/>
        </p:nvSpPr>
        <p:spPr bwMode="auto">
          <a:xfrm>
            <a:off x="5508002" y="4048086"/>
            <a:ext cx="2808563"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80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additive="base">
                                        <p:cTn id="39" dur="500" fill="hold"/>
                                        <p:tgtEl>
                                          <p:spTgt spid="115"/>
                                        </p:tgtEl>
                                        <p:attrNameLst>
                                          <p:attrName>ppt_x</p:attrName>
                                        </p:attrNameLst>
                                      </p:cBhvr>
                                      <p:tavLst>
                                        <p:tav tm="0">
                                          <p:val>
                                            <p:strVal val="0-#ppt_w/2"/>
                                          </p:val>
                                        </p:tav>
                                        <p:tav tm="100000">
                                          <p:val>
                                            <p:strVal val="#ppt_x"/>
                                          </p:val>
                                        </p:tav>
                                      </p:tavLst>
                                    </p:anim>
                                    <p:anim calcmode="lin" valueType="num">
                                      <p:cBhvr additive="base">
                                        <p:cTn id="40" dur="500" fill="hold"/>
                                        <p:tgtEl>
                                          <p:spTgt spid="115"/>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500" fill="hold"/>
                                        <p:tgtEl>
                                          <p:spTgt spid="120"/>
                                        </p:tgtEl>
                                        <p:attrNameLst>
                                          <p:attrName>ppt_x</p:attrName>
                                        </p:attrNameLst>
                                      </p:cBhvr>
                                      <p:tavLst>
                                        <p:tav tm="0">
                                          <p:val>
                                            <p:strVal val="0-#ppt_w/2"/>
                                          </p:val>
                                        </p:tav>
                                        <p:tav tm="100000">
                                          <p:val>
                                            <p:strVal val="#ppt_x"/>
                                          </p:val>
                                        </p:tav>
                                      </p:tavLst>
                                    </p:anim>
                                    <p:anim calcmode="lin" valueType="num">
                                      <p:cBhvr additive="base">
                                        <p:cTn id="44" dur="500" fill="hold"/>
                                        <p:tgtEl>
                                          <p:spTgt spid="12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25"/>
                                        </p:tgtEl>
                                        <p:attrNameLst>
                                          <p:attrName>style.visibility</p:attrName>
                                        </p:attrNameLst>
                                      </p:cBhvr>
                                      <p:to>
                                        <p:strVal val="visible"/>
                                      </p:to>
                                    </p:set>
                                    <p:anim calcmode="lin" valueType="num">
                                      <p:cBhvr additive="base">
                                        <p:cTn id="47" dur="500" fill="hold"/>
                                        <p:tgtEl>
                                          <p:spTgt spid="125"/>
                                        </p:tgtEl>
                                        <p:attrNameLst>
                                          <p:attrName>ppt_x</p:attrName>
                                        </p:attrNameLst>
                                      </p:cBhvr>
                                      <p:tavLst>
                                        <p:tav tm="0">
                                          <p:val>
                                            <p:strVal val="0-#ppt_w/2"/>
                                          </p:val>
                                        </p:tav>
                                        <p:tav tm="100000">
                                          <p:val>
                                            <p:strVal val="#ppt_x"/>
                                          </p:val>
                                        </p:tav>
                                      </p:tavLst>
                                    </p:anim>
                                    <p:anim calcmode="lin" valueType="num">
                                      <p:cBhvr additive="base">
                                        <p:cTn id="48" dur="500" fill="hold"/>
                                        <p:tgtEl>
                                          <p:spTgt spid="12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28"/>
                                        </p:tgtEl>
                                        <p:attrNameLst>
                                          <p:attrName>style.visibility</p:attrName>
                                        </p:attrNameLst>
                                      </p:cBhvr>
                                      <p:to>
                                        <p:strVal val="visible"/>
                                      </p:to>
                                    </p:set>
                                    <p:anim calcmode="lin" valueType="num">
                                      <p:cBhvr additive="base">
                                        <p:cTn id="51" dur="500" fill="hold"/>
                                        <p:tgtEl>
                                          <p:spTgt spid="128"/>
                                        </p:tgtEl>
                                        <p:attrNameLst>
                                          <p:attrName>ppt_x</p:attrName>
                                        </p:attrNameLst>
                                      </p:cBhvr>
                                      <p:tavLst>
                                        <p:tav tm="0">
                                          <p:val>
                                            <p:strVal val="0-#ppt_w/2"/>
                                          </p:val>
                                        </p:tav>
                                        <p:tav tm="100000">
                                          <p:val>
                                            <p:strVal val="#ppt_x"/>
                                          </p:val>
                                        </p:tav>
                                      </p:tavLst>
                                    </p:anim>
                                    <p:anim calcmode="lin" valueType="num">
                                      <p:cBhvr additive="base">
                                        <p:cTn id="52" dur="500" fill="hold"/>
                                        <p:tgtEl>
                                          <p:spTgt spid="12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anim calcmode="lin" valueType="num">
                                      <p:cBhvr additive="base">
                                        <p:cTn id="55" dur="500" fill="hold"/>
                                        <p:tgtEl>
                                          <p:spTgt spid="131"/>
                                        </p:tgtEl>
                                        <p:attrNameLst>
                                          <p:attrName>ppt_x</p:attrName>
                                        </p:attrNameLst>
                                      </p:cBhvr>
                                      <p:tavLst>
                                        <p:tav tm="0">
                                          <p:val>
                                            <p:strVal val="0-#ppt_w/2"/>
                                          </p:val>
                                        </p:tav>
                                        <p:tav tm="100000">
                                          <p:val>
                                            <p:strVal val="#ppt_x"/>
                                          </p:val>
                                        </p:tav>
                                      </p:tavLst>
                                    </p:anim>
                                    <p:anim calcmode="lin" valueType="num">
                                      <p:cBhvr additive="base">
                                        <p:cTn id="56" dur="500" fill="hold"/>
                                        <p:tgtEl>
                                          <p:spTgt spid="131"/>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34"/>
                                        </p:tgtEl>
                                        <p:attrNameLst>
                                          <p:attrName>style.visibility</p:attrName>
                                        </p:attrNameLst>
                                      </p:cBhvr>
                                      <p:to>
                                        <p:strVal val="visible"/>
                                      </p:to>
                                    </p:set>
                                    <p:anim calcmode="lin" valueType="num">
                                      <p:cBhvr additive="base">
                                        <p:cTn id="59" dur="500" fill="hold"/>
                                        <p:tgtEl>
                                          <p:spTgt spid="134"/>
                                        </p:tgtEl>
                                        <p:attrNameLst>
                                          <p:attrName>ppt_x</p:attrName>
                                        </p:attrNameLst>
                                      </p:cBhvr>
                                      <p:tavLst>
                                        <p:tav tm="0">
                                          <p:val>
                                            <p:strVal val="0-#ppt_w/2"/>
                                          </p:val>
                                        </p:tav>
                                        <p:tav tm="100000">
                                          <p:val>
                                            <p:strVal val="#ppt_x"/>
                                          </p:val>
                                        </p:tav>
                                      </p:tavLst>
                                    </p:anim>
                                    <p:anim calcmode="lin" valueType="num">
                                      <p:cBhvr additive="base">
                                        <p:cTn id="60" dur="500" fill="hold"/>
                                        <p:tgtEl>
                                          <p:spTgt spid="134"/>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37"/>
                                        </p:tgtEl>
                                        <p:attrNameLst>
                                          <p:attrName>style.visibility</p:attrName>
                                        </p:attrNameLst>
                                      </p:cBhvr>
                                      <p:to>
                                        <p:strVal val="visible"/>
                                      </p:to>
                                    </p:set>
                                    <p:anim calcmode="lin" valueType="num">
                                      <p:cBhvr additive="base">
                                        <p:cTn id="63" dur="500" fill="hold"/>
                                        <p:tgtEl>
                                          <p:spTgt spid="137"/>
                                        </p:tgtEl>
                                        <p:attrNameLst>
                                          <p:attrName>ppt_x</p:attrName>
                                        </p:attrNameLst>
                                      </p:cBhvr>
                                      <p:tavLst>
                                        <p:tav tm="0">
                                          <p:val>
                                            <p:strVal val="0-#ppt_w/2"/>
                                          </p:val>
                                        </p:tav>
                                        <p:tav tm="100000">
                                          <p:val>
                                            <p:strVal val="#ppt_x"/>
                                          </p:val>
                                        </p:tav>
                                      </p:tavLst>
                                    </p:anim>
                                    <p:anim calcmode="lin" valueType="num">
                                      <p:cBhvr additive="base">
                                        <p:cTn id="64" dur="500" fill="hold"/>
                                        <p:tgtEl>
                                          <p:spTgt spid="137"/>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40"/>
                                        </p:tgtEl>
                                        <p:attrNameLst>
                                          <p:attrName>style.visibility</p:attrName>
                                        </p:attrNameLst>
                                      </p:cBhvr>
                                      <p:to>
                                        <p:strVal val="visible"/>
                                      </p:to>
                                    </p:set>
                                    <p:anim calcmode="lin" valueType="num">
                                      <p:cBhvr additive="base">
                                        <p:cTn id="67" dur="500" fill="hold"/>
                                        <p:tgtEl>
                                          <p:spTgt spid="140"/>
                                        </p:tgtEl>
                                        <p:attrNameLst>
                                          <p:attrName>ppt_x</p:attrName>
                                        </p:attrNameLst>
                                      </p:cBhvr>
                                      <p:tavLst>
                                        <p:tav tm="0">
                                          <p:val>
                                            <p:strVal val="0-#ppt_w/2"/>
                                          </p:val>
                                        </p:tav>
                                        <p:tav tm="100000">
                                          <p:val>
                                            <p:strVal val="#ppt_x"/>
                                          </p:val>
                                        </p:tav>
                                      </p:tavLst>
                                    </p:anim>
                                    <p:anim calcmode="lin" valueType="num">
                                      <p:cBhvr additive="base">
                                        <p:cTn id="68" dur="500" fill="hold"/>
                                        <p:tgtEl>
                                          <p:spTgt spid="140"/>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500" fill="hold"/>
                                        <p:tgtEl>
                                          <p:spTgt spid="141"/>
                                        </p:tgtEl>
                                        <p:attrNameLst>
                                          <p:attrName>ppt_x</p:attrName>
                                        </p:attrNameLst>
                                      </p:cBhvr>
                                      <p:tavLst>
                                        <p:tav tm="0">
                                          <p:val>
                                            <p:strVal val="0-#ppt_w/2"/>
                                          </p:val>
                                        </p:tav>
                                        <p:tav tm="100000">
                                          <p:val>
                                            <p:strVal val="#ppt_x"/>
                                          </p:val>
                                        </p:tav>
                                      </p:tavLst>
                                    </p:anim>
                                    <p:anim calcmode="lin" valueType="num">
                                      <p:cBhvr additive="base">
                                        <p:cTn id="72" dur="500" fill="hold"/>
                                        <p:tgtEl>
                                          <p:spTgt spid="14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42"/>
                                        </p:tgtEl>
                                        <p:attrNameLst>
                                          <p:attrName>style.visibility</p:attrName>
                                        </p:attrNameLst>
                                      </p:cBhvr>
                                      <p:to>
                                        <p:strVal val="visible"/>
                                      </p:to>
                                    </p:set>
                                    <p:anim calcmode="lin" valueType="num">
                                      <p:cBhvr additive="base">
                                        <p:cTn id="75" dur="500" fill="hold"/>
                                        <p:tgtEl>
                                          <p:spTgt spid="142"/>
                                        </p:tgtEl>
                                        <p:attrNameLst>
                                          <p:attrName>ppt_x</p:attrName>
                                        </p:attrNameLst>
                                      </p:cBhvr>
                                      <p:tavLst>
                                        <p:tav tm="0">
                                          <p:val>
                                            <p:strVal val="0-#ppt_w/2"/>
                                          </p:val>
                                        </p:tav>
                                        <p:tav tm="100000">
                                          <p:val>
                                            <p:strVal val="#ppt_x"/>
                                          </p:val>
                                        </p:tav>
                                      </p:tavLst>
                                    </p:anim>
                                    <p:anim calcmode="lin" valueType="num">
                                      <p:cBhvr additive="base">
                                        <p:cTn id="76" dur="500" fill="hold"/>
                                        <p:tgtEl>
                                          <p:spTgt spid="14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anim calcmode="lin" valueType="num">
                                      <p:cBhvr additive="base">
                                        <p:cTn id="79" dur="500" fill="hold"/>
                                        <p:tgtEl>
                                          <p:spTgt spid="143"/>
                                        </p:tgtEl>
                                        <p:attrNameLst>
                                          <p:attrName>ppt_x</p:attrName>
                                        </p:attrNameLst>
                                      </p:cBhvr>
                                      <p:tavLst>
                                        <p:tav tm="0">
                                          <p:val>
                                            <p:strVal val="0-#ppt_w/2"/>
                                          </p:val>
                                        </p:tav>
                                        <p:tav tm="100000">
                                          <p:val>
                                            <p:strVal val="#ppt_x"/>
                                          </p:val>
                                        </p:tav>
                                      </p:tavLst>
                                    </p:anim>
                                    <p:anim calcmode="lin" valueType="num">
                                      <p:cBhvr additive="base">
                                        <p:cTn id="80" dur="500" fill="hold"/>
                                        <p:tgtEl>
                                          <p:spTgt spid="143"/>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144"/>
                                        </p:tgtEl>
                                        <p:attrNameLst>
                                          <p:attrName>style.visibility</p:attrName>
                                        </p:attrNameLst>
                                      </p:cBhvr>
                                      <p:to>
                                        <p:strVal val="visible"/>
                                      </p:to>
                                    </p:set>
                                    <p:anim calcmode="lin" valueType="num">
                                      <p:cBhvr additive="base">
                                        <p:cTn id="83" dur="500" fill="hold"/>
                                        <p:tgtEl>
                                          <p:spTgt spid="144"/>
                                        </p:tgtEl>
                                        <p:attrNameLst>
                                          <p:attrName>ppt_x</p:attrName>
                                        </p:attrNameLst>
                                      </p:cBhvr>
                                      <p:tavLst>
                                        <p:tav tm="0">
                                          <p:val>
                                            <p:strVal val="0-#ppt_w/2"/>
                                          </p:val>
                                        </p:tav>
                                        <p:tav tm="100000">
                                          <p:val>
                                            <p:strVal val="#ppt_x"/>
                                          </p:val>
                                        </p:tav>
                                      </p:tavLst>
                                    </p:anim>
                                    <p:anim calcmode="lin" valueType="num">
                                      <p:cBhvr additive="base">
                                        <p:cTn id="84" dur="500" fill="hold"/>
                                        <p:tgtEl>
                                          <p:spTgt spid="14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145"/>
                                        </p:tgtEl>
                                        <p:attrNameLst>
                                          <p:attrName>style.visibility</p:attrName>
                                        </p:attrNameLst>
                                      </p:cBhvr>
                                      <p:to>
                                        <p:strVal val="visible"/>
                                      </p:to>
                                    </p:set>
                                    <p:anim calcmode="lin" valueType="num">
                                      <p:cBhvr additive="base">
                                        <p:cTn id="87" dur="500" fill="hold"/>
                                        <p:tgtEl>
                                          <p:spTgt spid="145"/>
                                        </p:tgtEl>
                                        <p:attrNameLst>
                                          <p:attrName>ppt_x</p:attrName>
                                        </p:attrNameLst>
                                      </p:cBhvr>
                                      <p:tavLst>
                                        <p:tav tm="0">
                                          <p:val>
                                            <p:strVal val="0-#ppt_w/2"/>
                                          </p:val>
                                        </p:tav>
                                        <p:tav tm="100000">
                                          <p:val>
                                            <p:strVal val="#ppt_x"/>
                                          </p:val>
                                        </p:tav>
                                      </p:tavLst>
                                    </p:anim>
                                    <p:anim calcmode="lin" valueType="num">
                                      <p:cBhvr additive="base">
                                        <p:cTn id="88" dur="500" fill="hold"/>
                                        <p:tgtEl>
                                          <p:spTgt spid="145"/>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146"/>
                                        </p:tgtEl>
                                        <p:attrNameLst>
                                          <p:attrName>style.visibility</p:attrName>
                                        </p:attrNameLst>
                                      </p:cBhvr>
                                      <p:to>
                                        <p:strVal val="visible"/>
                                      </p:to>
                                    </p:set>
                                    <p:anim calcmode="lin" valueType="num">
                                      <p:cBhvr additive="base">
                                        <p:cTn id="91" dur="500" fill="hold"/>
                                        <p:tgtEl>
                                          <p:spTgt spid="146"/>
                                        </p:tgtEl>
                                        <p:attrNameLst>
                                          <p:attrName>ppt_x</p:attrName>
                                        </p:attrNameLst>
                                      </p:cBhvr>
                                      <p:tavLst>
                                        <p:tav tm="0">
                                          <p:val>
                                            <p:strVal val="0-#ppt_w/2"/>
                                          </p:val>
                                        </p:tav>
                                        <p:tav tm="100000">
                                          <p:val>
                                            <p:strVal val="#ppt_x"/>
                                          </p:val>
                                        </p:tav>
                                      </p:tavLst>
                                    </p:anim>
                                    <p:anim calcmode="lin" valueType="num">
                                      <p:cBhvr additive="base">
                                        <p:cTn id="92" dur="500" fill="hold"/>
                                        <p:tgtEl>
                                          <p:spTgt spid="146"/>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additive="base">
                                        <p:cTn id="95" dur="500" fill="hold"/>
                                        <p:tgtEl>
                                          <p:spTgt spid="147"/>
                                        </p:tgtEl>
                                        <p:attrNameLst>
                                          <p:attrName>ppt_x</p:attrName>
                                        </p:attrNameLst>
                                      </p:cBhvr>
                                      <p:tavLst>
                                        <p:tav tm="0">
                                          <p:val>
                                            <p:strVal val="0-#ppt_w/2"/>
                                          </p:val>
                                        </p:tav>
                                        <p:tav tm="100000">
                                          <p:val>
                                            <p:strVal val="#ppt_x"/>
                                          </p:val>
                                        </p:tav>
                                      </p:tavLst>
                                    </p:anim>
                                    <p:anim calcmode="lin" valueType="num">
                                      <p:cBhvr additive="base">
                                        <p:cTn id="96" dur="500" fill="hold"/>
                                        <p:tgtEl>
                                          <p:spTgt spid="147"/>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148"/>
                                        </p:tgtEl>
                                        <p:attrNameLst>
                                          <p:attrName>style.visibility</p:attrName>
                                        </p:attrNameLst>
                                      </p:cBhvr>
                                      <p:to>
                                        <p:strVal val="visible"/>
                                      </p:to>
                                    </p:set>
                                    <p:anim calcmode="lin" valueType="num">
                                      <p:cBhvr additive="base">
                                        <p:cTn id="99" dur="500" fill="hold"/>
                                        <p:tgtEl>
                                          <p:spTgt spid="148"/>
                                        </p:tgtEl>
                                        <p:attrNameLst>
                                          <p:attrName>ppt_x</p:attrName>
                                        </p:attrNameLst>
                                      </p:cBhvr>
                                      <p:tavLst>
                                        <p:tav tm="0">
                                          <p:val>
                                            <p:strVal val="0-#ppt_w/2"/>
                                          </p:val>
                                        </p:tav>
                                        <p:tav tm="100000">
                                          <p:val>
                                            <p:strVal val="#ppt_x"/>
                                          </p:val>
                                        </p:tav>
                                      </p:tavLst>
                                    </p:anim>
                                    <p:anim calcmode="lin" valueType="num">
                                      <p:cBhvr additive="base">
                                        <p:cTn id="100" dur="500" fill="hold"/>
                                        <p:tgtEl>
                                          <p:spTgt spid="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8" grpId="0" animBg="1"/>
      <p:bldP spid="131" grpId="0" animBg="1"/>
      <p:bldP spid="134" grpId="0" animBg="1"/>
      <p:bldP spid="137" grpId="0" animBg="1"/>
      <p:bldP spid="140" grpId="0" animBg="1"/>
      <p:bldP spid="141" grpId="0"/>
      <p:bldP spid="142" grpId="0"/>
      <p:bldP spid="143" grpId="0"/>
      <p:bldP spid="144" grpId="0"/>
      <p:bldP spid="145" grpId="0"/>
      <p:bldP spid="146" grpId="0"/>
      <p:bldP spid="147" grpId="0"/>
      <p:bldP spid="1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工作成绩展示</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35" name="Freeform 34"/>
          <p:cNvSpPr/>
          <p:nvPr/>
        </p:nvSpPr>
        <p:spPr bwMode="auto">
          <a:xfrm>
            <a:off x="3197540" y="1584043"/>
            <a:ext cx="704920" cy="206396"/>
          </a:xfrm>
          <a:custGeom>
            <a:avLst/>
            <a:gdLst>
              <a:gd name="T0" fmla="*/ 444 w 444"/>
              <a:gd name="T1" fmla="*/ 130 h 130"/>
              <a:gd name="T2" fmla="*/ 444 w 444"/>
              <a:gd name="T3" fmla="*/ 0 h 130"/>
              <a:gd name="T4" fmla="*/ 0 w 444"/>
              <a:gd name="T5" fmla="*/ 0 h 130"/>
            </a:gdLst>
            <a:ahLst/>
            <a:cxnLst>
              <a:cxn ang="0">
                <a:pos x="T0" y="T1"/>
              </a:cxn>
              <a:cxn ang="0">
                <a:pos x="T2" y="T3"/>
              </a:cxn>
              <a:cxn ang="0">
                <a:pos x="T4" y="T5"/>
              </a:cxn>
            </a:cxnLst>
            <a:rect l="0" t="0" r="r" b="b"/>
            <a:pathLst>
              <a:path w="444" h="130">
                <a:moveTo>
                  <a:pt x="444" y="130"/>
                </a:moveTo>
                <a:lnTo>
                  <a:pt x="444" y="0"/>
                </a:lnTo>
                <a:lnTo>
                  <a:pt x="0" y="0"/>
                </a:lnTo>
              </a:path>
            </a:pathLst>
          </a:cu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6" name="Freeform 35"/>
          <p:cNvSpPr/>
          <p:nvPr/>
        </p:nvSpPr>
        <p:spPr bwMode="auto">
          <a:xfrm>
            <a:off x="4945550" y="1584043"/>
            <a:ext cx="679517" cy="319118"/>
          </a:xfrm>
          <a:custGeom>
            <a:avLst/>
            <a:gdLst>
              <a:gd name="T0" fmla="*/ 0 w 428"/>
              <a:gd name="T1" fmla="*/ 201 h 201"/>
              <a:gd name="T2" fmla="*/ 0 w 428"/>
              <a:gd name="T3" fmla="*/ 0 h 201"/>
              <a:gd name="T4" fmla="*/ 428 w 428"/>
              <a:gd name="T5" fmla="*/ 0 h 201"/>
            </a:gdLst>
            <a:ahLst/>
            <a:cxnLst>
              <a:cxn ang="0">
                <a:pos x="T0" y="T1"/>
              </a:cxn>
              <a:cxn ang="0">
                <a:pos x="T2" y="T3"/>
              </a:cxn>
              <a:cxn ang="0">
                <a:pos x="T4" y="T5"/>
              </a:cxn>
            </a:cxnLst>
            <a:rect l="0" t="0" r="r" b="b"/>
            <a:pathLst>
              <a:path w="428" h="201">
                <a:moveTo>
                  <a:pt x="0" y="201"/>
                </a:moveTo>
                <a:lnTo>
                  <a:pt x="0" y="0"/>
                </a:lnTo>
                <a:lnTo>
                  <a:pt x="428" y="0"/>
                </a:lnTo>
              </a:path>
            </a:pathLst>
          </a:cu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7" name="Freeform 36"/>
          <p:cNvSpPr/>
          <p:nvPr/>
        </p:nvSpPr>
        <p:spPr bwMode="auto">
          <a:xfrm>
            <a:off x="6401430" y="2296900"/>
            <a:ext cx="1344746" cy="488999"/>
          </a:xfrm>
          <a:custGeom>
            <a:avLst/>
            <a:gdLst>
              <a:gd name="T0" fmla="*/ 0 w 847"/>
              <a:gd name="T1" fmla="*/ 308 h 308"/>
              <a:gd name="T2" fmla="*/ 0 w 847"/>
              <a:gd name="T3" fmla="*/ 0 h 308"/>
              <a:gd name="T4" fmla="*/ 847 w 847"/>
              <a:gd name="T5" fmla="*/ 0 h 308"/>
              <a:gd name="T6" fmla="*/ 847 w 847"/>
              <a:gd name="T7" fmla="*/ 105 h 308"/>
            </a:gdLst>
            <a:ahLst/>
            <a:cxnLst>
              <a:cxn ang="0">
                <a:pos x="T0" y="T1"/>
              </a:cxn>
              <a:cxn ang="0">
                <a:pos x="T2" y="T3"/>
              </a:cxn>
              <a:cxn ang="0">
                <a:pos x="T4" y="T5"/>
              </a:cxn>
              <a:cxn ang="0">
                <a:pos x="T6" y="T7"/>
              </a:cxn>
            </a:cxnLst>
            <a:rect l="0" t="0" r="r" b="b"/>
            <a:pathLst>
              <a:path w="847" h="308">
                <a:moveTo>
                  <a:pt x="0" y="308"/>
                </a:moveTo>
                <a:lnTo>
                  <a:pt x="0" y="0"/>
                </a:lnTo>
                <a:lnTo>
                  <a:pt x="847" y="0"/>
                </a:lnTo>
                <a:lnTo>
                  <a:pt x="847" y="105"/>
                </a:lnTo>
              </a:path>
            </a:pathLst>
          </a:cu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8" name="Freeform 37"/>
          <p:cNvSpPr/>
          <p:nvPr/>
        </p:nvSpPr>
        <p:spPr bwMode="auto">
          <a:xfrm>
            <a:off x="1401901" y="2296900"/>
            <a:ext cx="1479696" cy="242912"/>
          </a:xfrm>
          <a:custGeom>
            <a:avLst/>
            <a:gdLst>
              <a:gd name="T0" fmla="*/ 932 w 932"/>
              <a:gd name="T1" fmla="*/ 153 h 153"/>
              <a:gd name="T2" fmla="*/ 932 w 932"/>
              <a:gd name="T3" fmla="*/ 0 h 153"/>
              <a:gd name="T4" fmla="*/ 0 w 932"/>
              <a:gd name="T5" fmla="*/ 0 h 153"/>
              <a:gd name="T6" fmla="*/ 0 w 932"/>
              <a:gd name="T7" fmla="*/ 105 h 153"/>
            </a:gdLst>
            <a:ahLst/>
            <a:cxnLst>
              <a:cxn ang="0">
                <a:pos x="T0" y="T1"/>
              </a:cxn>
              <a:cxn ang="0">
                <a:pos x="T2" y="T3"/>
              </a:cxn>
              <a:cxn ang="0">
                <a:pos x="T4" y="T5"/>
              </a:cxn>
              <a:cxn ang="0">
                <a:pos x="T6" y="T7"/>
              </a:cxn>
            </a:cxnLst>
            <a:rect l="0" t="0" r="r" b="b"/>
            <a:pathLst>
              <a:path w="932" h="153">
                <a:moveTo>
                  <a:pt x="932" y="153"/>
                </a:moveTo>
                <a:lnTo>
                  <a:pt x="932" y="0"/>
                </a:lnTo>
                <a:lnTo>
                  <a:pt x="0" y="0"/>
                </a:lnTo>
                <a:lnTo>
                  <a:pt x="0" y="105"/>
                </a:lnTo>
              </a:path>
            </a:pathLst>
          </a:custGeom>
          <a:noFill/>
          <a:ln w="9525">
            <a:solidFill>
              <a:srgbClr val="CE7B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9" name="Freeform 38"/>
          <p:cNvSpPr/>
          <p:nvPr/>
        </p:nvSpPr>
        <p:spPr bwMode="auto">
          <a:xfrm>
            <a:off x="3091167" y="3798823"/>
            <a:ext cx="989110" cy="446132"/>
          </a:xfrm>
          <a:custGeom>
            <a:avLst/>
            <a:gdLst>
              <a:gd name="T0" fmla="*/ 476 w 623"/>
              <a:gd name="T1" fmla="*/ 0 h 281"/>
              <a:gd name="T2" fmla="*/ 623 w 623"/>
              <a:gd name="T3" fmla="*/ 0 h 281"/>
              <a:gd name="T4" fmla="*/ 623 w 623"/>
              <a:gd name="T5" fmla="*/ 281 h 281"/>
              <a:gd name="T6" fmla="*/ 0 w 623"/>
              <a:gd name="T7" fmla="*/ 281 h 281"/>
            </a:gdLst>
            <a:ahLst/>
            <a:cxnLst>
              <a:cxn ang="0">
                <a:pos x="T0" y="T1"/>
              </a:cxn>
              <a:cxn ang="0">
                <a:pos x="T2" y="T3"/>
              </a:cxn>
              <a:cxn ang="0">
                <a:pos x="T4" y="T5"/>
              </a:cxn>
              <a:cxn ang="0">
                <a:pos x="T6" y="T7"/>
              </a:cxn>
            </a:cxnLst>
            <a:rect l="0" t="0" r="r" b="b"/>
            <a:pathLst>
              <a:path w="623" h="281">
                <a:moveTo>
                  <a:pt x="476" y="0"/>
                </a:moveTo>
                <a:lnTo>
                  <a:pt x="623" y="0"/>
                </a:lnTo>
                <a:lnTo>
                  <a:pt x="623" y="281"/>
                </a:lnTo>
                <a:lnTo>
                  <a:pt x="0" y="281"/>
                </a:lnTo>
              </a:path>
            </a:pathLst>
          </a:cu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40" name="Freeform 39"/>
          <p:cNvSpPr/>
          <p:nvPr/>
        </p:nvSpPr>
        <p:spPr bwMode="auto">
          <a:xfrm>
            <a:off x="4623255" y="3471766"/>
            <a:ext cx="1157402" cy="773189"/>
          </a:xfrm>
          <a:custGeom>
            <a:avLst/>
            <a:gdLst>
              <a:gd name="T0" fmla="*/ 159 w 729"/>
              <a:gd name="T1" fmla="*/ 0 h 487"/>
              <a:gd name="T2" fmla="*/ 0 w 729"/>
              <a:gd name="T3" fmla="*/ 0 h 487"/>
              <a:gd name="T4" fmla="*/ 0 w 729"/>
              <a:gd name="T5" fmla="*/ 487 h 487"/>
              <a:gd name="T6" fmla="*/ 729 w 729"/>
              <a:gd name="T7" fmla="*/ 487 h 487"/>
            </a:gdLst>
            <a:ahLst/>
            <a:cxnLst>
              <a:cxn ang="0">
                <a:pos x="T0" y="T1"/>
              </a:cxn>
              <a:cxn ang="0">
                <a:pos x="T2" y="T3"/>
              </a:cxn>
              <a:cxn ang="0">
                <a:pos x="T4" y="T5"/>
              </a:cxn>
              <a:cxn ang="0">
                <a:pos x="T6" y="T7"/>
              </a:cxn>
            </a:cxnLst>
            <a:rect l="0" t="0" r="r" b="b"/>
            <a:pathLst>
              <a:path w="729" h="487">
                <a:moveTo>
                  <a:pt x="159" y="0"/>
                </a:moveTo>
                <a:lnTo>
                  <a:pt x="0" y="0"/>
                </a:lnTo>
                <a:lnTo>
                  <a:pt x="0" y="487"/>
                </a:lnTo>
                <a:lnTo>
                  <a:pt x="729" y="487"/>
                </a:lnTo>
              </a:path>
            </a:pathLst>
          </a:custGeom>
          <a:noFill/>
          <a:ln w="9525">
            <a:solidFill>
              <a:srgbClr val="CE7B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41" name="Rectangle 40"/>
          <p:cNvSpPr>
            <a:spLocks noChangeArrowheads="1"/>
          </p:cNvSpPr>
          <p:nvPr/>
        </p:nvSpPr>
        <p:spPr bwMode="auto">
          <a:xfrm>
            <a:off x="427080" y="2563627"/>
            <a:ext cx="1943291" cy="8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200" dirty="0">
                <a:solidFill>
                  <a:schemeClr val="tx1"/>
                </a:solidFill>
                <a:latin typeface="微软雅黑" panose="020B0503020204020204" charset="-122"/>
                <a:ea typeface="微软雅黑" panose="020B0503020204020204" charset="-122"/>
              </a:rPr>
              <a:t>单击此处添加标题</a:t>
            </a:r>
            <a:endParaRPr lang="zh-CN" altLang="en-US" sz="1200" dirty="0">
              <a:solidFill>
                <a:schemeClr val="tx1"/>
              </a:solidFill>
              <a:latin typeface="微软雅黑" panose="020B0503020204020204" charset="-122"/>
              <a:ea typeface="微软雅黑" panose="020B0503020204020204" charset="-122"/>
            </a:endParaRPr>
          </a:p>
          <a:p>
            <a:pPr algn="ct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2" name="Rectangle 41"/>
          <p:cNvSpPr>
            <a:spLocks noChangeArrowheads="1"/>
          </p:cNvSpPr>
          <p:nvPr/>
        </p:nvSpPr>
        <p:spPr bwMode="auto">
          <a:xfrm>
            <a:off x="1201856" y="1249047"/>
            <a:ext cx="1943291" cy="8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200" dirty="0">
                <a:solidFill>
                  <a:schemeClr val="tx1"/>
                </a:solidFill>
                <a:latin typeface="微软雅黑" panose="020B0503020204020204" charset="-122"/>
                <a:ea typeface="微软雅黑" panose="020B0503020204020204" charset="-122"/>
              </a:rPr>
              <a:t>单击此处添加标题</a:t>
            </a:r>
            <a:endParaRPr lang="zh-CN" altLang="en-US" sz="1200" dirty="0">
              <a:solidFill>
                <a:schemeClr val="tx1"/>
              </a:solidFill>
              <a:latin typeface="微软雅黑" panose="020B0503020204020204" charset="-122"/>
              <a:ea typeface="微软雅黑" panose="020B0503020204020204" charset="-122"/>
            </a:endParaRPr>
          </a:p>
          <a:p>
            <a:pPr algn="ct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3" name="Rectangle 42"/>
          <p:cNvSpPr>
            <a:spLocks noChangeArrowheads="1"/>
          </p:cNvSpPr>
          <p:nvPr/>
        </p:nvSpPr>
        <p:spPr bwMode="auto">
          <a:xfrm>
            <a:off x="5659995" y="1249047"/>
            <a:ext cx="1943291" cy="8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200" dirty="0">
                <a:solidFill>
                  <a:schemeClr val="tx1"/>
                </a:solidFill>
                <a:latin typeface="微软雅黑" panose="020B0503020204020204" charset="-122"/>
                <a:ea typeface="微软雅黑" panose="020B0503020204020204" charset="-122"/>
              </a:rPr>
              <a:t>单击此处添加标题</a:t>
            </a:r>
            <a:endParaRPr lang="zh-CN" altLang="en-US" sz="1200" dirty="0">
              <a:solidFill>
                <a:schemeClr val="tx1"/>
              </a:solidFill>
              <a:latin typeface="微软雅黑" panose="020B0503020204020204" charset="-122"/>
              <a:ea typeface="微软雅黑" panose="020B0503020204020204" charset="-122"/>
            </a:endParaRPr>
          </a:p>
          <a:p>
            <a:pPr algn="ct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r>
              <a:rPr lang="en-US" altLang="zh-CN" sz="800" dirty="0">
                <a:solidFill>
                  <a:schemeClr val="tx1"/>
                </a:solidFill>
                <a:latin typeface="微软雅黑" panose="020B0503020204020204" charset="-122"/>
                <a:ea typeface="微软雅黑" panose="020B0503020204020204" charset="-122"/>
              </a:rPr>
              <a:t> </a:t>
            </a:r>
            <a:endParaRPr lang="en-US" altLang="zh-CN" sz="800" dirty="0">
              <a:solidFill>
                <a:schemeClr val="tx1"/>
              </a:solidFill>
              <a:latin typeface="微软雅黑" panose="020B0503020204020204" charset="-122"/>
              <a:ea typeface="微软雅黑" panose="020B0503020204020204" charset="-122"/>
            </a:endParaRPr>
          </a:p>
        </p:txBody>
      </p:sp>
      <p:sp>
        <p:nvSpPr>
          <p:cNvPr id="44" name="Rectangle 43"/>
          <p:cNvSpPr>
            <a:spLocks noChangeArrowheads="1"/>
          </p:cNvSpPr>
          <p:nvPr/>
        </p:nvSpPr>
        <p:spPr bwMode="auto">
          <a:xfrm>
            <a:off x="6777705" y="2563627"/>
            <a:ext cx="1943291" cy="8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200" dirty="0">
                <a:solidFill>
                  <a:schemeClr val="tx1"/>
                </a:solidFill>
                <a:latin typeface="微软雅黑" panose="020B0503020204020204" charset="-122"/>
                <a:ea typeface="微软雅黑" panose="020B0503020204020204" charset="-122"/>
              </a:rPr>
              <a:t>单击此处添加标题</a:t>
            </a:r>
            <a:endParaRPr lang="zh-CN" altLang="en-US" sz="1200" dirty="0">
              <a:solidFill>
                <a:schemeClr val="tx1"/>
              </a:solidFill>
              <a:latin typeface="微软雅黑" panose="020B0503020204020204" charset="-122"/>
              <a:ea typeface="微软雅黑" panose="020B0503020204020204" charset="-122"/>
            </a:endParaRPr>
          </a:p>
          <a:p>
            <a:pPr algn="ct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5" name="Rectangle 44"/>
          <p:cNvSpPr>
            <a:spLocks noChangeArrowheads="1"/>
          </p:cNvSpPr>
          <p:nvPr/>
        </p:nvSpPr>
        <p:spPr bwMode="auto">
          <a:xfrm>
            <a:off x="5867977" y="3884557"/>
            <a:ext cx="1943291" cy="8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200" dirty="0">
                <a:solidFill>
                  <a:schemeClr val="tx1"/>
                </a:solidFill>
                <a:latin typeface="微软雅黑" panose="020B0503020204020204" charset="-122"/>
                <a:ea typeface="微软雅黑" panose="020B0503020204020204" charset="-122"/>
              </a:rPr>
              <a:t>单击此处添加标题</a:t>
            </a:r>
            <a:endParaRPr lang="zh-CN" altLang="en-US" sz="1200" dirty="0">
              <a:solidFill>
                <a:schemeClr val="tx1"/>
              </a:solidFill>
              <a:latin typeface="微软雅黑" panose="020B0503020204020204" charset="-122"/>
              <a:ea typeface="微软雅黑" panose="020B0503020204020204" charset="-122"/>
            </a:endParaRPr>
          </a:p>
          <a:p>
            <a:pPr algn="ct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6" name="Rectangle 45"/>
          <p:cNvSpPr>
            <a:spLocks noChangeArrowheads="1"/>
          </p:cNvSpPr>
          <p:nvPr/>
        </p:nvSpPr>
        <p:spPr bwMode="auto">
          <a:xfrm>
            <a:off x="1079606" y="3884557"/>
            <a:ext cx="1943291" cy="8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1200" dirty="0">
                <a:solidFill>
                  <a:schemeClr val="tx1"/>
                </a:solidFill>
                <a:latin typeface="微软雅黑" panose="020B0503020204020204" charset="-122"/>
                <a:ea typeface="微软雅黑" panose="020B0503020204020204" charset="-122"/>
              </a:rPr>
              <a:t>单击此处添加标题</a:t>
            </a:r>
            <a:endParaRPr lang="zh-CN" altLang="en-US" sz="1200" dirty="0">
              <a:solidFill>
                <a:schemeClr val="tx1"/>
              </a:solidFill>
              <a:latin typeface="微软雅黑" panose="020B0503020204020204" charset="-122"/>
              <a:ea typeface="微软雅黑" panose="020B0503020204020204" charset="-122"/>
            </a:endParaRPr>
          </a:p>
          <a:p>
            <a:pPr algn="ct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grpSp>
        <p:nvGrpSpPr>
          <p:cNvPr id="3" name="组合 2"/>
          <p:cNvGrpSpPr/>
          <p:nvPr/>
        </p:nvGrpSpPr>
        <p:grpSpPr>
          <a:xfrm>
            <a:off x="3273747" y="1790438"/>
            <a:ext cx="1252661" cy="1447943"/>
            <a:chOff x="3273425" y="1789113"/>
            <a:chExt cx="1252538" cy="1447800"/>
          </a:xfrm>
          <a:solidFill>
            <a:srgbClr val="4F2600"/>
          </a:solidFill>
        </p:grpSpPr>
        <p:sp>
          <p:nvSpPr>
            <p:cNvPr id="50" name="Freeform 5"/>
            <p:cNvSpPr/>
            <p:nvPr/>
          </p:nvSpPr>
          <p:spPr bwMode="auto">
            <a:xfrm>
              <a:off x="3348038" y="1875357"/>
              <a:ext cx="1103312" cy="1275312"/>
            </a:xfrm>
            <a:custGeom>
              <a:avLst/>
              <a:gdLst>
                <a:gd name="T0" fmla="*/ 0 w 789"/>
                <a:gd name="T1" fmla="*/ 227 h 912"/>
                <a:gd name="T2" fmla="*/ 396 w 789"/>
                <a:gd name="T3" fmla="*/ 0 h 912"/>
                <a:gd name="T4" fmla="*/ 789 w 789"/>
                <a:gd name="T5" fmla="*/ 227 h 912"/>
                <a:gd name="T6" fmla="*/ 789 w 789"/>
                <a:gd name="T7" fmla="*/ 682 h 912"/>
                <a:gd name="T8" fmla="*/ 396 w 789"/>
                <a:gd name="T9" fmla="*/ 912 h 912"/>
                <a:gd name="T10" fmla="*/ 0 w 789"/>
                <a:gd name="T11" fmla="*/ 682 h 912"/>
                <a:gd name="T12" fmla="*/ 0 w 789"/>
                <a:gd name="T13" fmla="*/ 227 h 912"/>
              </a:gdLst>
              <a:ahLst/>
              <a:cxnLst>
                <a:cxn ang="0">
                  <a:pos x="T0" y="T1"/>
                </a:cxn>
                <a:cxn ang="0">
                  <a:pos x="T2" y="T3"/>
                </a:cxn>
                <a:cxn ang="0">
                  <a:pos x="T4" y="T5"/>
                </a:cxn>
                <a:cxn ang="0">
                  <a:pos x="T6" y="T7"/>
                </a:cxn>
                <a:cxn ang="0">
                  <a:pos x="T8" y="T9"/>
                </a:cxn>
                <a:cxn ang="0">
                  <a:pos x="T10" y="T11"/>
                </a:cxn>
                <a:cxn ang="0">
                  <a:pos x="T12" y="T13"/>
                </a:cxn>
              </a:cxnLst>
              <a:rect l="0" t="0" r="r" b="b"/>
              <a:pathLst>
                <a:path w="789" h="912">
                  <a:moveTo>
                    <a:pt x="0" y="227"/>
                  </a:moveTo>
                  <a:lnTo>
                    <a:pt x="396" y="0"/>
                  </a:lnTo>
                  <a:lnTo>
                    <a:pt x="789" y="227"/>
                  </a:lnTo>
                  <a:lnTo>
                    <a:pt x="789" y="682"/>
                  </a:lnTo>
                  <a:lnTo>
                    <a:pt x="396" y="912"/>
                  </a:lnTo>
                  <a:lnTo>
                    <a:pt x="0" y="682"/>
                  </a:lnTo>
                  <a:lnTo>
                    <a:pt x="0" y="227"/>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4" name="Freeform 5"/>
            <p:cNvSpPr/>
            <p:nvPr/>
          </p:nvSpPr>
          <p:spPr bwMode="auto">
            <a:xfrm>
              <a:off x="3273425" y="1789113"/>
              <a:ext cx="1252538" cy="1447800"/>
            </a:xfrm>
            <a:custGeom>
              <a:avLst/>
              <a:gdLst>
                <a:gd name="T0" fmla="*/ 0 w 789"/>
                <a:gd name="T1" fmla="*/ 227 h 912"/>
                <a:gd name="T2" fmla="*/ 396 w 789"/>
                <a:gd name="T3" fmla="*/ 0 h 912"/>
                <a:gd name="T4" fmla="*/ 789 w 789"/>
                <a:gd name="T5" fmla="*/ 227 h 912"/>
                <a:gd name="T6" fmla="*/ 789 w 789"/>
                <a:gd name="T7" fmla="*/ 682 h 912"/>
                <a:gd name="T8" fmla="*/ 396 w 789"/>
                <a:gd name="T9" fmla="*/ 912 h 912"/>
                <a:gd name="T10" fmla="*/ 0 w 789"/>
                <a:gd name="T11" fmla="*/ 682 h 912"/>
                <a:gd name="T12" fmla="*/ 0 w 789"/>
                <a:gd name="T13" fmla="*/ 227 h 912"/>
              </a:gdLst>
              <a:ahLst/>
              <a:cxnLst>
                <a:cxn ang="0">
                  <a:pos x="T0" y="T1"/>
                </a:cxn>
                <a:cxn ang="0">
                  <a:pos x="T2" y="T3"/>
                </a:cxn>
                <a:cxn ang="0">
                  <a:pos x="T4" y="T5"/>
                </a:cxn>
                <a:cxn ang="0">
                  <a:pos x="T6" y="T7"/>
                </a:cxn>
                <a:cxn ang="0">
                  <a:pos x="T8" y="T9"/>
                </a:cxn>
                <a:cxn ang="0">
                  <a:pos x="T10" y="T11"/>
                </a:cxn>
                <a:cxn ang="0">
                  <a:pos x="T12" y="T13"/>
                </a:cxn>
              </a:cxnLst>
              <a:rect l="0" t="0" r="r" b="b"/>
              <a:pathLst>
                <a:path w="789" h="912">
                  <a:moveTo>
                    <a:pt x="0" y="227"/>
                  </a:moveTo>
                  <a:lnTo>
                    <a:pt x="396" y="0"/>
                  </a:lnTo>
                  <a:lnTo>
                    <a:pt x="789" y="227"/>
                  </a:lnTo>
                  <a:lnTo>
                    <a:pt x="789" y="682"/>
                  </a:lnTo>
                  <a:lnTo>
                    <a:pt x="396" y="912"/>
                  </a:lnTo>
                  <a:lnTo>
                    <a:pt x="0" y="682"/>
                  </a:lnTo>
                  <a:lnTo>
                    <a:pt x="0" y="227"/>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58" name="组合 57"/>
          <p:cNvGrpSpPr/>
          <p:nvPr/>
        </p:nvGrpSpPr>
        <p:grpSpPr>
          <a:xfrm>
            <a:off x="2567241" y="2539812"/>
            <a:ext cx="630299" cy="728734"/>
            <a:chOff x="2566988" y="2538413"/>
            <a:chExt cx="630237" cy="728662"/>
          </a:xfrm>
          <a:solidFill>
            <a:srgbClr val="CE7B01"/>
          </a:solidFill>
        </p:grpSpPr>
        <p:sp>
          <p:nvSpPr>
            <p:cNvPr id="55" name="Freeform 8"/>
            <p:cNvSpPr/>
            <p:nvPr/>
          </p:nvSpPr>
          <p:spPr bwMode="auto">
            <a:xfrm>
              <a:off x="2623863" y="2609850"/>
              <a:ext cx="514900" cy="595312"/>
            </a:xfrm>
            <a:custGeom>
              <a:avLst/>
              <a:gdLst>
                <a:gd name="T0" fmla="*/ 0 w 397"/>
                <a:gd name="T1" fmla="*/ 115 h 459"/>
                <a:gd name="T2" fmla="*/ 198 w 397"/>
                <a:gd name="T3" fmla="*/ 0 h 459"/>
                <a:gd name="T4" fmla="*/ 397 w 397"/>
                <a:gd name="T5" fmla="*/ 115 h 459"/>
                <a:gd name="T6" fmla="*/ 397 w 397"/>
                <a:gd name="T7" fmla="*/ 344 h 459"/>
                <a:gd name="T8" fmla="*/ 198 w 397"/>
                <a:gd name="T9" fmla="*/ 459 h 459"/>
                <a:gd name="T10" fmla="*/ 0 w 397"/>
                <a:gd name="T11" fmla="*/ 344 h 459"/>
                <a:gd name="T12" fmla="*/ 0 w 397"/>
                <a:gd name="T13" fmla="*/ 115 h 459"/>
              </a:gdLst>
              <a:ahLst/>
              <a:cxnLst>
                <a:cxn ang="0">
                  <a:pos x="T0" y="T1"/>
                </a:cxn>
                <a:cxn ang="0">
                  <a:pos x="T2" y="T3"/>
                </a:cxn>
                <a:cxn ang="0">
                  <a:pos x="T4" y="T5"/>
                </a:cxn>
                <a:cxn ang="0">
                  <a:pos x="T6" y="T7"/>
                </a:cxn>
                <a:cxn ang="0">
                  <a:pos x="T8" y="T9"/>
                </a:cxn>
                <a:cxn ang="0">
                  <a:pos x="T10" y="T11"/>
                </a:cxn>
                <a:cxn ang="0">
                  <a:pos x="T12" y="T13"/>
                </a:cxn>
              </a:cxnLst>
              <a:rect l="0" t="0" r="r" b="b"/>
              <a:pathLst>
                <a:path w="397" h="459">
                  <a:moveTo>
                    <a:pt x="0" y="115"/>
                  </a:moveTo>
                  <a:lnTo>
                    <a:pt x="198" y="0"/>
                  </a:lnTo>
                  <a:lnTo>
                    <a:pt x="397" y="115"/>
                  </a:lnTo>
                  <a:lnTo>
                    <a:pt x="397" y="344"/>
                  </a:lnTo>
                  <a:lnTo>
                    <a:pt x="198" y="459"/>
                  </a:lnTo>
                  <a:lnTo>
                    <a:pt x="0" y="344"/>
                  </a:lnTo>
                  <a:lnTo>
                    <a:pt x="0" y="115"/>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7" name="Freeform 8"/>
            <p:cNvSpPr/>
            <p:nvPr/>
          </p:nvSpPr>
          <p:spPr bwMode="auto">
            <a:xfrm>
              <a:off x="2566988" y="2538413"/>
              <a:ext cx="630237" cy="728662"/>
            </a:xfrm>
            <a:custGeom>
              <a:avLst/>
              <a:gdLst>
                <a:gd name="T0" fmla="*/ 0 w 397"/>
                <a:gd name="T1" fmla="*/ 115 h 459"/>
                <a:gd name="T2" fmla="*/ 198 w 397"/>
                <a:gd name="T3" fmla="*/ 0 h 459"/>
                <a:gd name="T4" fmla="*/ 397 w 397"/>
                <a:gd name="T5" fmla="*/ 115 h 459"/>
                <a:gd name="T6" fmla="*/ 397 w 397"/>
                <a:gd name="T7" fmla="*/ 344 h 459"/>
                <a:gd name="T8" fmla="*/ 198 w 397"/>
                <a:gd name="T9" fmla="*/ 459 h 459"/>
                <a:gd name="T10" fmla="*/ 0 w 397"/>
                <a:gd name="T11" fmla="*/ 344 h 459"/>
                <a:gd name="T12" fmla="*/ 0 w 397"/>
                <a:gd name="T13" fmla="*/ 115 h 459"/>
              </a:gdLst>
              <a:ahLst/>
              <a:cxnLst>
                <a:cxn ang="0">
                  <a:pos x="T0" y="T1"/>
                </a:cxn>
                <a:cxn ang="0">
                  <a:pos x="T2" y="T3"/>
                </a:cxn>
                <a:cxn ang="0">
                  <a:pos x="T4" y="T5"/>
                </a:cxn>
                <a:cxn ang="0">
                  <a:pos x="T6" y="T7"/>
                </a:cxn>
                <a:cxn ang="0">
                  <a:pos x="T8" y="T9"/>
                </a:cxn>
                <a:cxn ang="0">
                  <a:pos x="T10" y="T11"/>
                </a:cxn>
                <a:cxn ang="0">
                  <a:pos x="T12" y="T13"/>
                </a:cxn>
              </a:cxnLst>
              <a:rect l="0" t="0" r="r" b="b"/>
              <a:pathLst>
                <a:path w="397" h="459">
                  <a:moveTo>
                    <a:pt x="0" y="115"/>
                  </a:moveTo>
                  <a:lnTo>
                    <a:pt x="198" y="0"/>
                  </a:lnTo>
                  <a:lnTo>
                    <a:pt x="397" y="115"/>
                  </a:lnTo>
                  <a:lnTo>
                    <a:pt x="397" y="344"/>
                  </a:lnTo>
                  <a:lnTo>
                    <a:pt x="198" y="459"/>
                  </a:lnTo>
                  <a:lnTo>
                    <a:pt x="0" y="344"/>
                  </a:lnTo>
                  <a:lnTo>
                    <a:pt x="0" y="115"/>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5" name="组合 4"/>
          <p:cNvGrpSpPr/>
          <p:nvPr/>
        </p:nvGrpSpPr>
        <p:grpSpPr>
          <a:xfrm>
            <a:off x="4605791" y="1903162"/>
            <a:ext cx="682692" cy="787478"/>
            <a:chOff x="4605338" y="1901825"/>
            <a:chExt cx="682625" cy="787400"/>
          </a:xfrm>
          <a:solidFill>
            <a:srgbClr val="CE7B01"/>
          </a:solidFill>
        </p:grpSpPr>
        <p:sp>
          <p:nvSpPr>
            <p:cNvPr id="51" name="Freeform 9"/>
            <p:cNvSpPr/>
            <p:nvPr/>
          </p:nvSpPr>
          <p:spPr bwMode="auto">
            <a:xfrm>
              <a:off x="4679656" y="1987550"/>
              <a:ext cx="533990" cy="615950"/>
            </a:xfrm>
            <a:custGeom>
              <a:avLst/>
              <a:gdLst>
                <a:gd name="T0" fmla="*/ 0 w 430"/>
                <a:gd name="T1" fmla="*/ 124 h 496"/>
                <a:gd name="T2" fmla="*/ 214 w 430"/>
                <a:gd name="T3" fmla="*/ 0 h 496"/>
                <a:gd name="T4" fmla="*/ 430 w 430"/>
                <a:gd name="T5" fmla="*/ 124 h 496"/>
                <a:gd name="T6" fmla="*/ 430 w 430"/>
                <a:gd name="T7" fmla="*/ 372 h 496"/>
                <a:gd name="T8" fmla="*/ 214 w 430"/>
                <a:gd name="T9" fmla="*/ 496 h 496"/>
                <a:gd name="T10" fmla="*/ 0 w 430"/>
                <a:gd name="T11" fmla="*/ 372 h 496"/>
                <a:gd name="T12" fmla="*/ 0 w 430"/>
                <a:gd name="T13" fmla="*/ 124 h 496"/>
              </a:gdLst>
              <a:ahLst/>
              <a:cxnLst>
                <a:cxn ang="0">
                  <a:pos x="T0" y="T1"/>
                </a:cxn>
                <a:cxn ang="0">
                  <a:pos x="T2" y="T3"/>
                </a:cxn>
                <a:cxn ang="0">
                  <a:pos x="T4" y="T5"/>
                </a:cxn>
                <a:cxn ang="0">
                  <a:pos x="T6" y="T7"/>
                </a:cxn>
                <a:cxn ang="0">
                  <a:pos x="T8" y="T9"/>
                </a:cxn>
                <a:cxn ang="0">
                  <a:pos x="T10" y="T11"/>
                </a:cxn>
                <a:cxn ang="0">
                  <a:pos x="T12" y="T13"/>
                </a:cxn>
              </a:cxnLst>
              <a:rect l="0" t="0" r="r" b="b"/>
              <a:pathLst>
                <a:path w="430" h="496">
                  <a:moveTo>
                    <a:pt x="0" y="124"/>
                  </a:moveTo>
                  <a:lnTo>
                    <a:pt x="214" y="0"/>
                  </a:lnTo>
                  <a:lnTo>
                    <a:pt x="430" y="124"/>
                  </a:lnTo>
                  <a:lnTo>
                    <a:pt x="430" y="372"/>
                  </a:lnTo>
                  <a:lnTo>
                    <a:pt x="214" y="496"/>
                  </a:lnTo>
                  <a:lnTo>
                    <a:pt x="0" y="372"/>
                  </a:lnTo>
                  <a:lnTo>
                    <a:pt x="0" y="124"/>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8" name="Freeform 9"/>
            <p:cNvSpPr/>
            <p:nvPr/>
          </p:nvSpPr>
          <p:spPr bwMode="auto">
            <a:xfrm>
              <a:off x="4605338" y="1901825"/>
              <a:ext cx="682625" cy="787400"/>
            </a:xfrm>
            <a:custGeom>
              <a:avLst/>
              <a:gdLst>
                <a:gd name="T0" fmla="*/ 0 w 430"/>
                <a:gd name="T1" fmla="*/ 124 h 496"/>
                <a:gd name="T2" fmla="*/ 214 w 430"/>
                <a:gd name="T3" fmla="*/ 0 h 496"/>
                <a:gd name="T4" fmla="*/ 430 w 430"/>
                <a:gd name="T5" fmla="*/ 124 h 496"/>
                <a:gd name="T6" fmla="*/ 430 w 430"/>
                <a:gd name="T7" fmla="*/ 372 h 496"/>
                <a:gd name="T8" fmla="*/ 214 w 430"/>
                <a:gd name="T9" fmla="*/ 496 h 496"/>
                <a:gd name="T10" fmla="*/ 0 w 430"/>
                <a:gd name="T11" fmla="*/ 372 h 496"/>
                <a:gd name="T12" fmla="*/ 0 w 430"/>
                <a:gd name="T13" fmla="*/ 124 h 496"/>
              </a:gdLst>
              <a:ahLst/>
              <a:cxnLst>
                <a:cxn ang="0">
                  <a:pos x="T0" y="T1"/>
                </a:cxn>
                <a:cxn ang="0">
                  <a:pos x="T2" y="T3"/>
                </a:cxn>
                <a:cxn ang="0">
                  <a:pos x="T4" y="T5"/>
                </a:cxn>
                <a:cxn ang="0">
                  <a:pos x="T6" y="T7"/>
                </a:cxn>
                <a:cxn ang="0">
                  <a:pos x="T8" y="T9"/>
                </a:cxn>
                <a:cxn ang="0">
                  <a:pos x="T10" y="T11"/>
                </a:cxn>
                <a:cxn ang="0">
                  <a:pos x="T12" y="T13"/>
                </a:cxn>
              </a:cxnLst>
              <a:rect l="0" t="0" r="r" b="b"/>
              <a:pathLst>
                <a:path w="430" h="496">
                  <a:moveTo>
                    <a:pt x="0" y="124"/>
                  </a:moveTo>
                  <a:lnTo>
                    <a:pt x="214" y="0"/>
                  </a:lnTo>
                  <a:lnTo>
                    <a:pt x="430" y="124"/>
                  </a:lnTo>
                  <a:lnTo>
                    <a:pt x="430" y="372"/>
                  </a:lnTo>
                  <a:lnTo>
                    <a:pt x="214" y="496"/>
                  </a:lnTo>
                  <a:lnTo>
                    <a:pt x="0" y="372"/>
                  </a:lnTo>
                  <a:lnTo>
                    <a:pt x="0" y="124"/>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49" name="组合 48"/>
          <p:cNvGrpSpPr/>
          <p:nvPr/>
        </p:nvGrpSpPr>
        <p:grpSpPr>
          <a:xfrm>
            <a:off x="2981618" y="3049450"/>
            <a:ext cx="865274" cy="998636"/>
            <a:chOff x="2981325" y="3048000"/>
            <a:chExt cx="865188" cy="998538"/>
          </a:xfrm>
          <a:solidFill>
            <a:srgbClr val="4F2600"/>
          </a:solidFill>
        </p:grpSpPr>
        <p:sp>
          <p:nvSpPr>
            <p:cNvPr id="52" name="Freeform 10"/>
            <p:cNvSpPr/>
            <p:nvPr/>
          </p:nvSpPr>
          <p:spPr bwMode="auto">
            <a:xfrm>
              <a:off x="3054913" y="3143250"/>
              <a:ext cx="718012" cy="828678"/>
            </a:xfrm>
            <a:custGeom>
              <a:avLst/>
              <a:gdLst>
                <a:gd name="T0" fmla="*/ 0 w 545"/>
                <a:gd name="T1" fmla="*/ 157 h 629"/>
                <a:gd name="T2" fmla="*/ 274 w 545"/>
                <a:gd name="T3" fmla="*/ 0 h 629"/>
                <a:gd name="T4" fmla="*/ 545 w 545"/>
                <a:gd name="T5" fmla="*/ 157 h 629"/>
                <a:gd name="T6" fmla="*/ 545 w 545"/>
                <a:gd name="T7" fmla="*/ 472 h 629"/>
                <a:gd name="T8" fmla="*/ 274 w 545"/>
                <a:gd name="T9" fmla="*/ 629 h 629"/>
                <a:gd name="T10" fmla="*/ 0 w 545"/>
                <a:gd name="T11" fmla="*/ 472 h 629"/>
                <a:gd name="T12" fmla="*/ 0 w 545"/>
                <a:gd name="T13" fmla="*/ 157 h 629"/>
              </a:gdLst>
              <a:ahLst/>
              <a:cxnLst>
                <a:cxn ang="0">
                  <a:pos x="T0" y="T1"/>
                </a:cxn>
                <a:cxn ang="0">
                  <a:pos x="T2" y="T3"/>
                </a:cxn>
                <a:cxn ang="0">
                  <a:pos x="T4" y="T5"/>
                </a:cxn>
                <a:cxn ang="0">
                  <a:pos x="T6" y="T7"/>
                </a:cxn>
                <a:cxn ang="0">
                  <a:pos x="T8" y="T9"/>
                </a:cxn>
                <a:cxn ang="0">
                  <a:pos x="T10" y="T11"/>
                </a:cxn>
                <a:cxn ang="0">
                  <a:pos x="T12" y="T13"/>
                </a:cxn>
              </a:cxnLst>
              <a:rect l="0" t="0" r="r" b="b"/>
              <a:pathLst>
                <a:path w="545" h="629">
                  <a:moveTo>
                    <a:pt x="0" y="157"/>
                  </a:moveTo>
                  <a:lnTo>
                    <a:pt x="274" y="0"/>
                  </a:lnTo>
                  <a:lnTo>
                    <a:pt x="545" y="157"/>
                  </a:lnTo>
                  <a:lnTo>
                    <a:pt x="545" y="472"/>
                  </a:lnTo>
                  <a:lnTo>
                    <a:pt x="274" y="629"/>
                  </a:lnTo>
                  <a:lnTo>
                    <a:pt x="0" y="472"/>
                  </a:lnTo>
                  <a:lnTo>
                    <a:pt x="0" y="157"/>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9" name="Freeform 10"/>
            <p:cNvSpPr/>
            <p:nvPr/>
          </p:nvSpPr>
          <p:spPr bwMode="auto">
            <a:xfrm>
              <a:off x="2981325" y="3048000"/>
              <a:ext cx="865188" cy="998538"/>
            </a:xfrm>
            <a:custGeom>
              <a:avLst/>
              <a:gdLst>
                <a:gd name="T0" fmla="*/ 0 w 545"/>
                <a:gd name="T1" fmla="*/ 157 h 629"/>
                <a:gd name="T2" fmla="*/ 274 w 545"/>
                <a:gd name="T3" fmla="*/ 0 h 629"/>
                <a:gd name="T4" fmla="*/ 545 w 545"/>
                <a:gd name="T5" fmla="*/ 157 h 629"/>
                <a:gd name="T6" fmla="*/ 545 w 545"/>
                <a:gd name="T7" fmla="*/ 472 h 629"/>
                <a:gd name="T8" fmla="*/ 274 w 545"/>
                <a:gd name="T9" fmla="*/ 629 h 629"/>
                <a:gd name="T10" fmla="*/ 0 w 545"/>
                <a:gd name="T11" fmla="*/ 472 h 629"/>
                <a:gd name="T12" fmla="*/ 0 w 545"/>
                <a:gd name="T13" fmla="*/ 157 h 629"/>
              </a:gdLst>
              <a:ahLst/>
              <a:cxnLst>
                <a:cxn ang="0">
                  <a:pos x="T0" y="T1"/>
                </a:cxn>
                <a:cxn ang="0">
                  <a:pos x="T2" y="T3"/>
                </a:cxn>
                <a:cxn ang="0">
                  <a:pos x="T4" y="T5"/>
                </a:cxn>
                <a:cxn ang="0">
                  <a:pos x="T6" y="T7"/>
                </a:cxn>
                <a:cxn ang="0">
                  <a:pos x="T8" y="T9"/>
                </a:cxn>
                <a:cxn ang="0">
                  <a:pos x="T10" y="T11"/>
                </a:cxn>
                <a:cxn ang="0">
                  <a:pos x="T12" y="T13"/>
                </a:cxn>
              </a:cxnLst>
              <a:rect l="0" t="0" r="r" b="b"/>
              <a:pathLst>
                <a:path w="545" h="629">
                  <a:moveTo>
                    <a:pt x="0" y="157"/>
                  </a:moveTo>
                  <a:lnTo>
                    <a:pt x="274" y="0"/>
                  </a:lnTo>
                  <a:lnTo>
                    <a:pt x="545" y="157"/>
                  </a:lnTo>
                  <a:lnTo>
                    <a:pt x="545" y="472"/>
                  </a:lnTo>
                  <a:lnTo>
                    <a:pt x="274" y="629"/>
                  </a:lnTo>
                  <a:lnTo>
                    <a:pt x="0" y="472"/>
                  </a:lnTo>
                  <a:lnTo>
                    <a:pt x="0" y="157"/>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10" name="Group 11"/>
          <p:cNvGrpSpPr/>
          <p:nvPr/>
        </p:nvGrpSpPr>
        <p:grpSpPr bwMode="auto">
          <a:xfrm>
            <a:off x="3288037" y="3416198"/>
            <a:ext cx="252437" cy="266726"/>
            <a:chOff x="0" y="0"/>
            <a:chExt cx="159" cy="168"/>
          </a:xfrm>
          <a:solidFill>
            <a:schemeClr val="bg1"/>
          </a:solidFill>
        </p:grpSpPr>
        <p:sp>
          <p:nvSpPr>
            <p:cNvPr id="13" name="Freeform 12"/>
            <p:cNvSpPr/>
            <p:nvPr/>
          </p:nvSpPr>
          <p:spPr bwMode="auto">
            <a:xfrm>
              <a:off x="127" y="40"/>
              <a:ext cx="13" cy="128"/>
            </a:xfrm>
            <a:custGeom>
              <a:avLst/>
              <a:gdLst>
                <a:gd name="T0" fmla="*/ 4 w 7"/>
                <a:gd name="T1" fmla="*/ 0 h 67"/>
                <a:gd name="T2" fmla="*/ 0 w 7"/>
                <a:gd name="T3" fmla="*/ 3 h 67"/>
                <a:gd name="T4" fmla="*/ 0 w 7"/>
                <a:gd name="T5" fmla="*/ 63 h 67"/>
                <a:gd name="T6" fmla="*/ 4 w 7"/>
                <a:gd name="T7" fmla="*/ 67 h 67"/>
                <a:gd name="T8" fmla="*/ 7 w 7"/>
                <a:gd name="T9" fmla="*/ 63 h 67"/>
                <a:gd name="T10" fmla="*/ 7 w 7"/>
                <a:gd name="T11" fmla="*/ 3 h 67"/>
                <a:gd name="T12" fmla="*/ 4 w 7"/>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7" h="67">
                  <a:moveTo>
                    <a:pt x="4" y="0"/>
                  </a:moveTo>
                  <a:cubicBezTo>
                    <a:pt x="2" y="0"/>
                    <a:pt x="0" y="1"/>
                    <a:pt x="0" y="3"/>
                  </a:cubicBezTo>
                  <a:cubicBezTo>
                    <a:pt x="0" y="63"/>
                    <a:pt x="0" y="63"/>
                    <a:pt x="0" y="63"/>
                  </a:cubicBezTo>
                  <a:cubicBezTo>
                    <a:pt x="0" y="65"/>
                    <a:pt x="2" y="67"/>
                    <a:pt x="4" y="67"/>
                  </a:cubicBezTo>
                  <a:cubicBezTo>
                    <a:pt x="6" y="67"/>
                    <a:pt x="7" y="65"/>
                    <a:pt x="7" y="63"/>
                  </a:cubicBezTo>
                  <a:cubicBezTo>
                    <a:pt x="7" y="3"/>
                    <a:pt x="7" y="3"/>
                    <a:pt x="7" y="3"/>
                  </a:cubicBezTo>
                  <a:cubicBezTo>
                    <a:pt x="7" y="1"/>
                    <a:pt x="6"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4" name="Freeform 13"/>
            <p:cNvSpPr/>
            <p:nvPr/>
          </p:nvSpPr>
          <p:spPr bwMode="auto">
            <a:xfrm>
              <a:off x="146" y="61"/>
              <a:ext cx="13" cy="107"/>
            </a:xfrm>
            <a:custGeom>
              <a:avLst/>
              <a:gdLst>
                <a:gd name="T0" fmla="*/ 3 w 7"/>
                <a:gd name="T1" fmla="*/ 0 h 56"/>
                <a:gd name="T2" fmla="*/ 0 w 7"/>
                <a:gd name="T3" fmla="*/ 4 h 56"/>
                <a:gd name="T4" fmla="*/ 0 w 7"/>
                <a:gd name="T5" fmla="*/ 52 h 56"/>
                <a:gd name="T6" fmla="*/ 3 w 7"/>
                <a:gd name="T7" fmla="*/ 56 h 56"/>
                <a:gd name="T8" fmla="*/ 7 w 7"/>
                <a:gd name="T9" fmla="*/ 52 h 56"/>
                <a:gd name="T10" fmla="*/ 7 w 7"/>
                <a:gd name="T11" fmla="*/ 4 h 56"/>
                <a:gd name="T12" fmla="*/ 3 w 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7" h="56">
                  <a:moveTo>
                    <a:pt x="3" y="0"/>
                  </a:moveTo>
                  <a:cubicBezTo>
                    <a:pt x="1" y="0"/>
                    <a:pt x="0" y="2"/>
                    <a:pt x="0" y="4"/>
                  </a:cubicBezTo>
                  <a:cubicBezTo>
                    <a:pt x="0" y="52"/>
                    <a:pt x="0" y="52"/>
                    <a:pt x="0" y="52"/>
                  </a:cubicBezTo>
                  <a:cubicBezTo>
                    <a:pt x="0" y="54"/>
                    <a:pt x="1" y="56"/>
                    <a:pt x="3" y="56"/>
                  </a:cubicBezTo>
                  <a:cubicBezTo>
                    <a:pt x="5" y="56"/>
                    <a:pt x="7" y="54"/>
                    <a:pt x="7" y="52"/>
                  </a:cubicBezTo>
                  <a:cubicBezTo>
                    <a:pt x="7" y="4"/>
                    <a:pt x="7" y="4"/>
                    <a:pt x="7" y="4"/>
                  </a:cubicBezTo>
                  <a:cubicBezTo>
                    <a:pt x="7" y="2"/>
                    <a:pt x="5"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5" name="Freeform 14"/>
            <p:cNvSpPr/>
            <p:nvPr/>
          </p:nvSpPr>
          <p:spPr bwMode="auto">
            <a:xfrm>
              <a:off x="31" y="48"/>
              <a:ext cx="57" cy="15"/>
            </a:xfrm>
            <a:custGeom>
              <a:avLst/>
              <a:gdLst>
                <a:gd name="T0" fmla="*/ 27 w 30"/>
                <a:gd name="T1" fmla="*/ 0 h 8"/>
                <a:gd name="T2" fmla="*/ 4 w 30"/>
                <a:gd name="T3" fmla="*/ 0 h 8"/>
                <a:gd name="T4" fmla="*/ 0 w 30"/>
                <a:gd name="T5" fmla="*/ 4 h 8"/>
                <a:gd name="T6" fmla="*/ 4 w 30"/>
                <a:gd name="T7" fmla="*/ 8 h 8"/>
                <a:gd name="T8" fmla="*/ 27 w 30"/>
                <a:gd name="T9" fmla="*/ 8 h 8"/>
                <a:gd name="T10" fmla="*/ 30 w 30"/>
                <a:gd name="T11" fmla="*/ 4 h 8"/>
                <a:gd name="T12" fmla="*/ 27 w 3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27" y="0"/>
                  </a:moveTo>
                  <a:cubicBezTo>
                    <a:pt x="4" y="0"/>
                    <a:pt x="4" y="0"/>
                    <a:pt x="4" y="0"/>
                  </a:cubicBezTo>
                  <a:cubicBezTo>
                    <a:pt x="2" y="0"/>
                    <a:pt x="0" y="2"/>
                    <a:pt x="0" y="4"/>
                  </a:cubicBezTo>
                  <a:cubicBezTo>
                    <a:pt x="0" y="6"/>
                    <a:pt x="2" y="8"/>
                    <a:pt x="4" y="8"/>
                  </a:cubicBezTo>
                  <a:cubicBezTo>
                    <a:pt x="27" y="8"/>
                    <a:pt x="27" y="8"/>
                    <a:pt x="27" y="8"/>
                  </a:cubicBezTo>
                  <a:cubicBezTo>
                    <a:pt x="29" y="8"/>
                    <a:pt x="30" y="6"/>
                    <a:pt x="30" y="4"/>
                  </a:cubicBezTo>
                  <a:cubicBezTo>
                    <a:pt x="30" y="2"/>
                    <a:pt x="29"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6" name="Freeform 15"/>
            <p:cNvSpPr/>
            <p:nvPr/>
          </p:nvSpPr>
          <p:spPr bwMode="auto">
            <a:xfrm>
              <a:off x="31" y="77"/>
              <a:ext cx="57" cy="13"/>
            </a:xfrm>
            <a:custGeom>
              <a:avLst/>
              <a:gdLst>
                <a:gd name="T0" fmla="*/ 27 w 30"/>
                <a:gd name="T1" fmla="*/ 0 h 7"/>
                <a:gd name="T2" fmla="*/ 4 w 30"/>
                <a:gd name="T3" fmla="*/ 0 h 7"/>
                <a:gd name="T4" fmla="*/ 0 w 30"/>
                <a:gd name="T5" fmla="*/ 4 h 7"/>
                <a:gd name="T6" fmla="*/ 4 w 30"/>
                <a:gd name="T7" fmla="*/ 7 h 7"/>
                <a:gd name="T8" fmla="*/ 27 w 30"/>
                <a:gd name="T9" fmla="*/ 7 h 7"/>
                <a:gd name="T10" fmla="*/ 30 w 30"/>
                <a:gd name="T11" fmla="*/ 4 h 7"/>
                <a:gd name="T12" fmla="*/ 27 w 3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0" h="7">
                  <a:moveTo>
                    <a:pt x="27" y="0"/>
                  </a:moveTo>
                  <a:cubicBezTo>
                    <a:pt x="4" y="0"/>
                    <a:pt x="4" y="0"/>
                    <a:pt x="4" y="0"/>
                  </a:cubicBezTo>
                  <a:cubicBezTo>
                    <a:pt x="2" y="0"/>
                    <a:pt x="0" y="2"/>
                    <a:pt x="0" y="4"/>
                  </a:cubicBezTo>
                  <a:cubicBezTo>
                    <a:pt x="0" y="6"/>
                    <a:pt x="2" y="7"/>
                    <a:pt x="4" y="7"/>
                  </a:cubicBezTo>
                  <a:cubicBezTo>
                    <a:pt x="27" y="7"/>
                    <a:pt x="27" y="7"/>
                    <a:pt x="27" y="7"/>
                  </a:cubicBezTo>
                  <a:cubicBezTo>
                    <a:pt x="29" y="7"/>
                    <a:pt x="30" y="6"/>
                    <a:pt x="30" y="4"/>
                  </a:cubicBezTo>
                  <a:cubicBezTo>
                    <a:pt x="30" y="2"/>
                    <a:pt x="29"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7" name="Freeform 16"/>
            <p:cNvSpPr/>
            <p:nvPr/>
          </p:nvSpPr>
          <p:spPr bwMode="auto">
            <a:xfrm>
              <a:off x="31" y="105"/>
              <a:ext cx="44" cy="14"/>
            </a:xfrm>
            <a:custGeom>
              <a:avLst/>
              <a:gdLst>
                <a:gd name="T0" fmla="*/ 19 w 23"/>
                <a:gd name="T1" fmla="*/ 0 h 7"/>
                <a:gd name="T2" fmla="*/ 4 w 23"/>
                <a:gd name="T3" fmla="*/ 0 h 7"/>
                <a:gd name="T4" fmla="*/ 0 w 23"/>
                <a:gd name="T5" fmla="*/ 3 h 7"/>
                <a:gd name="T6" fmla="*/ 4 w 23"/>
                <a:gd name="T7" fmla="*/ 7 h 7"/>
                <a:gd name="T8" fmla="*/ 19 w 23"/>
                <a:gd name="T9" fmla="*/ 7 h 7"/>
                <a:gd name="T10" fmla="*/ 23 w 23"/>
                <a:gd name="T11" fmla="*/ 3 h 7"/>
                <a:gd name="T12" fmla="*/ 19 w 2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3" h="7">
                  <a:moveTo>
                    <a:pt x="19" y="0"/>
                  </a:moveTo>
                  <a:cubicBezTo>
                    <a:pt x="4" y="0"/>
                    <a:pt x="4" y="0"/>
                    <a:pt x="4" y="0"/>
                  </a:cubicBezTo>
                  <a:cubicBezTo>
                    <a:pt x="2" y="0"/>
                    <a:pt x="0" y="1"/>
                    <a:pt x="0" y="3"/>
                  </a:cubicBezTo>
                  <a:cubicBezTo>
                    <a:pt x="0" y="5"/>
                    <a:pt x="2" y="7"/>
                    <a:pt x="4" y="7"/>
                  </a:cubicBezTo>
                  <a:cubicBezTo>
                    <a:pt x="19" y="7"/>
                    <a:pt x="19" y="7"/>
                    <a:pt x="19" y="7"/>
                  </a:cubicBezTo>
                  <a:cubicBezTo>
                    <a:pt x="22" y="7"/>
                    <a:pt x="23" y="5"/>
                    <a:pt x="23" y="3"/>
                  </a:cubicBezTo>
                  <a:cubicBezTo>
                    <a:pt x="23" y="1"/>
                    <a:pt x="22"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8" name="Freeform 17"/>
            <p:cNvSpPr>
              <a:spLocks noEditPoints="1"/>
            </p:cNvSpPr>
            <p:nvPr/>
          </p:nvSpPr>
          <p:spPr bwMode="auto">
            <a:xfrm>
              <a:off x="0" y="0"/>
              <a:ext cx="121" cy="168"/>
            </a:xfrm>
            <a:custGeom>
              <a:avLst/>
              <a:gdLst>
                <a:gd name="T0" fmla="*/ 55 w 63"/>
                <a:gd name="T1" fmla="*/ 0 h 88"/>
                <a:gd name="T2" fmla="*/ 9 w 63"/>
                <a:gd name="T3" fmla="*/ 0 h 88"/>
                <a:gd name="T4" fmla="*/ 0 w 63"/>
                <a:gd name="T5" fmla="*/ 8 h 88"/>
                <a:gd name="T6" fmla="*/ 0 w 63"/>
                <a:gd name="T7" fmla="*/ 79 h 88"/>
                <a:gd name="T8" fmla="*/ 9 w 63"/>
                <a:gd name="T9" fmla="*/ 88 h 88"/>
                <a:gd name="T10" fmla="*/ 55 w 63"/>
                <a:gd name="T11" fmla="*/ 88 h 88"/>
                <a:gd name="T12" fmla="*/ 63 w 63"/>
                <a:gd name="T13" fmla="*/ 79 h 88"/>
                <a:gd name="T14" fmla="*/ 63 w 63"/>
                <a:gd name="T15" fmla="*/ 8 h 88"/>
                <a:gd name="T16" fmla="*/ 55 w 63"/>
                <a:gd name="T17" fmla="*/ 0 h 88"/>
                <a:gd name="T18" fmla="*/ 55 w 63"/>
                <a:gd name="T19" fmla="*/ 79 h 88"/>
                <a:gd name="T20" fmla="*/ 55 w 63"/>
                <a:gd name="T21" fmla="*/ 80 h 88"/>
                <a:gd name="T22" fmla="*/ 9 w 63"/>
                <a:gd name="T23" fmla="*/ 80 h 88"/>
                <a:gd name="T24" fmla="*/ 8 w 63"/>
                <a:gd name="T25" fmla="*/ 79 h 88"/>
                <a:gd name="T26" fmla="*/ 8 w 63"/>
                <a:gd name="T27" fmla="*/ 8 h 88"/>
                <a:gd name="T28" fmla="*/ 9 w 63"/>
                <a:gd name="T29" fmla="*/ 7 h 88"/>
                <a:gd name="T30" fmla="*/ 55 w 63"/>
                <a:gd name="T31" fmla="*/ 7 h 88"/>
                <a:gd name="T32" fmla="*/ 55 w 63"/>
                <a:gd name="T33" fmla="*/ 8 h 88"/>
                <a:gd name="T34" fmla="*/ 55 w 63"/>
                <a:gd name="T35" fmla="*/ 7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88">
                  <a:moveTo>
                    <a:pt x="55" y="0"/>
                  </a:moveTo>
                  <a:cubicBezTo>
                    <a:pt x="9" y="0"/>
                    <a:pt x="9" y="0"/>
                    <a:pt x="9" y="0"/>
                  </a:cubicBezTo>
                  <a:cubicBezTo>
                    <a:pt x="4" y="0"/>
                    <a:pt x="0" y="3"/>
                    <a:pt x="0" y="8"/>
                  </a:cubicBezTo>
                  <a:cubicBezTo>
                    <a:pt x="0" y="79"/>
                    <a:pt x="0" y="79"/>
                    <a:pt x="0" y="79"/>
                  </a:cubicBezTo>
                  <a:cubicBezTo>
                    <a:pt x="0" y="84"/>
                    <a:pt x="4" y="88"/>
                    <a:pt x="9" y="88"/>
                  </a:cubicBezTo>
                  <a:cubicBezTo>
                    <a:pt x="55" y="88"/>
                    <a:pt x="55" y="88"/>
                    <a:pt x="55" y="88"/>
                  </a:cubicBezTo>
                  <a:cubicBezTo>
                    <a:pt x="59" y="88"/>
                    <a:pt x="63" y="84"/>
                    <a:pt x="63" y="79"/>
                  </a:cubicBezTo>
                  <a:cubicBezTo>
                    <a:pt x="63" y="8"/>
                    <a:pt x="63" y="8"/>
                    <a:pt x="63" y="8"/>
                  </a:cubicBezTo>
                  <a:cubicBezTo>
                    <a:pt x="63" y="3"/>
                    <a:pt x="59" y="0"/>
                    <a:pt x="55" y="0"/>
                  </a:cubicBezTo>
                  <a:close/>
                  <a:moveTo>
                    <a:pt x="55" y="79"/>
                  </a:moveTo>
                  <a:cubicBezTo>
                    <a:pt x="55" y="80"/>
                    <a:pt x="55" y="80"/>
                    <a:pt x="55" y="80"/>
                  </a:cubicBezTo>
                  <a:cubicBezTo>
                    <a:pt x="9" y="80"/>
                    <a:pt x="9" y="80"/>
                    <a:pt x="9" y="80"/>
                  </a:cubicBezTo>
                  <a:cubicBezTo>
                    <a:pt x="8" y="80"/>
                    <a:pt x="8" y="80"/>
                    <a:pt x="8" y="79"/>
                  </a:cubicBezTo>
                  <a:cubicBezTo>
                    <a:pt x="8" y="8"/>
                    <a:pt x="8" y="8"/>
                    <a:pt x="8" y="8"/>
                  </a:cubicBezTo>
                  <a:cubicBezTo>
                    <a:pt x="8" y="8"/>
                    <a:pt x="8" y="7"/>
                    <a:pt x="9" y="7"/>
                  </a:cubicBezTo>
                  <a:cubicBezTo>
                    <a:pt x="55" y="7"/>
                    <a:pt x="55" y="7"/>
                    <a:pt x="55" y="7"/>
                  </a:cubicBezTo>
                  <a:cubicBezTo>
                    <a:pt x="55" y="7"/>
                    <a:pt x="55" y="8"/>
                    <a:pt x="55" y="8"/>
                  </a:cubicBezTo>
                  <a:lnTo>
                    <a:pt x="55"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19" name="Group 18"/>
          <p:cNvGrpSpPr/>
          <p:nvPr/>
        </p:nvGrpSpPr>
        <p:grpSpPr bwMode="auto">
          <a:xfrm>
            <a:off x="2748233" y="2770022"/>
            <a:ext cx="266726" cy="266726"/>
            <a:chOff x="0" y="0"/>
            <a:chExt cx="168" cy="168"/>
          </a:xfrm>
          <a:solidFill>
            <a:schemeClr val="bg1"/>
          </a:solidFill>
        </p:grpSpPr>
        <p:sp>
          <p:nvSpPr>
            <p:cNvPr id="20" name="Freeform 19"/>
            <p:cNvSpPr>
              <a:spLocks noEditPoints="1"/>
            </p:cNvSpPr>
            <p:nvPr/>
          </p:nvSpPr>
          <p:spPr bwMode="auto">
            <a:xfrm>
              <a:off x="0" y="0"/>
              <a:ext cx="168" cy="168"/>
            </a:xfrm>
            <a:custGeom>
              <a:avLst/>
              <a:gdLst>
                <a:gd name="T0" fmla="*/ 44 w 88"/>
                <a:gd name="T1" fmla="*/ 0 h 88"/>
                <a:gd name="T2" fmla="*/ 0 w 88"/>
                <a:gd name="T3" fmla="*/ 44 h 88"/>
                <a:gd name="T4" fmla="*/ 44 w 88"/>
                <a:gd name="T5" fmla="*/ 88 h 88"/>
                <a:gd name="T6" fmla="*/ 88 w 88"/>
                <a:gd name="T7" fmla="*/ 44 h 88"/>
                <a:gd name="T8" fmla="*/ 44 w 88"/>
                <a:gd name="T9" fmla="*/ 0 h 88"/>
                <a:gd name="T10" fmla="*/ 44 w 88"/>
                <a:gd name="T11" fmla="*/ 80 h 88"/>
                <a:gd name="T12" fmla="*/ 8 w 88"/>
                <a:gd name="T13" fmla="*/ 44 h 88"/>
                <a:gd name="T14" fmla="*/ 44 w 88"/>
                <a:gd name="T15" fmla="*/ 7 h 88"/>
                <a:gd name="T16" fmla="*/ 80 w 88"/>
                <a:gd name="T17" fmla="*/ 44 h 88"/>
                <a:gd name="T18" fmla="*/ 44 w 88"/>
                <a:gd name="T19"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0"/>
                  </a:moveTo>
                  <a:cubicBezTo>
                    <a:pt x="24" y="80"/>
                    <a:pt x="8" y="64"/>
                    <a:pt x="8" y="44"/>
                  </a:cubicBezTo>
                  <a:cubicBezTo>
                    <a:pt x="8" y="24"/>
                    <a:pt x="24" y="7"/>
                    <a:pt x="44" y="7"/>
                  </a:cubicBezTo>
                  <a:cubicBezTo>
                    <a:pt x="64" y="7"/>
                    <a:pt x="80" y="24"/>
                    <a:pt x="80" y="44"/>
                  </a:cubicBezTo>
                  <a:cubicBezTo>
                    <a:pt x="80" y="64"/>
                    <a:pt x="64" y="80"/>
                    <a:pt x="44"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1" name="Freeform 20"/>
            <p:cNvSpPr/>
            <p:nvPr/>
          </p:nvSpPr>
          <p:spPr bwMode="auto">
            <a:xfrm>
              <a:off x="52" y="56"/>
              <a:ext cx="78" cy="63"/>
            </a:xfrm>
            <a:custGeom>
              <a:avLst/>
              <a:gdLst>
                <a:gd name="T0" fmla="*/ 39 w 41"/>
                <a:gd name="T1" fmla="*/ 1 h 33"/>
                <a:gd name="T2" fmla="*/ 34 w 41"/>
                <a:gd name="T3" fmla="*/ 2 h 33"/>
                <a:gd name="T4" fmla="*/ 17 w 41"/>
                <a:gd name="T5" fmla="*/ 23 h 33"/>
                <a:gd name="T6" fmla="*/ 6 w 41"/>
                <a:gd name="T7" fmla="*/ 12 h 33"/>
                <a:gd name="T8" fmla="*/ 1 w 41"/>
                <a:gd name="T9" fmla="*/ 12 h 33"/>
                <a:gd name="T10" fmla="*/ 1 w 41"/>
                <a:gd name="T11" fmla="*/ 17 h 33"/>
                <a:gd name="T12" fmla="*/ 14 w 41"/>
                <a:gd name="T13" fmla="*/ 32 h 33"/>
                <a:gd name="T14" fmla="*/ 17 w 41"/>
                <a:gd name="T15" fmla="*/ 33 h 33"/>
                <a:gd name="T16" fmla="*/ 17 w 41"/>
                <a:gd name="T17" fmla="*/ 33 h 33"/>
                <a:gd name="T18" fmla="*/ 20 w 41"/>
                <a:gd name="T19" fmla="*/ 31 h 33"/>
                <a:gd name="T20" fmla="*/ 40 w 41"/>
                <a:gd name="T21" fmla="*/ 6 h 33"/>
                <a:gd name="T22" fmla="*/ 39 w 41"/>
                <a:gd name="T2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3">
                  <a:moveTo>
                    <a:pt x="39" y="1"/>
                  </a:moveTo>
                  <a:cubicBezTo>
                    <a:pt x="38" y="0"/>
                    <a:pt x="35" y="0"/>
                    <a:pt x="34" y="2"/>
                  </a:cubicBezTo>
                  <a:cubicBezTo>
                    <a:pt x="17" y="23"/>
                    <a:pt x="17" y="23"/>
                    <a:pt x="17" y="23"/>
                  </a:cubicBezTo>
                  <a:cubicBezTo>
                    <a:pt x="6" y="12"/>
                    <a:pt x="6" y="12"/>
                    <a:pt x="6" y="12"/>
                  </a:cubicBezTo>
                  <a:cubicBezTo>
                    <a:pt x="5" y="11"/>
                    <a:pt x="3" y="11"/>
                    <a:pt x="1" y="12"/>
                  </a:cubicBezTo>
                  <a:cubicBezTo>
                    <a:pt x="0" y="14"/>
                    <a:pt x="0" y="16"/>
                    <a:pt x="1" y="17"/>
                  </a:cubicBezTo>
                  <a:cubicBezTo>
                    <a:pt x="14" y="32"/>
                    <a:pt x="14" y="32"/>
                    <a:pt x="14" y="32"/>
                  </a:cubicBezTo>
                  <a:cubicBezTo>
                    <a:pt x="15" y="32"/>
                    <a:pt x="16" y="33"/>
                    <a:pt x="17" y="33"/>
                  </a:cubicBezTo>
                  <a:cubicBezTo>
                    <a:pt x="17" y="33"/>
                    <a:pt x="17" y="33"/>
                    <a:pt x="17" y="33"/>
                  </a:cubicBezTo>
                  <a:cubicBezTo>
                    <a:pt x="18" y="33"/>
                    <a:pt x="19" y="32"/>
                    <a:pt x="20" y="31"/>
                  </a:cubicBezTo>
                  <a:cubicBezTo>
                    <a:pt x="40" y="6"/>
                    <a:pt x="40" y="6"/>
                    <a:pt x="40" y="6"/>
                  </a:cubicBezTo>
                  <a:cubicBezTo>
                    <a:pt x="41" y="5"/>
                    <a:pt x="41" y="2"/>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sp>
        <p:nvSpPr>
          <p:cNvPr id="34" name="Freeform 33"/>
          <p:cNvSpPr>
            <a:spLocks noEditPoints="1"/>
          </p:cNvSpPr>
          <p:nvPr/>
        </p:nvSpPr>
        <p:spPr bwMode="auto">
          <a:xfrm>
            <a:off x="3709815" y="2380795"/>
            <a:ext cx="383702" cy="265640"/>
          </a:xfrm>
          <a:custGeom>
            <a:avLst/>
            <a:gdLst>
              <a:gd name="T0" fmla="*/ 84 w 88"/>
              <a:gd name="T1" fmla="*/ 7 h 61"/>
              <a:gd name="T2" fmla="*/ 76 w 88"/>
              <a:gd name="T3" fmla="*/ 4 h 61"/>
              <a:gd name="T4" fmla="*/ 68 w 88"/>
              <a:gd name="T5" fmla="*/ 7 h 61"/>
              <a:gd name="T6" fmla="*/ 64 w 88"/>
              <a:gd name="T7" fmla="*/ 15 h 61"/>
              <a:gd name="T8" fmla="*/ 65 w 88"/>
              <a:gd name="T9" fmla="*/ 20 h 61"/>
              <a:gd name="T10" fmla="*/ 51 w 88"/>
              <a:gd name="T11" fmla="*/ 33 h 61"/>
              <a:gd name="T12" fmla="*/ 43 w 88"/>
              <a:gd name="T13" fmla="*/ 31 h 61"/>
              <a:gd name="T14" fmla="*/ 36 w 88"/>
              <a:gd name="T15" fmla="*/ 33 h 61"/>
              <a:gd name="T16" fmla="*/ 25 w 88"/>
              <a:gd name="T17" fmla="*/ 21 h 61"/>
              <a:gd name="T18" fmla="*/ 23 w 88"/>
              <a:gd name="T19" fmla="*/ 4 h 61"/>
              <a:gd name="T20" fmla="*/ 14 w 88"/>
              <a:gd name="T21" fmla="*/ 0 h 61"/>
              <a:gd name="T22" fmla="*/ 4 w 88"/>
              <a:gd name="T23" fmla="*/ 4 h 61"/>
              <a:gd name="T24" fmla="*/ 0 w 88"/>
              <a:gd name="T25" fmla="*/ 14 h 61"/>
              <a:gd name="T26" fmla="*/ 4 w 88"/>
              <a:gd name="T27" fmla="*/ 23 h 61"/>
              <a:gd name="T28" fmla="*/ 14 w 88"/>
              <a:gd name="T29" fmla="*/ 27 h 61"/>
              <a:gd name="T30" fmla="*/ 20 w 88"/>
              <a:gd name="T31" fmla="*/ 26 h 61"/>
              <a:gd name="T32" fmla="*/ 30 w 88"/>
              <a:gd name="T33" fmla="*/ 38 h 61"/>
              <a:gd name="T34" fmla="*/ 33 w 88"/>
              <a:gd name="T35" fmla="*/ 56 h 61"/>
              <a:gd name="T36" fmla="*/ 43 w 88"/>
              <a:gd name="T37" fmla="*/ 61 h 61"/>
              <a:gd name="T38" fmla="*/ 54 w 88"/>
              <a:gd name="T39" fmla="*/ 56 h 61"/>
              <a:gd name="T40" fmla="*/ 56 w 88"/>
              <a:gd name="T41" fmla="*/ 38 h 61"/>
              <a:gd name="T42" fmla="*/ 71 w 88"/>
              <a:gd name="T43" fmla="*/ 26 h 61"/>
              <a:gd name="T44" fmla="*/ 76 w 88"/>
              <a:gd name="T45" fmla="*/ 27 h 61"/>
              <a:gd name="T46" fmla="*/ 84 w 88"/>
              <a:gd name="T47" fmla="*/ 24 h 61"/>
              <a:gd name="T48" fmla="*/ 88 w 88"/>
              <a:gd name="T49" fmla="*/ 15 h 61"/>
              <a:gd name="T50" fmla="*/ 84 w 88"/>
              <a:gd name="T51" fmla="*/ 7 h 61"/>
              <a:gd name="T52" fmla="*/ 9 w 88"/>
              <a:gd name="T53" fmla="*/ 18 h 61"/>
              <a:gd name="T54" fmla="*/ 7 w 88"/>
              <a:gd name="T55" fmla="*/ 14 h 61"/>
              <a:gd name="T56" fmla="*/ 9 w 88"/>
              <a:gd name="T57" fmla="*/ 9 h 61"/>
              <a:gd name="T58" fmla="*/ 14 w 88"/>
              <a:gd name="T59" fmla="*/ 8 h 61"/>
              <a:gd name="T60" fmla="*/ 18 w 88"/>
              <a:gd name="T61" fmla="*/ 9 h 61"/>
              <a:gd name="T62" fmla="*/ 18 w 88"/>
              <a:gd name="T63" fmla="*/ 18 h 61"/>
              <a:gd name="T64" fmla="*/ 9 w 88"/>
              <a:gd name="T65" fmla="*/ 18 h 61"/>
              <a:gd name="T66" fmla="*/ 79 w 88"/>
              <a:gd name="T67" fmla="*/ 18 h 61"/>
              <a:gd name="T68" fmla="*/ 73 w 88"/>
              <a:gd name="T69" fmla="*/ 18 h 61"/>
              <a:gd name="T70" fmla="*/ 72 w 88"/>
              <a:gd name="T71" fmla="*/ 15 h 61"/>
              <a:gd name="T72" fmla="*/ 73 w 88"/>
              <a:gd name="T73" fmla="*/ 12 h 61"/>
              <a:gd name="T74" fmla="*/ 76 w 88"/>
              <a:gd name="T75" fmla="*/ 11 h 61"/>
              <a:gd name="T76" fmla="*/ 79 w 88"/>
              <a:gd name="T77" fmla="*/ 12 h 61"/>
              <a:gd name="T78" fmla="*/ 80 w 88"/>
              <a:gd name="T79" fmla="*/ 15 h 61"/>
              <a:gd name="T80" fmla="*/ 79 w 88"/>
              <a:gd name="T81"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 h="61">
                <a:moveTo>
                  <a:pt x="84" y="7"/>
                </a:moveTo>
                <a:cubicBezTo>
                  <a:pt x="82" y="5"/>
                  <a:pt x="79" y="4"/>
                  <a:pt x="76" y="4"/>
                </a:cubicBezTo>
                <a:cubicBezTo>
                  <a:pt x="73" y="4"/>
                  <a:pt x="70" y="5"/>
                  <a:pt x="68" y="7"/>
                </a:cubicBezTo>
                <a:cubicBezTo>
                  <a:pt x="65" y="9"/>
                  <a:pt x="64" y="12"/>
                  <a:pt x="64" y="15"/>
                </a:cubicBezTo>
                <a:cubicBezTo>
                  <a:pt x="64" y="17"/>
                  <a:pt x="65" y="19"/>
                  <a:pt x="65" y="20"/>
                </a:cubicBezTo>
                <a:cubicBezTo>
                  <a:pt x="51" y="33"/>
                  <a:pt x="51" y="33"/>
                  <a:pt x="51" y="33"/>
                </a:cubicBezTo>
                <a:cubicBezTo>
                  <a:pt x="48" y="32"/>
                  <a:pt x="46" y="31"/>
                  <a:pt x="43" y="31"/>
                </a:cubicBezTo>
                <a:cubicBezTo>
                  <a:pt x="40" y="31"/>
                  <a:pt x="38" y="32"/>
                  <a:pt x="36" y="33"/>
                </a:cubicBezTo>
                <a:cubicBezTo>
                  <a:pt x="25" y="21"/>
                  <a:pt x="25" y="21"/>
                  <a:pt x="25" y="21"/>
                </a:cubicBezTo>
                <a:cubicBezTo>
                  <a:pt x="28" y="15"/>
                  <a:pt x="28" y="8"/>
                  <a:pt x="23" y="4"/>
                </a:cubicBezTo>
                <a:cubicBezTo>
                  <a:pt x="21" y="1"/>
                  <a:pt x="17" y="0"/>
                  <a:pt x="14" y="0"/>
                </a:cubicBezTo>
                <a:cubicBezTo>
                  <a:pt x="10" y="0"/>
                  <a:pt x="6" y="1"/>
                  <a:pt x="4" y="4"/>
                </a:cubicBezTo>
                <a:cubicBezTo>
                  <a:pt x="1" y="7"/>
                  <a:pt x="0" y="10"/>
                  <a:pt x="0" y="14"/>
                </a:cubicBezTo>
                <a:cubicBezTo>
                  <a:pt x="0" y="17"/>
                  <a:pt x="1" y="21"/>
                  <a:pt x="4" y="23"/>
                </a:cubicBezTo>
                <a:cubicBezTo>
                  <a:pt x="6" y="26"/>
                  <a:pt x="10" y="27"/>
                  <a:pt x="14" y="27"/>
                </a:cubicBezTo>
                <a:cubicBezTo>
                  <a:pt x="16" y="27"/>
                  <a:pt x="18" y="27"/>
                  <a:pt x="20" y="26"/>
                </a:cubicBezTo>
                <a:cubicBezTo>
                  <a:pt x="30" y="38"/>
                  <a:pt x="30" y="38"/>
                  <a:pt x="30" y="38"/>
                </a:cubicBezTo>
                <a:cubicBezTo>
                  <a:pt x="27" y="44"/>
                  <a:pt x="28" y="51"/>
                  <a:pt x="33" y="56"/>
                </a:cubicBezTo>
                <a:cubicBezTo>
                  <a:pt x="35" y="59"/>
                  <a:pt x="39" y="61"/>
                  <a:pt x="43" y="61"/>
                </a:cubicBezTo>
                <a:cubicBezTo>
                  <a:pt x="47" y="61"/>
                  <a:pt x="51" y="59"/>
                  <a:pt x="54" y="56"/>
                </a:cubicBezTo>
                <a:cubicBezTo>
                  <a:pt x="58" y="51"/>
                  <a:pt x="59" y="44"/>
                  <a:pt x="56" y="38"/>
                </a:cubicBezTo>
                <a:cubicBezTo>
                  <a:pt x="71" y="26"/>
                  <a:pt x="71" y="26"/>
                  <a:pt x="71" y="26"/>
                </a:cubicBezTo>
                <a:cubicBezTo>
                  <a:pt x="72" y="27"/>
                  <a:pt x="74" y="27"/>
                  <a:pt x="76" y="27"/>
                </a:cubicBezTo>
                <a:cubicBezTo>
                  <a:pt x="79" y="27"/>
                  <a:pt x="82" y="26"/>
                  <a:pt x="84" y="24"/>
                </a:cubicBezTo>
                <a:cubicBezTo>
                  <a:pt x="87" y="21"/>
                  <a:pt x="88" y="18"/>
                  <a:pt x="88" y="15"/>
                </a:cubicBezTo>
                <a:cubicBezTo>
                  <a:pt x="88" y="12"/>
                  <a:pt x="87" y="9"/>
                  <a:pt x="84" y="7"/>
                </a:cubicBezTo>
                <a:close/>
                <a:moveTo>
                  <a:pt x="9" y="18"/>
                </a:moveTo>
                <a:cubicBezTo>
                  <a:pt x="8" y="17"/>
                  <a:pt x="7" y="15"/>
                  <a:pt x="7" y="14"/>
                </a:cubicBezTo>
                <a:cubicBezTo>
                  <a:pt x="7" y="12"/>
                  <a:pt x="8" y="11"/>
                  <a:pt x="9" y="9"/>
                </a:cubicBezTo>
                <a:cubicBezTo>
                  <a:pt x="10" y="8"/>
                  <a:pt x="12" y="8"/>
                  <a:pt x="14" y="8"/>
                </a:cubicBezTo>
                <a:cubicBezTo>
                  <a:pt x="15" y="8"/>
                  <a:pt x="17" y="8"/>
                  <a:pt x="18" y="9"/>
                </a:cubicBezTo>
                <a:cubicBezTo>
                  <a:pt x="20" y="12"/>
                  <a:pt x="20" y="16"/>
                  <a:pt x="18" y="18"/>
                </a:cubicBezTo>
                <a:cubicBezTo>
                  <a:pt x="16" y="20"/>
                  <a:pt x="12" y="20"/>
                  <a:pt x="9" y="18"/>
                </a:cubicBezTo>
                <a:close/>
                <a:moveTo>
                  <a:pt x="79" y="18"/>
                </a:moveTo>
                <a:cubicBezTo>
                  <a:pt x="77" y="20"/>
                  <a:pt x="75" y="20"/>
                  <a:pt x="73" y="18"/>
                </a:cubicBezTo>
                <a:cubicBezTo>
                  <a:pt x="72" y="18"/>
                  <a:pt x="72" y="16"/>
                  <a:pt x="72" y="15"/>
                </a:cubicBezTo>
                <a:cubicBezTo>
                  <a:pt x="72" y="14"/>
                  <a:pt x="72" y="13"/>
                  <a:pt x="73" y="12"/>
                </a:cubicBezTo>
                <a:cubicBezTo>
                  <a:pt x="74" y="12"/>
                  <a:pt x="75" y="11"/>
                  <a:pt x="76" y="11"/>
                </a:cubicBezTo>
                <a:cubicBezTo>
                  <a:pt x="77" y="11"/>
                  <a:pt x="78" y="12"/>
                  <a:pt x="79" y="12"/>
                </a:cubicBezTo>
                <a:cubicBezTo>
                  <a:pt x="80" y="13"/>
                  <a:pt x="80" y="14"/>
                  <a:pt x="80" y="15"/>
                </a:cubicBezTo>
                <a:cubicBezTo>
                  <a:pt x="80" y="16"/>
                  <a:pt x="80" y="18"/>
                  <a:pt x="79" y="18"/>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nvGrpSpPr>
          <p:cNvPr id="31" name="Group 30"/>
          <p:cNvGrpSpPr/>
          <p:nvPr/>
        </p:nvGrpSpPr>
        <p:grpSpPr bwMode="auto">
          <a:xfrm>
            <a:off x="4815362" y="2163537"/>
            <a:ext cx="263551" cy="266726"/>
            <a:chOff x="0" y="0"/>
            <a:chExt cx="166" cy="168"/>
          </a:xfrm>
          <a:solidFill>
            <a:schemeClr val="bg1"/>
          </a:solidFill>
        </p:grpSpPr>
        <p:sp>
          <p:nvSpPr>
            <p:cNvPr id="32" name="Freeform 31"/>
            <p:cNvSpPr/>
            <p:nvPr/>
          </p:nvSpPr>
          <p:spPr bwMode="auto">
            <a:xfrm>
              <a:off x="0" y="0"/>
              <a:ext cx="166" cy="120"/>
            </a:xfrm>
            <a:custGeom>
              <a:avLst/>
              <a:gdLst>
                <a:gd name="T0" fmla="*/ 67 w 87"/>
                <a:gd name="T1" fmla="*/ 23 h 63"/>
                <a:gd name="T2" fmla="*/ 63 w 87"/>
                <a:gd name="T3" fmla="*/ 24 h 63"/>
                <a:gd name="T4" fmla="*/ 63 w 87"/>
                <a:gd name="T5" fmla="*/ 22 h 63"/>
                <a:gd name="T6" fmla="*/ 41 w 87"/>
                <a:gd name="T7" fmla="*/ 0 h 63"/>
                <a:gd name="T8" fmla="*/ 20 w 87"/>
                <a:gd name="T9" fmla="*/ 18 h 63"/>
                <a:gd name="T10" fmla="*/ 14 w 87"/>
                <a:gd name="T11" fmla="*/ 19 h 63"/>
                <a:gd name="T12" fmla="*/ 14 w 87"/>
                <a:gd name="T13" fmla="*/ 19 h 63"/>
                <a:gd name="T14" fmla="*/ 5 w 87"/>
                <a:gd name="T15" fmla="*/ 32 h 63"/>
                <a:gd name="T16" fmla="*/ 6 w 87"/>
                <a:gd name="T17" fmla="*/ 38 h 63"/>
                <a:gd name="T18" fmla="*/ 0 w 87"/>
                <a:gd name="T19" fmla="*/ 50 h 63"/>
                <a:gd name="T20" fmla="*/ 14 w 87"/>
                <a:gd name="T21" fmla="*/ 63 h 63"/>
                <a:gd name="T22" fmla="*/ 28 w 87"/>
                <a:gd name="T23" fmla="*/ 63 h 63"/>
                <a:gd name="T24" fmla="*/ 32 w 87"/>
                <a:gd name="T25" fmla="*/ 60 h 63"/>
                <a:gd name="T26" fmla="*/ 28 w 87"/>
                <a:gd name="T27" fmla="*/ 56 h 63"/>
                <a:gd name="T28" fmla="*/ 14 w 87"/>
                <a:gd name="T29" fmla="*/ 56 h 63"/>
                <a:gd name="T30" fmla="*/ 8 w 87"/>
                <a:gd name="T31" fmla="*/ 50 h 63"/>
                <a:gd name="T32" fmla="*/ 13 w 87"/>
                <a:gd name="T33" fmla="*/ 43 h 63"/>
                <a:gd name="T34" fmla="*/ 16 w 87"/>
                <a:gd name="T35" fmla="*/ 41 h 63"/>
                <a:gd name="T36" fmla="*/ 15 w 87"/>
                <a:gd name="T37" fmla="*/ 37 h 63"/>
                <a:gd name="T38" fmla="*/ 13 w 87"/>
                <a:gd name="T39" fmla="*/ 32 h 63"/>
                <a:gd name="T40" fmla="*/ 17 w 87"/>
                <a:gd name="T41" fmla="*/ 26 h 63"/>
                <a:gd name="T42" fmla="*/ 17 w 87"/>
                <a:gd name="T43" fmla="*/ 26 h 63"/>
                <a:gd name="T44" fmla="*/ 22 w 87"/>
                <a:gd name="T45" fmla="*/ 27 h 63"/>
                <a:gd name="T46" fmla="*/ 26 w 87"/>
                <a:gd name="T47" fmla="*/ 26 h 63"/>
                <a:gd name="T48" fmla="*/ 28 w 87"/>
                <a:gd name="T49" fmla="*/ 23 h 63"/>
                <a:gd name="T50" fmla="*/ 27 w 87"/>
                <a:gd name="T51" fmla="*/ 22 h 63"/>
                <a:gd name="T52" fmla="*/ 27 w 87"/>
                <a:gd name="T53" fmla="*/ 22 h 63"/>
                <a:gd name="T54" fmla="*/ 41 w 87"/>
                <a:gd name="T55" fmla="*/ 8 h 63"/>
                <a:gd name="T56" fmla="*/ 55 w 87"/>
                <a:gd name="T57" fmla="*/ 22 h 63"/>
                <a:gd name="T58" fmla="*/ 53 w 87"/>
                <a:gd name="T59" fmla="*/ 29 h 63"/>
                <a:gd name="T60" fmla="*/ 54 w 87"/>
                <a:gd name="T61" fmla="*/ 34 h 63"/>
                <a:gd name="T62" fmla="*/ 59 w 87"/>
                <a:gd name="T63" fmla="*/ 34 h 63"/>
                <a:gd name="T64" fmla="*/ 67 w 87"/>
                <a:gd name="T65" fmla="*/ 31 h 63"/>
                <a:gd name="T66" fmla="*/ 79 w 87"/>
                <a:gd name="T67" fmla="*/ 43 h 63"/>
                <a:gd name="T68" fmla="*/ 67 w 87"/>
                <a:gd name="T69" fmla="*/ 56 h 63"/>
                <a:gd name="T70" fmla="*/ 59 w 87"/>
                <a:gd name="T71" fmla="*/ 56 h 63"/>
                <a:gd name="T72" fmla="*/ 55 w 87"/>
                <a:gd name="T73" fmla="*/ 60 h 63"/>
                <a:gd name="T74" fmla="*/ 59 w 87"/>
                <a:gd name="T75" fmla="*/ 63 h 63"/>
                <a:gd name="T76" fmla="*/ 67 w 87"/>
                <a:gd name="T77" fmla="*/ 63 h 63"/>
                <a:gd name="T78" fmla="*/ 87 w 87"/>
                <a:gd name="T79" fmla="*/ 43 h 63"/>
                <a:gd name="T80" fmla="*/ 67 w 87"/>
                <a:gd name="T81"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63">
                  <a:moveTo>
                    <a:pt x="67" y="23"/>
                  </a:moveTo>
                  <a:cubicBezTo>
                    <a:pt x="65" y="23"/>
                    <a:pt x="64" y="24"/>
                    <a:pt x="63" y="24"/>
                  </a:cubicBezTo>
                  <a:cubicBezTo>
                    <a:pt x="63" y="23"/>
                    <a:pt x="63" y="23"/>
                    <a:pt x="63" y="22"/>
                  </a:cubicBezTo>
                  <a:cubicBezTo>
                    <a:pt x="63" y="10"/>
                    <a:pt x="53" y="0"/>
                    <a:pt x="41" y="0"/>
                  </a:cubicBezTo>
                  <a:cubicBezTo>
                    <a:pt x="31" y="0"/>
                    <a:pt x="22" y="8"/>
                    <a:pt x="20" y="18"/>
                  </a:cubicBezTo>
                  <a:cubicBezTo>
                    <a:pt x="18" y="18"/>
                    <a:pt x="16" y="18"/>
                    <a:pt x="14" y="19"/>
                  </a:cubicBezTo>
                  <a:cubicBezTo>
                    <a:pt x="14" y="19"/>
                    <a:pt x="14" y="19"/>
                    <a:pt x="14" y="19"/>
                  </a:cubicBezTo>
                  <a:cubicBezTo>
                    <a:pt x="9" y="21"/>
                    <a:pt x="5" y="26"/>
                    <a:pt x="5" y="32"/>
                  </a:cubicBezTo>
                  <a:cubicBezTo>
                    <a:pt x="5" y="34"/>
                    <a:pt x="6" y="36"/>
                    <a:pt x="6" y="38"/>
                  </a:cubicBezTo>
                  <a:cubicBezTo>
                    <a:pt x="3" y="41"/>
                    <a:pt x="0" y="45"/>
                    <a:pt x="0" y="50"/>
                  </a:cubicBezTo>
                  <a:cubicBezTo>
                    <a:pt x="0" y="57"/>
                    <a:pt x="6" y="63"/>
                    <a:pt x="14" y="63"/>
                  </a:cubicBezTo>
                  <a:cubicBezTo>
                    <a:pt x="28" y="63"/>
                    <a:pt x="28" y="63"/>
                    <a:pt x="28" y="63"/>
                  </a:cubicBezTo>
                  <a:cubicBezTo>
                    <a:pt x="30" y="63"/>
                    <a:pt x="32" y="62"/>
                    <a:pt x="32" y="60"/>
                  </a:cubicBezTo>
                  <a:cubicBezTo>
                    <a:pt x="32" y="58"/>
                    <a:pt x="30" y="56"/>
                    <a:pt x="28" y="56"/>
                  </a:cubicBezTo>
                  <a:cubicBezTo>
                    <a:pt x="14" y="56"/>
                    <a:pt x="14" y="56"/>
                    <a:pt x="14" y="56"/>
                  </a:cubicBezTo>
                  <a:cubicBezTo>
                    <a:pt x="10" y="56"/>
                    <a:pt x="8" y="53"/>
                    <a:pt x="8" y="50"/>
                  </a:cubicBezTo>
                  <a:cubicBezTo>
                    <a:pt x="8" y="47"/>
                    <a:pt x="10" y="44"/>
                    <a:pt x="13" y="43"/>
                  </a:cubicBezTo>
                  <a:cubicBezTo>
                    <a:pt x="15" y="43"/>
                    <a:pt x="16" y="42"/>
                    <a:pt x="16" y="41"/>
                  </a:cubicBezTo>
                  <a:cubicBezTo>
                    <a:pt x="17" y="39"/>
                    <a:pt x="16" y="38"/>
                    <a:pt x="15" y="37"/>
                  </a:cubicBezTo>
                  <a:cubicBezTo>
                    <a:pt x="13" y="36"/>
                    <a:pt x="13" y="34"/>
                    <a:pt x="13" y="32"/>
                  </a:cubicBezTo>
                  <a:cubicBezTo>
                    <a:pt x="13" y="29"/>
                    <a:pt x="14" y="27"/>
                    <a:pt x="17" y="26"/>
                  </a:cubicBezTo>
                  <a:cubicBezTo>
                    <a:pt x="17" y="26"/>
                    <a:pt x="17" y="26"/>
                    <a:pt x="17" y="26"/>
                  </a:cubicBezTo>
                  <a:cubicBezTo>
                    <a:pt x="18" y="25"/>
                    <a:pt x="20" y="26"/>
                    <a:pt x="22" y="27"/>
                  </a:cubicBezTo>
                  <a:cubicBezTo>
                    <a:pt x="23" y="27"/>
                    <a:pt x="25" y="27"/>
                    <a:pt x="26" y="26"/>
                  </a:cubicBezTo>
                  <a:cubicBezTo>
                    <a:pt x="27" y="26"/>
                    <a:pt x="28" y="24"/>
                    <a:pt x="28" y="23"/>
                  </a:cubicBezTo>
                  <a:cubicBezTo>
                    <a:pt x="27" y="23"/>
                    <a:pt x="27" y="22"/>
                    <a:pt x="27" y="22"/>
                  </a:cubicBezTo>
                  <a:cubicBezTo>
                    <a:pt x="27" y="22"/>
                    <a:pt x="27" y="22"/>
                    <a:pt x="27" y="22"/>
                  </a:cubicBezTo>
                  <a:cubicBezTo>
                    <a:pt x="27" y="14"/>
                    <a:pt x="34" y="8"/>
                    <a:pt x="41" y="8"/>
                  </a:cubicBezTo>
                  <a:cubicBezTo>
                    <a:pt x="49" y="8"/>
                    <a:pt x="55" y="14"/>
                    <a:pt x="55" y="22"/>
                  </a:cubicBezTo>
                  <a:cubicBezTo>
                    <a:pt x="55" y="24"/>
                    <a:pt x="55" y="27"/>
                    <a:pt x="53" y="29"/>
                  </a:cubicBezTo>
                  <a:cubicBezTo>
                    <a:pt x="52" y="31"/>
                    <a:pt x="53" y="33"/>
                    <a:pt x="54" y="34"/>
                  </a:cubicBezTo>
                  <a:cubicBezTo>
                    <a:pt x="55" y="35"/>
                    <a:pt x="57" y="35"/>
                    <a:pt x="59" y="34"/>
                  </a:cubicBezTo>
                  <a:cubicBezTo>
                    <a:pt x="60" y="33"/>
                    <a:pt x="63" y="31"/>
                    <a:pt x="67" y="31"/>
                  </a:cubicBezTo>
                  <a:cubicBezTo>
                    <a:pt x="74" y="31"/>
                    <a:pt x="79" y="37"/>
                    <a:pt x="79" y="43"/>
                  </a:cubicBezTo>
                  <a:cubicBezTo>
                    <a:pt x="79" y="50"/>
                    <a:pt x="74" y="56"/>
                    <a:pt x="67" y="56"/>
                  </a:cubicBezTo>
                  <a:cubicBezTo>
                    <a:pt x="59" y="56"/>
                    <a:pt x="59" y="56"/>
                    <a:pt x="59" y="56"/>
                  </a:cubicBezTo>
                  <a:cubicBezTo>
                    <a:pt x="56" y="56"/>
                    <a:pt x="55" y="58"/>
                    <a:pt x="55" y="60"/>
                  </a:cubicBezTo>
                  <a:cubicBezTo>
                    <a:pt x="55" y="62"/>
                    <a:pt x="56" y="63"/>
                    <a:pt x="59" y="63"/>
                  </a:cubicBezTo>
                  <a:cubicBezTo>
                    <a:pt x="67" y="63"/>
                    <a:pt x="67" y="63"/>
                    <a:pt x="67" y="63"/>
                  </a:cubicBezTo>
                  <a:cubicBezTo>
                    <a:pt x="78" y="63"/>
                    <a:pt x="87" y="54"/>
                    <a:pt x="87" y="43"/>
                  </a:cubicBezTo>
                  <a:cubicBezTo>
                    <a:pt x="87" y="32"/>
                    <a:pt x="78" y="23"/>
                    <a:pt x="6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3" name="Freeform 32"/>
            <p:cNvSpPr/>
            <p:nvPr/>
          </p:nvSpPr>
          <p:spPr bwMode="auto">
            <a:xfrm>
              <a:off x="51" y="69"/>
              <a:ext cx="63" cy="99"/>
            </a:xfrm>
            <a:custGeom>
              <a:avLst/>
              <a:gdLst>
                <a:gd name="T0" fmla="*/ 27 w 33"/>
                <a:gd name="T1" fmla="*/ 33 h 52"/>
                <a:gd name="T2" fmla="*/ 20 w 33"/>
                <a:gd name="T3" fmla="*/ 39 h 52"/>
                <a:gd name="T4" fmla="*/ 20 w 33"/>
                <a:gd name="T5" fmla="*/ 3 h 52"/>
                <a:gd name="T6" fmla="*/ 16 w 33"/>
                <a:gd name="T7" fmla="*/ 0 h 52"/>
                <a:gd name="T8" fmla="*/ 13 w 33"/>
                <a:gd name="T9" fmla="*/ 3 h 52"/>
                <a:gd name="T10" fmla="*/ 13 w 33"/>
                <a:gd name="T11" fmla="*/ 39 h 52"/>
                <a:gd name="T12" fmla="*/ 6 w 33"/>
                <a:gd name="T13" fmla="*/ 33 h 52"/>
                <a:gd name="T14" fmla="*/ 1 w 33"/>
                <a:gd name="T15" fmla="*/ 33 h 52"/>
                <a:gd name="T16" fmla="*/ 1 w 33"/>
                <a:gd name="T17" fmla="*/ 38 h 52"/>
                <a:gd name="T18" fmla="*/ 14 w 33"/>
                <a:gd name="T19" fmla="*/ 51 h 52"/>
                <a:gd name="T20" fmla="*/ 16 w 33"/>
                <a:gd name="T21" fmla="*/ 52 h 52"/>
                <a:gd name="T22" fmla="*/ 19 w 33"/>
                <a:gd name="T23" fmla="*/ 51 h 52"/>
                <a:gd name="T24" fmla="*/ 32 w 33"/>
                <a:gd name="T25" fmla="*/ 38 h 52"/>
                <a:gd name="T26" fmla="*/ 32 w 33"/>
                <a:gd name="T27" fmla="*/ 33 h 52"/>
                <a:gd name="T28" fmla="*/ 27 w 33"/>
                <a:gd name="T29" fmla="*/ 3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52">
                  <a:moveTo>
                    <a:pt x="27" y="33"/>
                  </a:moveTo>
                  <a:cubicBezTo>
                    <a:pt x="20" y="39"/>
                    <a:pt x="20" y="39"/>
                    <a:pt x="20" y="39"/>
                  </a:cubicBezTo>
                  <a:cubicBezTo>
                    <a:pt x="20" y="3"/>
                    <a:pt x="20" y="3"/>
                    <a:pt x="20" y="3"/>
                  </a:cubicBezTo>
                  <a:cubicBezTo>
                    <a:pt x="20" y="1"/>
                    <a:pt x="19" y="0"/>
                    <a:pt x="16" y="0"/>
                  </a:cubicBezTo>
                  <a:cubicBezTo>
                    <a:pt x="14" y="0"/>
                    <a:pt x="13" y="1"/>
                    <a:pt x="13" y="3"/>
                  </a:cubicBezTo>
                  <a:cubicBezTo>
                    <a:pt x="13" y="39"/>
                    <a:pt x="13" y="39"/>
                    <a:pt x="13" y="39"/>
                  </a:cubicBezTo>
                  <a:cubicBezTo>
                    <a:pt x="6" y="33"/>
                    <a:pt x="6" y="33"/>
                    <a:pt x="6" y="33"/>
                  </a:cubicBezTo>
                  <a:cubicBezTo>
                    <a:pt x="5" y="32"/>
                    <a:pt x="2" y="32"/>
                    <a:pt x="1" y="33"/>
                  </a:cubicBezTo>
                  <a:cubicBezTo>
                    <a:pt x="0" y="34"/>
                    <a:pt x="0" y="37"/>
                    <a:pt x="1" y="38"/>
                  </a:cubicBezTo>
                  <a:cubicBezTo>
                    <a:pt x="14" y="51"/>
                    <a:pt x="14" y="51"/>
                    <a:pt x="14" y="51"/>
                  </a:cubicBezTo>
                  <a:cubicBezTo>
                    <a:pt x="15" y="52"/>
                    <a:pt x="15" y="52"/>
                    <a:pt x="16" y="52"/>
                  </a:cubicBezTo>
                  <a:cubicBezTo>
                    <a:pt x="17" y="52"/>
                    <a:pt x="18" y="52"/>
                    <a:pt x="19" y="51"/>
                  </a:cubicBezTo>
                  <a:cubicBezTo>
                    <a:pt x="32" y="38"/>
                    <a:pt x="32" y="38"/>
                    <a:pt x="32" y="38"/>
                  </a:cubicBezTo>
                  <a:cubicBezTo>
                    <a:pt x="33" y="37"/>
                    <a:pt x="33" y="34"/>
                    <a:pt x="32" y="33"/>
                  </a:cubicBezTo>
                  <a:cubicBezTo>
                    <a:pt x="30" y="32"/>
                    <a:pt x="28" y="32"/>
                    <a:pt x="2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47" name="组合 46"/>
          <p:cNvGrpSpPr/>
          <p:nvPr/>
        </p:nvGrpSpPr>
        <p:grpSpPr>
          <a:xfrm>
            <a:off x="4875693" y="2496945"/>
            <a:ext cx="1125648" cy="1295528"/>
            <a:chOff x="4875213" y="2495550"/>
            <a:chExt cx="1125537" cy="1295400"/>
          </a:xfrm>
          <a:solidFill>
            <a:srgbClr val="4F2600"/>
          </a:solidFill>
        </p:grpSpPr>
        <p:sp>
          <p:nvSpPr>
            <p:cNvPr id="53" name="Freeform 6"/>
            <p:cNvSpPr/>
            <p:nvPr/>
          </p:nvSpPr>
          <p:spPr bwMode="auto">
            <a:xfrm>
              <a:off x="4938713" y="2582127"/>
              <a:ext cx="998538" cy="1149234"/>
            </a:xfrm>
            <a:custGeom>
              <a:avLst/>
              <a:gdLst>
                <a:gd name="T0" fmla="*/ 0 w 709"/>
                <a:gd name="T1" fmla="*/ 205 h 816"/>
                <a:gd name="T2" fmla="*/ 354 w 709"/>
                <a:gd name="T3" fmla="*/ 0 h 816"/>
                <a:gd name="T4" fmla="*/ 709 w 709"/>
                <a:gd name="T5" fmla="*/ 205 h 816"/>
                <a:gd name="T6" fmla="*/ 709 w 709"/>
                <a:gd name="T7" fmla="*/ 614 h 816"/>
                <a:gd name="T8" fmla="*/ 354 w 709"/>
                <a:gd name="T9" fmla="*/ 816 h 816"/>
                <a:gd name="T10" fmla="*/ 0 w 709"/>
                <a:gd name="T11" fmla="*/ 614 h 816"/>
                <a:gd name="T12" fmla="*/ 0 w 709"/>
                <a:gd name="T13" fmla="*/ 205 h 816"/>
              </a:gdLst>
              <a:ahLst/>
              <a:cxnLst>
                <a:cxn ang="0">
                  <a:pos x="T0" y="T1"/>
                </a:cxn>
                <a:cxn ang="0">
                  <a:pos x="T2" y="T3"/>
                </a:cxn>
                <a:cxn ang="0">
                  <a:pos x="T4" y="T5"/>
                </a:cxn>
                <a:cxn ang="0">
                  <a:pos x="T6" y="T7"/>
                </a:cxn>
                <a:cxn ang="0">
                  <a:pos x="T8" y="T9"/>
                </a:cxn>
                <a:cxn ang="0">
                  <a:pos x="T10" y="T11"/>
                </a:cxn>
                <a:cxn ang="0">
                  <a:pos x="T12" y="T13"/>
                </a:cxn>
              </a:cxnLst>
              <a:rect l="0" t="0" r="r" b="b"/>
              <a:pathLst>
                <a:path w="709" h="816">
                  <a:moveTo>
                    <a:pt x="0" y="205"/>
                  </a:moveTo>
                  <a:lnTo>
                    <a:pt x="354" y="0"/>
                  </a:lnTo>
                  <a:lnTo>
                    <a:pt x="709" y="205"/>
                  </a:lnTo>
                  <a:lnTo>
                    <a:pt x="709" y="614"/>
                  </a:lnTo>
                  <a:lnTo>
                    <a:pt x="354" y="816"/>
                  </a:lnTo>
                  <a:lnTo>
                    <a:pt x="0" y="614"/>
                  </a:lnTo>
                  <a:lnTo>
                    <a:pt x="0" y="205"/>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6" name="Freeform 6"/>
            <p:cNvSpPr/>
            <p:nvPr/>
          </p:nvSpPr>
          <p:spPr bwMode="auto">
            <a:xfrm>
              <a:off x="4875213" y="2495550"/>
              <a:ext cx="1125537" cy="1295400"/>
            </a:xfrm>
            <a:custGeom>
              <a:avLst/>
              <a:gdLst>
                <a:gd name="T0" fmla="*/ 0 w 709"/>
                <a:gd name="T1" fmla="*/ 205 h 816"/>
                <a:gd name="T2" fmla="*/ 354 w 709"/>
                <a:gd name="T3" fmla="*/ 0 h 816"/>
                <a:gd name="T4" fmla="*/ 709 w 709"/>
                <a:gd name="T5" fmla="*/ 205 h 816"/>
                <a:gd name="T6" fmla="*/ 709 w 709"/>
                <a:gd name="T7" fmla="*/ 614 h 816"/>
                <a:gd name="T8" fmla="*/ 354 w 709"/>
                <a:gd name="T9" fmla="*/ 816 h 816"/>
                <a:gd name="T10" fmla="*/ 0 w 709"/>
                <a:gd name="T11" fmla="*/ 614 h 816"/>
                <a:gd name="T12" fmla="*/ 0 w 709"/>
                <a:gd name="T13" fmla="*/ 205 h 816"/>
              </a:gdLst>
              <a:ahLst/>
              <a:cxnLst>
                <a:cxn ang="0">
                  <a:pos x="T0" y="T1"/>
                </a:cxn>
                <a:cxn ang="0">
                  <a:pos x="T2" y="T3"/>
                </a:cxn>
                <a:cxn ang="0">
                  <a:pos x="T4" y="T5"/>
                </a:cxn>
                <a:cxn ang="0">
                  <a:pos x="T6" y="T7"/>
                </a:cxn>
                <a:cxn ang="0">
                  <a:pos x="T8" y="T9"/>
                </a:cxn>
                <a:cxn ang="0">
                  <a:pos x="T10" y="T11"/>
                </a:cxn>
                <a:cxn ang="0">
                  <a:pos x="T12" y="T13"/>
                </a:cxn>
              </a:cxnLst>
              <a:rect l="0" t="0" r="r" b="b"/>
              <a:pathLst>
                <a:path w="709" h="816">
                  <a:moveTo>
                    <a:pt x="0" y="205"/>
                  </a:moveTo>
                  <a:lnTo>
                    <a:pt x="354" y="0"/>
                  </a:lnTo>
                  <a:lnTo>
                    <a:pt x="709" y="205"/>
                  </a:lnTo>
                  <a:lnTo>
                    <a:pt x="709" y="614"/>
                  </a:lnTo>
                  <a:lnTo>
                    <a:pt x="354" y="816"/>
                  </a:lnTo>
                  <a:lnTo>
                    <a:pt x="0" y="614"/>
                  </a:lnTo>
                  <a:lnTo>
                    <a:pt x="0" y="205"/>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48" name="组合 47"/>
          <p:cNvGrpSpPr/>
          <p:nvPr/>
        </p:nvGrpSpPr>
        <p:grpSpPr>
          <a:xfrm>
            <a:off x="6077549" y="2785898"/>
            <a:ext cx="649352" cy="749374"/>
            <a:chOff x="6076950" y="2784475"/>
            <a:chExt cx="649288" cy="749300"/>
          </a:xfrm>
          <a:solidFill>
            <a:srgbClr val="CE7B01"/>
          </a:solidFill>
        </p:grpSpPr>
        <p:sp>
          <p:nvSpPr>
            <p:cNvPr id="54" name="Freeform 7"/>
            <p:cNvSpPr/>
            <p:nvPr/>
          </p:nvSpPr>
          <p:spPr bwMode="auto">
            <a:xfrm>
              <a:off x="6145731" y="2863850"/>
              <a:ext cx="511726" cy="590550"/>
            </a:xfrm>
            <a:custGeom>
              <a:avLst/>
              <a:gdLst>
                <a:gd name="T0" fmla="*/ 0 w 409"/>
                <a:gd name="T1" fmla="*/ 116 h 472"/>
                <a:gd name="T2" fmla="*/ 204 w 409"/>
                <a:gd name="T3" fmla="*/ 0 h 472"/>
                <a:gd name="T4" fmla="*/ 409 w 409"/>
                <a:gd name="T5" fmla="*/ 116 h 472"/>
                <a:gd name="T6" fmla="*/ 409 w 409"/>
                <a:gd name="T7" fmla="*/ 353 h 472"/>
                <a:gd name="T8" fmla="*/ 204 w 409"/>
                <a:gd name="T9" fmla="*/ 472 h 472"/>
                <a:gd name="T10" fmla="*/ 0 w 409"/>
                <a:gd name="T11" fmla="*/ 353 h 472"/>
                <a:gd name="T12" fmla="*/ 0 w 409"/>
                <a:gd name="T13" fmla="*/ 116 h 472"/>
              </a:gdLst>
              <a:ahLst/>
              <a:cxnLst>
                <a:cxn ang="0">
                  <a:pos x="T0" y="T1"/>
                </a:cxn>
                <a:cxn ang="0">
                  <a:pos x="T2" y="T3"/>
                </a:cxn>
                <a:cxn ang="0">
                  <a:pos x="T4" y="T5"/>
                </a:cxn>
                <a:cxn ang="0">
                  <a:pos x="T6" y="T7"/>
                </a:cxn>
                <a:cxn ang="0">
                  <a:pos x="T8" y="T9"/>
                </a:cxn>
                <a:cxn ang="0">
                  <a:pos x="T10" y="T11"/>
                </a:cxn>
                <a:cxn ang="0">
                  <a:pos x="T12" y="T13"/>
                </a:cxn>
              </a:cxnLst>
              <a:rect l="0" t="0" r="r" b="b"/>
              <a:pathLst>
                <a:path w="409" h="472">
                  <a:moveTo>
                    <a:pt x="0" y="116"/>
                  </a:moveTo>
                  <a:lnTo>
                    <a:pt x="204" y="0"/>
                  </a:lnTo>
                  <a:lnTo>
                    <a:pt x="409" y="116"/>
                  </a:lnTo>
                  <a:lnTo>
                    <a:pt x="409" y="353"/>
                  </a:lnTo>
                  <a:lnTo>
                    <a:pt x="204" y="472"/>
                  </a:lnTo>
                  <a:lnTo>
                    <a:pt x="0" y="353"/>
                  </a:lnTo>
                  <a:lnTo>
                    <a:pt x="0" y="116"/>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1" name="Freeform 7"/>
            <p:cNvSpPr/>
            <p:nvPr/>
          </p:nvSpPr>
          <p:spPr bwMode="auto">
            <a:xfrm>
              <a:off x="6076950" y="2784475"/>
              <a:ext cx="649288" cy="749300"/>
            </a:xfrm>
            <a:custGeom>
              <a:avLst/>
              <a:gdLst>
                <a:gd name="T0" fmla="*/ 0 w 409"/>
                <a:gd name="T1" fmla="*/ 116 h 472"/>
                <a:gd name="T2" fmla="*/ 204 w 409"/>
                <a:gd name="T3" fmla="*/ 0 h 472"/>
                <a:gd name="T4" fmla="*/ 409 w 409"/>
                <a:gd name="T5" fmla="*/ 116 h 472"/>
                <a:gd name="T6" fmla="*/ 409 w 409"/>
                <a:gd name="T7" fmla="*/ 353 h 472"/>
                <a:gd name="T8" fmla="*/ 204 w 409"/>
                <a:gd name="T9" fmla="*/ 472 h 472"/>
                <a:gd name="T10" fmla="*/ 0 w 409"/>
                <a:gd name="T11" fmla="*/ 353 h 472"/>
                <a:gd name="T12" fmla="*/ 0 w 409"/>
                <a:gd name="T13" fmla="*/ 116 h 472"/>
              </a:gdLst>
              <a:ahLst/>
              <a:cxnLst>
                <a:cxn ang="0">
                  <a:pos x="T0" y="T1"/>
                </a:cxn>
                <a:cxn ang="0">
                  <a:pos x="T2" y="T3"/>
                </a:cxn>
                <a:cxn ang="0">
                  <a:pos x="T4" y="T5"/>
                </a:cxn>
                <a:cxn ang="0">
                  <a:pos x="T6" y="T7"/>
                </a:cxn>
                <a:cxn ang="0">
                  <a:pos x="T8" y="T9"/>
                </a:cxn>
                <a:cxn ang="0">
                  <a:pos x="T10" y="T11"/>
                </a:cxn>
                <a:cxn ang="0">
                  <a:pos x="T12" y="T13"/>
                </a:cxn>
              </a:cxnLst>
              <a:rect l="0" t="0" r="r" b="b"/>
              <a:pathLst>
                <a:path w="409" h="472">
                  <a:moveTo>
                    <a:pt x="0" y="116"/>
                  </a:moveTo>
                  <a:lnTo>
                    <a:pt x="204" y="0"/>
                  </a:lnTo>
                  <a:lnTo>
                    <a:pt x="409" y="116"/>
                  </a:lnTo>
                  <a:lnTo>
                    <a:pt x="409" y="353"/>
                  </a:lnTo>
                  <a:lnTo>
                    <a:pt x="204" y="472"/>
                  </a:lnTo>
                  <a:lnTo>
                    <a:pt x="0" y="353"/>
                  </a:lnTo>
                  <a:lnTo>
                    <a:pt x="0" y="116"/>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28" name="Group 27"/>
          <p:cNvGrpSpPr/>
          <p:nvPr/>
        </p:nvGrpSpPr>
        <p:grpSpPr bwMode="auto">
          <a:xfrm>
            <a:off x="5253866" y="2960541"/>
            <a:ext cx="369305" cy="371513"/>
            <a:chOff x="0" y="0"/>
            <a:chExt cx="167" cy="168"/>
          </a:xfrm>
          <a:solidFill>
            <a:schemeClr val="bg1"/>
          </a:solidFill>
        </p:grpSpPr>
        <p:sp>
          <p:nvSpPr>
            <p:cNvPr id="12" name="Freeform 28"/>
            <p:cNvSpPr>
              <a:spLocks noEditPoints="1"/>
            </p:cNvSpPr>
            <p:nvPr/>
          </p:nvSpPr>
          <p:spPr bwMode="auto">
            <a:xfrm>
              <a:off x="0" y="0"/>
              <a:ext cx="167" cy="168"/>
            </a:xfrm>
            <a:custGeom>
              <a:avLst/>
              <a:gdLst>
                <a:gd name="T0" fmla="*/ 84 w 87"/>
                <a:gd name="T1" fmla="*/ 34 h 88"/>
                <a:gd name="T2" fmla="*/ 76 w 87"/>
                <a:gd name="T3" fmla="*/ 28 h 88"/>
                <a:gd name="T4" fmla="*/ 79 w 87"/>
                <a:gd name="T5" fmla="*/ 18 h 88"/>
                <a:gd name="T6" fmla="*/ 66 w 87"/>
                <a:gd name="T7" fmla="*/ 8 h 88"/>
                <a:gd name="T8" fmla="*/ 56 w 87"/>
                <a:gd name="T9" fmla="*/ 10 h 88"/>
                <a:gd name="T10" fmla="*/ 50 w 87"/>
                <a:gd name="T11" fmla="*/ 0 h 88"/>
                <a:gd name="T12" fmla="*/ 34 w 87"/>
                <a:gd name="T13" fmla="*/ 3 h 88"/>
                <a:gd name="T14" fmla="*/ 28 w 87"/>
                <a:gd name="T15" fmla="*/ 11 h 88"/>
                <a:gd name="T16" fmla="*/ 18 w 87"/>
                <a:gd name="T17" fmla="*/ 8 h 88"/>
                <a:gd name="T18" fmla="*/ 8 w 87"/>
                <a:gd name="T19" fmla="*/ 22 h 88"/>
                <a:gd name="T20" fmla="*/ 9 w 87"/>
                <a:gd name="T21" fmla="*/ 32 h 88"/>
                <a:gd name="T22" fmla="*/ 0 w 87"/>
                <a:gd name="T23" fmla="*/ 37 h 88"/>
                <a:gd name="T24" fmla="*/ 0 w 87"/>
                <a:gd name="T25" fmla="*/ 50 h 88"/>
                <a:gd name="T26" fmla="*/ 9 w 87"/>
                <a:gd name="T27" fmla="*/ 56 h 88"/>
                <a:gd name="T28" fmla="*/ 8 w 87"/>
                <a:gd name="T29" fmla="*/ 66 h 88"/>
                <a:gd name="T30" fmla="*/ 18 w 87"/>
                <a:gd name="T31" fmla="*/ 79 h 88"/>
                <a:gd name="T32" fmla="*/ 28 w 87"/>
                <a:gd name="T33" fmla="*/ 76 h 88"/>
                <a:gd name="T34" fmla="*/ 34 w 87"/>
                <a:gd name="T35" fmla="*/ 85 h 88"/>
                <a:gd name="T36" fmla="*/ 43 w 87"/>
                <a:gd name="T37" fmla="*/ 88 h 88"/>
                <a:gd name="T38" fmla="*/ 53 w 87"/>
                <a:gd name="T39" fmla="*/ 85 h 88"/>
                <a:gd name="T40" fmla="*/ 59 w 87"/>
                <a:gd name="T41" fmla="*/ 76 h 88"/>
                <a:gd name="T42" fmla="*/ 69 w 87"/>
                <a:gd name="T43" fmla="*/ 79 h 88"/>
                <a:gd name="T44" fmla="*/ 79 w 87"/>
                <a:gd name="T45" fmla="*/ 66 h 88"/>
                <a:gd name="T46" fmla="*/ 77 w 87"/>
                <a:gd name="T47" fmla="*/ 56 h 88"/>
                <a:gd name="T48" fmla="*/ 87 w 87"/>
                <a:gd name="T49" fmla="*/ 50 h 88"/>
                <a:gd name="T50" fmla="*/ 87 w 87"/>
                <a:gd name="T51" fmla="*/ 37 h 88"/>
                <a:gd name="T52" fmla="*/ 73 w 87"/>
                <a:gd name="T53" fmla="*/ 49 h 88"/>
                <a:gd name="T54" fmla="*/ 69 w 87"/>
                <a:gd name="T55" fmla="*/ 57 h 88"/>
                <a:gd name="T56" fmla="*/ 71 w 87"/>
                <a:gd name="T57" fmla="*/ 67 h 88"/>
                <a:gd name="T58" fmla="*/ 61 w 87"/>
                <a:gd name="T59" fmla="*/ 69 h 88"/>
                <a:gd name="T60" fmla="*/ 52 w 87"/>
                <a:gd name="T61" fmla="*/ 71 h 88"/>
                <a:gd name="T62" fmla="*/ 47 w 87"/>
                <a:gd name="T63" fmla="*/ 80 h 88"/>
                <a:gd name="T64" fmla="*/ 38 w 87"/>
                <a:gd name="T65" fmla="*/ 74 h 88"/>
                <a:gd name="T66" fmla="*/ 30 w 87"/>
                <a:gd name="T67" fmla="*/ 69 h 88"/>
                <a:gd name="T68" fmla="*/ 20 w 87"/>
                <a:gd name="T69" fmla="*/ 72 h 88"/>
                <a:gd name="T70" fmla="*/ 18 w 87"/>
                <a:gd name="T71" fmla="*/ 61 h 88"/>
                <a:gd name="T72" fmla="*/ 16 w 87"/>
                <a:gd name="T73" fmla="*/ 52 h 88"/>
                <a:gd name="T74" fmla="*/ 7 w 87"/>
                <a:gd name="T75" fmla="*/ 47 h 88"/>
                <a:gd name="T76" fmla="*/ 7 w 87"/>
                <a:gd name="T77" fmla="*/ 40 h 88"/>
                <a:gd name="T78" fmla="*/ 16 w 87"/>
                <a:gd name="T79" fmla="*/ 36 h 88"/>
                <a:gd name="T80" fmla="*/ 18 w 87"/>
                <a:gd name="T81" fmla="*/ 27 h 88"/>
                <a:gd name="T82" fmla="*/ 20 w 87"/>
                <a:gd name="T83" fmla="*/ 16 h 88"/>
                <a:gd name="T84" fmla="*/ 30 w 87"/>
                <a:gd name="T85" fmla="*/ 19 h 88"/>
                <a:gd name="T86" fmla="*/ 38 w 87"/>
                <a:gd name="T87" fmla="*/ 14 h 88"/>
                <a:gd name="T88" fmla="*/ 47 w 87"/>
                <a:gd name="T89" fmla="*/ 8 h 88"/>
                <a:gd name="T90" fmla="*/ 52 w 87"/>
                <a:gd name="T91" fmla="*/ 16 h 88"/>
                <a:gd name="T92" fmla="*/ 61 w 87"/>
                <a:gd name="T93" fmla="*/ 19 h 88"/>
                <a:gd name="T94" fmla="*/ 71 w 87"/>
                <a:gd name="T95" fmla="*/ 21 h 88"/>
                <a:gd name="T96" fmla="*/ 69 w 87"/>
                <a:gd name="T97" fmla="*/ 30 h 88"/>
                <a:gd name="T98" fmla="*/ 73 w 87"/>
                <a:gd name="T99" fmla="*/ 38 h 88"/>
                <a:gd name="T100" fmla="*/ 80 w 87"/>
                <a:gd name="T10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 h="88">
                  <a:moveTo>
                    <a:pt x="87" y="37"/>
                  </a:moveTo>
                  <a:cubicBezTo>
                    <a:pt x="87" y="36"/>
                    <a:pt x="86" y="35"/>
                    <a:pt x="84" y="34"/>
                  </a:cubicBezTo>
                  <a:cubicBezTo>
                    <a:pt x="77" y="32"/>
                    <a:pt x="77" y="32"/>
                    <a:pt x="77" y="32"/>
                  </a:cubicBezTo>
                  <a:cubicBezTo>
                    <a:pt x="77" y="31"/>
                    <a:pt x="77" y="29"/>
                    <a:pt x="76" y="28"/>
                  </a:cubicBezTo>
                  <a:cubicBezTo>
                    <a:pt x="79" y="22"/>
                    <a:pt x="79" y="22"/>
                    <a:pt x="79" y="22"/>
                  </a:cubicBezTo>
                  <a:cubicBezTo>
                    <a:pt x="80" y="20"/>
                    <a:pt x="80" y="19"/>
                    <a:pt x="79" y="18"/>
                  </a:cubicBezTo>
                  <a:cubicBezTo>
                    <a:pt x="76" y="14"/>
                    <a:pt x="73" y="11"/>
                    <a:pt x="69" y="8"/>
                  </a:cubicBezTo>
                  <a:cubicBezTo>
                    <a:pt x="68" y="8"/>
                    <a:pt x="67" y="7"/>
                    <a:pt x="66" y="8"/>
                  </a:cubicBezTo>
                  <a:cubicBezTo>
                    <a:pt x="59" y="11"/>
                    <a:pt x="59" y="11"/>
                    <a:pt x="59" y="11"/>
                  </a:cubicBezTo>
                  <a:cubicBezTo>
                    <a:pt x="58" y="11"/>
                    <a:pt x="57" y="10"/>
                    <a:pt x="56" y="10"/>
                  </a:cubicBezTo>
                  <a:cubicBezTo>
                    <a:pt x="53" y="3"/>
                    <a:pt x="53" y="3"/>
                    <a:pt x="53" y="3"/>
                  </a:cubicBezTo>
                  <a:cubicBezTo>
                    <a:pt x="53" y="2"/>
                    <a:pt x="52" y="1"/>
                    <a:pt x="50" y="0"/>
                  </a:cubicBezTo>
                  <a:cubicBezTo>
                    <a:pt x="45" y="0"/>
                    <a:pt x="42" y="0"/>
                    <a:pt x="37" y="0"/>
                  </a:cubicBezTo>
                  <a:cubicBezTo>
                    <a:pt x="35" y="1"/>
                    <a:pt x="34" y="2"/>
                    <a:pt x="34" y="3"/>
                  </a:cubicBezTo>
                  <a:cubicBezTo>
                    <a:pt x="31" y="10"/>
                    <a:pt x="31" y="10"/>
                    <a:pt x="31" y="10"/>
                  </a:cubicBezTo>
                  <a:cubicBezTo>
                    <a:pt x="30" y="10"/>
                    <a:pt x="29" y="11"/>
                    <a:pt x="28" y="11"/>
                  </a:cubicBezTo>
                  <a:cubicBezTo>
                    <a:pt x="21" y="8"/>
                    <a:pt x="21" y="8"/>
                    <a:pt x="21" y="8"/>
                  </a:cubicBezTo>
                  <a:cubicBezTo>
                    <a:pt x="20" y="7"/>
                    <a:pt x="19" y="8"/>
                    <a:pt x="18" y="8"/>
                  </a:cubicBezTo>
                  <a:cubicBezTo>
                    <a:pt x="14" y="11"/>
                    <a:pt x="11" y="14"/>
                    <a:pt x="8" y="18"/>
                  </a:cubicBezTo>
                  <a:cubicBezTo>
                    <a:pt x="7" y="19"/>
                    <a:pt x="7" y="20"/>
                    <a:pt x="8" y="22"/>
                  </a:cubicBezTo>
                  <a:cubicBezTo>
                    <a:pt x="11" y="28"/>
                    <a:pt x="11" y="28"/>
                    <a:pt x="11" y="28"/>
                  </a:cubicBezTo>
                  <a:cubicBezTo>
                    <a:pt x="10" y="29"/>
                    <a:pt x="10" y="31"/>
                    <a:pt x="9" y="32"/>
                  </a:cubicBezTo>
                  <a:cubicBezTo>
                    <a:pt x="3" y="34"/>
                    <a:pt x="3" y="34"/>
                    <a:pt x="3" y="34"/>
                  </a:cubicBezTo>
                  <a:cubicBezTo>
                    <a:pt x="1" y="35"/>
                    <a:pt x="0" y="36"/>
                    <a:pt x="0" y="37"/>
                  </a:cubicBezTo>
                  <a:cubicBezTo>
                    <a:pt x="0" y="40"/>
                    <a:pt x="0" y="42"/>
                    <a:pt x="0" y="44"/>
                  </a:cubicBezTo>
                  <a:cubicBezTo>
                    <a:pt x="0" y="46"/>
                    <a:pt x="0" y="48"/>
                    <a:pt x="0" y="50"/>
                  </a:cubicBezTo>
                  <a:cubicBezTo>
                    <a:pt x="0" y="52"/>
                    <a:pt x="1" y="53"/>
                    <a:pt x="3" y="53"/>
                  </a:cubicBezTo>
                  <a:cubicBezTo>
                    <a:pt x="9" y="56"/>
                    <a:pt x="9" y="56"/>
                    <a:pt x="9" y="56"/>
                  </a:cubicBezTo>
                  <a:cubicBezTo>
                    <a:pt x="10" y="57"/>
                    <a:pt x="10" y="58"/>
                    <a:pt x="11" y="59"/>
                  </a:cubicBezTo>
                  <a:cubicBezTo>
                    <a:pt x="8" y="66"/>
                    <a:pt x="8" y="66"/>
                    <a:pt x="8" y="66"/>
                  </a:cubicBezTo>
                  <a:cubicBezTo>
                    <a:pt x="7" y="67"/>
                    <a:pt x="7" y="69"/>
                    <a:pt x="8" y="70"/>
                  </a:cubicBezTo>
                  <a:cubicBezTo>
                    <a:pt x="11" y="73"/>
                    <a:pt x="14" y="77"/>
                    <a:pt x="18" y="79"/>
                  </a:cubicBezTo>
                  <a:cubicBezTo>
                    <a:pt x="19" y="80"/>
                    <a:pt x="20" y="80"/>
                    <a:pt x="21" y="80"/>
                  </a:cubicBezTo>
                  <a:cubicBezTo>
                    <a:pt x="28" y="76"/>
                    <a:pt x="28" y="76"/>
                    <a:pt x="28" y="76"/>
                  </a:cubicBezTo>
                  <a:cubicBezTo>
                    <a:pt x="29" y="77"/>
                    <a:pt x="30" y="77"/>
                    <a:pt x="31" y="78"/>
                  </a:cubicBezTo>
                  <a:cubicBezTo>
                    <a:pt x="34" y="85"/>
                    <a:pt x="34" y="85"/>
                    <a:pt x="34" y="85"/>
                  </a:cubicBezTo>
                  <a:cubicBezTo>
                    <a:pt x="34" y="86"/>
                    <a:pt x="35" y="87"/>
                    <a:pt x="37" y="87"/>
                  </a:cubicBezTo>
                  <a:cubicBezTo>
                    <a:pt x="39" y="88"/>
                    <a:pt x="41" y="88"/>
                    <a:pt x="43" y="88"/>
                  </a:cubicBezTo>
                  <a:cubicBezTo>
                    <a:pt x="46" y="88"/>
                    <a:pt x="48" y="88"/>
                    <a:pt x="50" y="87"/>
                  </a:cubicBezTo>
                  <a:cubicBezTo>
                    <a:pt x="52" y="87"/>
                    <a:pt x="53" y="86"/>
                    <a:pt x="53" y="85"/>
                  </a:cubicBezTo>
                  <a:cubicBezTo>
                    <a:pt x="56" y="78"/>
                    <a:pt x="56" y="78"/>
                    <a:pt x="56" y="78"/>
                  </a:cubicBezTo>
                  <a:cubicBezTo>
                    <a:pt x="57" y="77"/>
                    <a:pt x="58" y="77"/>
                    <a:pt x="59" y="76"/>
                  </a:cubicBezTo>
                  <a:cubicBezTo>
                    <a:pt x="66" y="80"/>
                    <a:pt x="66" y="80"/>
                    <a:pt x="66" y="80"/>
                  </a:cubicBezTo>
                  <a:cubicBezTo>
                    <a:pt x="67" y="80"/>
                    <a:pt x="68" y="80"/>
                    <a:pt x="69" y="79"/>
                  </a:cubicBezTo>
                  <a:cubicBezTo>
                    <a:pt x="73" y="77"/>
                    <a:pt x="76" y="73"/>
                    <a:pt x="79" y="70"/>
                  </a:cubicBezTo>
                  <a:cubicBezTo>
                    <a:pt x="80" y="69"/>
                    <a:pt x="80" y="67"/>
                    <a:pt x="79" y="66"/>
                  </a:cubicBezTo>
                  <a:cubicBezTo>
                    <a:pt x="76" y="59"/>
                    <a:pt x="76" y="59"/>
                    <a:pt x="76" y="59"/>
                  </a:cubicBezTo>
                  <a:cubicBezTo>
                    <a:pt x="77" y="58"/>
                    <a:pt x="77" y="57"/>
                    <a:pt x="77" y="56"/>
                  </a:cubicBezTo>
                  <a:cubicBezTo>
                    <a:pt x="84" y="53"/>
                    <a:pt x="84" y="53"/>
                    <a:pt x="84" y="53"/>
                  </a:cubicBezTo>
                  <a:cubicBezTo>
                    <a:pt x="86" y="53"/>
                    <a:pt x="87" y="52"/>
                    <a:pt x="87" y="50"/>
                  </a:cubicBezTo>
                  <a:cubicBezTo>
                    <a:pt x="87" y="48"/>
                    <a:pt x="87" y="46"/>
                    <a:pt x="87" y="44"/>
                  </a:cubicBezTo>
                  <a:cubicBezTo>
                    <a:pt x="87" y="42"/>
                    <a:pt x="87" y="40"/>
                    <a:pt x="87" y="37"/>
                  </a:cubicBezTo>
                  <a:close/>
                  <a:moveTo>
                    <a:pt x="80" y="47"/>
                  </a:moveTo>
                  <a:cubicBezTo>
                    <a:pt x="73" y="49"/>
                    <a:pt x="73" y="49"/>
                    <a:pt x="73" y="49"/>
                  </a:cubicBezTo>
                  <a:cubicBezTo>
                    <a:pt x="72" y="50"/>
                    <a:pt x="71" y="51"/>
                    <a:pt x="71" y="52"/>
                  </a:cubicBezTo>
                  <a:cubicBezTo>
                    <a:pt x="70" y="54"/>
                    <a:pt x="70" y="56"/>
                    <a:pt x="69" y="57"/>
                  </a:cubicBezTo>
                  <a:cubicBezTo>
                    <a:pt x="68" y="58"/>
                    <a:pt x="68" y="60"/>
                    <a:pt x="68" y="61"/>
                  </a:cubicBezTo>
                  <a:cubicBezTo>
                    <a:pt x="71" y="67"/>
                    <a:pt x="71" y="67"/>
                    <a:pt x="71" y="67"/>
                  </a:cubicBezTo>
                  <a:cubicBezTo>
                    <a:pt x="70" y="69"/>
                    <a:pt x="68" y="70"/>
                    <a:pt x="67" y="72"/>
                  </a:cubicBezTo>
                  <a:cubicBezTo>
                    <a:pt x="61" y="69"/>
                    <a:pt x="61" y="69"/>
                    <a:pt x="61" y="69"/>
                  </a:cubicBezTo>
                  <a:cubicBezTo>
                    <a:pt x="59" y="68"/>
                    <a:pt x="58" y="68"/>
                    <a:pt x="57" y="69"/>
                  </a:cubicBezTo>
                  <a:cubicBezTo>
                    <a:pt x="55" y="70"/>
                    <a:pt x="54" y="71"/>
                    <a:pt x="52" y="71"/>
                  </a:cubicBezTo>
                  <a:cubicBezTo>
                    <a:pt x="50" y="71"/>
                    <a:pt x="50" y="72"/>
                    <a:pt x="49" y="74"/>
                  </a:cubicBezTo>
                  <a:cubicBezTo>
                    <a:pt x="47" y="80"/>
                    <a:pt x="47" y="80"/>
                    <a:pt x="47" y="80"/>
                  </a:cubicBezTo>
                  <a:cubicBezTo>
                    <a:pt x="44" y="80"/>
                    <a:pt x="43" y="80"/>
                    <a:pt x="40" y="80"/>
                  </a:cubicBezTo>
                  <a:cubicBezTo>
                    <a:pt x="38" y="74"/>
                    <a:pt x="38" y="74"/>
                    <a:pt x="38" y="74"/>
                  </a:cubicBezTo>
                  <a:cubicBezTo>
                    <a:pt x="37" y="72"/>
                    <a:pt x="37" y="71"/>
                    <a:pt x="35" y="71"/>
                  </a:cubicBezTo>
                  <a:cubicBezTo>
                    <a:pt x="33" y="71"/>
                    <a:pt x="32" y="70"/>
                    <a:pt x="30" y="69"/>
                  </a:cubicBezTo>
                  <a:cubicBezTo>
                    <a:pt x="29" y="68"/>
                    <a:pt x="28" y="68"/>
                    <a:pt x="26" y="69"/>
                  </a:cubicBezTo>
                  <a:cubicBezTo>
                    <a:pt x="20" y="72"/>
                    <a:pt x="20" y="72"/>
                    <a:pt x="20" y="72"/>
                  </a:cubicBezTo>
                  <a:cubicBezTo>
                    <a:pt x="19" y="70"/>
                    <a:pt x="17" y="69"/>
                    <a:pt x="16" y="67"/>
                  </a:cubicBezTo>
                  <a:cubicBezTo>
                    <a:pt x="18" y="61"/>
                    <a:pt x="18" y="61"/>
                    <a:pt x="18" y="61"/>
                  </a:cubicBezTo>
                  <a:cubicBezTo>
                    <a:pt x="19" y="60"/>
                    <a:pt x="19" y="58"/>
                    <a:pt x="18" y="57"/>
                  </a:cubicBezTo>
                  <a:cubicBezTo>
                    <a:pt x="17" y="56"/>
                    <a:pt x="17" y="54"/>
                    <a:pt x="16" y="52"/>
                  </a:cubicBezTo>
                  <a:cubicBezTo>
                    <a:pt x="16" y="51"/>
                    <a:pt x="15" y="50"/>
                    <a:pt x="14" y="49"/>
                  </a:cubicBezTo>
                  <a:cubicBezTo>
                    <a:pt x="7" y="47"/>
                    <a:pt x="7" y="47"/>
                    <a:pt x="7" y="47"/>
                  </a:cubicBezTo>
                  <a:cubicBezTo>
                    <a:pt x="7" y="46"/>
                    <a:pt x="7" y="45"/>
                    <a:pt x="7" y="44"/>
                  </a:cubicBezTo>
                  <a:cubicBezTo>
                    <a:pt x="7" y="43"/>
                    <a:pt x="7" y="42"/>
                    <a:pt x="7" y="40"/>
                  </a:cubicBezTo>
                  <a:cubicBezTo>
                    <a:pt x="14" y="38"/>
                    <a:pt x="14" y="38"/>
                    <a:pt x="14" y="38"/>
                  </a:cubicBezTo>
                  <a:cubicBezTo>
                    <a:pt x="15" y="38"/>
                    <a:pt x="16" y="37"/>
                    <a:pt x="16" y="36"/>
                  </a:cubicBezTo>
                  <a:cubicBezTo>
                    <a:pt x="17" y="34"/>
                    <a:pt x="17" y="32"/>
                    <a:pt x="18" y="30"/>
                  </a:cubicBezTo>
                  <a:cubicBezTo>
                    <a:pt x="19" y="29"/>
                    <a:pt x="19" y="28"/>
                    <a:pt x="18" y="27"/>
                  </a:cubicBezTo>
                  <a:cubicBezTo>
                    <a:pt x="16" y="21"/>
                    <a:pt x="16" y="21"/>
                    <a:pt x="16" y="21"/>
                  </a:cubicBezTo>
                  <a:cubicBezTo>
                    <a:pt x="17" y="19"/>
                    <a:pt x="19" y="17"/>
                    <a:pt x="20" y="16"/>
                  </a:cubicBezTo>
                  <a:cubicBezTo>
                    <a:pt x="26" y="19"/>
                    <a:pt x="26" y="19"/>
                    <a:pt x="26" y="19"/>
                  </a:cubicBezTo>
                  <a:cubicBezTo>
                    <a:pt x="28" y="19"/>
                    <a:pt x="29" y="19"/>
                    <a:pt x="30" y="19"/>
                  </a:cubicBezTo>
                  <a:cubicBezTo>
                    <a:pt x="32" y="18"/>
                    <a:pt x="33" y="17"/>
                    <a:pt x="35" y="16"/>
                  </a:cubicBezTo>
                  <a:cubicBezTo>
                    <a:pt x="37" y="16"/>
                    <a:pt x="37" y="15"/>
                    <a:pt x="38" y="14"/>
                  </a:cubicBezTo>
                  <a:cubicBezTo>
                    <a:pt x="40" y="8"/>
                    <a:pt x="40" y="8"/>
                    <a:pt x="40" y="8"/>
                  </a:cubicBezTo>
                  <a:cubicBezTo>
                    <a:pt x="42" y="7"/>
                    <a:pt x="44" y="7"/>
                    <a:pt x="47" y="8"/>
                  </a:cubicBezTo>
                  <a:cubicBezTo>
                    <a:pt x="49" y="14"/>
                    <a:pt x="49" y="14"/>
                    <a:pt x="49" y="14"/>
                  </a:cubicBezTo>
                  <a:cubicBezTo>
                    <a:pt x="50" y="15"/>
                    <a:pt x="50" y="16"/>
                    <a:pt x="52" y="16"/>
                  </a:cubicBezTo>
                  <a:cubicBezTo>
                    <a:pt x="54" y="17"/>
                    <a:pt x="55" y="18"/>
                    <a:pt x="57" y="19"/>
                  </a:cubicBezTo>
                  <a:cubicBezTo>
                    <a:pt x="58" y="19"/>
                    <a:pt x="59" y="19"/>
                    <a:pt x="61" y="19"/>
                  </a:cubicBezTo>
                  <a:cubicBezTo>
                    <a:pt x="67" y="16"/>
                    <a:pt x="67" y="16"/>
                    <a:pt x="67" y="16"/>
                  </a:cubicBezTo>
                  <a:cubicBezTo>
                    <a:pt x="68" y="17"/>
                    <a:pt x="70" y="19"/>
                    <a:pt x="71" y="21"/>
                  </a:cubicBezTo>
                  <a:cubicBezTo>
                    <a:pt x="68" y="27"/>
                    <a:pt x="68" y="27"/>
                    <a:pt x="68" y="27"/>
                  </a:cubicBezTo>
                  <a:cubicBezTo>
                    <a:pt x="68" y="28"/>
                    <a:pt x="68" y="29"/>
                    <a:pt x="69" y="30"/>
                  </a:cubicBezTo>
                  <a:cubicBezTo>
                    <a:pt x="70" y="32"/>
                    <a:pt x="70" y="34"/>
                    <a:pt x="71" y="36"/>
                  </a:cubicBezTo>
                  <a:cubicBezTo>
                    <a:pt x="71" y="37"/>
                    <a:pt x="72" y="38"/>
                    <a:pt x="73" y="38"/>
                  </a:cubicBezTo>
                  <a:cubicBezTo>
                    <a:pt x="80" y="40"/>
                    <a:pt x="80" y="40"/>
                    <a:pt x="80" y="40"/>
                  </a:cubicBezTo>
                  <a:cubicBezTo>
                    <a:pt x="80" y="42"/>
                    <a:pt x="80" y="43"/>
                    <a:pt x="80" y="44"/>
                  </a:cubicBezTo>
                  <a:cubicBezTo>
                    <a:pt x="80" y="45"/>
                    <a:pt x="80" y="46"/>
                    <a:pt x="80"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0" name="Freeform 29"/>
            <p:cNvSpPr>
              <a:spLocks noEditPoints="1"/>
            </p:cNvSpPr>
            <p:nvPr/>
          </p:nvSpPr>
          <p:spPr bwMode="auto">
            <a:xfrm>
              <a:off x="50" y="48"/>
              <a:ext cx="67" cy="67"/>
            </a:xfrm>
            <a:custGeom>
              <a:avLst/>
              <a:gdLst>
                <a:gd name="T0" fmla="*/ 17 w 35"/>
                <a:gd name="T1" fmla="*/ 0 h 35"/>
                <a:gd name="T2" fmla="*/ 0 w 35"/>
                <a:gd name="T3" fmla="*/ 18 h 35"/>
                <a:gd name="T4" fmla="*/ 17 w 35"/>
                <a:gd name="T5" fmla="*/ 35 h 35"/>
                <a:gd name="T6" fmla="*/ 35 w 35"/>
                <a:gd name="T7" fmla="*/ 18 h 35"/>
                <a:gd name="T8" fmla="*/ 17 w 35"/>
                <a:gd name="T9" fmla="*/ 0 h 35"/>
                <a:gd name="T10" fmla="*/ 17 w 35"/>
                <a:gd name="T11" fmla="*/ 28 h 35"/>
                <a:gd name="T12" fmla="*/ 8 w 35"/>
                <a:gd name="T13" fmla="*/ 18 h 35"/>
                <a:gd name="T14" fmla="*/ 17 w 35"/>
                <a:gd name="T15" fmla="*/ 8 h 35"/>
                <a:gd name="T16" fmla="*/ 27 w 35"/>
                <a:gd name="T17" fmla="*/ 18 h 35"/>
                <a:gd name="T18" fmla="*/ 17 w 35"/>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0"/>
                  </a:moveTo>
                  <a:cubicBezTo>
                    <a:pt x="8" y="0"/>
                    <a:pt x="0" y="8"/>
                    <a:pt x="0" y="18"/>
                  </a:cubicBezTo>
                  <a:cubicBezTo>
                    <a:pt x="0" y="28"/>
                    <a:pt x="8" y="35"/>
                    <a:pt x="17" y="35"/>
                  </a:cubicBezTo>
                  <a:cubicBezTo>
                    <a:pt x="27" y="35"/>
                    <a:pt x="35" y="28"/>
                    <a:pt x="35" y="18"/>
                  </a:cubicBezTo>
                  <a:cubicBezTo>
                    <a:pt x="35" y="8"/>
                    <a:pt x="27" y="0"/>
                    <a:pt x="17" y="0"/>
                  </a:cubicBezTo>
                  <a:close/>
                  <a:moveTo>
                    <a:pt x="17" y="28"/>
                  </a:moveTo>
                  <a:cubicBezTo>
                    <a:pt x="12" y="28"/>
                    <a:pt x="8" y="23"/>
                    <a:pt x="8" y="18"/>
                  </a:cubicBezTo>
                  <a:cubicBezTo>
                    <a:pt x="8" y="12"/>
                    <a:pt x="12" y="8"/>
                    <a:pt x="17" y="8"/>
                  </a:cubicBezTo>
                  <a:cubicBezTo>
                    <a:pt x="23" y="8"/>
                    <a:pt x="27" y="12"/>
                    <a:pt x="27" y="18"/>
                  </a:cubicBezTo>
                  <a:cubicBezTo>
                    <a:pt x="27" y="23"/>
                    <a:pt x="23" y="28"/>
                    <a:pt x="1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22" name="Group 21"/>
          <p:cNvGrpSpPr/>
          <p:nvPr/>
        </p:nvGrpSpPr>
        <p:grpSpPr bwMode="auto">
          <a:xfrm>
            <a:off x="6298233" y="3025635"/>
            <a:ext cx="206396" cy="266726"/>
            <a:chOff x="0" y="0"/>
            <a:chExt cx="130" cy="168"/>
          </a:xfrm>
          <a:solidFill>
            <a:schemeClr val="bg1"/>
          </a:solidFill>
        </p:grpSpPr>
        <p:sp>
          <p:nvSpPr>
            <p:cNvPr id="23" name="Freeform 22"/>
            <p:cNvSpPr/>
            <p:nvPr/>
          </p:nvSpPr>
          <p:spPr bwMode="auto">
            <a:xfrm>
              <a:off x="0" y="0"/>
              <a:ext cx="130" cy="168"/>
            </a:xfrm>
            <a:custGeom>
              <a:avLst/>
              <a:gdLst>
                <a:gd name="T0" fmla="*/ 15 w 68"/>
                <a:gd name="T1" fmla="*/ 81 h 88"/>
                <a:gd name="T2" fmla="*/ 8 w 68"/>
                <a:gd name="T3" fmla="*/ 81 h 88"/>
                <a:gd name="T4" fmla="*/ 8 w 68"/>
                <a:gd name="T5" fmla="*/ 8 h 88"/>
                <a:gd name="T6" fmla="*/ 65 w 68"/>
                <a:gd name="T7" fmla="*/ 8 h 88"/>
                <a:gd name="T8" fmla="*/ 68 w 68"/>
                <a:gd name="T9" fmla="*/ 4 h 88"/>
                <a:gd name="T10" fmla="*/ 65 w 68"/>
                <a:gd name="T11" fmla="*/ 0 h 88"/>
                <a:gd name="T12" fmla="*/ 4 w 68"/>
                <a:gd name="T13" fmla="*/ 0 h 88"/>
                <a:gd name="T14" fmla="*/ 0 w 68"/>
                <a:gd name="T15" fmla="*/ 4 h 88"/>
                <a:gd name="T16" fmla="*/ 0 w 68"/>
                <a:gd name="T17" fmla="*/ 84 h 88"/>
                <a:gd name="T18" fmla="*/ 4 w 68"/>
                <a:gd name="T19" fmla="*/ 88 h 88"/>
                <a:gd name="T20" fmla="*/ 15 w 68"/>
                <a:gd name="T21" fmla="*/ 88 h 88"/>
                <a:gd name="T22" fmla="*/ 19 w 68"/>
                <a:gd name="T23" fmla="*/ 84 h 88"/>
                <a:gd name="T24" fmla="*/ 15 w 68"/>
                <a:gd name="T25"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8">
                  <a:moveTo>
                    <a:pt x="15" y="81"/>
                  </a:moveTo>
                  <a:cubicBezTo>
                    <a:pt x="8" y="81"/>
                    <a:pt x="8" y="81"/>
                    <a:pt x="8" y="81"/>
                  </a:cubicBezTo>
                  <a:cubicBezTo>
                    <a:pt x="8" y="8"/>
                    <a:pt x="8" y="8"/>
                    <a:pt x="8" y="8"/>
                  </a:cubicBezTo>
                  <a:cubicBezTo>
                    <a:pt x="65" y="8"/>
                    <a:pt x="65" y="8"/>
                    <a:pt x="65" y="8"/>
                  </a:cubicBezTo>
                  <a:cubicBezTo>
                    <a:pt x="67" y="8"/>
                    <a:pt x="68" y="6"/>
                    <a:pt x="68" y="4"/>
                  </a:cubicBezTo>
                  <a:cubicBezTo>
                    <a:pt x="68" y="2"/>
                    <a:pt x="67" y="0"/>
                    <a:pt x="65" y="0"/>
                  </a:cubicBezTo>
                  <a:cubicBezTo>
                    <a:pt x="4" y="0"/>
                    <a:pt x="4" y="0"/>
                    <a:pt x="4" y="0"/>
                  </a:cubicBezTo>
                  <a:cubicBezTo>
                    <a:pt x="2" y="0"/>
                    <a:pt x="0" y="2"/>
                    <a:pt x="0" y="4"/>
                  </a:cubicBezTo>
                  <a:cubicBezTo>
                    <a:pt x="0" y="84"/>
                    <a:pt x="0" y="84"/>
                    <a:pt x="0" y="84"/>
                  </a:cubicBezTo>
                  <a:cubicBezTo>
                    <a:pt x="0" y="87"/>
                    <a:pt x="2" y="88"/>
                    <a:pt x="4" y="88"/>
                  </a:cubicBezTo>
                  <a:cubicBezTo>
                    <a:pt x="15" y="88"/>
                    <a:pt x="15" y="88"/>
                    <a:pt x="15" y="88"/>
                  </a:cubicBezTo>
                  <a:cubicBezTo>
                    <a:pt x="17" y="88"/>
                    <a:pt x="19" y="87"/>
                    <a:pt x="19" y="84"/>
                  </a:cubicBezTo>
                  <a:cubicBezTo>
                    <a:pt x="19" y="82"/>
                    <a:pt x="17" y="81"/>
                    <a:pt x="15"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4" name="Freeform 23"/>
            <p:cNvSpPr/>
            <p:nvPr/>
          </p:nvSpPr>
          <p:spPr bwMode="auto">
            <a:xfrm>
              <a:off x="83" y="99"/>
              <a:ext cx="47" cy="69"/>
            </a:xfrm>
            <a:custGeom>
              <a:avLst/>
              <a:gdLst>
                <a:gd name="T0" fmla="*/ 22 w 25"/>
                <a:gd name="T1" fmla="*/ 0 h 36"/>
                <a:gd name="T2" fmla="*/ 18 w 25"/>
                <a:gd name="T3" fmla="*/ 4 h 36"/>
                <a:gd name="T4" fmla="*/ 18 w 25"/>
                <a:gd name="T5" fmla="*/ 29 h 36"/>
                <a:gd name="T6" fmla="*/ 4 w 25"/>
                <a:gd name="T7" fmla="*/ 29 h 36"/>
                <a:gd name="T8" fmla="*/ 0 w 25"/>
                <a:gd name="T9" fmla="*/ 32 h 36"/>
                <a:gd name="T10" fmla="*/ 4 w 25"/>
                <a:gd name="T11" fmla="*/ 36 h 36"/>
                <a:gd name="T12" fmla="*/ 22 w 25"/>
                <a:gd name="T13" fmla="*/ 36 h 36"/>
                <a:gd name="T14" fmla="*/ 24 w 25"/>
                <a:gd name="T15" fmla="*/ 35 h 36"/>
                <a:gd name="T16" fmla="*/ 25 w 25"/>
                <a:gd name="T17" fmla="*/ 32 h 36"/>
                <a:gd name="T18" fmla="*/ 25 w 25"/>
                <a:gd name="T19" fmla="*/ 4 h 36"/>
                <a:gd name="T20" fmla="*/ 22 w 2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6">
                  <a:moveTo>
                    <a:pt x="22" y="0"/>
                  </a:moveTo>
                  <a:cubicBezTo>
                    <a:pt x="20" y="0"/>
                    <a:pt x="18" y="1"/>
                    <a:pt x="18" y="4"/>
                  </a:cubicBezTo>
                  <a:cubicBezTo>
                    <a:pt x="18" y="29"/>
                    <a:pt x="18" y="29"/>
                    <a:pt x="18" y="29"/>
                  </a:cubicBezTo>
                  <a:cubicBezTo>
                    <a:pt x="4" y="29"/>
                    <a:pt x="4" y="29"/>
                    <a:pt x="4" y="29"/>
                  </a:cubicBezTo>
                  <a:cubicBezTo>
                    <a:pt x="2" y="29"/>
                    <a:pt x="0" y="30"/>
                    <a:pt x="0" y="32"/>
                  </a:cubicBezTo>
                  <a:cubicBezTo>
                    <a:pt x="0" y="35"/>
                    <a:pt x="2" y="36"/>
                    <a:pt x="4" y="36"/>
                  </a:cubicBezTo>
                  <a:cubicBezTo>
                    <a:pt x="22" y="36"/>
                    <a:pt x="22" y="36"/>
                    <a:pt x="22" y="36"/>
                  </a:cubicBezTo>
                  <a:cubicBezTo>
                    <a:pt x="23" y="36"/>
                    <a:pt x="24" y="36"/>
                    <a:pt x="24" y="35"/>
                  </a:cubicBezTo>
                  <a:cubicBezTo>
                    <a:pt x="25" y="34"/>
                    <a:pt x="25" y="33"/>
                    <a:pt x="25" y="32"/>
                  </a:cubicBezTo>
                  <a:cubicBezTo>
                    <a:pt x="25" y="4"/>
                    <a:pt x="25" y="4"/>
                    <a:pt x="25" y="4"/>
                  </a:cubicBezTo>
                  <a:cubicBezTo>
                    <a:pt x="25" y="1"/>
                    <a:pt x="24"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5" name="Freeform 24"/>
            <p:cNvSpPr>
              <a:spLocks noEditPoints="1"/>
            </p:cNvSpPr>
            <p:nvPr/>
          </p:nvSpPr>
          <p:spPr bwMode="auto">
            <a:xfrm>
              <a:off x="48" y="36"/>
              <a:ext cx="80" cy="119"/>
            </a:xfrm>
            <a:custGeom>
              <a:avLst/>
              <a:gdLst>
                <a:gd name="T0" fmla="*/ 37 w 42"/>
                <a:gd name="T1" fmla="*/ 1 h 62"/>
                <a:gd name="T2" fmla="*/ 32 w 42"/>
                <a:gd name="T3" fmla="*/ 0 h 62"/>
                <a:gd name="T4" fmla="*/ 24 w 42"/>
                <a:gd name="T5" fmla="*/ 4 h 62"/>
                <a:gd name="T6" fmla="*/ 0 w 42"/>
                <a:gd name="T7" fmla="*/ 46 h 62"/>
                <a:gd name="T8" fmla="*/ 0 w 42"/>
                <a:gd name="T9" fmla="*/ 48 h 62"/>
                <a:gd name="T10" fmla="*/ 0 w 42"/>
                <a:gd name="T11" fmla="*/ 58 h 62"/>
                <a:gd name="T12" fmla="*/ 2 w 42"/>
                <a:gd name="T13" fmla="*/ 61 h 62"/>
                <a:gd name="T14" fmla="*/ 4 w 42"/>
                <a:gd name="T15" fmla="*/ 62 h 62"/>
                <a:gd name="T16" fmla="*/ 5 w 42"/>
                <a:gd name="T17" fmla="*/ 61 h 62"/>
                <a:gd name="T18" fmla="*/ 14 w 42"/>
                <a:gd name="T19" fmla="*/ 57 h 62"/>
                <a:gd name="T20" fmla="*/ 15 w 42"/>
                <a:gd name="T21" fmla="*/ 55 h 62"/>
                <a:gd name="T22" fmla="*/ 40 w 42"/>
                <a:gd name="T23" fmla="*/ 13 h 62"/>
                <a:gd name="T24" fmla="*/ 37 w 42"/>
                <a:gd name="T25" fmla="*/ 1 h 62"/>
                <a:gd name="T26" fmla="*/ 33 w 42"/>
                <a:gd name="T27" fmla="*/ 9 h 62"/>
                <a:gd name="T28" fmla="*/ 9 w 42"/>
                <a:gd name="T29" fmla="*/ 50 h 62"/>
                <a:gd name="T30" fmla="*/ 7 w 42"/>
                <a:gd name="T31" fmla="*/ 52 h 62"/>
                <a:gd name="T32" fmla="*/ 7 w 42"/>
                <a:gd name="T33" fmla="*/ 49 h 62"/>
                <a:gd name="T34" fmla="*/ 31 w 42"/>
                <a:gd name="T35" fmla="*/ 8 h 62"/>
                <a:gd name="T36" fmla="*/ 33 w 42"/>
                <a:gd name="T37" fmla="*/ 7 h 62"/>
                <a:gd name="T38" fmla="*/ 33 w 42"/>
                <a:gd name="T3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2">
                  <a:moveTo>
                    <a:pt x="37" y="1"/>
                  </a:moveTo>
                  <a:cubicBezTo>
                    <a:pt x="35" y="0"/>
                    <a:pt x="34" y="0"/>
                    <a:pt x="32" y="0"/>
                  </a:cubicBezTo>
                  <a:cubicBezTo>
                    <a:pt x="29" y="0"/>
                    <a:pt x="26" y="1"/>
                    <a:pt x="24" y="4"/>
                  </a:cubicBezTo>
                  <a:cubicBezTo>
                    <a:pt x="0" y="46"/>
                    <a:pt x="0" y="46"/>
                    <a:pt x="0" y="46"/>
                  </a:cubicBezTo>
                  <a:cubicBezTo>
                    <a:pt x="0" y="47"/>
                    <a:pt x="0" y="48"/>
                    <a:pt x="0" y="48"/>
                  </a:cubicBezTo>
                  <a:cubicBezTo>
                    <a:pt x="0" y="58"/>
                    <a:pt x="0" y="58"/>
                    <a:pt x="0" y="58"/>
                  </a:cubicBezTo>
                  <a:cubicBezTo>
                    <a:pt x="0" y="59"/>
                    <a:pt x="1" y="60"/>
                    <a:pt x="2" y="61"/>
                  </a:cubicBezTo>
                  <a:cubicBezTo>
                    <a:pt x="2" y="61"/>
                    <a:pt x="3" y="62"/>
                    <a:pt x="4" y="62"/>
                  </a:cubicBezTo>
                  <a:cubicBezTo>
                    <a:pt x="4" y="62"/>
                    <a:pt x="5" y="61"/>
                    <a:pt x="5" y="61"/>
                  </a:cubicBezTo>
                  <a:cubicBezTo>
                    <a:pt x="14" y="57"/>
                    <a:pt x="14" y="57"/>
                    <a:pt x="14" y="57"/>
                  </a:cubicBezTo>
                  <a:cubicBezTo>
                    <a:pt x="15" y="56"/>
                    <a:pt x="15" y="56"/>
                    <a:pt x="15" y="55"/>
                  </a:cubicBezTo>
                  <a:cubicBezTo>
                    <a:pt x="40" y="13"/>
                    <a:pt x="40" y="13"/>
                    <a:pt x="40" y="13"/>
                  </a:cubicBezTo>
                  <a:cubicBezTo>
                    <a:pt x="42" y="9"/>
                    <a:pt x="41" y="3"/>
                    <a:pt x="37" y="1"/>
                  </a:cubicBezTo>
                  <a:close/>
                  <a:moveTo>
                    <a:pt x="33" y="9"/>
                  </a:moveTo>
                  <a:cubicBezTo>
                    <a:pt x="9" y="50"/>
                    <a:pt x="9" y="50"/>
                    <a:pt x="9" y="50"/>
                  </a:cubicBezTo>
                  <a:cubicBezTo>
                    <a:pt x="7" y="52"/>
                    <a:pt x="7" y="52"/>
                    <a:pt x="7" y="52"/>
                  </a:cubicBezTo>
                  <a:cubicBezTo>
                    <a:pt x="7" y="49"/>
                    <a:pt x="7" y="49"/>
                    <a:pt x="7" y="49"/>
                  </a:cubicBezTo>
                  <a:cubicBezTo>
                    <a:pt x="31" y="8"/>
                    <a:pt x="31" y="8"/>
                    <a:pt x="31" y="8"/>
                  </a:cubicBezTo>
                  <a:cubicBezTo>
                    <a:pt x="31" y="7"/>
                    <a:pt x="32" y="7"/>
                    <a:pt x="33" y="7"/>
                  </a:cubicBezTo>
                  <a:cubicBezTo>
                    <a:pt x="33" y="8"/>
                    <a:pt x="34" y="9"/>
                    <a:pt x="3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56" name="Freeform 25"/>
            <p:cNvSpPr/>
            <p:nvPr/>
          </p:nvSpPr>
          <p:spPr bwMode="auto">
            <a:xfrm>
              <a:off x="25" y="48"/>
              <a:ext cx="50" cy="15"/>
            </a:xfrm>
            <a:custGeom>
              <a:avLst/>
              <a:gdLst>
                <a:gd name="T0" fmla="*/ 26 w 26"/>
                <a:gd name="T1" fmla="*/ 4 h 8"/>
                <a:gd name="T2" fmla="*/ 23 w 26"/>
                <a:gd name="T3" fmla="*/ 0 h 8"/>
                <a:gd name="T4" fmla="*/ 4 w 26"/>
                <a:gd name="T5" fmla="*/ 0 h 8"/>
                <a:gd name="T6" fmla="*/ 0 w 26"/>
                <a:gd name="T7" fmla="*/ 4 h 8"/>
                <a:gd name="T8" fmla="*/ 4 w 26"/>
                <a:gd name="T9" fmla="*/ 8 h 8"/>
                <a:gd name="T10" fmla="*/ 23 w 26"/>
                <a:gd name="T11" fmla="*/ 8 h 8"/>
                <a:gd name="T12" fmla="*/ 26 w 26"/>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26" y="4"/>
                  </a:moveTo>
                  <a:cubicBezTo>
                    <a:pt x="26" y="2"/>
                    <a:pt x="25" y="0"/>
                    <a:pt x="23" y="0"/>
                  </a:cubicBezTo>
                  <a:cubicBezTo>
                    <a:pt x="4" y="0"/>
                    <a:pt x="4" y="0"/>
                    <a:pt x="4" y="0"/>
                  </a:cubicBezTo>
                  <a:cubicBezTo>
                    <a:pt x="2" y="0"/>
                    <a:pt x="0" y="2"/>
                    <a:pt x="0" y="4"/>
                  </a:cubicBezTo>
                  <a:cubicBezTo>
                    <a:pt x="0" y="6"/>
                    <a:pt x="2" y="8"/>
                    <a:pt x="4" y="8"/>
                  </a:cubicBezTo>
                  <a:cubicBezTo>
                    <a:pt x="23" y="8"/>
                    <a:pt x="23" y="8"/>
                    <a:pt x="23" y="8"/>
                  </a:cubicBezTo>
                  <a:cubicBezTo>
                    <a:pt x="25" y="8"/>
                    <a:pt x="26" y="6"/>
                    <a:pt x="2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57" name="Freeform 26"/>
            <p:cNvSpPr/>
            <p:nvPr/>
          </p:nvSpPr>
          <p:spPr bwMode="auto">
            <a:xfrm>
              <a:off x="25" y="76"/>
              <a:ext cx="33" cy="15"/>
            </a:xfrm>
            <a:custGeom>
              <a:avLst/>
              <a:gdLst>
                <a:gd name="T0" fmla="*/ 4 w 17"/>
                <a:gd name="T1" fmla="*/ 0 h 8"/>
                <a:gd name="T2" fmla="*/ 0 w 17"/>
                <a:gd name="T3" fmla="*/ 4 h 8"/>
                <a:gd name="T4" fmla="*/ 4 w 17"/>
                <a:gd name="T5" fmla="*/ 8 h 8"/>
                <a:gd name="T6" fmla="*/ 13 w 17"/>
                <a:gd name="T7" fmla="*/ 8 h 8"/>
                <a:gd name="T8" fmla="*/ 17 w 17"/>
                <a:gd name="T9" fmla="*/ 4 h 8"/>
                <a:gd name="T10" fmla="*/ 13 w 17"/>
                <a:gd name="T11" fmla="*/ 0 h 8"/>
                <a:gd name="T12" fmla="*/ 4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4" y="0"/>
                  </a:moveTo>
                  <a:cubicBezTo>
                    <a:pt x="2" y="0"/>
                    <a:pt x="0" y="2"/>
                    <a:pt x="0" y="4"/>
                  </a:cubicBezTo>
                  <a:cubicBezTo>
                    <a:pt x="0" y="6"/>
                    <a:pt x="2" y="8"/>
                    <a:pt x="4" y="8"/>
                  </a:cubicBezTo>
                  <a:cubicBezTo>
                    <a:pt x="13" y="8"/>
                    <a:pt x="13" y="8"/>
                    <a:pt x="13" y="8"/>
                  </a:cubicBezTo>
                  <a:cubicBezTo>
                    <a:pt x="15" y="8"/>
                    <a:pt x="17" y="6"/>
                    <a:pt x="17" y="4"/>
                  </a:cubicBezTo>
                  <a:cubicBezTo>
                    <a:pt x="17" y="2"/>
                    <a:pt x="15" y="0"/>
                    <a:pt x="13"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anim calcmode="lin" valueType="num">
                                      <p:cBhvr>
                                        <p:cTn id="68" dur="1000" fill="hold"/>
                                        <p:tgtEl>
                                          <p:spTgt spid="3"/>
                                        </p:tgtEl>
                                        <p:attrNameLst>
                                          <p:attrName>ppt_x</p:attrName>
                                        </p:attrNameLst>
                                      </p:cBhvr>
                                      <p:tavLst>
                                        <p:tav tm="0">
                                          <p:val>
                                            <p:strVal val="#ppt_x"/>
                                          </p:val>
                                        </p:tav>
                                        <p:tav tm="100000">
                                          <p:val>
                                            <p:strVal val="#ppt_x"/>
                                          </p:val>
                                        </p:tav>
                                      </p:tavLst>
                                    </p:anim>
                                    <p:anim calcmode="lin" valueType="num">
                                      <p:cBhvr>
                                        <p:cTn id="69" dur="1000" fill="hold"/>
                                        <p:tgtEl>
                                          <p:spTgt spid="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1000"/>
                                        <p:tgtEl>
                                          <p:spTgt spid="49"/>
                                        </p:tgtEl>
                                      </p:cBhvr>
                                    </p:animEffect>
                                    <p:anim calcmode="lin" valueType="num">
                                      <p:cBhvr>
                                        <p:cTn id="83" dur="1000" fill="hold"/>
                                        <p:tgtEl>
                                          <p:spTgt spid="49"/>
                                        </p:tgtEl>
                                        <p:attrNameLst>
                                          <p:attrName>ppt_x</p:attrName>
                                        </p:attrNameLst>
                                      </p:cBhvr>
                                      <p:tavLst>
                                        <p:tav tm="0">
                                          <p:val>
                                            <p:strVal val="#ppt_x"/>
                                          </p:val>
                                        </p:tav>
                                        <p:tav tm="100000">
                                          <p:val>
                                            <p:strVal val="#ppt_x"/>
                                          </p:val>
                                        </p:tav>
                                      </p:tavLst>
                                    </p:anim>
                                    <p:anim calcmode="lin" valueType="num">
                                      <p:cBhvr>
                                        <p:cTn id="84" dur="1000" fill="hold"/>
                                        <p:tgtEl>
                                          <p:spTgt spid="49"/>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1000"/>
                                        <p:tgtEl>
                                          <p:spTgt spid="34"/>
                                        </p:tgtEl>
                                      </p:cBhvr>
                                    </p:animEffect>
                                    <p:anim calcmode="lin" valueType="num">
                                      <p:cBhvr>
                                        <p:cTn id="98" dur="1000" fill="hold"/>
                                        <p:tgtEl>
                                          <p:spTgt spid="34"/>
                                        </p:tgtEl>
                                        <p:attrNameLst>
                                          <p:attrName>ppt_x</p:attrName>
                                        </p:attrNameLst>
                                      </p:cBhvr>
                                      <p:tavLst>
                                        <p:tav tm="0">
                                          <p:val>
                                            <p:strVal val="#ppt_x"/>
                                          </p:val>
                                        </p:tav>
                                        <p:tav tm="100000">
                                          <p:val>
                                            <p:strVal val="#ppt_x"/>
                                          </p:val>
                                        </p:tav>
                                      </p:tavLst>
                                    </p:anim>
                                    <p:anim calcmode="lin" valueType="num">
                                      <p:cBhvr>
                                        <p:cTn id="99" dur="1000" fill="hold"/>
                                        <p:tgtEl>
                                          <p:spTgt spid="34"/>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anim calcmode="lin" valueType="num">
                                      <p:cBhvr>
                                        <p:cTn id="103" dur="1000" fill="hold"/>
                                        <p:tgtEl>
                                          <p:spTgt spid="31"/>
                                        </p:tgtEl>
                                        <p:attrNameLst>
                                          <p:attrName>ppt_x</p:attrName>
                                        </p:attrNameLst>
                                      </p:cBhvr>
                                      <p:tavLst>
                                        <p:tav tm="0">
                                          <p:val>
                                            <p:strVal val="#ppt_x"/>
                                          </p:val>
                                        </p:tav>
                                        <p:tav tm="100000">
                                          <p:val>
                                            <p:strVal val="#ppt_x"/>
                                          </p:val>
                                        </p:tav>
                                      </p:tavLst>
                                    </p:anim>
                                    <p:anim calcmode="lin" valueType="num">
                                      <p:cBhvr>
                                        <p:cTn id="104" dur="1000" fill="hold"/>
                                        <p:tgtEl>
                                          <p:spTgt spid="3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1000"/>
                                        <p:tgtEl>
                                          <p:spTgt spid="47"/>
                                        </p:tgtEl>
                                      </p:cBhvr>
                                    </p:animEffect>
                                    <p:anim calcmode="lin" valueType="num">
                                      <p:cBhvr>
                                        <p:cTn id="108" dur="1000" fill="hold"/>
                                        <p:tgtEl>
                                          <p:spTgt spid="47"/>
                                        </p:tgtEl>
                                        <p:attrNameLst>
                                          <p:attrName>ppt_x</p:attrName>
                                        </p:attrNameLst>
                                      </p:cBhvr>
                                      <p:tavLst>
                                        <p:tav tm="0">
                                          <p:val>
                                            <p:strVal val="#ppt_x"/>
                                          </p:val>
                                        </p:tav>
                                        <p:tav tm="100000">
                                          <p:val>
                                            <p:strVal val="#ppt_x"/>
                                          </p:val>
                                        </p:tav>
                                      </p:tavLst>
                                    </p:anim>
                                    <p:anim calcmode="lin" valueType="num">
                                      <p:cBhvr>
                                        <p:cTn id="109" dur="1000" fill="hold"/>
                                        <p:tgtEl>
                                          <p:spTgt spid="47"/>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1000"/>
                                        <p:tgtEl>
                                          <p:spTgt spid="48"/>
                                        </p:tgtEl>
                                      </p:cBhvr>
                                    </p:animEffect>
                                    <p:anim calcmode="lin" valueType="num">
                                      <p:cBhvr>
                                        <p:cTn id="113" dur="1000" fill="hold"/>
                                        <p:tgtEl>
                                          <p:spTgt spid="48"/>
                                        </p:tgtEl>
                                        <p:attrNameLst>
                                          <p:attrName>ppt_x</p:attrName>
                                        </p:attrNameLst>
                                      </p:cBhvr>
                                      <p:tavLst>
                                        <p:tav tm="0">
                                          <p:val>
                                            <p:strVal val="#ppt_x"/>
                                          </p:val>
                                        </p:tav>
                                        <p:tav tm="100000">
                                          <p:val>
                                            <p:strVal val="#ppt_x"/>
                                          </p:val>
                                        </p:tav>
                                      </p:tavLst>
                                    </p:anim>
                                    <p:anim calcmode="lin" valueType="num">
                                      <p:cBhvr>
                                        <p:cTn id="114" dur="1000" fill="hold"/>
                                        <p:tgtEl>
                                          <p:spTgt spid="48"/>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1000"/>
                                        <p:tgtEl>
                                          <p:spTgt spid="28"/>
                                        </p:tgtEl>
                                      </p:cBhvr>
                                    </p:animEffect>
                                    <p:anim calcmode="lin" valueType="num">
                                      <p:cBhvr>
                                        <p:cTn id="118" dur="1000" fill="hold"/>
                                        <p:tgtEl>
                                          <p:spTgt spid="28"/>
                                        </p:tgtEl>
                                        <p:attrNameLst>
                                          <p:attrName>ppt_x</p:attrName>
                                        </p:attrNameLst>
                                      </p:cBhvr>
                                      <p:tavLst>
                                        <p:tav tm="0">
                                          <p:val>
                                            <p:strVal val="#ppt_x"/>
                                          </p:val>
                                        </p:tav>
                                        <p:tav tm="100000">
                                          <p:val>
                                            <p:strVal val="#ppt_x"/>
                                          </p:val>
                                        </p:tav>
                                      </p:tavLst>
                                    </p:anim>
                                    <p:anim calcmode="lin" valueType="num">
                                      <p:cBhvr>
                                        <p:cTn id="119" dur="1000" fill="hold"/>
                                        <p:tgtEl>
                                          <p:spTgt spid="28"/>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1000"/>
                                        <p:tgtEl>
                                          <p:spTgt spid="22"/>
                                        </p:tgtEl>
                                      </p:cBhvr>
                                    </p:animEffect>
                                    <p:anim calcmode="lin" valueType="num">
                                      <p:cBhvr>
                                        <p:cTn id="123" dur="1000" fill="hold"/>
                                        <p:tgtEl>
                                          <p:spTgt spid="22"/>
                                        </p:tgtEl>
                                        <p:attrNameLst>
                                          <p:attrName>ppt_x</p:attrName>
                                        </p:attrNameLst>
                                      </p:cBhvr>
                                      <p:tavLst>
                                        <p:tav tm="0">
                                          <p:val>
                                            <p:strVal val="#ppt_x"/>
                                          </p:val>
                                        </p:tav>
                                        <p:tav tm="100000">
                                          <p:val>
                                            <p:strVal val="#ppt_x"/>
                                          </p:val>
                                        </p:tav>
                                      </p:tavLst>
                                    </p:anim>
                                    <p:anim calcmode="lin" valueType="num">
                                      <p:cBhvr>
                                        <p:cTn id="1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p:bldP spid="42" grpId="0"/>
      <p:bldP spid="43" grpId="0"/>
      <p:bldP spid="44" grpId="0"/>
      <p:bldP spid="45" grpId="0"/>
      <p:bldP spid="46"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工作成绩展示</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4" name="Freeform 5"/>
          <p:cNvSpPr>
            <a:spLocks noEditPoints="1"/>
          </p:cNvSpPr>
          <p:nvPr/>
        </p:nvSpPr>
        <p:spPr bwMode="auto">
          <a:xfrm>
            <a:off x="3041950" y="1458618"/>
            <a:ext cx="3061001" cy="3057826"/>
          </a:xfrm>
          <a:custGeom>
            <a:avLst/>
            <a:gdLst>
              <a:gd name="T0" fmla="*/ 870 w 935"/>
              <a:gd name="T1" fmla="*/ 608 h 935"/>
              <a:gd name="T2" fmla="*/ 870 w 935"/>
              <a:gd name="T3" fmla="*/ 608 h 935"/>
              <a:gd name="T4" fmla="*/ 806 w 935"/>
              <a:gd name="T5" fmla="*/ 468 h 935"/>
              <a:gd name="T6" fmla="*/ 870 w 935"/>
              <a:gd name="T7" fmla="*/ 327 h 935"/>
              <a:gd name="T8" fmla="*/ 870 w 935"/>
              <a:gd name="T9" fmla="*/ 327 h 935"/>
              <a:gd name="T10" fmla="*/ 935 w 935"/>
              <a:gd name="T11" fmla="*/ 186 h 935"/>
              <a:gd name="T12" fmla="*/ 750 w 935"/>
              <a:gd name="T13" fmla="*/ 0 h 935"/>
              <a:gd name="T14" fmla="*/ 608 w 935"/>
              <a:gd name="T15" fmla="*/ 65 h 935"/>
              <a:gd name="T16" fmla="*/ 608 w 935"/>
              <a:gd name="T17" fmla="*/ 65 h 935"/>
              <a:gd name="T18" fmla="*/ 468 w 935"/>
              <a:gd name="T19" fmla="*/ 129 h 935"/>
              <a:gd name="T20" fmla="*/ 328 w 935"/>
              <a:gd name="T21" fmla="*/ 65 h 935"/>
              <a:gd name="T22" fmla="*/ 328 w 935"/>
              <a:gd name="T23" fmla="*/ 65 h 935"/>
              <a:gd name="T24" fmla="*/ 186 w 935"/>
              <a:gd name="T25" fmla="*/ 0 h 935"/>
              <a:gd name="T26" fmla="*/ 0 w 935"/>
              <a:gd name="T27" fmla="*/ 186 h 935"/>
              <a:gd name="T28" fmla="*/ 66 w 935"/>
              <a:gd name="T29" fmla="*/ 327 h 935"/>
              <a:gd name="T30" fmla="*/ 66 w 935"/>
              <a:gd name="T31" fmla="*/ 327 h 935"/>
              <a:gd name="T32" fmla="*/ 130 w 935"/>
              <a:gd name="T33" fmla="*/ 468 h 935"/>
              <a:gd name="T34" fmla="*/ 66 w 935"/>
              <a:gd name="T35" fmla="*/ 608 h 935"/>
              <a:gd name="T36" fmla="*/ 66 w 935"/>
              <a:gd name="T37" fmla="*/ 608 h 935"/>
              <a:gd name="T38" fmla="*/ 0 w 935"/>
              <a:gd name="T39" fmla="*/ 749 h 935"/>
              <a:gd name="T40" fmla="*/ 186 w 935"/>
              <a:gd name="T41" fmla="*/ 935 h 935"/>
              <a:gd name="T42" fmla="*/ 328 w 935"/>
              <a:gd name="T43" fmla="*/ 870 h 935"/>
              <a:gd name="T44" fmla="*/ 328 w 935"/>
              <a:gd name="T45" fmla="*/ 870 h 935"/>
              <a:gd name="T46" fmla="*/ 468 w 935"/>
              <a:gd name="T47" fmla="*/ 806 h 935"/>
              <a:gd name="T48" fmla="*/ 608 w 935"/>
              <a:gd name="T49" fmla="*/ 870 h 935"/>
              <a:gd name="T50" fmla="*/ 608 w 935"/>
              <a:gd name="T51" fmla="*/ 870 h 935"/>
              <a:gd name="T52" fmla="*/ 750 w 935"/>
              <a:gd name="T53" fmla="*/ 935 h 935"/>
              <a:gd name="T54" fmla="*/ 935 w 935"/>
              <a:gd name="T55" fmla="*/ 749 h 935"/>
              <a:gd name="T56" fmla="*/ 870 w 935"/>
              <a:gd name="T57" fmla="*/ 608 h 935"/>
              <a:gd name="T58" fmla="*/ 468 w 935"/>
              <a:gd name="T59" fmla="*/ 681 h 935"/>
              <a:gd name="T60" fmla="*/ 255 w 935"/>
              <a:gd name="T61" fmla="*/ 468 h 935"/>
              <a:gd name="T62" fmla="*/ 468 w 935"/>
              <a:gd name="T63" fmla="*/ 255 h 935"/>
              <a:gd name="T64" fmla="*/ 681 w 935"/>
              <a:gd name="T65" fmla="*/ 468 h 935"/>
              <a:gd name="T66" fmla="*/ 468 w 935"/>
              <a:gd name="T67" fmla="*/ 681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5" h="935">
                <a:moveTo>
                  <a:pt x="870" y="608"/>
                </a:moveTo>
                <a:cubicBezTo>
                  <a:pt x="870" y="608"/>
                  <a:pt x="870" y="608"/>
                  <a:pt x="870" y="608"/>
                </a:cubicBezTo>
                <a:cubicBezTo>
                  <a:pt x="831" y="574"/>
                  <a:pt x="806" y="524"/>
                  <a:pt x="806" y="468"/>
                </a:cubicBezTo>
                <a:cubicBezTo>
                  <a:pt x="806" y="412"/>
                  <a:pt x="831" y="362"/>
                  <a:pt x="870" y="327"/>
                </a:cubicBezTo>
                <a:cubicBezTo>
                  <a:pt x="870" y="327"/>
                  <a:pt x="870" y="327"/>
                  <a:pt x="870" y="327"/>
                </a:cubicBezTo>
                <a:cubicBezTo>
                  <a:pt x="910" y="293"/>
                  <a:pt x="935" y="243"/>
                  <a:pt x="935" y="186"/>
                </a:cubicBezTo>
                <a:cubicBezTo>
                  <a:pt x="935" y="83"/>
                  <a:pt x="852" y="0"/>
                  <a:pt x="750" y="0"/>
                </a:cubicBezTo>
                <a:cubicBezTo>
                  <a:pt x="693" y="0"/>
                  <a:pt x="642" y="25"/>
                  <a:pt x="608" y="65"/>
                </a:cubicBezTo>
                <a:cubicBezTo>
                  <a:pt x="608" y="65"/>
                  <a:pt x="608" y="65"/>
                  <a:pt x="608" y="65"/>
                </a:cubicBezTo>
                <a:cubicBezTo>
                  <a:pt x="574" y="105"/>
                  <a:pt x="524" y="129"/>
                  <a:pt x="468" y="129"/>
                </a:cubicBezTo>
                <a:cubicBezTo>
                  <a:pt x="412" y="129"/>
                  <a:pt x="362" y="105"/>
                  <a:pt x="328" y="65"/>
                </a:cubicBezTo>
                <a:cubicBezTo>
                  <a:pt x="328" y="65"/>
                  <a:pt x="328" y="65"/>
                  <a:pt x="328" y="65"/>
                </a:cubicBezTo>
                <a:cubicBezTo>
                  <a:pt x="294" y="25"/>
                  <a:pt x="243" y="0"/>
                  <a:pt x="186" y="0"/>
                </a:cubicBezTo>
                <a:cubicBezTo>
                  <a:pt x="83" y="0"/>
                  <a:pt x="0" y="83"/>
                  <a:pt x="0" y="186"/>
                </a:cubicBezTo>
                <a:cubicBezTo>
                  <a:pt x="0" y="243"/>
                  <a:pt x="26" y="293"/>
                  <a:pt x="66" y="327"/>
                </a:cubicBezTo>
                <a:cubicBezTo>
                  <a:pt x="66" y="327"/>
                  <a:pt x="66" y="327"/>
                  <a:pt x="66" y="327"/>
                </a:cubicBezTo>
                <a:cubicBezTo>
                  <a:pt x="105" y="362"/>
                  <a:pt x="130" y="412"/>
                  <a:pt x="130" y="468"/>
                </a:cubicBezTo>
                <a:cubicBezTo>
                  <a:pt x="130" y="524"/>
                  <a:pt x="105" y="574"/>
                  <a:pt x="66" y="608"/>
                </a:cubicBezTo>
                <a:cubicBezTo>
                  <a:pt x="66" y="608"/>
                  <a:pt x="66" y="608"/>
                  <a:pt x="66" y="608"/>
                </a:cubicBezTo>
                <a:cubicBezTo>
                  <a:pt x="26" y="642"/>
                  <a:pt x="0" y="693"/>
                  <a:pt x="0" y="749"/>
                </a:cubicBezTo>
                <a:cubicBezTo>
                  <a:pt x="0" y="852"/>
                  <a:pt x="83" y="935"/>
                  <a:pt x="186" y="935"/>
                </a:cubicBezTo>
                <a:cubicBezTo>
                  <a:pt x="243" y="935"/>
                  <a:pt x="294" y="910"/>
                  <a:pt x="328" y="870"/>
                </a:cubicBezTo>
                <a:cubicBezTo>
                  <a:pt x="328" y="870"/>
                  <a:pt x="328" y="870"/>
                  <a:pt x="328" y="870"/>
                </a:cubicBezTo>
                <a:cubicBezTo>
                  <a:pt x="362" y="831"/>
                  <a:pt x="412" y="806"/>
                  <a:pt x="468" y="806"/>
                </a:cubicBezTo>
                <a:cubicBezTo>
                  <a:pt x="524" y="806"/>
                  <a:pt x="574" y="831"/>
                  <a:pt x="608" y="870"/>
                </a:cubicBezTo>
                <a:cubicBezTo>
                  <a:pt x="608" y="870"/>
                  <a:pt x="608" y="870"/>
                  <a:pt x="608" y="870"/>
                </a:cubicBezTo>
                <a:cubicBezTo>
                  <a:pt x="642" y="910"/>
                  <a:pt x="693" y="935"/>
                  <a:pt x="750" y="935"/>
                </a:cubicBezTo>
                <a:cubicBezTo>
                  <a:pt x="852" y="935"/>
                  <a:pt x="935" y="852"/>
                  <a:pt x="935" y="749"/>
                </a:cubicBezTo>
                <a:cubicBezTo>
                  <a:pt x="935" y="693"/>
                  <a:pt x="910" y="642"/>
                  <a:pt x="870" y="608"/>
                </a:cubicBezTo>
                <a:close/>
                <a:moveTo>
                  <a:pt x="468" y="681"/>
                </a:moveTo>
                <a:cubicBezTo>
                  <a:pt x="350" y="681"/>
                  <a:pt x="255" y="585"/>
                  <a:pt x="255" y="468"/>
                </a:cubicBezTo>
                <a:cubicBezTo>
                  <a:pt x="255" y="350"/>
                  <a:pt x="350" y="255"/>
                  <a:pt x="468" y="255"/>
                </a:cubicBezTo>
                <a:cubicBezTo>
                  <a:pt x="585" y="255"/>
                  <a:pt x="681" y="350"/>
                  <a:pt x="681" y="468"/>
                </a:cubicBezTo>
                <a:cubicBezTo>
                  <a:pt x="681" y="585"/>
                  <a:pt x="585" y="681"/>
                  <a:pt x="468" y="681"/>
                </a:cubicBezTo>
                <a:close/>
              </a:path>
            </a:pathLst>
          </a:custGeom>
          <a:solidFill>
            <a:schemeClr val="bg1">
              <a:lumMod val="85000"/>
              <a:alpha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nvGrpSpPr>
          <p:cNvPr id="15" name="Group 14"/>
          <p:cNvGrpSpPr/>
          <p:nvPr/>
        </p:nvGrpSpPr>
        <p:grpSpPr bwMode="auto">
          <a:xfrm>
            <a:off x="6293470" y="3760720"/>
            <a:ext cx="219097" cy="219097"/>
            <a:chOff x="0" y="0"/>
            <a:chExt cx="205" cy="206"/>
          </a:xfrm>
          <a:solidFill>
            <a:srgbClr val="CE7B01"/>
          </a:solidFill>
        </p:grpSpPr>
        <p:sp>
          <p:nvSpPr>
            <p:cNvPr id="16" name="Freeform 15"/>
            <p:cNvSpPr>
              <a:spLocks noEditPoints="1"/>
            </p:cNvSpPr>
            <p:nvPr/>
          </p:nvSpPr>
          <p:spPr bwMode="auto">
            <a:xfrm>
              <a:off x="0" y="0"/>
              <a:ext cx="205" cy="206"/>
            </a:xfrm>
            <a:custGeom>
              <a:avLst/>
              <a:gdLst>
                <a:gd name="T0" fmla="*/ 70 w 140"/>
                <a:gd name="T1" fmla="*/ 0 h 140"/>
                <a:gd name="T2" fmla="*/ 0 w 140"/>
                <a:gd name="T3" fmla="*/ 70 h 140"/>
                <a:gd name="T4" fmla="*/ 70 w 140"/>
                <a:gd name="T5" fmla="*/ 140 h 140"/>
                <a:gd name="T6" fmla="*/ 140 w 140"/>
                <a:gd name="T7" fmla="*/ 70 h 140"/>
                <a:gd name="T8" fmla="*/ 70 w 140"/>
                <a:gd name="T9" fmla="*/ 0 h 140"/>
                <a:gd name="T10" fmla="*/ 70 w 140"/>
                <a:gd name="T11" fmla="*/ 128 h 140"/>
                <a:gd name="T12" fmla="*/ 12 w 140"/>
                <a:gd name="T13" fmla="*/ 70 h 140"/>
                <a:gd name="T14" fmla="*/ 70 w 140"/>
                <a:gd name="T15" fmla="*/ 12 h 140"/>
                <a:gd name="T16" fmla="*/ 128 w 140"/>
                <a:gd name="T17" fmla="*/ 70 h 140"/>
                <a:gd name="T18" fmla="*/ 70 w 140"/>
                <a:gd name="T19"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0">
                  <a:moveTo>
                    <a:pt x="70" y="0"/>
                  </a:moveTo>
                  <a:cubicBezTo>
                    <a:pt x="32" y="0"/>
                    <a:pt x="0" y="32"/>
                    <a:pt x="0" y="70"/>
                  </a:cubicBezTo>
                  <a:cubicBezTo>
                    <a:pt x="0" y="109"/>
                    <a:pt x="32" y="140"/>
                    <a:pt x="70" y="140"/>
                  </a:cubicBezTo>
                  <a:cubicBezTo>
                    <a:pt x="109" y="140"/>
                    <a:pt x="140" y="109"/>
                    <a:pt x="140" y="70"/>
                  </a:cubicBezTo>
                  <a:cubicBezTo>
                    <a:pt x="140" y="32"/>
                    <a:pt x="109" y="0"/>
                    <a:pt x="70" y="0"/>
                  </a:cubicBezTo>
                  <a:close/>
                  <a:moveTo>
                    <a:pt x="70" y="128"/>
                  </a:moveTo>
                  <a:cubicBezTo>
                    <a:pt x="38" y="128"/>
                    <a:pt x="12" y="102"/>
                    <a:pt x="12" y="70"/>
                  </a:cubicBezTo>
                  <a:cubicBezTo>
                    <a:pt x="12" y="38"/>
                    <a:pt x="38" y="12"/>
                    <a:pt x="70" y="12"/>
                  </a:cubicBezTo>
                  <a:cubicBezTo>
                    <a:pt x="102" y="12"/>
                    <a:pt x="128" y="38"/>
                    <a:pt x="128" y="70"/>
                  </a:cubicBezTo>
                  <a:cubicBezTo>
                    <a:pt x="128" y="102"/>
                    <a:pt x="102" y="128"/>
                    <a:pt x="70"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7" name="Freeform 16"/>
            <p:cNvSpPr/>
            <p:nvPr/>
          </p:nvSpPr>
          <p:spPr bwMode="auto">
            <a:xfrm>
              <a:off x="60" y="60"/>
              <a:ext cx="87" cy="86"/>
            </a:xfrm>
            <a:custGeom>
              <a:avLst/>
              <a:gdLst>
                <a:gd name="T0" fmla="*/ 56 w 59"/>
                <a:gd name="T1" fmla="*/ 2 h 58"/>
                <a:gd name="T2" fmla="*/ 48 w 59"/>
                <a:gd name="T3" fmla="*/ 2 h 58"/>
                <a:gd name="T4" fmla="*/ 29 w 59"/>
                <a:gd name="T5" fmla="*/ 21 h 58"/>
                <a:gd name="T6" fmla="*/ 11 w 59"/>
                <a:gd name="T7" fmla="*/ 2 h 58"/>
                <a:gd name="T8" fmla="*/ 2 w 59"/>
                <a:gd name="T9" fmla="*/ 2 h 58"/>
                <a:gd name="T10" fmla="*/ 2 w 59"/>
                <a:gd name="T11" fmla="*/ 11 h 58"/>
                <a:gd name="T12" fmla="*/ 21 w 59"/>
                <a:gd name="T13" fmla="*/ 29 h 58"/>
                <a:gd name="T14" fmla="*/ 2 w 59"/>
                <a:gd name="T15" fmla="*/ 48 h 58"/>
                <a:gd name="T16" fmla="*/ 2 w 59"/>
                <a:gd name="T17" fmla="*/ 56 h 58"/>
                <a:gd name="T18" fmla="*/ 7 w 59"/>
                <a:gd name="T19" fmla="*/ 58 h 58"/>
                <a:gd name="T20" fmla="*/ 11 w 59"/>
                <a:gd name="T21" fmla="*/ 56 h 58"/>
                <a:gd name="T22" fmla="*/ 29 w 59"/>
                <a:gd name="T23" fmla="*/ 38 h 58"/>
                <a:gd name="T24" fmla="*/ 48 w 59"/>
                <a:gd name="T25" fmla="*/ 56 h 58"/>
                <a:gd name="T26" fmla="*/ 52 w 59"/>
                <a:gd name="T27" fmla="*/ 58 h 58"/>
                <a:gd name="T28" fmla="*/ 56 w 59"/>
                <a:gd name="T29" fmla="*/ 56 h 58"/>
                <a:gd name="T30" fmla="*/ 56 w 59"/>
                <a:gd name="T31" fmla="*/ 48 h 58"/>
                <a:gd name="T32" fmla="*/ 38 w 59"/>
                <a:gd name="T33" fmla="*/ 29 h 58"/>
                <a:gd name="T34" fmla="*/ 56 w 59"/>
                <a:gd name="T35" fmla="*/ 11 h 58"/>
                <a:gd name="T36" fmla="*/ 56 w 59"/>
                <a:gd name="T3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58">
                  <a:moveTo>
                    <a:pt x="56" y="2"/>
                  </a:moveTo>
                  <a:cubicBezTo>
                    <a:pt x="54" y="0"/>
                    <a:pt x="50" y="0"/>
                    <a:pt x="48" y="2"/>
                  </a:cubicBezTo>
                  <a:cubicBezTo>
                    <a:pt x="29" y="21"/>
                    <a:pt x="29" y="21"/>
                    <a:pt x="29" y="21"/>
                  </a:cubicBezTo>
                  <a:cubicBezTo>
                    <a:pt x="11" y="2"/>
                    <a:pt x="11" y="2"/>
                    <a:pt x="11" y="2"/>
                  </a:cubicBezTo>
                  <a:cubicBezTo>
                    <a:pt x="8" y="0"/>
                    <a:pt x="5" y="0"/>
                    <a:pt x="2" y="2"/>
                  </a:cubicBezTo>
                  <a:cubicBezTo>
                    <a:pt x="0" y="5"/>
                    <a:pt x="0" y="8"/>
                    <a:pt x="2" y="11"/>
                  </a:cubicBezTo>
                  <a:cubicBezTo>
                    <a:pt x="21" y="29"/>
                    <a:pt x="21" y="29"/>
                    <a:pt x="21" y="29"/>
                  </a:cubicBezTo>
                  <a:cubicBezTo>
                    <a:pt x="2" y="48"/>
                    <a:pt x="2" y="48"/>
                    <a:pt x="2" y="48"/>
                  </a:cubicBezTo>
                  <a:cubicBezTo>
                    <a:pt x="0" y="50"/>
                    <a:pt x="0" y="54"/>
                    <a:pt x="2" y="56"/>
                  </a:cubicBezTo>
                  <a:cubicBezTo>
                    <a:pt x="3" y="58"/>
                    <a:pt x="5" y="58"/>
                    <a:pt x="7" y="58"/>
                  </a:cubicBezTo>
                  <a:cubicBezTo>
                    <a:pt x="8" y="58"/>
                    <a:pt x="10" y="58"/>
                    <a:pt x="11" y="56"/>
                  </a:cubicBezTo>
                  <a:cubicBezTo>
                    <a:pt x="29" y="38"/>
                    <a:pt x="29" y="38"/>
                    <a:pt x="29" y="38"/>
                  </a:cubicBezTo>
                  <a:cubicBezTo>
                    <a:pt x="48" y="56"/>
                    <a:pt x="48" y="56"/>
                    <a:pt x="48" y="56"/>
                  </a:cubicBezTo>
                  <a:cubicBezTo>
                    <a:pt x="49" y="58"/>
                    <a:pt x="51" y="58"/>
                    <a:pt x="52" y="58"/>
                  </a:cubicBezTo>
                  <a:cubicBezTo>
                    <a:pt x="54" y="58"/>
                    <a:pt x="55" y="58"/>
                    <a:pt x="56" y="56"/>
                  </a:cubicBezTo>
                  <a:cubicBezTo>
                    <a:pt x="59" y="54"/>
                    <a:pt x="59" y="50"/>
                    <a:pt x="56" y="48"/>
                  </a:cubicBezTo>
                  <a:cubicBezTo>
                    <a:pt x="38" y="29"/>
                    <a:pt x="38" y="29"/>
                    <a:pt x="38" y="29"/>
                  </a:cubicBezTo>
                  <a:cubicBezTo>
                    <a:pt x="56" y="11"/>
                    <a:pt x="56" y="11"/>
                    <a:pt x="56" y="11"/>
                  </a:cubicBezTo>
                  <a:cubicBezTo>
                    <a:pt x="59" y="8"/>
                    <a:pt x="59" y="5"/>
                    <a:pt x="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8" name="Freeform 17"/>
            <p:cNvSpPr>
              <a:spLocks noEditPoints="1"/>
            </p:cNvSpPr>
            <p:nvPr/>
          </p:nvSpPr>
          <p:spPr bwMode="auto">
            <a:xfrm>
              <a:off x="0" y="0"/>
              <a:ext cx="205" cy="206"/>
            </a:xfrm>
            <a:custGeom>
              <a:avLst/>
              <a:gdLst>
                <a:gd name="T0" fmla="*/ 70 w 140"/>
                <a:gd name="T1" fmla="*/ 0 h 140"/>
                <a:gd name="T2" fmla="*/ 0 w 140"/>
                <a:gd name="T3" fmla="*/ 70 h 140"/>
                <a:gd name="T4" fmla="*/ 70 w 140"/>
                <a:gd name="T5" fmla="*/ 140 h 140"/>
                <a:gd name="T6" fmla="*/ 140 w 140"/>
                <a:gd name="T7" fmla="*/ 70 h 140"/>
                <a:gd name="T8" fmla="*/ 70 w 140"/>
                <a:gd name="T9" fmla="*/ 0 h 140"/>
                <a:gd name="T10" fmla="*/ 70 w 140"/>
                <a:gd name="T11" fmla="*/ 128 h 140"/>
                <a:gd name="T12" fmla="*/ 12 w 140"/>
                <a:gd name="T13" fmla="*/ 70 h 140"/>
                <a:gd name="T14" fmla="*/ 70 w 140"/>
                <a:gd name="T15" fmla="*/ 12 h 140"/>
                <a:gd name="T16" fmla="*/ 128 w 140"/>
                <a:gd name="T17" fmla="*/ 70 h 140"/>
                <a:gd name="T18" fmla="*/ 70 w 140"/>
                <a:gd name="T19"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0">
                  <a:moveTo>
                    <a:pt x="70" y="0"/>
                  </a:moveTo>
                  <a:cubicBezTo>
                    <a:pt x="32" y="0"/>
                    <a:pt x="0" y="32"/>
                    <a:pt x="0" y="70"/>
                  </a:cubicBezTo>
                  <a:cubicBezTo>
                    <a:pt x="0" y="109"/>
                    <a:pt x="32" y="140"/>
                    <a:pt x="70" y="140"/>
                  </a:cubicBezTo>
                  <a:cubicBezTo>
                    <a:pt x="109" y="140"/>
                    <a:pt x="140" y="109"/>
                    <a:pt x="140" y="70"/>
                  </a:cubicBezTo>
                  <a:cubicBezTo>
                    <a:pt x="140" y="32"/>
                    <a:pt x="109" y="0"/>
                    <a:pt x="70" y="0"/>
                  </a:cubicBezTo>
                  <a:close/>
                  <a:moveTo>
                    <a:pt x="70" y="128"/>
                  </a:moveTo>
                  <a:cubicBezTo>
                    <a:pt x="38" y="128"/>
                    <a:pt x="12" y="102"/>
                    <a:pt x="12" y="70"/>
                  </a:cubicBezTo>
                  <a:cubicBezTo>
                    <a:pt x="12" y="38"/>
                    <a:pt x="38" y="12"/>
                    <a:pt x="70" y="12"/>
                  </a:cubicBezTo>
                  <a:cubicBezTo>
                    <a:pt x="102" y="12"/>
                    <a:pt x="128" y="38"/>
                    <a:pt x="128" y="70"/>
                  </a:cubicBezTo>
                  <a:cubicBezTo>
                    <a:pt x="128" y="102"/>
                    <a:pt x="102" y="128"/>
                    <a:pt x="70"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9" name="Freeform 18"/>
            <p:cNvSpPr/>
            <p:nvPr/>
          </p:nvSpPr>
          <p:spPr bwMode="auto">
            <a:xfrm>
              <a:off x="60" y="60"/>
              <a:ext cx="87" cy="86"/>
            </a:xfrm>
            <a:custGeom>
              <a:avLst/>
              <a:gdLst>
                <a:gd name="T0" fmla="*/ 56 w 59"/>
                <a:gd name="T1" fmla="*/ 2 h 58"/>
                <a:gd name="T2" fmla="*/ 48 w 59"/>
                <a:gd name="T3" fmla="*/ 2 h 58"/>
                <a:gd name="T4" fmla="*/ 29 w 59"/>
                <a:gd name="T5" fmla="*/ 21 h 58"/>
                <a:gd name="T6" fmla="*/ 11 w 59"/>
                <a:gd name="T7" fmla="*/ 2 h 58"/>
                <a:gd name="T8" fmla="*/ 2 w 59"/>
                <a:gd name="T9" fmla="*/ 2 h 58"/>
                <a:gd name="T10" fmla="*/ 2 w 59"/>
                <a:gd name="T11" fmla="*/ 11 h 58"/>
                <a:gd name="T12" fmla="*/ 21 w 59"/>
                <a:gd name="T13" fmla="*/ 29 h 58"/>
                <a:gd name="T14" fmla="*/ 2 w 59"/>
                <a:gd name="T15" fmla="*/ 48 h 58"/>
                <a:gd name="T16" fmla="*/ 2 w 59"/>
                <a:gd name="T17" fmla="*/ 56 h 58"/>
                <a:gd name="T18" fmla="*/ 7 w 59"/>
                <a:gd name="T19" fmla="*/ 58 h 58"/>
                <a:gd name="T20" fmla="*/ 11 w 59"/>
                <a:gd name="T21" fmla="*/ 56 h 58"/>
                <a:gd name="T22" fmla="*/ 29 w 59"/>
                <a:gd name="T23" fmla="*/ 38 h 58"/>
                <a:gd name="T24" fmla="*/ 48 w 59"/>
                <a:gd name="T25" fmla="*/ 56 h 58"/>
                <a:gd name="T26" fmla="*/ 52 w 59"/>
                <a:gd name="T27" fmla="*/ 58 h 58"/>
                <a:gd name="T28" fmla="*/ 56 w 59"/>
                <a:gd name="T29" fmla="*/ 56 h 58"/>
                <a:gd name="T30" fmla="*/ 56 w 59"/>
                <a:gd name="T31" fmla="*/ 48 h 58"/>
                <a:gd name="T32" fmla="*/ 38 w 59"/>
                <a:gd name="T33" fmla="*/ 29 h 58"/>
                <a:gd name="T34" fmla="*/ 56 w 59"/>
                <a:gd name="T35" fmla="*/ 11 h 58"/>
                <a:gd name="T36" fmla="*/ 56 w 59"/>
                <a:gd name="T3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58">
                  <a:moveTo>
                    <a:pt x="56" y="2"/>
                  </a:moveTo>
                  <a:cubicBezTo>
                    <a:pt x="54" y="0"/>
                    <a:pt x="50" y="0"/>
                    <a:pt x="48" y="2"/>
                  </a:cubicBezTo>
                  <a:cubicBezTo>
                    <a:pt x="29" y="21"/>
                    <a:pt x="29" y="21"/>
                    <a:pt x="29" y="21"/>
                  </a:cubicBezTo>
                  <a:cubicBezTo>
                    <a:pt x="11" y="2"/>
                    <a:pt x="11" y="2"/>
                    <a:pt x="11" y="2"/>
                  </a:cubicBezTo>
                  <a:cubicBezTo>
                    <a:pt x="8" y="0"/>
                    <a:pt x="5" y="0"/>
                    <a:pt x="2" y="2"/>
                  </a:cubicBezTo>
                  <a:cubicBezTo>
                    <a:pt x="0" y="5"/>
                    <a:pt x="0" y="8"/>
                    <a:pt x="2" y="11"/>
                  </a:cubicBezTo>
                  <a:cubicBezTo>
                    <a:pt x="21" y="29"/>
                    <a:pt x="21" y="29"/>
                    <a:pt x="21" y="29"/>
                  </a:cubicBezTo>
                  <a:cubicBezTo>
                    <a:pt x="2" y="48"/>
                    <a:pt x="2" y="48"/>
                    <a:pt x="2" y="48"/>
                  </a:cubicBezTo>
                  <a:cubicBezTo>
                    <a:pt x="0" y="50"/>
                    <a:pt x="0" y="54"/>
                    <a:pt x="2" y="56"/>
                  </a:cubicBezTo>
                  <a:cubicBezTo>
                    <a:pt x="3" y="58"/>
                    <a:pt x="5" y="58"/>
                    <a:pt x="7" y="58"/>
                  </a:cubicBezTo>
                  <a:cubicBezTo>
                    <a:pt x="8" y="58"/>
                    <a:pt x="10" y="58"/>
                    <a:pt x="11" y="56"/>
                  </a:cubicBezTo>
                  <a:cubicBezTo>
                    <a:pt x="29" y="38"/>
                    <a:pt x="29" y="38"/>
                    <a:pt x="29" y="38"/>
                  </a:cubicBezTo>
                  <a:cubicBezTo>
                    <a:pt x="48" y="56"/>
                    <a:pt x="48" y="56"/>
                    <a:pt x="48" y="56"/>
                  </a:cubicBezTo>
                  <a:cubicBezTo>
                    <a:pt x="49" y="58"/>
                    <a:pt x="51" y="58"/>
                    <a:pt x="52" y="58"/>
                  </a:cubicBezTo>
                  <a:cubicBezTo>
                    <a:pt x="54" y="58"/>
                    <a:pt x="55" y="58"/>
                    <a:pt x="56" y="56"/>
                  </a:cubicBezTo>
                  <a:cubicBezTo>
                    <a:pt x="59" y="54"/>
                    <a:pt x="59" y="50"/>
                    <a:pt x="56" y="48"/>
                  </a:cubicBezTo>
                  <a:cubicBezTo>
                    <a:pt x="38" y="29"/>
                    <a:pt x="38" y="29"/>
                    <a:pt x="38" y="29"/>
                  </a:cubicBezTo>
                  <a:cubicBezTo>
                    <a:pt x="56" y="11"/>
                    <a:pt x="56" y="11"/>
                    <a:pt x="56" y="11"/>
                  </a:cubicBezTo>
                  <a:cubicBezTo>
                    <a:pt x="59" y="8"/>
                    <a:pt x="59" y="5"/>
                    <a:pt x="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20" name="Group 19"/>
          <p:cNvGrpSpPr/>
          <p:nvPr/>
        </p:nvGrpSpPr>
        <p:grpSpPr bwMode="auto">
          <a:xfrm>
            <a:off x="2641860" y="1882522"/>
            <a:ext cx="219097" cy="219097"/>
            <a:chOff x="0" y="0"/>
            <a:chExt cx="205" cy="206"/>
          </a:xfrm>
          <a:solidFill>
            <a:srgbClr val="CE7B01"/>
          </a:solidFill>
        </p:grpSpPr>
        <p:sp>
          <p:nvSpPr>
            <p:cNvPr id="21" name="Freeform 20"/>
            <p:cNvSpPr>
              <a:spLocks noEditPoints="1"/>
            </p:cNvSpPr>
            <p:nvPr/>
          </p:nvSpPr>
          <p:spPr bwMode="auto">
            <a:xfrm>
              <a:off x="0" y="0"/>
              <a:ext cx="205" cy="206"/>
            </a:xfrm>
            <a:custGeom>
              <a:avLst/>
              <a:gdLst>
                <a:gd name="T0" fmla="*/ 0 w 205"/>
                <a:gd name="T1" fmla="*/ 0 h 206"/>
                <a:gd name="T2" fmla="*/ 0 w 205"/>
                <a:gd name="T3" fmla="*/ 206 h 206"/>
                <a:gd name="T4" fmla="*/ 205 w 205"/>
                <a:gd name="T5" fmla="*/ 206 h 206"/>
                <a:gd name="T6" fmla="*/ 205 w 205"/>
                <a:gd name="T7" fmla="*/ 0 h 206"/>
                <a:gd name="T8" fmla="*/ 0 w 205"/>
                <a:gd name="T9" fmla="*/ 0 h 206"/>
                <a:gd name="T10" fmla="*/ 188 w 205"/>
                <a:gd name="T11" fmla="*/ 188 h 206"/>
                <a:gd name="T12" fmla="*/ 17 w 205"/>
                <a:gd name="T13" fmla="*/ 188 h 206"/>
                <a:gd name="T14" fmla="*/ 17 w 205"/>
                <a:gd name="T15" fmla="*/ 17 h 206"/>
                <a:gd name="T16" fmla="*/ 188 w 205"/>
                <a:gd name="T17" fmla="*/ 17 h 206"/>
                <a:gd name="T18" fmla="*/ 188 w 205"/>
                <a:gd name="T19"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206">
                  <a:moveTo>
                    <a:pt x="0" y="0"/>
                  </a:moveTo>
                  <a:lnTo>
                    <a:pt x="0" y="206"/>
                  </a:lnTo>
                  <a:lnTo>
                    <a:pt x="205" y="206"/>
                  </a:lnTo>
                  <a:lnTo>
                    <a:pt x="205" y="0"/>
                  </a:lnTo>
                  <a:lnTo>
                    <a:pt x="0" y="0"/>
                  </a:lnTo>
                  <a:close/>
                  <a:moveTo>
                    <a:pt x="188" y="188"/>
                  </a:moveTo>
                  <a:lnTo>
                    <a:pt x="17" y="188"/>
                  </a:lnTo>
                  <a:lnTo>
                    <a:pt x="17" y="17"/>
                  </a:lnTo>
                  <a:lnTo>
                    <a:pt x="188" y="17"/>
                  </a:lnTo>
                  <a:lnTo>
                    <a:pt x="188" y="1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2" name="Freeform 21"/>
            <p:cNvSpPr/>
            <p:nvPr/>
          </p:nvSpPr>
          <p:spPr bwMode="auto">
            <a:xfrm>
              <a:off x="48" y="60"/>
              <a:ext cx="112" cy="90"/>
            </a:xfrm>
            <a:custGeom>
              <a:avLst/>
              <a:gdLst>
                <a:gd name="T0" fmla="*/ 112 w 112"/>
                <a:gd name="T1" fmla="*/ 12 h 90"/>
                <a:gd name="T2" fmla="*/ 99 w 112"/>
                <a:gd name="T3" fmla="*/ 0 h 90"/>
                <a:gd name="T4" fmla="*/ 44 w 112"/>
                <a:gd name="T5" fmla="*/ 66 h 90"/>
                <a:gd name="T6" fmla="*/ 10 w 112"/>
                <a:gd name="T7" fmla="*/ 38 h 90"/>
                <a:gd name="T8" fmla="*/ 0 w 112"/>
                <a:gd name="T9" fmla="*/ 53 h 90"/>
                <a:gd name="T10" fmla="*/ 47 w 112"/>
                <a:gd name="T11" fmla="*/ 90 h 90"/>
                <a:gd name="T12" fmla="*/ 112 w 112"/>
                <a:gd name="T13" fmla="*/ 12 h 90"/>
              </a:gdLst>
              <a:ahLst/>
              <a:cxnLst>
                <a:cxn ang="0">
                  <a:pos x="T0" y="T1"/>
                </a:cxn>
                <a:cxn ang="0">
                  <a:pos x="T2" y="T3"/>
                </a:cxn>
                <a:cxn ang="0">
                  <a:pos x="T4" y="T5"/>
                </a:cxn>
                <a:cxn ang="0">
                  <a:pos x="T6" y="T7"/>
                </a:cxn>
                <a:cxn ang="0">
                  <a:pos x="T8" y="T9"/>
                </a:cxn>
                <a:cxn ang="0">
                  <a:pos x="T10" y="T11"/>
                </a:cxn>
                <a:cxn ang="0">
                  <a:pos x="T12" y="T13"/>
                </a:cxn>
              </a:cxnLst>
              <a:rect l="0" t="0" r="r" b="b"/>
              <a:pathLst>
                <a:path w="112" h="90">
                  <a:moveTo>
                    <a:pt x="112" y="12"/>
                  </a:moveTo>
                  <a:lnTo>
                    <a:pt x="99" y="0"/>
                  </a:lnTo>
                  <a:lnTo>
                    <a:pt x="44" y="66"/>
                  </a:lnTo>
                  <a:lnTo>
                    <a:pt x="10" y="38"/>
                  </a:lnTo>
                  <a:lnTo>
                    <a:pt x="0" y="53"/>
                  </a:lnTo>
                  <a:lnTo>
                    <a:pt x="47" y="90"/>
                  </a:lnTo>
                  <a:lnTo>
                    <a:pt x="11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23" name="Group 22"/>
          <p:cNvGrpSpPr/>
          <p:nvPr/>
        </p:nvGrpSpPr>
        <p:grpSpPr bwMode="auto">
          <a:xfrm>
            <a:off x="2641860" y="3744843"/>
            <a:ext cx="219097" cy="222272"/>
            <a:chOff x="0" y="0"/>
            <a:chExt cx="205" cy="208"/>
          </a:xfrm>
          <a:solidFill>
            <a:srgbClr val="4F2600"/>
          </a:solidFill>
        </p:grpSpPr>
        <p:sp>
          <p:nvSpPr>
            <p:cNvPr id="24" name="Freeform 23"/>
            <p:cNvSpPr>
              <a:spLocks noEditPoints="1"/>
            </p:cNvSpPr>
            <p:nvPr/>
          </p:nvSpPr>
          <p:spPr bwMode="auto">
            <a:xfrm>
              <a:off x="0" y="0"/>
              <a:ext cx="205" cy="208"/>
            </a:xfrm>
            <a:custGeom>
              <a:avLst/>
              <a:gdLst>
                <a:gd name="T0" fmla="*/ 136 w 140"/>
                <a:gd name="T1" fmla="*/ 55 h 141"/>
                <a:gd name="T2" fmla="*/ 122 w 140"/>
                <a:gd name="T3" fmla="*/ 46 h 141"/>
                <a:gd name="T4" fmla="*/ 127 w 140"/>
                <a:gd name="T5" fmla="*/ 29 h 141"/>
                <a:gd name="T6" fmla="*/ 106 w 140"/>
                <a:gd name="T7" fmla="*/ 14 h 141"/>
                <a:gd name="T8" fmla="*/ 90 w 140"/>
                <a:gd name="T9" fmla="*/ 17 h 141"/>
                <a:gd name="T10" fmla="*/ 81 w 140"/>
                <a:gd name="T11" fmla="*/ 2 h 141"/>
                <a:gd name="T12" fmla="*/ 55 w 140"/>
                <a:gd name="T13" fmla="*/ 6 h 141"/>
                <a:gd name="T14" fmla="*/ 46 w 140"/>
                <a:gd name="T15" fmla="*/ 19 h 141"/>
                <a:gd name="T16" fmla="*/ 29 w 140"/>
                <a:gd name="T17" fmla="*/ 14 h 141"/>
                <a:gd name="T18" fmla="*/ 13 w 140"/>
                <a:gd name="T19" fmla="*/ 36 h 141"/>
                <a:gd name="T20" fmla="*/ 16 w 140"/>
                <a:gd name="T21" fmla="*/ 51 h 141"/>
                <a:gd name="T22" fmla="*/ 1 w 140"/>
                <a:gd name="T23" fmla="*/ 60 h 141"/>
                <a:gd name="T24" fmla="*/ 1 w 140"/>
                <a:gd name="T25" fmla="*/ 81 h 141"/>
                <a:gd name="T26" fmla="*/ 16 w 140"/>
                <a:gd name="T27" fmla="*/ 90 h 141"/>
                <a:gd name="T28" fmla="*/ 13 w 140"/>
                <a:gd name="T29" fmla="*/ 106 h 141"/>
                <a:gd name="T30" fmla="*/ 29 w 140"/>
                <a:gd name="T31" fmla="*/ 127 h 141"/>
                <a:gd name="T32" fmla="*/ 46 w 140"/>
                <a:gd name="T33" fmla="*/ 123 h 141"/>
                <a:gd name="T34" fmla="*/ 55 w 140"/>
                <a:gd name="T35" fmla="*/ 136 h 141"/>
                <a:gd name="T36" fmla="*/ 70 w 140"/>
                <a:gd name="T37" fmla="*/ 141 h 141"/>
                <a:gd name="T38" fmla="*/ 86 w 140"/>
                <a:gd name="T39" fmla="*/ 136 h 141"/>
                <a:gd name="T40" fmla="*/ 95 w 140"/>
                <a:gd name="T41" fmla="*/ 123 h 141"/>
                <a:gd name="T42" fmla="*/ 112 w 140"/>
                <a:gd name="T43" fmla="*/ 127 h 141"/>
                <a:gd name="T44" fmla="*/ 127 w 140"/>
                <a:gd name="T45" fmla="*/ 106 h 141"/>
                <a:gd name="T46" fmla="*/ 125 w 140"/>
                <a:gd name="T47" fmla="*/ 90 h 141"/>
                <a:gd name="T48" fmla="*/ 139 w 140"/>
                <a:gd name="T49" fmla="*/ 81 h 141"/>
                <a:gd name="T50" fmla="*/ 139 w 140"/>
                <a:gd name="T51" fmla="*/ 60 h 141"/>
                <a:gd name="T52" fmla="*/ 118 w 140"/>
                <a:gd name="T53" fmla="*/ 80 h 141"/>
                <a:gd name="T54" fmla="*/ 110 w 140"/>
                <a:gd name="T55" fmla="*/ 92 h 141"/>
                <a:gd name="T56" fmla="*/ 115 w 140"/>
                <a:gd name="T57" fmla="*/ 108 h 141"/>
                <a:gd name="T58" fmla="*/ 98 w 140"/>
                <a:gd name="T59" fmla="*/ 111 h 141"/>
                <a:gd name="T60" fmla="*/ 83 w 140"/>
                <a:gd name="T61" fmla="*/ 114 h 141"/>
                <a:gd name="T62" fmla="*/ 76 w 140"/>
                <a:gd name="T63" fmla="*/ 128 h 141"/>
                <a:gd name="T64" fmla="*/ 61 w 140"/>
                <a:gd name="T65" fmla="*/ 118 h 141"/>
                <a:gd name="T66" fmla="*/ 49 w 140"/>
                <a:gd name="T67" fmla="*/ 111 h 141"/>
                <a:gd name="T68" fmla="*/ 33 w 140"/>
                <a:gd name="T69" fmla="*/ 115 h 141"/>
                <a:gd name="T70" fmla="*/ 31 w 140"/>
                <a:gd name="T71" fmla="*/ 98 h 141"/>
                <a:gd name="T72" fmla="*/ 27 w 140"/>
                <a:gd name="T73" fmla="*/ 84 h 141"/>
                <a:gd name="T74" fmla="*/ 13 w 140"/>
                <a:gd name="T75" fmla="*/ 76 h 141"/>
                <a:gd name="T76" fmla="*/ 13 w 140"/>
                <a:gd name="T77" fmla="*/ 65 h 141"/>
                <a:gd name="T78" fmla="*/ 27 w 140"/>
                <a:gd name="T79" fmla="*/ 58 h 141"/>
                <a:gd name="T80" fmla="*/ 31 w 140"/>
                <a:gd name="T81" fmla="*/ 44 h 141"/>
                <a:gd name="T82" fmla="*/ 33 w 140"/>
                <a:gd name="T83" fmla="*/ 26 h 141"/>
                <a:gd name="T84" fmla="*/ 49 w 140"/>
                <a:gd name="T85" fmla="*/ 31 h 141"/>
                <a:gd name="T86" fmla="*/ 61 w 140"/>
                <a:gd name="T87" fmla="*/ 23 h 141"/>
                <a:gd name="T88" fmla="*/ 76 w 140"/>
                <a:gd name="T89" fmla="*/ 13 h 141"/>
                <a:gd name="T90" fmla="*/ 83 w 140"/>
                <a:gd name="T91" fmla="*/ 27 h 141"/>
                <a:gd name="T92" fmla="*/ 98 w 140"/>
                <a:gd name="T93" fmla="*/ 31 h 141"/>
                <a:gd name="T94" fmla="*/ 115 w 140"/>
                <a:gd name="T95" fmla="*/ 34 h 141"/>
                <a:gd name="T96" fmla="*/ 110 w 140"/>
                <a:gd name="T97" fmla="*/ 49 h 141"/>
                <a:gd name="T98" fmla="*/ 118 w 140"/>
                <a:gd name="T99" fmla="*/ 62 h 141"/>
                <a:gd name="T100" fmla="*/ 128 w 140"/>
                <a:gd name="T101" fmla="*/ 7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41">
                  <a:moveTo>
                    <a:pt x="139" y="60"/>
                  </a:moveTo>
                  <a:cubicBezTo>
                    <a:pt x="139" y="58"/>
                    <a:pt x="138" y="56"/>
                    <a:pt x="136" y="55"/>
                  </a:cubicBezTo>
                  <a:cubicBezTo>
                    <a:pt x="125" y="51"/>
                    <a:pt x="125" y="51"/>
                    <a:pt x="125" y="51"/>
                  </a:cubicBezTo>
                  <a:cubicBezTo>
                    <a:pt x="124" y="50"/>
                    <a:pt x="123" y="48"/>
                    <a:pt x="122" y="46"/>
                  </a:cubicBezTo>
                  <a:cubicBezTo>
                    <a:pt x="127" y="36"/>
                    <a:pt x="127" y="36"/>
                    <a:pt x="127" y="36"/>
                  </a:cubicBezTo>
                  <a:cubicBezTo>
                    <a:pt x="128" y="34"/>
                    <a:pt x="128" y="31"/>
                    <a:pt x="127" y="29"/>
                  </a:cubicBezTo>
                  <a:cubicBezTo>
                    <a:pt x="123" y="24"/>
                    <a:pt x="117" y="19"/>
                    <a:pt x="112" y="14"/>
                  </a:cubicBezTo>
                  <a:cubicBezTo>
                    <a:pt x="110" y="13"/>
                    <a:pt x="108" y="13"/>
                    <a:pt x="106" y="14"/>
                  </a:cubicBezTo>
                  <a:cubicBezTo>
                    <a:pt x="95" y="19"/>
                    <a:pt x="95" y="19"/>
                    <a:pt x="95" y="19"/>
                  </a:cubicBezTo>
                  <a:cubicBezTo>
                    <a:pt x="93" y="18"/>
                    <a:pt x="91" y="17"/>
                    <a:pt x="90" y="17"/>
                  </a:cubicBezTo>
                  <a:cubicBezTo>
                    <a:pt x="86" y="6"/>
                    <a:pt x="86" y="6"/>
                    <a:pt x="86" y="6"/>
                  </a:cubicBezTo>
                  <a:cubicBezTo>
                    <a:pt x="85" y="4"/>
                    <a:pt x="83" y="2"/>
                    <a:pt x="81" y="2"/>
                  </a:cubicBezTo>
                  <a:cubicBezTo>
                    <a:pt x="73" y="0"/>
                    <a:pt x="67" y="0"/>
                    <a:pt x="60" y="2"/>
                  </a:cubicBezTo>
                  <a:cubicBezTo>
                    <a:pt x="58" y="2"/>
                    <a:pt x="56" y="4"/>
                    <a:pt x="55" y="6"/>
                  </a:cubicBezTo>
                  <a:cubicBezTo>
                    <a:pt x="51" y="17"/>
                    <a:pt x="51" y="17"/>
                    <a:pt x="51" y="17"/>
                  </a:cubicBezTo>
                  <a:cubicBezTo>
                    <a:pt x="49" y="17"/>
                    <a:pt x="47" y="18"/>
                    <a:pt x="46" y="19"/>
                  </a:cubicBezTo>
                  <a:cubicBezTo>
                    <a:pt x="35" y="14"/>
                    <a:pt x="35" y="14"/>
                    <a:pt x="35" y="14"/>
                  </a:cubicBezTo>
                  <a:cubicBezTo>
                    <a:pt x="33" y="13"/>
                    <a:pt x="31" y="13"/>
                    <a:pt x="29" y="14"/>
                  </a:cubicBezTo>
                  <a:cubicBezTo>
                    <a:pt x="23" y="19"/>
                    <a:pt x="18" y="24"/>
                    <a:pt x="14" y="29"/>
                  </a:cubicBezTo>
                  <a:cubicBezTo>
                    <a:pt x="13" y="31"/>
                    <a:pt x="12" y="34"/>
                    <a:pt x="13" y="36"/>
                  </a:cubicBezTo>
                  <a:cubicBezTo>
                    <a:pt x="18" y="46"/>
                    <a:pt x="18" y="46"/>
                    <a:pt x="18" y="46"/>
                  </a:cubicBezTo>
                  <a:cubicBezTo>
                    <a:pt x="18" y="48"/>
                    <a:pt x="17" y="50"/>
                    <a:pt x="16" y="51"/>
                  </a:cubicBezTo>
                  <a:cubicBezTo>
                    <a:pt x="5" y="55"/>
                    <a:pt x="5" y="55"/>
                    <a:pt x="5" y="55"/>
                  </a:cubicBezTo>
                  <a:cubicBezTo>
                    <a:pt x="3" y="56"/>
                    <a:pt x="2" y="58"/>
                    <a:pt x="1" y="60"/>
                  </a:cubicBezTo>
                  <a:cubicBezTo>
                    <a:pt x="1" y="64"/>
                    <a:pt x="0" y="67"/>
                    <a:pt x="0" y="71"/>
                  </a:cubicBezTo>
                  <a:cubicBezTo>
                    <a:pt x="0" y="74"/>
                    <a:pt x="1" y="77"/>
                    <a:pt x="1" y="81"/>
                  </a:cubicBezTo>
                  <a:cubicBezTo>
                    <a:pt x="2" y="84"/>
                    <a:pt x="3" y="85"/>
                    <a:pt x="5" y="86"/>
                  </a:cubicBezTo>
                  <a:cubicBezTo>
                    <a:pt x="16" y="90"/>
                    <a:pt x="16" y="90"/>
                    <a:pt x="16" y="90"/>
                  </a:cubicBezTo>
                  <a:cubicBezTo>
                    <a:pt x="17" y="92"/>
                    <a:pt x="18" y="94"/>
                    <a:pt x="18" y="95"/>
                  </a:cubicBezTo>
                  <a:cubicBezTo>
                    <a:pt x="13" y="106"/>
                    <a:pt x="13" y="106"/>
                    <a:pt x="13" y="106"/>
                  </a:cubicBezTo>
                  <a:cubicBezTo>
                    <a:pt x="12" y="108"/>
                    <a:pt x="13" y="110"/>
                    <a:pt x="14" y="112"/>
                  </a:cubicBezTo>
                  <a:cubicBezTo>
                    <a:pt x="18" y="118"/>
                    <a:pt x="23" y="123"/>
                    <a:pt x="29" y="127"/>
                  </a:cubicBezTo>
                  <a:cubicBezTo>
                    <a:pt x="31" y="128"/>
                    <a:pt x="33" y="129"/>
                    <a:pt x="35" y="128"/>
                  </a:cubicBezTo>
                  <a:cubicBezTo>
                    <a:pt x="46" y="123"/>
                    <a:pt x="46" y="123"/>
                    <a:pt x="46" y="123"/>
                  </a:cubicBezTo>
                  <a:cubicBezTo>
                    <a:pt x="47" y="124"/>
                    <a:pt x="49" y="124"/>
                    <a:pt x="51" y="125"/>
                  </a:cubicBezTo>
                  <a:cubicBezTo>
                    <a:pt x="55" y="136"/>
                    <a:pt x="55" y="136"/>
                    <a:pt x="55" y="136"/>
                  </a:cubicBezTo>
                  <a:cubicBezTo>
                    <a:pt x="56" y="138"/>
                    <a:pt x="58" y="140"/>
                    <a:pt x="60" y="140"/>
                  </a:cubicBezTo>
                  <a:cubicBezTo>
                    <a:pt x="64" y="140"/>
                    <a:pt x="67" y="141"/>
                    <a:pt x="70" y="141"/>
                  </a:cubicBezTo>
                  <a:cubicBezTo>
                    <a:pt x="74" y="141"/>
                    <a:pt x="77" y="140"/>
                    <a:pt x="81" y="140"/>
                  </a:cubicBezTo>
                  <a:cubicBezTo>
                    <a:pt x="83" y="140"/>
                    <a:pt x="85" y="138"/>
                    <a:pt x="86" y="136"/>
                  </a:cubicBezTo>
                  <a:cubicBezTo>
                    <a:pt x="90" y="125"/>
                    <a:pt x="90" y="125"/>
                    <a:pt x="90" y="125"/>
                  </a:cubicBezTo>
                  <a:cubicBezTo>
                    <a:pt x="91" y="124"/>
                    <a:pt x="93" y="124"/>
                    <a:pt x="95" y="123"/>
                  </a:cubicBezTo>
                  <a:cubicBezTo>
                    <a:pt x="106" y="128"/>
                    <a:pt x="106" y="128"/>
                    <a:pt x="106" y="128"/>
                  </a:cubicBezTo>
                  <a:cubicBezTo>
                    <a:pt x="108" y="129"/>
                    <a:pt x="110" y="128"/>
                    <a:pt x="112" y="127"/>
                  </a:cubicBezTo>
                  <a:cubicBezTo>
                    <a:pt x="117" y="123"/>
                    <a:pt x="123" y="118"/>
                    <a:pt x="127" y="112"/>
                  </a:cubicBezTo>
                  <a:cubicBezTo>
                    <a:pt x="128" y="110"/>
                    <a:pt x="128" y="108"/>
                    <a:pt x="127" y="106"/>
                  </a:cubicBezTo>
                  <a:cubicBezTo>
                    <a:pt x="122" y="95"/>
                    <a:pt x="122" y="95"/>
                    <a:pt x="122" y="95"/>
                  </a:cubicBezTo>
                  <a:cubicBezTo>
                    <a:pt x="123" y="94"/>
                    <a:pt x="124" y="92"/>
                    <a:pt x="125" y="90"/>
                  </a:cubicBezTo>
                  <a:cubicBezTo>
                    <a:pt x="136" y="86"/>
                    <a:pt x="136" y="86"/>
                    <a:pt x="136" y="86"/>
                  </a:cubicBezTo>
                  <a:cubicBezTo>
                    <a:pt x="138" y="85"/>
                    <a:pt x="139" y="84"/>
                    <a:pt x="139" y="81"/>
                  </a:cubicBezTo>
                  <a:cubicBezTo>
                    <a:pt x="140" y="77"/>
                    <a:pt x="140" y="74"/>
                    <a:pt x="140" y="71"/>
                  </a:cubicBezTo>
                  <a:cubicBezTo>
                    <a:pt x="140" y="67"/>
                    <a:pt x="140" y="64"/>
                    <a:pt x="139" y="60"/>
                  </a:cubicBezTo>
                  <a:close/>
                  <a:moveTo>
                    <a:pt x="128" y="76"/>
                  </a:moveTo>
                  <a:cubicBezTo>
                    <a:pt x="118" y="80"/>
                    <a:pt x="118" y="80"/>
                    <a:pt x="118" y="80"/>
                  </a:cubicBezTo>
                  <a:cubicBezTo>
                    <a:pt x="116" y="80"/>
                    <a:pt x="115" y="82"/>
                    <a:pt x="114" y="84"/>
                  </a:cubicBezTo>
                  <a:cubicBezTo>
                    <a:pt x="113" y="87"/>
                    <a:pt x="112" y="90"/>
                    <a:pt x="110" y="92"/>
                  </a:cubicBezTo>
                  <a:cubicBezTo>
                    <a:pt x="109" y="94"/>
                    <a:pt x="109" y="96"/>
                    <a:pt x="110" y="98"/>
                  </a:cubicBezTo>
                  <a:cubicBezTo>
                    <a:pt x="115" y="108"/>
                    <a:pt x="115" y="108"/>
                    <a:pt x="115" y="108"/>
                  </a:cubicBezTo>
                  <a:cubicBezTo>
                    <a:pt x="113" y="111"/>
                    <a:pt x="110" y="113"/>
                    <a:pt x="107" y="115"/>
                  </a:cubicBezTo>
                  <a:cubicBezTo>
                    <a:pt x="98" y="111"/>
                    <a:pt x="98" y="111"/>
                    <a:pt x="98" y="111"/>
                  </a:cubicBezTo>
                  <a:cubicBezTo>
                    <a:pt x="96" y="110"/>
                    <a:pt x="94" y="110"/>
                    <a:pt x="92" y="111"/>
                  </a:cubicBezTo>
                  <a:cubicBezTo>
                    <a:pt x="89" y="112"/>
                    <a:pt x="86" y="113"/>
                    <a:pt x="83" y="114"/>
                  </a:cubicBezTo>
                  <a:cubicBezTo>
                    <a:pt x="81" y="115"/>
                    <a:pt x="80" y="116"/>
                    <a:pt x="79" y="118"/>
                  </a:cubicBezTo>
                  <a:cubicBezTo>
                    <a:pt x="76" y="128"/>
                    <a:pt x="76" y="128"/>
                    <a:pt x="76" y="128"/>
                  </a:cubicBezTo>
                  <a:cubicBezTo>
                    <a:pt x="72" y="129"/>
                    <a:pt x="69" y="129"/>
                    <a:pt x="65" y="128"/>
                  </a:cubicBezTo>
                  <a:cubicBezTo>
                    <a:pt x="61" y="118"/>
                    <a:pt x="61" y="118"/>
                    <a:pt x="61" y="118"/>
                  </a:cubicBezTo>
                  <a:cubicBezTo>
                    <a:pt x="61" y="116"/>
                    <a:pt x="59" y="115"/>
                    <a:pt x="57" y="114"/>
                  </a:cubicBezTo>
                  <a:cubicBezTo>
                    <a:pt x="54" y="113"/>
                    <a:pt x="51" y="112"/>
                    <a:pt x="49" y="111"/>
                  </a:cubicBezTo>
                  <a:cubicBezTo>
                    <a:pt x="47" y="110"/>
                    <a:pt x="45" y="110"/>
                    <a:pt x="43" y="111"/>
                  </a:cubicBezTo>
                  <a:cubicBezTo>
                    <a:pt x="33" y="115"/>
                    <a:pt x="33" y="115"/>
                    <a:pt x="33" y="115"/>
                  </a:cubicBezTo>
                  <a:cubicBezTo>
                    <a:pt x="31" y="113"/>
                    <a:pt x="28" y="111"/>
                    <a:pt x="26" y="108"/>
                  </a:cubicBezTo>
                  <a:cubicBezTo>
                    <a:pt x="31" y="98"/>
                    <a:pt x="31" y="98"/>
                    <a:pt x="31" y="98"/>
                  </a:cubicBezTo>
                  <a:cubicBezTo>
                    <a:pt x="31" y="96"/>
                    <a:pt x="31" y="94"/>
                    <a:pt x="30" y="92"/>
                  </a:cubicBezTo>
                  <a:cubicBezTo>
                    <a:pt x="29" y="90"/>
                    <a:pt x="28" y="87"/>
                    <a:pt x="27" y="84"/>
                  </a:cubicBezTo>
                  <a:cubicBezTo>
                    <a:pt x="26" y="82"/>
                    <a:pt x="25" y="80"/>
                    <a:pt x="23" y="80"/>
                  </a:cubicBezTo>
                  <a:cubicBezTo>
                    <a:pt x="13" y="76"/>
                    <a:pt x="13" y="76"/>
                    <a:pt x="13" y="76"/>
                  </a:cubicBezTo>
                  <a:cubicBezTo>
                    <a:pt x="12" y="74"/>
                    <a:pt x="12" y="72"/>
                    <a:pt x="12" y="71"/>
                  </a:cubicBezTo>
                  <a:cubicBezTo>
                    <a:pt x="12" y="69"/>
                    <a:pt x="12" y="67"/>
                    <a:pt x="13" y="65"/>
                  </a:cubicBezTo>
                  <a:cubicBezTo>
                    <a:pt x="23" y="62"/>
                    <a:pt x="23" y="62"/>
                    <a:pt x="23" y="62"/>
                  </a:cubicBezTo>
                  <a:cubicBezTo>
                    <a:pt x="25" y="61"/>
                    <a:pt x="26" y="60"/>
                    <a:pt x="27" y="58"/>
                  </a:cubicBezTo>
                  <a:cubicBezTo>
                    <a:pt x="28" y="55"/>
                    <a:pt x="29" y="52"/>
                    <a:pt x="30" y="49"/>
                  </a:cubicBezTo>
                  <a:cubicBezTo>
                    <a:pt x="31" y="47"/>
                    <a:pt x="31" y="45"/>
                    <a:pt x="31" y="44"/>
                  </a:cubicBezTo>
                  <a:cubicBezTo>
                    <a:pt x="26" y="34"/>
                    <a:pt x="26" y="34"/>
                    <a:pt x="26" y="34"/>
                  </a:cubicBezTo>
                  <a:cubicBezTo>
                    <a:pt x="28" y="31"/>
                    <a:pt x="31" y="28"/>
                    <a:pt x="33" y="26"/>
                  </a:cubicBezTo>
                  <a:cubicBezTo>
                    <a:pt x="43" y="31"/>
                    <a:pt x="43" y="31"/>
                    <a:pt x="43" y="31"/>
                  </a:cubicBezTo>
                  <a:cubicBezTo>
                    <a:pt x="45" y="32"/>
                    <a:pt x="47" y="32"/>
                    <a:pt x="49" y="31"/>
                  </a:cubicBezTo>
                  <a:cubicBezTo>
                    <a:pt x="51" y="29"/>
                    <a:pt x="54" y="28"/>
                    <a:pt x="57" y="27"/>
                  </a:cubicBezTo>
                  <a:cubicBezTo>
                    <a:pt x="59" y="27"/>
                    <a:pt x="61" y="25"/>
                    <a:pt x="61" y="23"/>
                  </a:cubicBezTo>
                  <a:cubicBezTo>
                    <a:pt x="65" y="13"/>
                    <a:pt x="65" y="13"/>
                    <a:pt x="65" y="13"/>
                  </a:cubicBezTo>
                  <a:cubicBezTo>
                    <a:pt x="69" y="13"/>
                    <a:pt x="72" y="13"/>
                    <a:pt x="76" y="13"/>
                  </a:cubicBezTo>
                  <a:cubicBezTo>
                    <a:pt x="79" y="23"/>
                    <a:pt x="79" y="23"/>
                    <a:pt x="79" y="23"/>
                  </a:cubicBezTo>
                  <a:cubicBezTo>
                    <a:pt x="80" y="25"/>
                    <a:pt x="81" y="27"/>
                    <a:pt x="83" y="27"/>
                  </a:cubicBezTo>
                  <a:cubicBezTo>
                    <a:pt x="86" y="28"/>
                    <a:pt x="89" y="29"/>
                    <a:pt x="92" y="31"/>
                  </a:cubicBezTo>
                  <a:cubicBezTo>
                    <a:pt x="94" y="32"/>
                    <a:pt x="96" y="32"/>
                    <a:pt x="98" y="31"/>
                  </a:cubicBezTo>
                  <a:cubicBezTo>
                    <a:pt x="107" y="26"/>
                    <a:pt x="107" y="26"/>
                    <a:pt x="107" y="26"/>
                  </a:cubicBezTo>
                  <a:cubicBezTo>
                    <a:pt x="110" y="28"/>
                    <a:pt x="113" y="31"/>
                    <a:pt x="115" y="34"/>
                  </a:cubicBezTo>
                  <a:cubicBezTo>
                    <a:pt x="110" y="44"/>
                    <a:pt x="110" y="44"/>
                    <a:pt x="110" y="44"/>
                  </a:cubicBezTo>
                  <a:cubicBezTo>
                    <a:pt x="109" y="45"/>
                    <a:pt x="109" y="47"/>
                    <a:pt x="110" y="49"/>
                  </a:cubicBezTo>
                  <a:cubicBezTo>
                    <a:pt x="112" y="52"/>
                    <a:pt x="113" y="55"/>
                    <a:pt x="114" y="58"/>
                  </a:cubicBezTo>
                  <a:cubicBezTo>
                    <a:pt x="115" y="60"/>
                    <a:pt x="116" y="61"/>
                    <a:pt x="118" y="62"/>
                  </a:cubicBezTo>
                  <a:cubicBezTo>
                    <a:pt x="128" y="65"/>
                    <a:pt x="128" y="65"/>
                    <a:pt x="128" y="65"/>
                  </a:cubicBezTo>
                  <a:cubicBezTo>
                    <a:pt x="128" y="67"/>
                    <a:pt x="128" y="69"/>
                    <a:pt x="128" y="71"/>
                  </a:cubicBezTo>
                  <a:cubicBezTo>
                    <a:pt x="128" y="72"/>
                    <a:pt x="128" y="74"/>
                    <a:pt x="128"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5" name="Freeform 24"/>
            <p:cNvSpPr>
              <a:spLocks noEditPoints="1"/>
            </p:cNvSpPr>
            <p:nvPr/>
          </p:nvSpPr>
          <p:spPr bwMode="auto">
            <a:xfrm>
              <a:off x="63" y="62"/>
              <a:ext cx="81" cy="81"/>
            </a:xfrm>
            <a:custGeom>
              <a:avLst/>
              <a:gdLst>
                <a:gd name="T0" fmla="*/ 27 w 55"/>
                <a:gd name="T1" fmla="*/ 0 h 55"/>
                <a:gd name="T2" fmla="*/ 0 w 55"/>
                <a:gd name="T3" fmla="*/ 27 h 55"/>
                <a:gd name="T4" fmla="*/ 27 w 55"/>
                <a:gd name="T5" fmla="*/ 55 h 55"/>
                <a:gd name="T6" fmla="*/ 55 w 55"/>
                <a:gd name="T7" fmla="*/ 27 h 55"/>
                <a:gd name="T8" fmla="*/ 27 w 55"/>
                <a:gd name="T9" fmla="*/ 0 h 55"/>
                <a:gd name="T10" fmla="*/ 27 w 55"/>
                <a:gd name="T11" fmla="*/ 43 h 55"/>
                <a:gd name="T12" fmla="*/ 12 w 55"/>
                <a:gd name="T13" fmla="*/ 27 h 55"/>
                <a:gd name="T14" fmla="*/ 27 w 55"/>
                <a:gd name="T15" fmla="*/ 12 h 55"/>
                <a:gd name="T16" fmla="*/ 43 w 55"/>
                <a:gd name="T17" fmla="*/ 27 h 55"/>
                <a:gd name="T18" fmla="*/ 27 w 55"/>
                <a:gd name="T19"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2"/>
                    <a:pt x="0" y="27"/>
                  </a:cubicBezTo>
                  <a:cubicBezTo>
                    <a:pt x="0" y="43"/>
                    <a:pt x="12" y="55"/>
                    <a:pt x="27" y="55"/>
                  </a:cubicBezTo>
                  <a:cubicBezTo>
                    <a:pt x="43" y="55"/>
                    <a:pt x="55" y="43"/>
                    <a:pt x="55" y="27"/>
                  </a:cubicBezTo>
                  <a:cubicBezTo>
                    <a:pt x="55" y="12"/>
                    <a:pt x="43" y="0"/>
                    <a:pt x="27" y="0"/>
                  </a:cubicBezTo>
                  <a:close/>
                  <a:moveTo>
                    <a:pt x="27" y="43"/>
                  </a:moveTo>
                  <a:cubicBezTo>
                    <a:pt x="19" y="43"/>
                    <a:pt x="12" y="36"/>
                    <a:pt x="12" y="27"/>
                  </a:cubicBezTo>
                  <a:cubicBezTo>
                    <a:pt x="12" y="19"/>
                    <a:pt x="19" y="12"/>
                    <a:pt x="27" y="12"/>
                  </a:cubicBezTo>
                  <a:cubicBezTo>
                    <a:pt x="36" y="12"/>
                    <a:pt x="43" y="19"/>
                    <a:pt x="43" y="27"/>
                  </a:cubicBezTo>
                  <a:cubicBezTo>
                    <a:pt x="43" y="36"/>
                    <a:pt x="36" y="43"/>
                    <a:pt x="27"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3" name="Group 25"/>
          <p:cNvGrpSpPr/>
          <p:nvPr/>
        </p:nvGrpSpPr>
        <p:grpSpPr bwMode="auto">
          <a:xfrm>
            <a:off x="6293470" y="1882522"/>
            <a:ext cx="219097" cy="219097"/>
            <a:chOff x="0" y="0"/>
            <a:chExt cx="205" cy="207"/>
          </a:xfrm>
          <a:solidFill>
            <a:srgbClr val="4F2600"/>
          </a:solidFill>
        </p:grpSpPr>
        <p:sp>
          <p:nvSpPr>
            <p:cNvPr id="5" name="Freeform 26"/>
            <p:cNvSpPr>
              <a:spLocks noEditPoints="1"/>
            </p:cNvSpPr>
            <p:nvPr/>
          </p:nvSpPr>
          <p:spPr bwMode="auto">
            <a:xfrm>
              <a:off x="0" y="0"/>
              <a:ext cx="205" cy="207"/>
            </a:xfrm>
            <a:custGeom>
              <a:avLst/>
              <a:gdLst>
                <a:gd name="T0" fmla="*/ 70 w 140"/>
                <a:gd name="T1" fmla="*/ 140 h 140"/>
                <a:gd name="T2" fmla="*/ 0 w 140"/>
                <a:gd name="T3" fmla="*/ 70 h 140"/>
                <a:gd name="T4" fmla="*/ 70 w 140"/>
                <a:gd name="T5" fmla="*/ 0 h 140"/>
                <a:gd name="T6" fmla="*/ 140 w 140"/>
                <a:gd name="T7" fmla="*/ 70 h 140"/>
                <a:gd name="T8" fmla="*/ 70 w 140"/>
                <a:gd name="T9" fmla="*/ 140 h 140"/>
                <a:gd name="T10" fmla="*/ 70 w 140"/>
                <a:gd name="T11" fmla="*/ 12 h 140"/>
                <a:gd name="T12" fmla="*/ 12 w 140"/>
                <a:gd name="T13" fmla="*/ 70 h 140"/>
                <a:gd name="T14" fmla="*/ 70 w 140"/>
                <a:gd name="T15" fmla="*/ 128 h 140"/>
                <a:gd name="T16" fmla="*/ 128 w 140"/>
                <a:gd name="T17" fmla="*/ 70 h 140"/>
                <a:gd name="T18" fmla="*/ 70 w 140"/>
                <a:gd name="T19" fmla="*/ 1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40">
                  <a:moveTo>
                    <a:pt x="70" y="140"/>
                  </a:moveTo>
                  <a:cubicBezTo>
                    <a:pt x="32" y="140"/>
                    <a:pt x="0" y="109"/>
                    <a:pt x="0" y="70"/>
                  </a:cubicBezTo>
                  <a:cubicBezTo>
                    <a:pt x="0" y="32"/>
                    <a:pt x="32" y="0"/>
                    <a:pt x="70" y="0"/>
                  </a:cubicBezTo>
                  <a:cubicBezTo>
                    <a:pt x="109" y="0"/>
                    <a:pt x="140" y="32"/>
                    <a:pt x="140" y="70"/>
                  </a:cubicBezTo>
                  <a:cubicBezTo>
                    <a:pt x="140" y="109"/>
                    <a:pt x="109" y="140"/>
                    <a:pt x="70" y="140"/>
                  </a:cubicBezTo>
                  <a:close/>
                  <a:moveTo>
                    <a:pt x="70" y="12"/>
                  </a:moveTo>
                  <a:cubicBezTo>
                    <a:pt x="38" y="12"/>
                    <a:pt x="12" y="38"/>
                    <a:pt x="12" y="70"/>
                  </a:cubicBezTo>
                  <a:cubicBezTo>
                    <a:pt x="12" y="102"/>
                    <a:pt x="38" y="128"/>
                    <a:pt x="70" y="128"/>
                  </a:cubicBezTo>
                  <a:cubicBezTo>
                    <a:pt x="102" y="128"/>
                    <a:pt x="128" y="102"/>
                    <a:pt x="128" y="70"/>
                  </a:cubicBezTo>
                  <a:cubicBezTo>
                    <a:pt x="128" y="38"/>
                    <a:pt x="102" y="12"/>
                    <a:pt x="7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8" name="Freeform 27"/>
            <p:cNvSpPr/>
            <p:nvPr/>
          </p:nvSpPr>
          <p:spPr bwMode="auto">
            <a:xfrm>
              <a:off x="94" y="40"/>
              <a:ext cx="63" cy="72"/>
            </a:xfrm>
            <a:custGeom>
              <a:avLst/>
              <a:gdLst>
                <a:gd name="T0" fmla="*/ 37 w 43"/>
                <a:gd name="T1" fmla="*/ 49 h 49"/>
                <a:gd name="T2" fmla="*/ 6 w 43"/>
                <a:gd name="T3" fmla="*/ 49 h 49"/>
                <a:gd name="T4" fmla="*/ 0 w 43"/>
                <a:gd name="T5" fmla="*/ 43 h 49"/>
                <a:gd name="T6" fmla="*/ 0 w 43"/>
                <a:gd name="T7" fmla="*/ 6 h 49"/>
                <a:gd name="T8" fmla="*/ 6 w 43"/>
                <a:gd name="T9" fmla="*/ 0 h 49"/>
                <a:gd name="T10" fmla="*/ 12 w 43"/>
                <a:gd name="T11" fmla="*/ 6 h 49"/>
                <a:gd name="T12" fmla="*/ 12 w 43"/>
                <a:gd name="T13" fmla="*/ 37 h 49"/>
                <a:gd name="T14" fmla="*/ 37 w 43"/>
                <a:gd name="T15" fmla="*/ 37 h 49"/>
                <a:gd name="T16" fmla="*/ 43 w 43"/>
                <a:gd name="T17" fmla="*/ 43 h 49"/>
                <a:gd name="T18" fmla="*/ 37 w 43"/>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9">
                  <a:moveTo>
                    <a:pt x="37" y="49"/>
                  </a:moveTo>
                  <a:cubicBezTo>
                    <a:pt x="6" y="49"/>
                    <a:pt x="6" y="49"/>
                    <a:pt x="6" y="49"/>
                  </a:cubicBezTo>
                  <a:cubicBezTo>
                    <a:pt x="3" y="49"/>
                    <a:pt x="0" y="46"/>
                    <a:pt x="0" y="43"/>
                  </a:cubicBezTo>
                  <a:cubicBezTo>
                    <a:pt x="0" y="6"/>
                    <a:pt x="0" y="6"/>
                    <a:pt x="0" y="6"/>
                  </a:cubicBezTo>
                  <a:cubicBezTo>
                    <a:pt x="0" y="3"/>
                    <a:pt x="3" y="0"/>
                    <a:pt x="6" y="0"/>
                  </a:cubicBezTo>
                  <a:cubicBezTo>
                    <a:pt x="10" y="0"/>
                    <a:pt x="12" y="3"/>
                    <a:pt x="12" y="6"/>
                  </a:cubicBezTo>
                  <a:cubicBezTo>
                    <a:pt x="12" y="37"/>
                    <a:pt x="12" y="37"/>
                    <a:pt x="12" y="37"/>
                  </a:cubicBezTo>
                  <a:cubicBezTo>
                    <a:pt x="37" y="37"/>
                    <a:pt x="37" y="37"/>
                    <a:pt x="37" y="37"/>
                  </a:cubicBezTo>
                  <a:cubicBezTo>
                    <a:pt x="40" y="37"/>
                    <a:pt x="43" y="40"/>
                    <a:pt x="43" y="43"/>
                  </a:cubicBezTo>
                  <a:cubicBezTo>
                    <a:pt x="43" y="46"/>
                    <a:pt x="40" y="49"/>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sp>
        <p:nvSpPr>
          <p:cNvPr id="6" name="Rectangle 28"/>
          <p:cNvSpPr>
            <a:spLocks noChangeArrowheads="1"/>
          </p:cNvSpPr>
          <p:nvPr/>
        </p:nvSpPr>
        <p:spPr bwMode="auto">
          <a:xfrm>
            <a:off x="611248" y="1852357"/>
            <a:ext cx="187343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en-US" sz="1200" dirty="0">
                <a:solidFill>
                  <a:schemeClr val="tx1"/>
                </a:solidFill>
                <a:latin typeface="微软雅黑" panose="020B0503020204020204" charset="-122"/>
                <a:ea typeface="微软雅黑" panose="020B0503020204020204" charset="-122"/>
              </a:rPr>
              <a:t>Strengths</a:t>
            </a:r>
            <a:endParaRPr lang="zh-CN" altLang="en-US" sz="1200" dirty="0">
              <a:solidFill>
                <a:schemeClr val="tx1"/>
              </a:solidFill>
              <a:latin typeface="微软雅黑" panose="020B0503020204020204" charset="-122"/>
              <a:ea typeface="微软雅黑" panose="020B0503020204020204" charset="-122"/>
            </a:endParaRPr>
          </a:p>
          <a:p>
            <a:pPr algn="r"/>
            <a:r>
              <a:rPr lang="en-US" altLang="zh-CN" sz="800" dirty="0">
                <a:solidFill>
                  <a:schemeClr val="tx1"/>
                </a:solidFill>
                <a:latin typeface="微软雅黑" panose="020B0503020204020204" charset="-122"/>
                <a:ea typeface="微软雅黑" panose="020B0503020204020204" charset="-122"/>
              </a:rPr>
              <a:t>We have many PowerPoint </a:t>
            </a:r>
            <a:r>
              <a:rPr lang="zh-CN" altLang="en-US" sz="800" dirty="0">
                <a:solidFill>
                  <a:schemeClr val="tx1"/>
                </a:solidFill>
                <a:latin typeface="微软雅黑" panose="020B0503020204020204" charset="-122"/>
                <a:ea typeface="微软雅黑" panose="020B0503020204020204" charset="-122"/>
              </a:rPr>
              <a:t>templates</a:t>
            </a:r>
            <a:r>
              <a:rPr lang="en-US" altLang="zh-CN" sz="800" dirty="0">
                <a:solidFill>
                  <a:schemeClr val="tx1"/>
                </a:solidFill>
                <a:latin typeface="微软雅黑" panose="020B0503020204020204" charset="-122"/>
                <a:ea typeface="微软雅黑" panose="020B0503020204020204" charset="-122"/>
              </a:rPr>
              <a:t> that has been specifically designed</a:t>
            </a:r>
            <a:r>
              <a:rPr lang="zh-CN" altLang="en-US" sz="800" dirty="0">
                <a:solidFill>
                  <a:schemeClr val="tx1"/>
                </a:solidFill>
                <a:latin typeface="微软雅黑" panose="020B0503020204020204" charset="-122"/>
                <a:ea typeface="微软雅黑" panose="020B0503020204020204" charset="-122"/>
              </a:rPr>
              <a:t>.</a:t>
            </a:r>
            <a:endParaRPr lang="zh-CN" altLang="en-US" sz="800" dirty="0">
              <a:solidFill>
                <a:schemeClr val="tx1"/>
              </a:solidFill>
              <a:latin typeface="微软雅黑" panose="020B0503020204020204" charset="-122"/>
              <a:ea typeface="微软雅黑" panose="020B0503020204020204" charset="-122"/>
            </a:endParaRPr>
          </a:p>
        </p:txBody>
      </p:sp>
      <p:sp>
        <p:nvSpPr>
          <p:cNvPr id="30" name="Rectangle 29"/>
          <p:cNvSpPr>
            <a:spLocks noChangeArrowheads="1"/>
          </p:cNvSpPr>
          <p:nvPr/>
        </p:nvSpPr>
        <p:spPr bwMode="auto">
          <a:xfrm>
            <a:off x="6669745" y="1852357"/>
            <a:ext cx="187343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tx1"/>
                </a:solidFill>
                <a:latin typeface="微软雅黑" panose="020B0503020204020204" charset="-122"/>
                <a:ea typeface="微软雅黑" panose="020B0503020204020204" charset="-122"/>
              </a:rPr>
              <a:t>Weakness</a:t>
            </a:r>
            <a:endParaRPr lang="zh-CN" altLang="en-US" sz="1200" dirty="0">
              <a:solidFill>
                <a:schemeClr val="tx1"/>
              </a:solidFill>
              <a:latin typeface="微软雅黑" panose="020B0503020204020204" charset="-122"/>
              <a:ea typeface="微软雅黑" panose="020B0503020204020204" charset="-122"/>
            </a:endParaRPr>
          </a:p>
          <a:p>
            <a:r>
              <a:rPr lang="en-US" altLang="zh-CN" sz="800" dirty="0">
                <a:solidFill>
                  <a:schemeClr val="tx1"/>
                </a:solidFill>
                <a:latin typeface="微软雅黑" panose="020B0503020204020204" charset="-122"/>
                <a:ea typeface="微软雅黑" panose="020B0503020204020204" charset="-122"/>
              </a:rPr>
              <a:t>We have many PowerPoint </a:t>
            </a:r>
            <a:r>
              <a:rPr lang="zh-CN" altLang="en-US" sz="800" dirty="0">
                <a:solidFill>
                  <a:schemeClr val="tx1"/>
                </a:solidFill>
                <a:latin typeface="微软雅黑" panose="020B0503020204020204" charset="-122"/>
                <a:ea typeface="微软雅黑" panose="020B0503020204020204" charset="-122"/>
              </a:rPr>
              <a:t>templates</a:t>
            </a:r>
            <a:r>
              <a:rPr lang="en-US" altLang="zh-CN" sz="800" dirty="0">
                <a:solidFill>
                  <a:schemeClr val="tx1"/>
                </a:solidFill>
                <a:latin typeface="微软雅黑" panose="020B0503020204020204" charset="-122"/>
                <a:ea typeface="微软雅黑" panose="020B0503020204020204" charset="-122"/>
              </a:rPr>
              <a:t> that has been specifically designed</a:t>
            </a:r>
            <a:r>
              <a:rPr lang="zh-CN" altLang="en-US" sz="800" dirty="0">
                <a:solidFill>
                  <a:schemeClr val="tx1"/>
                </a:solidFill>
                <a:latin typeface="微软雅黑" panose="020B0503020204020204" charset="-122"/>
                <a:ea typeface="微软雅黑" panose="020B0503020204020204" charset="-122"/>
              </a:rPr>
              <a:t>.</a:t>
            </a:r>
            <a:endParaRPr lang="zh-CN" altLang="en-US" sz="800" dirty="0">
              <a:solidFill>
                <a:schemeClr val="tx1"/>
              </a:solidFill>
              <a:latin typeface="微软雅黑" panose="020B0503020204020204" charset="-122"/>
              <a:ea typeface="微软雅黑" panose="020B0503020204020204" charset="-122"/>
            </a:endParaRPr>
          </a:p>
        </p:txBody>
      </p:sp>
      <p:sp>
        <p:nvSpPr>
          <p:cNvPr id="31" name="Rectangle 30"/>
          <p:cNvSpPr>
            <a:spLocks noChangeArrowheads="1"/>
          </p:cNvSpPr>
          <p:nvPr/>
        </p:nvSpPr>
        <p:spPr bwMode="auto">
          <a:xfrm>
            <a:off x="611248" y="3713089"/>
            <a:ext cx="187343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en-US" sz="1200" dirty="0">
                <a:solidFill>
                  <a:schemeClr val="tx1"/>
                </a:solidFill>
                <a:latin typeface="微软雅黑" panose="020B0503020204020204" charset="-122"/>
                <a:ea typeface="微软雅黑" panose="020B0503020204020204" charset="-122"/>
              </a:rPr>
              <a:t>Opportunities</a:t>
            </a:r>
            <a:endParaRPr lang="zh-CN" altLang="en-US" sz="1200" dirty="0">
              <a:solidFill>
                <a:schemeClr val="tx1"/>
              </a:solidFill>
              <a:latin typeface="微软雅黑" panose="020B0503020204020204" charset="-122"/>
              <a:ea typeface="微软雅黑" panose="020B0503020204020204" charset="-122"/>
            </a:endParaRPr>
          </a:p>
          <a:p>
            <a:pPr algn="r"/>
            <a:r>
              <a:rPr lang="en-US" altLang="zh-CN" sz="800" dirty="0">
                <a:solidFill>
                  <a:schemeClr val="tx1"/>
                </a:solidFill>
                <a:latin typeface="微软雅黑" panose="020B0503020204020204" charset="-122"/>
                <a:ea typeface="微软雅黑" panose="020B0503020204020204" charset="-122"/>
              </a:rPr>
              <a:t>We have many PowerPoint </a:t>
            </a:r>
            <a:r>
              <a:rPr lang="zh-CN" altLang="en-US" sz="800" dirty="0">
                <a:solidFill>
                  <a:schemeClr val="tx1"/>
                </a:solidFill>
                <a:latin typeface="微软雅黑" panose="020B0503020204020204" charset="-122"/>
                <a:ea typeface="微软雅黑" panose="020B0503020204020204" charset="-122"/>
              </a:rPr>
              <a:t>templates</a:t>
            </a:r>
            <a:r>
              <a:rPr lang="en-US" altLang="zh-CN" sz="800" dirty="0">
                <a:solidFill>
                  <a:schemeClr val="tx1"/>
                </a:solidFill>
                <a:latin typeface="微软雅黑" panose="020B0503020204020204" charset="-122"/>
                <a:ea typeface="微软雅黑" panose="020B0503020204020204" charset="-122"/>
              </a:rPr>
              <a:t> that has been specifically designed</a:t>
            </a:r>
            <a:r>
              <a:rPr lang="zh-CN" altLang="en-US" sz="800" dirty="0">
                <a:solidFill>
                  <a:schemeClr val="tx1"/>
                </a:solidFill>
                <a:latin typeface="微软雅黑" panose="020B0503020204020204" charset="-122"/>
                <a:ea typeface="微软雅黑" panose="020B0503020204020204" charset="-122"/>
              </a:rPr>
              <a:t>.</a:t>
            </a:r>
            <a:endParaRPr lang="zh-CN" altLang="en-US" sz="800" dirty="0">
              <a:solidFill>
                <a:schemeClr val="tx1"/>
              </a:solidFill>
              <a:latin typeface="微软雅黑" panose="020B0503020204020204" charset="-122"/>
              <a:ea typeface="微软雅黑" panose="020B0503020204020204" charset="-122"/>
            </a:endParaRPr>
          </a:p>
        </p:txBody>
      </p:sp>
      <p:sp>
        <p:nvSpPr>
          <p:cNvPr id="32" name="Rectangle 31"/>
          <p:cNvSpPr>
            <a:spLocks noChangeArrowheads="1"/>
          </p:cNvSpPr>
          <p:nvPr/>
        </p:nvSpPr>
        <p:spPr bwMode="auto">
          <a:xfrm>
            <a:off x="6669745" y="3732142"/>
            <a:ext cx="1873435"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dirty="0">
                <a:solidFill>
                  <a:schemeClr val="tx1"/>
                </a:solidFill>
                <a:latin typeface="微软雅黑" panose="020B0503020204020204" charset="-122"/>
                <a:ea typeface="微软雅黑" panose="020B0503020204020204" charset="-122"/>
              </a:rPr>
              <a:t>Threats</a:t>
            </a:r>
            <a:endParaRPr lang="zh-CN" altLang="en-US" sz="1200" dirty="0">
              <a:solidFill>
                <a:schemeClr val="tx1"/>
              </a:solidFill>
              <a:latin typeface="微软雅黑" panose="020B0503020204020204" charset="-122"/>
              <a:ea typeface="微软雅黑" panose="020B0503020204020204" charset="-122"/>
            </a:endParaRPr>
          </a:p>
          <a:p>
            <a:r>
              <a:rPr lang="en-US" altLang="zh-CN" sz="800" dirty="0">
                <a:solidFill>
                  <a:schemeClr val="tx1"/>
                </a:solidFill>
                <a:latin typeface="微软雅黑" panose="020B0503020204020204" charset="-122"/>
                <a:ea typeface="微软雅黑" panose="020B0503020204020204" charset="-122"/>
              </a:rPr>
              <a:t>We have many PowerPoint </a:t>
            </a:r>
            <a:r>
              <a:rPr lang="zh-CN" altLang="en-US" sz="800" dirty="0">
                <a:solidFill>
                  <a:schemeClr val="tx1"/>
                </a:solidFill>
                <a:latin typeface="微软雅黑" panose="020B0503020204020204" charset="-122"/>
                <a:ea typeface="微软雅黑" panose="020B0503020204020204" charset="-122"/>
              </a:rPr>
              <a:t>templates</a:t>
            </a:r>
            <a:r>
              <a:rPr lang="en-US" altLang="zh-CN" sz="800" dirty="0">
                <a:solidFill>
                  <a:schemeClr val="tx1"/>
                </a:solidFill>
                <a:latin typeface="微软雅黑" panose="020B0503020204020204" charset="-122"/>
                <a:ea typeface="微软雅黑" panose="020B0503020204020204" charset="-122"/>
              </a:rPr>
              <a:t> that has been specifically designed</a:t>
            </a:r>
            <a:r>
              <a:rPr lang="zh-CN" altLang="en-US" sz="800" dirty="0">
                <a:solidFill>
                  <a:schemeClr val="tx1"/>
                </a:solidFill>
                <a:latin typeface="微软雅黑" panose="020B0503020204020204" charset="-122"/>
                <a:ea typeface="微软雅黑" panose="020B0503020204020204" charset="-122"/>
              </a:rPr>
              <a:t>.</a:t>
            </a:r>
            <a:endParaRPr lang="zh-CN" altLang="en-US" sz="800" dirty="0">
              <a:solidFill>
                <a:schemeClr val="tx1"/>
              </a:solidFill>
              <a:latin typeface="微软雅黑" panose="020B0503020204020204" charset="-122"/>
              <a:ea typeface="微软雅黑" panose="020B0503020204020204" charset="-122"/>
            </a:endParaRPr>
          </a:p>
        </p:txBody>
      </p:sp>
      <p:grpSp>
        <p:nvGrpSpPr>
          <p:cNvPr id="34" name="组合 33"/>
          <p:cNvGrpSpPr/>
          <p:nvPr/>
        </p:nvGrpSpPr>
        <p:grpSpPr>
          <a:xfrm>
            <a:off x="5051923" y="3474941"/>
            <a:ext cx="887501" cy="885912"/>
            <a:chOff x="5051425" y="3473450"/>
            <a:chExt cx="887413" cy="885825"/>
          </a:xfrm>
          <a:solidFill>
            <a:srgbClr val="CE7B01"/>
          </a:solidFill>
        </p:grpSpPr>
        <p:sp>
          <p:nvSpPr>
            <p:cNvPr id="38" name="Oval 7"/>
            <p:cNvSpPr>
              <a:spLocks noChangeArrowheads="1"/>
            </p:cNvSpPr>
            <p:nvPr/>
          </p:nvSpPr>
          <p:spPr bwMode="auto">
            <a:xfrm>
              <a:off x="5165931" y="3589337"/>
              <a:ext cx="655226" cy="6540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7" name="Oval 6"/>
            <p:cNvSpPr>
              <a:spLocks noChangeArrowheads="1"/>
            </p:cNvSpPr>
            <p:nvPr/>
          </p:nvSpPr>
          <p:spPr bwMode="auto">
            <a:xfrm>
              <a:off x="5051425" y="3473450"/>
              <a:ext cx="887413" cy="88582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8" name="组合 7"/>
          <p:cNvGrpSpPr/>
          <p:nvPr/>
        </p:nvGrpSpPr>
        <p:grpSpPr>
          <a:xfrm>
            <a:off x="3208654" y="1633260"/>
            <a:ext cx="884324" cy="882737"/>
            <a:chOff x="3208338" y="1631950"/>
            <a:chExt cx="884237" cy="882650"/>
          </a:xfrm>
          <a:solidFill>
            <a:srgbClr val="CE7B01"/>
          </a:solidFill>
        </p:grpSpPr>
        <p:sp>
          <p:nvSpPr>
            <p:cNvPr id="33" name="Oval 7"/>
            <p:cNvSpPr>
              <a:spLocks noChangeArrowheads="1"/>
            </p:cNvSpPr>
            <p:nvPr/>
          </p:nvSpPr>
          <p:spPr bwMode="auto">
            <a:xfrm>
              <a:off x="3322843" y="1746250"/>
              <a:ext cx="655226" cy="6540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9" name="Oval 7"/>
            <p:cNvSpPr>
              <a:spLocks noChangeArrowheads="1"/>
            </p:cNvSpPr>
            <p:nvPr/>
          </p:nvSpPr>
          <p:spPr bwMode="auto">
            <a:xfrm>
              <a:off x="3208338" y="1631950"/>
              <a:ext cx="884237" cy="8826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10" name="组合 9"/>
          <p:cNvGrpSpPr/>
          <p:nvPr/>
        </p:nvGrpSpPr>
        <p:grpSpPr>
          <a:xfrm>
            <a:off x="5051923" y="1633260"/>
            <a:ext cx="887501" cy="882737"/>
            <a:chOff x="5051425" y="1631950"/>
            <a:chExt cx="887413" cy="882650"/>
          </a:xfrm>
          <a:solidFill>
            <a:srgbClr val="4F2600"/>
          </a:solidFill>
        </p:grpSpPr>
        <p:sp>
          <p:nvSpPr>
            <p:cNvPr id="36" name="Oval 7"/>
            <p:cNvSpPr>
              <a:spLocks noChangeArrowheads="1"/>
            </p:cNvSpPr>
            <p:nvPr/>
          </p:nvSpPr>
          <p:spPr bwMode="auto">
            <a:xfrm>
              <a:off x="5165931" y="1746250"/>
              <a:ext cx="655226" cy="6540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1" name="Oval 8"/>
            <p:cNvSpPr>
              <a:spLocks noChangeArrowheads="1"/>
            </p:cNvSpPr>
            <p:nvPr/>
          </p:nvSpPr>
          <p:spPr bwMode="auto">
            <a:xfrm>
              <a:off x="5051425" y="1631950"/>
              <a:ext cx="887413" cy="8826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40" name="组合 39"/>
          <p:cNvGrpSpPr/>
          <p:nvPr/>
        </p:nvGrpSpPr>
        <p:grpSpPr>
          <a:xfrm>
            <a:off x="3208654" y="3474941"/>
            <a:ext cx="884324" cy="885912"/>
            <a:chOff x="3208338" y="3473450"/>
            <a:chExt cx="884237" cy="885825"/>
          </a:xfrm>
          <a:solidFill>
            <a:srgbClr val="4F2600"/>
          </a:solidFill>
        </p:grpSpPr>
        <p:sp>
          <p:nvSpPr>
            <p:cNvPr id="37" name="Oval 7"/>
            <p:cNvSpPr>
              <a:spLocks noChangeArrowheads="1"/>
            </p:cNvSpPr>
            <p:nvPr/>
          </p:nvSpPr>
          <p:spPr bwMode="auto">
            <a:xfrm>
              <a:off x="3322843" y="3589337"/>
              <a:ext cx="655226" cy="65405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2" name="Oval 9"/>
            <p:cNvSpPr>
              <a:spLocks noChangeArrowheads="1"/>
            </p:cNvSpPr>
            <p:nvPr/>
          </p:nvSpPr>
          <p:spPr bwMode="auto">
            <a:xfrm>
              <a:off x="3208338" y="3473450"/>
              <a:ext cx="884237" cy="88582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pSp>
      <p:sp>
        <p:nvSpPr>
          <p:cNvPr id="13" name="Text Box 10"/>
          <p:cNvSpPr txBox="1">
            <a:spLocks noChangeArrowheads="1"/>
          </p:cNvSpPr>
          <p:nvPr/>
        </p:nvSpPr>
        <p:spPr bwMode="auto">
          <a:xfrm>
            <a:off x="3468889" y="1826954"/>
            <a:ext cx="36703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2800">
                <a:solidFill>
                  <a:schemeClr val="bg1"/>
                </a:solidFill>
                <a:latin typeface="微软雅黑" panose="020B0503020204020204" charset="-122"/>
                <a:ea typeface="微软雅黑" panose="020B0503020204020204" charset="-122"/>
              </a:rPr>
              <a:t>S</a:t>
            </a:r>
            <a:endParaRPr lang="zh-CN" altLang="zh-CN" sz="2800">
              <a:solidFill>
                <a:schemeClr val="bg1"/>
              </a:solidFill>
              <a:latin typeface="微软雅黑" panose="020B0503020204020204" charset="-122"/>
              <a:ea typeface="微软雅黑" panose="020B0503020204020204" charset="-122"/>
            </a:endParaRPr>
          </a:p>
        </p:txBody>
      </p:sp>
      <p:sp>
        <p:nvSpPr>
          <p:cNvPr id="14" name="Text Box 11"/>
          <p:cNvSpPr txBox="1">
            <a:spLocks noChangeArrowheads="1"/>
          </p:cNvSpPr>
          <p:nvPr/>
        </p:nvSpPr>
        <p:spPr bwMode="auto">
          <a:xfrm>
            <a:off x="5283720" y="1784088"/>
            <a:ext cx="460421"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zh-CN" sz="2800" dirty="0">
                <a:solidFill>
                  <a:schemeClr val="bg1"/>
                </a:solidFill>
                <a:latin typeface="微软雅黑" panose="020B0503020204020204" charset="-122"/>
                <a:ea typeface="微软雅黑" panose="020B0503020204020204" charset="-122"/>
              </a:rPr>
              <a:t>w</a:t>
            </a:r>
            <a:endParaRPr lang="zh-CN" altLang="zh-CN" sz="2800" dirty="0">
              <a:solidFill>
                <a:schemeClr val="bg1"/>
              </a:solidFill>
              <a:latin typeface="微软雅黑" panose="020B0503020204020204" charset="-122"/>
              <a:ea typeface="微软雅黑" panose="020B0503020204020204" charset="-122"/>
            </a:endParaRPr>
          </a:p>
        </p:txBody>
      </p:sp>
      <p:sp>
        <p:nvSpPr>
          <p:cNvPr id="35" name="Text Box 12"/>
          <p:cNvSpPr txBox="1">
            <a:spLocks noChangeArrowheads="1"/>
          </p:cNvSpPr>
          <p:nvPr/>
        </p:nvSpPr>
        <p:spPr bwMode="auto">
          <a:xfrm>
            <a:off x="3464602" y="3655934"/>
            <a:ext cx="37719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2800" dirty="0">
                <a:solidFill>
                  <a:schemeClr val="bg1"/>
                </a:solidFill>
                <a:latin typeface="微软雅黑" panose="020B0503020204020204" charset="-122"/>
                <a:ea typeface="微软雅黑" panose="020B0503020204020204" charset="-122"/>
              </a:rPr>
              <a:t>O</a:t>
            </a:r>
            <a:endParaRPr lang="zh-CN" altLang="zh-CN" sz="2800" dirty="0">
              <a:solidFill>
                <a:schemeClr val="bg1"/>
              </a:solidFill>
              <a:latin typeface="微软雅黑" panose="020B0503020204020204" charset="-122"/>
              <a:ea typeface="微软雅黑" panose="020B0503020204020204" charset="-122"/>
            </a:endParaRPr>
          </a:p>
        </p:txBody>
      </p:sp>
      <p:sp>
        <p:nvSpPr>
          <p:cNvPr id="39" name="Text Box 13"/>
          <p:cNvSpPr txBox="1">
            <a:spLocks noChangeArrowheads="1"/>
          </p:cNvSpPr>
          <p:nvPr/>
        </p:nvSpPr>
        <p:spPr bwMode="auto">
          <a:xfrm>
            <a:off x="5320729" y="3655934"/>
            <a:ext cx="34671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2800">
                <a:solidFill>
                  <a:schemeClr val="bg1"/>
                </a:solidFill>
                <a:latin typeface="微软雅黑" panose="020B0503020204020204" charset="-122"/>
                <a:ea typeface="微软雅黑" panose="020B0503020204020204" charset="-122"/>
              </a:rPr>
              <a:t>T</a:t>
            </a:r>
            <a:endParaRPr lang="zh-CN" altLang="zh-CN" sz="280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par>
                                <p:cTn id="50" presetID="53" presetClass="entr" presetSubtype="16"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par>
                                <p:cTn id="55" presetID="53" presetClass="entr" presetSubtype="16"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par>
                                <p:cTn id="60" presetID="53"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par>
                                <p:cTn id="65" presetID="53" presetClass="entr" presetSubtype="16"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Effect transition="in" filter="fade">
                                      <p:cBhvr>
                                        <p:cTn id="69" dur="500"/>
                                        <p:tgtEl>
                                          <p:spTgt spid="4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Effect transition="in" filter="fade">
                                      <p:cBhvr>
                                        <p:cTn id="74" dur="500"/>
                                        <p:tgtEl>
                                          <p:spTgt spid="1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500" fill="hold"/>
                                        <p:tgtEl>
                                          <p:spTgt spid="39"/>
                                        </p:tgtEl>
                                        <p:attrNameLst>
                                          <p:attrName>ppt_w</p:attrName>
                                        </p:attrNameLst>
                                      </p:cBhvr>
                                      <p:tavLst>
                                        <p:tav tm="0">
                                          <p:val>
                                            <p:fltVal val="0"/>
                                          </p:val>
                                        </p:tav>
                                        <p:tav tm="100000">
                                          <p:val>
                                            <p:strVal val="#ppt_w"/>
                                          </p:val>
                                        </p:tav>
                                      </p:tavLst>
                                    </p:anim>
                                    <p:anim calcmode="lin" valueType="num">
                                      <p:cBhvr>
                                        <p:cTn id="88" dur="500" fill="hold"/>
                                        <p:tgtEl>
                                          <p:spTgt spid="39"/>
                                        </p:tgtEl>
                                        <p:attrNameLst>
                                          <p:attrName>ppt_h</p:attrName>
                                        </p:attrNameLst>
                                      </p:cBhvr>
                                      <p:tavLst>
                                        <p:tav tm="0">
                                          <p:val>
                                            <p:fltVal val="0"/>
                                          </p:val>
                                        </p:tav>
                                        <p:tav tm="100000">
                                          <p:val>
                                            <p:strVal val="#ppt_h"/>
                                          </p:val>
                                        </p:tav>
                                      </p:tavLst>
                                    </p:anim>
                                    <p:animEffect transition="in" filter="fade">
                                      <p:cBhvr>
                                        <p:cTn id="8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p:bldP spid="31" grpId="0"/>
      <p:bldP spid="32" grpId="0"/>
      <p:bldP spid="13" grpId="0" animBg="1"/>
      <p:bldP spid="14" grpId="0" animBg="1"/>
      <p:bldP spid="35"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descr="E:\素材\中国风素材\c805d5155102b3ec89c71e2754f5cd1d.pngc805d5155102b3ec89c71e2754f5cd1d"/>
          <p:cNvPicPr>
            <a:picLocks noChangeAspect="1"/>
          </p:cNvPicPr>
          <p:nvPr/>
        </p:nvPicPr>
        <p:blipFill>
          <a:blip r:embed="rId2"/>
          <a:srcRect/>
          <a:stretch>
            <a:fillRect/>
          </a:stretch>
        </p:blipFill>
        <p:spPr>
          <a:xfrm>
            <a:off x="6449695" y="2642870"/>
            <a:ext cx="2683510" cy="2556510"/>
          </a:xfrm>
          <a:prstGeom prst="rect">
            <a:avLst/>
          </a:prstGeom>
        </p:spPr>
      </p:pic>
      <p:pic>
        <p:nvPicPr>
          <p:cNvPr id="6" name="图片 5" descr="E:\素材\中国风素材\7f9573aff7d72c11f43b182fe1193993\106.png106"/>
          <p:cNvPicPr>
            <a:picLocks noChangeAspect="1"/>
          </p:cNvPicPr>
          <p:nvPr/>
        </p:nvPicPr>
        <p:blipFill>
          <a:blip r:embed="rId3" cstate="print"/>
          <a:srcRect/>
          <a:stretch>
            <a:fillRect/>
          </a:stretch>
        </p:blipFill>
        <p:spPr>
          <a:xfrm flipH="1">
            <a:off x="0" y="3205480"/>
            <a:ext cx="3512185" cy="1939290"/>
          </a:xfrm>
          <a:prstGeom prst="rect">
            <a:avLst/>
          </a:prstGeom>
        </p:spPr>
      </p:pic>
      <p:sp>
        <p:nvSpPr>
          <p:cNvPr id="9" name="文本框 8"/>
          <p:cNvSpPr txBox="1"/>
          <p:nvPr/>
        </p:nvSpPr>
        <p:spPr>
          <a:xfrm>
            <a:off x="1990899" y="1350054"/>
            <a:ext cx="5162550" cy="922020"/>
          </a:xfrm>
          <a:prstGeom prst="rect">
            <a:avLst/>
          </a:prstGeom>
          <a:noFill/>
        </p:spPr>
        <p:txBody>
          <a:bodyPr wrap="square" rtlCol="0">
            <a:spAutoFit/>
          </a:bodyPr>
          <a:lstStyle/>
          <a:p>
            <a:pPr algn="ctr"/>
            <a:r>
              <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03</a:t>
            </a:r>
            <a:endPar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10" name="文本框 9"/>
          <p:cNvSpPr txBox="1"/>
          <p:nvPr/>
        </p:nvSpPr>
        <p:spPr>
          <a:xfrm>
            <a:off x="2109376" y="1997032"/>
            <a:ext cx="4925595" cy="860425"/>
          </a:xfrm>
          <a:prstGeom prst="rect">
            <a:avLst/>
          </a:prstGeom>
          <a:noFill/>
        </p:spPr>
        <p:txBody>
          <a:bodyPr wrap="square" rtlCol="0">
            <a:spAutoFit/>
          </a:bodyPr>
          <a:lstStyle/>
          <a:p>
            <a:pPr algn="ctr"/>
            <a:r>
              <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rPr>
              <a:t>工作经验总结</a:t>
            </a:r>
            <a:endPar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895" y="3397532"/>
            <a:ext cx="1682499" cy="1002794"/>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805" y="0"/>
            <a:ext cx="3719195" cy="1436370"/>
          </a:xfrm>
          <a:prstGeom prst="rect">
            <a:avLst/>
          </a:prstGeom>
        </p:spPr>
      </p:pic>
      <p:sp>
        <p:nvSpPr>
          <p:cNvPr id="3" name="文本框 2"/>
          <p:cNvSpPr txBox="1"/>
          <p:nvPr/>
        </p:nvSpPr>
        <p:spPr>
          <a:xfrm>
            <a:off x="2109376" y="2757762"/>
            <a:ext cx="4925595" cy="553085"/>
          </a:xfrm>
          <a:prstGeom prst="rect">
            <a:avLst/>
          </a:prstGeom>
          <a:noFill/>
        </p:spPr>
        <p:txBody>
          <a:bodyPr wrap="square" rtlCol="0">
            <a:spAutoFit/>
          </a:bodyPr>
          <a:lstStyle/>
          <a:p>
            <a:pPr algn="ctr"/>
            <a:r>
              <a:rPr sz="1000">
                <a:solidFill>
                  <a:schemeClr val="tx1">
                    <a:lumMod val="95000"/>
                    <a:lumOff val="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endParaRPr sz="1000">
              <a:solidFill>
                <a:schemeClr val="tx1">
                  <a:lumMod val="95000"/>
                  <a:lumOff val="5000"/>
                </a:schemeClr>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805" y="-10795"/>
            <a:ext cx="3719195" cy="14363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50" presetClass="entr" presetSubtype="0" decel="10000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1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par>
                                <p:cTn id="39" presetID="22" presetClass="entr" presetSubtype="2"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工作经验总结</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36" name="Freeform 39"/>
          <p:cNvSpPr/>
          <p:nvPr/>
        </p:nvSpPr>
        <p:spPr bwMode="auto">
          <a:xfrm>
            <a:off x="3281686" y="2627133"/>
            <a:ext cx="2584705" cy="673166"/>
          </a:xfrm>
          <a:custGeom>
            <a:avLst/>
            <a:gdLst>
              <a:gd name="T0" fmla="*/ 868 w 998"/>
              <a:gd name="T1" fmla="*/ 0 h 260"/>
              <a:gd name="T2" fmla="*/ 130 w 998"/>
              <a:gd name="T3" fmla="*/ 0 h 260"/>
              <a:gd name="T4" fmla="*/ 0 w 998"/>
              <a:gd name="T5" fmla="*/ 130 h 260"/>
              <a:gd name="T6" fmla="*/ 130 w 998"/>
              <a:gd name="T7" fmla="*/ 260 h 260"/>
              <a:gd name="T8" fmla="*/ 868 w 998"/>
              <a:gd name="T9" fmla="*/ 260 h 260"/>
              <a:gd name="T10" fmla="*/ 998 w 998"/>
              <a:gd name="T11" fmla="*/ 130 h 260"/>
              <a:gd name="T12" fmla="*/ 868 w 998"/>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998" h="260">
                <a:moveTo>
                  <a:pt x="868" y="0"/>
                </a:moveTo>
                <a:cubicBezTo>
                  <a:pt x="130" y="0"/>
                  <a:pt x="130" y="0"/>
                  <a:pt x="130" y="0"/>
                </a:cubicBezTo>
                <a:cubicBezTo>
                  <a:pt x="58" y="0"/>
                  <a:pt x="0" y="58"/>
                  <a:pt x="0" y="130"/>
                </a:cubicBezTo>
                <a:cubicBezTo>
                  <a:pt x="0" y="202"/>
                  <a:pt x="58" y="260"/>
                  <a:pt x="130" y="260"/>
                </a:cubicBezTo>
                <a:cubicBezTo>
                  <a:pt x="868" y="260"/>
                  <a:pt x="868" y="260"/>
                  <a:pt x="868" y="260"/>
                </a:cubicBezTo>
                <a:cubicBezTo>
                  <a:pt x="940" y="260"/>
                  <a:pt x="998" y="202"/>
                  <a:pt x="998" y="130"/>
                </a:cubicBezTo>
                <a:cubicBezTo>
                  <a:pt x="998" y="58"/>
                  <a:pt x="940" y="0"/>
                  <a:pt x="868" y="0"/>
                </a:cubicBezTo>
                <a:close/>
              </a:path>
            </a:pathLst>
          </a:custGeom>
          <a:solidFill>
            <a:schemeClr val="bg1">
              <a:lumMod val="85000"/>
              <a:alpha val="50000"/>
            </a:schemeClr>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8" name="Freeform 41"/>
          <p:cNvSpPr/>
          <p:nvPr/>
        </p:nvSpPr>
        <p:spPr bwMode="auto">
          <a:xfrm>
            <a:off x="3281686" y="1549114"/>
            <a:ext cx="2584705" cy="673166"/>
          </a:xfrm>
          <a:custGeom>
            <a:avLst/>
            <a:gdLst>
              <a:gd name="T0" fmla="*/ 868 w 998"/>
              <a:gd name="T1" fmla="*/ 0 h 260"/>
              <a:gd name="T2" fmla="*/ 130 w 998"/>
              <a:gd name="T3" fmla="*/ 0 h 260"/>
              <a:gd name="T4" fmla="*/ 0 w 998"/>
              <a:gd name="T5" fmla="*/ 130 h 260"/>
              <a:gd name="T6" fmla="*/ 130 w 998"/>
              <a:gd name="T7" fmla="*/ 260 h 260"/>
              <a:gd name="T8" fmla="*/ 868 w 998"/>
              <a:gd name="T9" fmla="*/ 260 h 260"/>
              <a:gd name="T10" fmla="*/ 998 w 998"/>
              <a:gd name="T11" fmla="*/ 130 h 260"/>
              <a:gd name="T12" fmla="*/ 868 w 998"/>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998" h="260">
                <a:moveTo>
                  <a:pt x="868" y="0"/>
                </a:moveTo>
                <a:cubicBezTo>
                  <a:pt x="130" y="0"/>
                  <a:pt x="130" y="0"/>
                  <a:pt x="130" y="0"/>
                </a:cubicBezTo>
                <a:cubicBezTo>
                  <a:pt x="58" y="0"/>
                  <a:pt x="0" y="58"/>
                  <a:pt x="0" y="130"/>
                </a:cubicBezTo>
                <a:cubicBezTo>
                  <a:pt x="0" y="202"/>
                  <a:pt x="58" y="260"/>
                  <a:pt x="130" y="260"/>
                </a:cubicBezTo>
                <a:cubicBezTo>
                  <a:pt x="868" y="260"/>
                  <a:pt x="868" y="260"/>
                  <a:pt x="868" y="260"/>
                </a:cubicBezTo>
                <a:cubicBezTo>
                  <a:pt x="940" y="260"/>
                  <a:pt x="998" y="202"/>
                  <a:pt x="998" y="130"/>
                </a:cubicBezTo>
                <a:cubicBezTo>
                  <a:pt x="998" y="58"/>
                  <a:pt x="940" y="0"/>
                  <a:pt x="868" y="0"/>
                </a:cubicBezTo>
                <a:close/>
              </a:path>
            </a:pathLst>
          </a:custGeom>
          <a:solidFill>
            <a:schemeClr val="bg1">
              <a:lumMod val="85000"/>
              <a:alpha val="50000"/>
            </a:schemeClr>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44" name="Freeform 47"/>
          <p:cNvSpPr/>
          <p:nvPr/>
        </p:nvSpPr>
        <p:spPr bwMode="auto">
          <a:xfrm>
            <a:off x="3281686" y="3705152"/>
            <a:ext cx="2584705" cy="673166"/>
          </a:xfrm>
          <a:custGeom>
            <a:avLst/>
            <a:gdLst>
              <a:gd name="T0" fmla="*/ 868 w 998"/>
              <a:gd name="T1" fmla="*/ 0 h 260"/>
              <a:gd name="T2" fmla="*/ 130 w 998"/>
              <a:gd name="T3" fmla="*/ 0 h 260"/>
              <a:gd name="T4" fmla="*/ 0 w 998"/>
              <a:gd name="T5" fmla="*/ 130 h 260"/>
              <a:gd name="T6" fmla="*/ 130 w 998"/>
              <a:gd name="T7" fmla="*/ 260 h 260"/>
              <a:gd name="T8" fmla="*/ 868 w 998"/>
              <a:gd name="T9" fmla="*/ 260 h 260"/>
              <a:gd name="T10" fmla="*/ 998 w 998"/>
              <a:gd name="T11" fmla="*/ 130 h 260"/>
              <a:gd name="T12" fmla="*/ 868 w 998"/>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998" h="260">
                <a:moveTo>
                  <a:pt x="868" y="0"/>
                </a:moveTo>
                <a:cubicBezTo>
                  <a:pt x="130" y="0"/>
                  <a:pt x="130" y="0"/>
                  <a:pt x="130" y="0"/>
                </a:cubicBezTo>
                <a:cubicBezTo>
                  <a:pt x="58" y="0"/>
                  <a:pt x="0" y="58"/>
                  <a:pt x="0" y="130"/>
                </a:cubicBezTo>
                <a:cubicBezTo>
                  <a:pt x="0" y="202"/>
                  <a:pt x="58" y="260"/>
                  <a:pt x="130" y="260"/>
                </a:cubicBezTo>
                <a:cubicBezTo>
                  <a:pt x="868" y="260"/>
                  <a:pt x="868" y="260"/>
                  <a:pt x="868" y="260"/>
                </a:cubicBezTo>
                <a:cubicBezTo>
                  <a:pt x="940" y="260"/>
                  <a:pt x="998" y="202"/>
                  <a:pt x="998" y="130"/>
                </a:cubicBezTo>
                <a:cubicBezTo>
                  <a:pt x="998" y="58"/>
                  <a:pt x="940" y="0"/>
                  <a:pt x="868" y="0"/>
                </a:cubicBezTo>
                <a:close/>
              </a:path>
            </a:pathLst>
          </a:custGeom>
          <a:solidFill>
            <a:schemeClr val="bg1">
              <a:lumMod val="85000"/>
              <a:alpha val="50000"/>
            </a:schemeClr>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53" name="Rectangle 57"/>
          <p:cNvSpPr>
            <a:spLocks noChangeArrowheads="1"/>
          </p:cNvSpPr>
          <p:nvPr/>
        </p:nvSpPr>
        <p:spPr bwMode="auto">
          <a:xfrm>
            <a:off x="611249" y="1628497"/>
            <a:ext cx="25196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en-US" sz="1200" b="1" dirty="0">
                <a:solidFill>
                  <a:schemeClr val="tx1"/>
                </a:solidFill>
                <a:latin typeface="微软雅黑" panose="020B0503020204020204" charset="-122"/>
                <a:ea typeface="微软雅黑" panose="020B0503020204020204" charset="-122"/>
              </a:rPr>
              <a:t>单击此处添加标题</a:t>
            </a:r>
            <a:endParaRPr lang="zh-CN" altLang="en-US" sz="1200" b="1" dirty="0">
              <a:solidFill>
                <a:schemeClr val="tx1"/>
              </a:solidFill>
              <a:latin typeface="微软雅黑" panose="020B0503020204020204" charset="-122"/>
              <a:ea typeface="微软雅黑" panose="020B0503020204020204" charset="-122"/>
            </a:endParaRPr>
          </a:p>
          <a:p>
            <a:pPr algn="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54" name="Rectangle 58"/>
          <p:cNvSpPr>
            <a:spLocks noChangeArrowheads="1"/>
          </p:cNvSpPr>
          <p:nvPr/>
        </p:nvSpPr>
        <p:spPr bwMode="auto">
          <a:xfrm>
            <a:off x="611249" y="2696989"/>
            <a:ext cx="25196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en-US" sz="1200" b="1" dirty="0">
                <a:solidFill>
                  <a:schemeClr val="tx1"/>
                </a:solidFill>
                <a:latin typeface="微软雅黑" panose="020B0503020204020204" charset="-122"/>
                <a:ea typeface="微软雅黑" panose="020B0503020204020204" charset="-122"/>
              </a:rPr>
              <a:t>单击此处添加标题</a:t>
            </a:r>
            <a:endParaRPr lang="zh-CN" altLang="en-US" sz="1200" b="1" dirty="0">
              <a:solidFill>
                <a:schemeClr val="tx1"/>
              </a:solidFill>
              <a:latin typeface="微软雅黑" panose="020B0503020204020204" charset="-122"/>
              <a:ea typeface="微软雅黑" panose="020B0503020204020204" charset="-122"/>
            </a:endParaRPr>
          </a:p>
          <a:p>
            <a:pPr algn="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55" name="Rectangle 59"/>
          <p:cNvSpPr>
            <a:spLocks noChangeArrowheads="1"/>
          </p:cNvSpPr>
          <p:nvPr/>
        </p:nvSpPr>
        <p:spPr bwMode="auto">
          <a:xfrm>
            <a:off x="611249" y="3784534"/>
            <a:ext cx="25196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zh-CN" altLang="en-US" sz="1200" b="1" dirty="0">
                <a:solidFill>
                  <a:schemeClr val="tx1"/>
                </a:solidFill>
                <a:latin typeface="微软雅黑" panose="020B0503020204020204" charset="-122"/>
                <a:ea typeface="微软雅黑" panose="020B0503020204020204" charset="-122"/>
              </a:rPr>
              <a:t>单击此处添加标题</a:t>
            </a:r>
            <a:endParaRPr lang="zh-CN" altLang="en-US" sz="1200" b="1" dirty="0">
              <a:solidFill>
                <a:schemeClr val="tx1"/>
              </a:solidFill>
              <a:latin typeface="微软雅黑" panose="020B0503020204020204" charset="-122"/>
              <a:ea typeface="微软雅黑" panose="020B0503020204020204" charset="-122"/>
            </a:endParaRPr>
          </a:p>
          <a:p>
            <a:pPr algn="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56" name="Rectangle 60"/>
          <p:cNvSpPr>
            <a:spLocks noChangeArrowheads="1"/>
          </p:cNvSpPr>
          <p:nvPr/>
        </p:nvSpPr>
        <p:spPr bwMode="auto">
          <a:xfrm>
            <a:off x="6034682" y="1628497"/>
            <a:ext cx="25196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buFont typeface="Arial" panose="020B0604020202020204" pitchFamily="34" charset="0"/>
              <a:buNone/>
            </a:pPr>
            <a:r>
              <a:rPr lang="zh-CN" altLang="en-US" sz="1200" b="1" dirty="0">
                <a:solidFill>
                  <a:schemeClr val="tx1"/>
                </a:solidFill>
                <a:latin typeface="微软雅黑" panose="020B0503020204020204" charset="-122"/>
                <a:ea typeface="微软雅黑" panose="020B0503020204020204" charset="-122"/>
              </a:rPr>
              <a:t>单击此处添加标题</a:t>
            </a:r>
            <a:endParaRPr lang="zh-CN" altLang="en-US" sz="1200" b="1" dirty="0">
              <a:solidFill>
                <a:schemeClr val="tx1"/>
              </a:solidFill>
              <a:latin typeface="微软雅黑" panose="020B0503020204020204" charset="-122"/>
              <a:ea typeface="微软雅黑" panose="020B0503020204020204" charset="-122"/>
            </a:endParaRPr>
          </a:p>
          <a:p>
            <a:pP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57" name="Rectangle 61"/>
          <p:cNvSpPr>
            <a:spLocks noChangeArrowheads="1"/>
          </p:cNvSpPr>
          <p:nvPr/>
        </p:nvSpPr>
        <p:spPr bwMode="auto">
          <a:xfrm>
            <a:off x="6034682" y="2696989"/>
            <a:ext cx="25196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dirty="0">
                <a:solidFill>
                  <a:schemeClr val="tx1"/>
                </a:solidFill>
                <a:latin typeface="微软雅黑" panose="020B0503020204020204" charset="-122"/>
                <a:ea typeface="微软雅黑" panose="020B0503020204020204" charset="-122"/>
              </a:rPr>
              <a:t>单击此处添加标题</a:t>
            </a:r>
            <a:endParaRPr lang="zh-CN" altLang="en-US" sz="1200" b="1" dirty="0">
              <a:solidFill>
                <a:schemeClr val="tx1"/>
              </a:solidFill>
              <a:latin typeface="微软雅黑" panose="020B0503020204020204" charset="-122"/>
              <a:ea typeface="微软雅黑" panose="020B0503020204020204" charset="-122"/>
            </a:endParaRPr>
          </a:p>
          <a:p>
            <a:pP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58" name="Rectangle 62"/>
          <p:cNvSpPr>
            <a:spLocks noChangeArrowheads="1"/>
          </p:cNvSpPr>
          <p:nvPr/>
        </p:nvSpPr>
        <p:spPr bwMode="auto">
          <a:xfrm>
            <a:off x="6034682" y="3784534"/>
            <a:ext cx="251961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dirty="0">
                <a:solidFill>
                  <a:schemeClr val="tx1"/>
                </a:solidFill>
                <a:latin typeface="微软雅黑" panose="020B0503020204020204" charset="-122"/>
                <a:ea typeface="微软雅黑" panose="020B0503020204020204" charset="-122"/>
              </a:rPr>
              <a:t>单击此处添加标题</a:t>
            </a:r>
            <a:endParaRPr lang="zh-CN" altLang="en-US" sz="1200" b="1" dirty="0">
              <a:solidFill>
                <a:schemeClr val="tx1"/>
              </a:solidFill>
              <a:latin typeface="微软雅黑" panose="020B0503020204020204" charset="-122"/>
              <a:ea typeface="微软雅黑" panose="020B0503020204020204" charset="-122"/>
            </a:endParaRPr>
          </a:p>
          <a:p>
            <a:pP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r>
              <a:rPr lang="en-US" altLang="zh-CN" sz="800" dirty="0">
                <a:solidFill>
                  <a:schemeClr val="tx1"/>
                </a:solidFill>
                <a:latin typeface="微软雅黑" panose="020B0503020204020204" charset="-122"/>
                <a:ea typeface="微软雅黑" panose="020B0503020204020204" charset="-122"/>
              </a:rPr>
              <a:t> </a:t>
            </a:r>
            <a:endParaRPr lang="en-US" altLang="zh-CN" sz="800" dirty="0">
              <a:solidFill>
                <a:schemeClr val="tx1"/>
              </a:solidFill>
              <a:latin typeface="微软雅黑" panose="020B0503020204020204" charset="-122"/>
              <a:ea typeface="微软雅黑" panose="020B0503020204020204" charset="-122"/>
            </a:endParaRPr>
          </a:p>
        </p:txBody>
      </p:sp>
      <p:sp>
        <p:nvSpPr>
          <p:cNvPr id="35" name="Freeform 38"/>
          <p:cNvSpPr/>
          <p:nvPr/>
        </p:nvSpPr>
        <p:spPr bwMode="auto">
          <a:xfrm>
            <a:off x="3281686" y="2627133"/>
            <a:ext cx="673166" cy="1751186"/>
          </a:xfrm>
          <a:custGeom>
            <a:avLst/>
            <a:gdLst>
              <a:gd name="T0" fmla="*/ 130 w 260"/>
              <a:gd name="T1" fmla="*/ 0 h 676"/>
              <a:gd name="T2" fmla="*/ 0 w 260"/>
              <a:gd name="T3" fmla="*/ 130 h 676"/>
              <a:gd name="T4" fmla="*/ 0 w 260"/>
              <a:gd name="T5" fmla="*/ 546 h 676"/>
              <a:gd name="T6" fmla="*/ 130 w 260"/>
              <a:gd name="T7" fmla="*/ 676 h 676"/>
              <a:gd name="T8" fmla="*/ 260 w 260"/>
              <a:gd name="T9" fmla="*/ 546 h 676"/>
              <a:gd name="T10" fmla="*/ 260 w 260"/>
              <a:gd name="T11" fmla="*/ 130 h 676"/>
              <a:gd name="T12" fmla="*/ 130 w 260"/>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260" h="676">
                <a:moveTo>
                  <a:pt x="130" y="0"/>
                </a:moveTo>
                <a:cubicBezTo>
                  <a:pt x="58" y="0"/>
                  <a:pt x="0" y="58"/>
                  <a:pt x="0" y="130"/>
                </a:cubicBezTo>
                <a:cubicBezTo>
                  <a:pt x="0" y="546"/>
                  <a:pt x="0" y="546"/>
                  <a:pt x="0" y="546"/>
                </a:cubicBezTo>
                <a:cubicBezTo>
                  <a:pt x="0" y="618"/>
                  <a:pt x="58" y="676"/>
                  <a:pt x="130" y="676"/>
                </a:cubicBezTo>
                <a:cubicBezTo>
                  <a:pt x="202" y="676"/>
                  <a:pt x="260" y="618"/>
                  <a:pt x="260" y="546"/>
                </a:cubicBezTo>
                <a:cubicBezTo>
                  <a:pt x="260" y="130"/>
                  <a:pt x="260" y="130"/>
                  <a:pt x="260" y="130"/>
                </a:cubicBezTo>
                <a:cubicBezTo>
                  <a:pt x="260" y="58"/>
                  <a:pt x="202" y="0"/>
                  <a:pt x="130" y="0"/>
                </a:cubicBezTo>
                <a:close/>
              </a:path>
            </a:pathLst>
          </a:custGeom>
          <a:solidFill>
            <a:schemeClr val="bg1">
              <a:lumMod val="85000"/>
              <a:alpha val="50000"/>
            </a:schemeClr>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7" name="Freeform 40"/>
          <p:cNvSpPr/>
          <p:nvPr/>
        </p:nvSpPr>
        <p:spPr bwMode="auto">
          <a:xfrm>
            <a:off x="5193224" y="1549114"/>
            <a:ext cx="673166" cy="1751185"/>
          </a:xfrm>
          <a:custGeom>
            <a:avLst/>
            <a:gdLst>
              <a:gd name="T0" fmla="*/ 130 w 260"/>
              <a:gd name="T1" fmla="*/ 0 h 676"/>
              <a:gd name="T2" fmla="*/ 0 w 260"/>
              <a:gd name="T3" fmla="*/ 130 h 676"/>
              <a:gd name="T4" fmla="*/ 0 w 260"/>
              <a:gd name="T5" fmla="*/ 546 h 676"/>
              <a:gd name="T6" fmla="*/ 130 w 260"/>
              <a:gd name="T7" fmla="*/ 676 h 676"/>
              <a:gd name="T8" fmla="*/ 260 w 260"/>
              <a:gd name="T9" fmla="*/ 546 h 676"/>
              <a:gd name="T10" fmla="*/ 260 w 260"/>
              <a:gd name="T11" fmla="*/ 130 h 676"/>
              <a:gd name="T12" fmla="*/ 130 w 260"/>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260" h="676">
                <a:moveTo>
                  <a:pt x="130" y="0"/>
                </a:moveTo>
                <a:cubicBezTo>
                  <a:pt x="58" y="0"/>
                  <a:pt x="0" y="58"/>
                  <a:pt x="0" y="130"/>
                </a:cubicBezTo>
                <a:cubicBezTo>
                  <a:pt x="0" y="546"/>
                  <a:pt x="0" y="546"/>
                  <a:pt x="0" y="546"/>
                </a:cubicBezTo>
                <a:cubicBezTo>
                  <a:pt x="0" y="618"/>
                  <a:pt x="58" y="676"/>
                  <a:pt x="130" y="676"/>
                </a:cubicBezTo>
                <a:cubicBezTo>
                  <a:pt x="202" y="676"/>
                  <a:pt x="260" y="618"/>
                  <a:pt x="260" y="546"/>
                </a:cubicBezTo>
                <a:cubicBezTo>
                  <a:pt x="260" y="130"/>
                  <a:pt x="260" y="130"/>
                  <a:pt x="260" y="130"/>
                </a:cubicBezTo>
                <a:cubicBezTo>
                  <a:pt x="260" y="58"/>
                  <a:pt x="202" y="0"/>
                  <a:pt x="130" y="0"/>
                </a:cubicBezTo>
                <a:close/>
              </a:path>
            </a:pathLst>
          </a:custGeom>
          <a:solidFill>
            <a:schemeClr val="bg1">
              <a:lumMod val="85000"/>
              <a:alpha val="50000"/>
            </a:schemeClr>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nvGrpSpPr>
          <p:cNvPr id="3" name="组合 2"/>
          <p:cNvGrpSpPr/>
          <p:nvPr/>
        </p:nvGrpSpPr>
        <p:grpSpPr>
          <a:xfrm>
            <a:off x="3348368" y="1617383"/>
            <a:ext cx="538215" cy="538216"/>
            <a:chOff x="3348038" y="1616075"/>
            <a:chExt cx="538162" cy="538163"/>
          </a:xfrm>
          <a:solidFill>
            <a:srgbClr val="4F2600"/>
          </a:solidFill>
        </p:grpSpPr>
        <p:sp>
          <p:nvSpPr>
            <p:cNvPr id="62" name="Oval 42"/>
            <p:cNvSpPr>
              <a:spLocks noChangeArrowheads="1"/>
            </p:cNvSpPr>
            <p:nvPr/>
          </p:nvSpPr>
          <p:spPr bwMode="auto">
            <a:xfrm>
              <a:off x="3412331" y="1679575"/>
              <a:ext cx="414338" cy="4143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39" name="Oval 42"/>
            <p:cNvSpPr>
              <a:spLocks noChangeArrowheads="1"/>
            </p:cNvSpPr>
            <p:nvPr/>
          </p:nvSpPr>
          <p:spPr bwMode="auto">
            <a:xfrm>
              <a:off x="3348038" y="1616075"/>
              <a:ext cx="538162" cy="538163"/>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4" name="组合 3"/>
          <p:cNvGrpSpPr/>
          <p:nvPr/>
        </p:nvGrpSpPr>
        <p:grpSpPr>
          <a:xfrm>
            <a:off x="3348368" y="2695402"/>
            <a:ext cx="538215" cy="538215"/>
            <a:chOff x="3348038" y="2693988"/>
            <a:chExt cx="538162" cy="538162"/>
          </a:xfrm>
          <a:solidFill>
            <a:srgbClr val="CE7B01"/>
          </a:solidFill>
        </p:grpSpPr>
        <p:sp>
          <p:nvSpPr>
            <p:cNvPr id="64" name="Oval 42"/>
            <p:cNvSpPr>
              <a:spLocks noChangeArrowheads="1"/>
            </p:cNvSpPr>
            <p:nvPr/>
          </p:nvSpPr>
          <p:spPr bwMode="auto">
            <a:xfrm>
              <a:off x="3412331" y="2760662"/>
              <a:ext cx="414338" cy="4143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40" name="Oval 43"/>
            <p:cNvSpPr>
              <a:spLocks noChangeArrowheads="1"/>
            </p:cNvSpPr>
            <p:nvPr/>
          </p:nvSpPr>
          <p:spPr bwMode="auto">
            <a:xfrm>
              <a:off x="3348038" y="2693988"/>
              <a:ext cx="538162" cy="5381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5" name="组合 4"/>
          <p:cNvGrpSpPr/>
          <p:nvPr/>
        </p:nvGrpSpPr>
        <p:grpSpPr>
          <a:xfrm>
            <a:off x="5259906" y="1617383"/>
            <a:ext cx="538215" cy="538216"/>
            <a:chOff x="5259388" y="1616075"/>
            <a:chExt cx="538162" cy="538163"/>
          </a:xfrm>
          <a:solidFill>
            <a:srgbClr val="CE7B01"/>
          </a:solidFill>
        </p:grpSpPr>
        <p:sp>
          <p:nvSpPr>
            <p:cNvPr id="63" name="Oval 42"/>
            <p:cNvSpPr>
              <a:spLocks noChangeArrowheads="1"/>
            </p:cNvSpPr>
            <p:nvPr/>
          </p:nvSpPr>
          <p:spPr bwMode="auto">
            <a:xfrm>
              <a:off x="5326856" y="1679575"/>
              <a:ext cx="414338" cy="4143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41" name="Oval 44"/>
            <p:cNvSpPr>
              <a:spLocks noChangeArrowheads="1"/>
            </p:cNvSpPr>
            <p:nvPr/>
          </p:nvSpPr>
          <p:spPr bwMode="auto">
            <a:xfrm>
              <a:off x="5259388" y="1616075"/>
              <a:ext cx="538162" cy="538163"/>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6" name="组合 5"/>
          <p:cNvGrpSpPr/>
          <p:nvPr/>
        </p:nvGrpSpPr>
        <p:grpSpPr>
          <a:xfrm>
            <a:off x="5259906" y="2695402"/>
            <a:ext cx="538215" cy="538215"/>
            <a:chOff x="5259388" y="2693988"/>
            <a:chExt cx="538162" cy="538162"/>
          </a:xfrm>
          <a:solidFill>
            <a:srgbClr val="4F2600"/>
          </a:solidFill>
        </p:grpSpPr>
        <p:sp>
          <p:nvSpPr>
            <p:cNvPr id="65" name="Oval 42"/>
            <p:cNvSpPr>
              <a:spLocks noChangeArrowheads="1"/>
            </p:cNvSpPr>
            <p:nvPr/>
          </p:nvSpPr>
          <p:spPr bwMode="auto">
            <a:xfrm>
              <a:off x="5326856" y="2760662"/>
              <a:ext cx="414338" cy="4143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42" name="Oval 45"/>
            <p:cNvSpPr>
              <a:spLocks noChangeArrowheads="1"/>
            </p:cNvSpPr>
            <p:nvPr/>
          </p:nvSpPr>
          <p:spPr bwMode="auto">
            <a:xfrm>
              <a:off x="5259388" y="2693988"/>
              <a:ext cx="538162" cy="5381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7" name="组合 6"/>
          <p:cNvGrpSpPr/>
          <p:nvPr/>
        </p:nvGrpSpPr>
        <p:grpSpPr>
          <a:xfrm>
            <a:off x="3348368" y="3771833"/>
            <a:ext cx="538215" cy="538215"/>
            <a:chOff x="3348038" y="3770313"/>
            <a:chExt cx="538162" cy="538162"/>
          </a:xfrm>
          <a:solidFill>
            <a:srgbClr val="4F2600"/>
          </a:solidFill>
        </p:grpSpPr>
        <p:sp>
          <p:nvSpPr>
            <p:cNvPr id="66" name="Oval 42"/>
            <p:cNvSpPr>
              <a:spLocks noChangeArrowheads="1"/>
            </p:cNvSpPr>
            <p:nvPr/>
          </p:nvSpPr>
          <p:spPr bwMode="auto">
            <a:xfrm>
              <a:off x="3412331" y="3836987"/>
              <a:ext cx="414338" cy="4143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45" name="Oval 48"/>
            <p:cNvSpPr>
              <a:spLocks noChangeArrowheads="1"/>
            </p:cNvSpPr>
            <p:nvPr/>
          </p:nvSpPr>
          <p:spPr bwMode="auto">
            <a:xfrm>
              <a:off x="3348038" y="3770313"/>
              <a:ext cx="538162" cy="5381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sp>
        <p:nvSpPr>
          <p:cNvPr id="47" name="Freeform 50"/>
          <p:cNvSpPr>
            <a:spLocks noEditPoints="1"/>
          </p:cNvSpPr>
          <p:nvPr/>
        </p:nvSpPr>
        <p:spPr bwMode="auto">
          <a:xfrm>
            <a:off x="5443303" y="2868649"/>
            <a:ext cx="184122" cy="190137"/>
          </a:xfrm>
          <a:custGeom>
            <a:avLst/>
            <a:gdLst>
              <a:gd name="T0" fmla="*/ 93 w 94"/>
              <a:gd name="T1" fmla="*/ 75 h 96"/>
              <a:gd name="T2" fmla="*/ 66 w 94"/>
              <a:gd name="T3" fmla="*/ 48 h 96"/>
              <a:gd name="T4" fmla="*/ 69 w 94"/>
              <a:gd name="T5" fmla="*/ 34 h 96"/>
              <a:gd name="T6" fmla="*/ 59 w 94"/>
              <a:gd name="T7" fmla="*/ 10 h 96"/>
              <a:gd name="T8" fmla="*/ 34 w 94"/>
              <a:gd name="T9" fmla="*/ 0 h 96"/>
              <a:gd name="T10" fmla="*/ 10 w 94"/>
              <a:gd name="T11" fmla="*/ 10 h 96"/>
              <a:gd name="T12" fmla="*/ 0 w 94"/>
              <a:gd name="T13" fmla="*/ 34 h 96"/>
              <a:gd name="T14" fmla="*/ 10 w 94"/>
              <a:gd name="T15" fmla="*/ 59 h 96"/>
              <a:gd name="T16" fmla="*/ 34 w 94"/>
              <a:gd name="T17" fmla="*/ 69 h 96"/>
              <a:gd name="T18" fmla="*/ 45 w 94"/>
              <a:gd name="T19" fmla="*/ 68 h 96"/>
              <a:gd name="T20" fmla="*/ 72 w 94"/>
              <a:gd name="T21" fmla="*/ 95 h 96"/>
              <a:gd name="T22" fmla="*/ 75 w 94"/>
              <a:gd name="T23" fmla="*/ 96 h 96"/>
              <a:gd name="T24" fmla="*/ 90 w 94"/>
              <a:gd name="T25" fmla="*/ 96 h 96"/>
              <a:gd name="T26" fmla="*/ 94 w 94"/>
              <a:gd name="T27" fmla="*/ 93 h 96"/>
              <a:gd name="T28" fmla="*/ 94 w 94"/>
              <a:gd name="T29" fmla="*/ 77 h 96"/>
              <a:gd name="T30" fmla="*/ 93 w 94"/>
              <a:gd name="T31" fmla="*/ 75 h 96"/>
              <a:gd name="T32" fmla="*/ 44 w 94"/>
              <a:gd name="T33" fmla="*/ 60 h 96"/>
              <a:gd name="T34" fmla="*/ 44 w 94"/>
              <a:gd name="T35" fmla="*/ 60 h 96"/>
              <a:gd name="T36" fmla="*/ 44 w 94"/>
              <a:gd name="T37" fmla="*/ 60 h 96"/>
              <a:gd name="T38" fmla="*/ 34 w 94"/>
              <a:gd name="T39" fmla="*/ 62 h 96"/>
              <a:gd name="T40" fmla="*/ 15 w 94"/>
              <a:gd name="T41" fmla="*/ 54 h 96"/>
              <a:gd name="T42" fmla="*/ 7 w 94"/>
              <a:gd name="T43" fmla="*/ 34 h 96"/>
              <a:gd name="T44" fmla="*/ 15 w 94"/>
              <a:gd name="T45" fmla="*/ 15 h 96"/>
              <a:gd name="T46" fmla="*/ 34 w 94"/>
              <a:gd name="T47" fmla="*/ 7 h 96"/>
              <a:gd name="T48" fmla="*/ 54 w 94"/>
              <a:gd name="T49" fmla="*/ 15 h 96"/>
              <a:gd name="T50" fmla="*/ 62 w 94"/>
              <a:gd name="T51" fmla="*/ 34 h 96"/>
              <a:gd name="T52" fmla="*/ 44 w 94"/>
              <a:gd name="T53" fmla="*/ 60 h 96"/>
              <a:gd name="T54" fmla="*/ 76 w 94"/>
              <a:gd name="T55" fmla="*/ 89 h 96"/>
              <a:gd name="T56" fmla="*/ 76 w 94"/>
              <a:gd name="T57" fmla="*/ 89 h 96"/>
              <a:gd name="T58" fmla="*/ 52 w 94"/>
              <a:gd name="T59" fmla="*/ 65 h 96"/>
              <a:gd name="T60" fmla="*/ 56 w 94"/>
              <a:gd name="T61" fmla="*/ 62 h 96"/>
              <a:gd name="T62" fmla="*/ 83 w 94"/>
              <a:gd name="T63" fmla="*/ 89 h 96"/>
              <a:gd name="T64" fmla="*/ 76 w 94"/>
              <a:gd name="T65" fmla="*/ 89 h 96"/>
              <a:gd name="T66" fmla="*/ 86 w 94"/>
              <a:gd name="T67" fmla="*/ 86 h 96"/>
              <a:gd name="T68" fmla="*/ 86 w 94"/>
              <a:gd name="T69" fmla="*/ 86 h 96"/>
              <a:gd name="T70" fmla="*/ 59 w 94"/>
              <a:gd name="T71" fmla="*/ 59 h 96"/>
              <a:gd name="T72" fmla="*/ 60 w 94"/>
              <a:gd name="T73" fmla="*/ 59 h 96"/>
              <a:gd name="T74" fmla="*/ 60 w 94"/>
              <a:gd name="T75" fmla="*/ 59 h 96"/>
              <a:gd name="T76" fmla="*/ 63 w 94"/>
              <a:gd name="T77" fmla="*/ 55 h 96"/>
              <a:gd name="T78" fmla="*/ 86 w 94"/>
              <a:gd name="T79" fmla="*/ 79 h 96"/>
              <a:gd name="T80" fmla="*/ 86 w 94"/>
              <a:gd name="T81" fmla="*/ 86 h 96"/>
              <a:gd name="T82" fmla="*/ 34 w 94"/>
              <a:gd name="T83" fmla="*/ 22 h 96"/>
              <a:gd name="T84" fmla="*/ 34 w 94"/>
              <a:gd name="T85" fmla="*/ 22 h 96"/>
              <a:gd name="T86" fmla="*/ 22 w 94"/>
              <a:gd name="T87" fmla="*/ 34 h 96"/>
              <a:gd name="T88" fmla="*/ 34 w 94"/>
              <a:gd name="T89" fmla="*/ 47 h 96"/>
              <a:gd name="T90" fmla="*/ 47 w 94"/>
              <a:gd name="T91" fmla="*/ 34 h 96"/>
              <a:gd name="T92" fmla="*/ 34 w 94"/>
              <a:gd name="T93" fmla="*/ 22 h 96"/>
              <a:gd name="T94" fmla="*/ 34 w 94"/>
              <a:gd name="T95" fmla="*/ 43 h 96"/>
              <a:gd name="T96" fmla="*/ 34 w 94"/>
              <a:gd name="T97" fmla="*/ 43 h 96"/>
              <a:gd name="T98" fmla="*/ 26 w 94"/>
              <a:gd name="T99" fmla="*/ 34 h 96"/>
              <a:gd name="T100" fmla="*/ 34 w 94"/>
              <a:gd name="T101" fmla="*/ 26 h 96"/>
              <a:gd name="T102" fmla="*/ 43 w 94"/>
              <a:gd name="T103" fmla="*/ 34 h 96"/>
              <a:gd name="T104" fmla="*/ 34 w 94"/>
              <a:gd name="T105"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96">
                <a:moveTo>
                  <a:pt x="93" y="75"/>
                </a:moveTo>
                <a:cubicBezTo>
                  <a:pt x="66" y="48"/>
                  <a:pt x="66" y="48"/>
                  <a:pt x="66" y="48"/>
                </a:cubicBezTo>
                <a:cubicBezTo>
                  <a:pt x="68" y="44"/>
                  <a:pt x="69" y="39"/>
                  <a:pt x="69" y="34"/>
                </a:cubicBezTo>
                <a:cubicBezTo>
                  <a:pt x="69" y="26"/>
                  <a:pt x="66" y="17"/>
                  <a:pt x="59" y="10"/>
                </a:cubicBezTo>
                <a:cubicBezTo>
                  <a:pt x="52" y="3"/>
                  <a:pt x="43" y="0"/>
                  <a:pt x="34" y="0"/>
                </a:cubicBezTo>
                <a:cubicBezTo>
                  <a:pt x="26" y="0"/>
                  <a:pt x="17" y="3"/>
                  <a:pt x="10" y="10"/>
                </a:cubicBezTo>
                <a:cubicBezTo>
                  <a:pt x="3" y="17"/>
                  <a:pt x="0" y="26"/>
                  <a:pt x="0" y="34"/>
                </a:cubicBezTo>
                <a:cubicBezTo>
                  <a:pt x="0" y="43"/>
                  <a:pt x="3" y="52"/>
                  <a:pt x="10" y="59"/>
                </a:cubicBezTo>
                <a:cubicBezTo>
                  <a:pt x="17" y="66"/>
                  <a:pt x="26" y="69"/>
                  <a:pt x="34" y="69"/>
                </a:cubicBezTo>
                <a:cubicBezTo>
                  <a:pt x="38" y="69"/>
                  <a:pt x="41" y="69"/>
                  <a:pt x="45" y="68"/>
                </a:cubicBezTo>
                <a:cubicBezTo>
                  <a:pt x="72" y="95"/>
                  <a:pt x="72" y="95"/>
                  <a:pt x="72" y="95"/>
                </a:cubicBezTo>
                <a:cubicBezTo>
                  <a:pt x="73" y="96"/>
                  <a:pt x="74" y="96"/>
                  <a:pt x="75" y="96"/>
                </a:cubicBezTo>
                <a:cubicBezTo>
                  <a:pt x="90" y="96"/>
                  <a:pt x="90" y="96"/>
                  <a:pt x="90" y="96"/>
                </a:cubicBezTo>
                <a:cubicBezTo>
                  <a:pt x="92" y="96"/>
                  <a:pt x="94" y="95"/>
                  <a:pt x="94" y="93"/>
                </a:cubicBezTo>
                <a:cubicBezTo>
                  <a:pt x="94" y="77"/>
                  <a:pt x="94" y="77"/>
                  <a:pt x="94" y="77"/>
                </a:cubicBezTo>
                <a:cubicBezTo>
                  <a:pt x="94" y="76"/>
                  <a:pt x="93" y="75"/>
                  <a:pt x="93" y="75"/>
                </a:cubicBezTo>
                <a:close/>
                <a:moveTo>
                  <a:pt x="44" y="60"/>
                </a:moveTo>
                <a:cubicBezTo>
                  <a:pt x="44" y="60"/>
                  <a:pt x="44" y="60"/>
                  <a:pt x="44" y="60"/>
                </a:cubicBezTo>
                <a:cubicBezTo>
                  <a:pt x="44" y="60"/>
                  <a:pt x="44" y="60"/>
                  <a:pt x="44" y="60"/>
                </a:cubicBezTo>
                <a:cubicBezTo>
                  <a:pt x="41" y="61"/>
                  <a:pt x="38" y="62"/>
                  <a:pt x="34" y="62"/>
                </a:cubicBezTo>
                <a:cubicBezTo>
                  <a:pt x="27" y="62"/>
                  <a:pt x="20" y="59"/>
                  <a:pt x="15" y="54"/>
                </a:cubicBezTo>
                <a:cubicBezTo>
                  <a:pt x="10" y="49"/>
                  <a:pt x="7" y="42"/>
                  <a:pt x="7" y="34"/>
                </a:cubicBezTo>
                <a:cubicBezTo>
                  <a:pt x="7" y="27"/>
                  <a:pt x="10" y="20"/>
                  <a:pt x="15" y="15"/>
                </a:cubicBezTo>
                <a:cubicBezTo>
                  <a:pt x="20" y="10"/>
                  <a:pt x="27" y="7"/>
                  <a:pt x="34" y="7"/>
                </a:cubicBezTo>
                <a:cubicBezTo>
                  <a:pt x="41" y="7"/>
                  <a:pt x="49" y="10"/>
                  <a:pt x="54" y="15"/>
                </a:cubicBezTo>
                <a:cubicBezTo>
                  <a:pt x="59" y="20"/>
                  <a:pt x="62" y="27"/>
                  <a:pt x="62" y="34"/>
                </a:cubicBezTo>
                <a:cubicBezTo>
                  <a:pt x="62" y="46"/>
                  <a:pt x="55" y="56"/>
                  <a:pt x="44" y="60"/>
                </a:cubicBezTo>
                <a:close/>
                <a:moveTo>
                  <a:pt x="76" y="89"/>
                </a:moveTo>
                <a:cubicBezTo>
                  <a:pt x="76" y="89"/>
                  <a:pt x="76" y="89"/>
                  <a:pt x="76" y="89"/>
                </a:cubicBezTo>
                <a:cubicBezTo>
                  <a:pt x="52" y="65"/>
                  <a:pt x="52" y="65"/>
                  <a:pt x="52" y="65"/>
                </a:cubicBezTo>
                <a:cubicBezTo>
                  <a:pt x="53" y="64"/>
                  <a:pt x="55" y="63"/>
                  <a:pt x="56" y="62"/>
                </a:cubicBezTo>
                <a:cubicBezTo>
                  <a:pt x="83" y="89"/>
                  <a:pt x="83" y="89"/>
                  <a:pt x="83" y="89"/>
                </a:cubicBezTo>
                <a:cubicBezTo>
                  <a:pt x="76" y="89"/>
                  <a:pt x="76" y="89"/>
                  <a:pt x="76" y="89"/>
                </a:cubicBezTo>
                <a:close/>
                <a:moveTo>
                  <a:pt x="86" y="86"/>
                </a:moveTo>
                <a:cubicBezTo>
                  <a:pt x="86" y="86"/>
                  <a:pt x="86" y="86"/>
                  <a:pt x="86" y="86"/>
                </a:cubicBezTo>
                <a:cubicBezTo>
                  <a:pt x="59" y="59"/>
                  <a:pt x="59" y="59"/>
                  <a:pt x="59" y="59"/>
                </a:cubicBezTo>
                <a:cubicBezTo>
                  <a:pt x="60" y="59"/>
                  <a:pt x="60" y="59"/>
                  <a:pt x="60" y="59"/>
                </a:cubicBezTo>
                <a:cubicBezTo>
                  <a:pt x="60" y="59"/>
                  <a:pt x="60" y="59"/>
                  <a:pt x="60" y="59"/>
                </a:cubicBezTo>
                <a:cubicBezTo>
                  <a:pt x="61" y="57"/>
                  <a:pt x="62" y="56"/>
                  <a:pt x="63" y="55"/>
                </a:cubicBezTo>
                <a:cubicBezTo>
                  <a:pt x="86" y="79"/>
                  <a:pt x="86" y="79"/>
                  <a:pt x="86" y="79"/>
                </a:cubicBezTo>
                <a:cubicBezTo>
                  <a:pt x="86" y="86"/>
                  <a:pt x="86" y="86"/>
                  <a:pt x="86" y="86"/>
                </a:cubicBezTo>
                <a:close/>
                <a:moveTo>
                  <a:pt x="34" y="22"/>
                </a:moveTo>
                <a:cubicBezTo>
                  <a:pt x="34" y="22"/>
                  <a:pt x="34" y="22"/>
                  <a:pt x="34" y="22"/>
                </a:cubicBezTo>
                <a:cubicBezTo>
                  <a:pt x="27" y="22"/>
                  <a:pt x="22" y="28"/>
                  <a:pt x="22" y="34"/>
                </a:cubicBezTo>
                <a:cubicBezTo>
                  <a:pt x="22" y="41"/>
                  <a:pt x="27" y="47"/>
                  <a:pt x="34" y="47"/>
                </a:cubicBezTo>
                <a:cubicBezTo>
                  <a:pt x="41" y="47"/>
                  <a:pt x="47" y="41"/>
                  <a:pt x="47" y="34"/>
                </a:cubicBezTo>
                <a:cubicBezTo>
                  <a:pt x="47" y="28"/>
                  <a:pt x="41" y="22"/>
                  <a:pt x="34" y="22"/>
                </a:cubicBezTo>
                <a:close/>
                <a:moveTo>
                  <a:pt x="34" y="43"/>
                </a:moveTo>
                <a:cubicBezTo>
                  <a:pt x="34" y="43"/>
                  <a:pt x="34" y="43"/>
                  <a:pt x="34" y="43"/>
                </a:cubicBezTo>
                <a:cubicBezTo>
                  <a:pt x="30" y="43"/>
                  <a:pt x="26" y="39"/>
                  <a:pt x="26" y="34"/>
                </a:cubicBezTo>
                <a:cubicBezTo>
                  <a:pt x="26" y="30"/>
                  <a:pt x="30" y="26"/>
                  <a:pt x="34" y="26"/>
                </a:cubicBezTo>
                <a:cubicBezTo>
                  <a:pt x="39" y="26"/>
                  <a:pt x="43" y="30"/>
                  <a:pt x="43" y="34"/>
                </a:cubicBezTo>
                <a:cubicBezTo>
                  <a:pt x="43" y="39"/>
                  <a:pt x="39" y="43"/>
                  <a:pt x="34" y="43"/>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48" name="Freeform 51"/>
          <p:cNvSpPr>
            <a:spLocks noEditPoints="1"/>
          </p:cNvSpPr>
          <p:nvPr/>
        </p:nvSpPr>
        <p:spPr bwMode="auto">
          <a:xfrm>
            <a:off x="3528398" y="2861054"/>
            <a:ext cx="182916" cy="162458"/>
          </a:xfrm>
          <a:custGeom>
            <a:avLst/>
            <a:gdLst>
              <a:gd name="T0" fmla="*/ 8 w 93"/>
              <a:gd name="T1" fmla="*/ 73 h 83"/>
              <a:gd name="T2" fmla="*/ 5 w 93"/>
              <a:gd name="T3" fmla="*/ 71 h 83"/>
              <a:gd name="T4" fmla="*/ 8 w 93"/>
              <a:gd name="T5" fmla="*/ 69 h 83"/>
              <a:gd name="T6" fmla="*/ 11 w 93"/>
              <a:gd name="T7" fmla="*/ 69 h 83"/>
              <a:gd name="T8" fmla="*/ 11 w 93"/>
              <a:gd name="T9" fmla="*/ 29 h 83"/>
              <a:gd name="T10" fmla="*/ 4 w 93"/>
              <a:gd name="T11" fmla="*/ 29 h 83"/>
              <a:gd name="T12" fmla="*/ 0 w 93"/>
              <a:gd name="T13" fmla="*/ 25 h 83"/>
              <a:gd name="T14" fmla="*/ 2 w 93"/>
              <a:gd name="T15" fmla="*/ 21 h 83"/>
              <a:gd name="T16" fmla="*/ 44 w 93"/>
              <a:gd name="T17" fmla="*/ 0 h 83"/>
              <a:gd name="T18" fmla="*/ 48 w 93"/>
              <a:gd name="T19" fmla="*/ 0 h 83"/>
              <a:gd name="T20" fmla="*/ 90 w 93"/>
              <a:gd name="T21" fmla="*/ 22 h 83"/>
              <a:gd name="T22" fmla="*/ 92 w 93"/>
              <a:gd name="T23" fmla="*/ 27 h 83"/>
              <a:gd name="T24" fmla="*/ 88 w 93"/>
              <a:gd name="T25" fmla="*/ 29 h 83"/>
              <a:gd name="T26" fmla="*/ 88 w 93"/>
              <a:gd name="T27" fmla="*/ 29 h 83"/>
              <a:gd name="T28" fmla="*/ 81 w 93"/>
              <a:gd name="T29" fmla="*/ 29 h 83"/>
              <a:gd name="T30" fmla="*/ 81 w 93"/>
              <a:gd name="T31" fmla="*/ 69 h 83"/>
              <a:gd name="T32" fmla="*/ 84 w 93"/>
              <a:gd name="T33" fmla="*/ 69 h 83"/>
              <a:gd name="T34" fmla="*/ 87 w 93"/>
              <a:gd name="T35" fmla="*/ 71 h 83"/>
              <a:gd name="T36" fmla="*/ 84 w 93"/>
              <a:gd name="T37" fmla="*/ 73 h 83"/>
              <a:gd name="T38" fmla="*/ 8 w 93"/>
              <a:gd name="T39" fmla="*/ 73 h 83"/>
              <a:gd name="T40" fmla="*/ 19 w 93"/>
              <a:gd name="T41" fmla="*/ 29 h 83"/>
              <a:gd name="T42" fmla="*/ 19 w 93"/>
              <a:gd name="T43" fmla="*/ 29 h 83"/>
              <a:gd name="T44" fmla="*/ 19 w 93"/>
              <a:gd name="T45" fmla="*/ 69 h 83"/>
              <a:gd name="T46" fmla="*/ 32 w 93"/>
              <a:gd name="T47" fmla="*/ 69 h 83"/>
              <a:gd name="T48" fmla="*/ 32 w 93"/>
              <a:gd name="T49" fmla="*/ 29 h 83"/>
              <a:gd name="T50" fmla="*/ 19 w 93"/>
              <a:gd name="T51" fmla="*/ 29 h 83"/>
              <a:gd name="T52" fmla="*/ 39 w 93"/>
              <a:gd name="T53" fmla="*/ 29 h 83"/>
              <a:gd name="T54" fmla="*/ 39 w 93"/>
              <a:gd name="T55" fmla="*/ 29 h 83"/>
              <a:gd name="T56" fmla="*/ 39 w 93"/>
              <a:gd name="T57" fmla="*/ 69 h 83"/>
              <a:gd name="T58" fmla="*/ 53 w 93"/>
              <a:gd name="T59" fmla="*/ 69 h 83"/>
              <a:gd name="T60" fmla="*/ 53 w 93"/>
              <a:gd name="T61" fmla="*/ 29 h 83"/>
              <a:gd name="T62" fmla="*/ 39 w 93"/>
              <a:gd name="T63" fmla="*/ 29 h 83"/>
              <a:gd name="T64" fmla="*/ 60 w 93"/>
              <a:gd name="T65" fmla="*/ 29 h 83"/>
              <a:gd name="T66" fmla="*/ 60 w 93"/>
              <a:gd name="T67" fmla="*/ 29 h 83"/>
              <a:gd name="T68" fmla="*/ 60 w 93"/>
              <a:gd name="T69" fmla="*/ 69 h 83"/>
              <a:gd name="T70" fmla="*/ 73 w 93"/>
              <a:gd name="T71" fmla="*/ 69 h 83"/>
              <a:gd name="T72" fmla="*/ 73 w 93"/>
              <a:gd name="T73" fmla="*/ 29 h 83"/>
              <a:gd name="T74" fmla="*/ 60 w 93"/>
              <a:gd name="T75" fmla="*/ 29 h 83"/>
              <a:gd name="T76" fmla="*/ 73 w 93"/>
              <a:gd name="T77" fmla="*/ 21 h 83"/>
              <a:gd name="T78" fmla="*/ 73 w 93"/>
              <a:gd name="T79" fmla="*/ 21 h 83"/>
              <a:gd name="T80" fmla="*/ 46 w 93"/>
              <a:gd name="T81" fmla="*/ 8 h 83"/>
              <a:gd name="T82" fmla="*/ 19 w 93"/>
              <a:gd name="T83" fmla="*/ 21 h 83"/>
              <a:gd name="T84" fmla="*/ 73 w 93"/>
              <a:gd name="T85" fmla="*/ 21 h 83"/>
              <a:gd name="T86" fmla="*/ 4 w 93"/>
              <a:gd name="T87" fmla="*/ 83 h 83"/>
              <a:gd name="T88" fmla="*/ 4 w 93"/>
              <a:gd name="T89" fmla="*/ 83 h 83"/>
              <a:gd name="T90" fmla="*/ 0 w 93"/>
              <a:gd name="T91" fmla="*/ 79 h 83"/>
              <a:gd name="T92" fmla="*/ 4 w 93"/>
              <a:gd name="T93" fmla="*/ 76 h 83"/>
              <a:gd name="T94" fmla="*/ 88 w 93"/>
              <a:gd name="T95" fmla="*/ 76 h 83"/>
              <a:gd name="T96" fmla="*/ 92 w 93"/>
              <a:gd name="T97" fmla="*/ 79 h 83"/>
              <a:gd name="T98" fmla="*/ 88 w 93"/>
              <a:gd name="T99" fmla="*/ 83 h 83"/>
              <a:gd name="T100" fmla="*/ 4 w 93"/>
              <a:gd name="T10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3">
                <a:moveTo>
                  <a:pt x="8" y="73"/>
                </a:moveTo>
                <a:cubicBezTo>
                  <a:pt x="6" y="73"/>
                  <a:pt x="5" y="72"/>
                  <a:pt x="5" y="71"/>
                </a:cubicBezTo>
                <a:cubicBezTo>
                  <a:pt x="5" y="70"/>
                  <a:pt x="6" y="69"/>
                  <a:pt x="8" y="69"/>
                </a:cubicBezTo>
                <a:cubicBezTo>
                  <a:pt x="11" y="69"/>
                  <a:pt x="11" y="69"/>
                  <a:pt x="11" y="69"/>
                </a:cubicBezTo>
                <a:cubicBezTo>
                  <a:pt x="11" y="29"/>
                  <a:pt x="11" y="29"/>
                  <a:pt x="11" y="29"/>
                </a:cubicBezTo>
                <a:cubicBezTo>
                  <a:pt x="4" y="29"/>
                  <a:pt x="4" y="29"/>
                  <a:pt x="4" y="29"/>
                </a:cubicBezTo>
                <a:cubicBezTo>
                  <a:pt x="2" y="29"/>
                  <a:pt x="0" y="27"/>
                  <a:pt x="0" y="25"/>
                </a:cubicBezTo>
                <a:cubicBezTo>
                  <a:pt x="0" y="23"/>
                  <a:pt x="1" y="22"/>
                  <a:pt x="2" y="21"/>
                </a:cubicBezTo>
                <a:cubicBezTo>
                  <a:pt x="44" y="0"/>
                  <a:pt x="44" y="0"/>
                  <a:pt x="44" y="0"/>
                </a:cubicBezTo>
                <a:cubicBezTo>
                  <a:pt x="45" y="0"/>
                  <a:pt x="47" y="0"/>
                  <a:pt x="48" y="0"/>
                </a:cubicBezTo>
                <a:cubicBezTo>
                  <a:pt x="90" y="22"/>
                  <a:pt x="90" y="22"/>
                  <a:pt x="90" y="22"/>
                </a:cubicBezTo>
                <a:cubicBezTo>
                  <a:pt x="92" y="23"/>
                  <a:pt x="93" y="25"/>
                  <a:pt x="92" y="27"/>
                </a:cubicBezTo>
                <a:cubicBezTo>
                  <a:pt x="91" y="28"/>
                  <a:pt x="90" y="29"/>
                  <a:pt x="88" y="29"/>
                </a:cubicBezTo>
                <a:cubicBezTo>
                  <a:pt x="88" y="29"/>
                  <a:pt x="88" y="29"/>
                  <a:pt x="88" y="29"/>
                </a:cubicBezTo>
                <a:cubicBezTo>
                  <a:pt x="81" y="29"/>
                  <a:pt x="81" y="29"/>
                  <a:pt x="81" y="29"/>
                </a:cubicBezTo>
                <a:cubicBezTo>
                  <a:pt x="81" y="69"/>
                  <a:pt x="81" y="69"/>
                  <a:pt x="81" y="69"/>
                </a:cubicBezTo>
                <a:cubicBezTo>
                  <a:pt x="84" y="69"/>
                  <a:pt x="84" y="69"/>
                  <a:pt x="84" y="69"/>
                </a:cubicBezTo>
                <a:cubicBezTo>
                  <a:pt x="86" y="69"/>
                  <a:pt x="87" y="70"/>
                  <a:pt x="87" y="71"/>
                </a:cubicBezTo>
                <a:cubicBezTo>
                  <a:pt x="87" y="72"/>
                  <a:pt x="86" y="73"/>
                  <a:pt x="84" y="73"/>
                </a:cubicBezTo>
                <a:cubicBezTo>
                  <a:pt x="8" y="73"/>
                  <a:pt x="8" y="73"/>
                  <a:pt x="8" y="73"/>
                </a:cubicBezTo>
                <a:close/>
                <a:moveTo>
                  <a:pt x="19" y="29"/>
                </a:moveTo>
                <a:cubicBezTo>
                  <a:pt x="19" y="29"/>
                  <a:pt x="19" y="29"/>
                  <a:pt x="19" y="29"/>
                </a:cubicBezTo>
                <a:cubicBezTo>
                  <a:pt x="19" y="69"/>
                  <a:pt x="19" y="69"/>
                  <a:pt x="19" y="69"/>
                </a:cubicBezTo>
                <a:cubicBezTo>
                  <a:pt x="32" y="69"/>
                  <a:pt x="32" y="69"/>
                  <a:pt x="32" y="69"/>
                </a:cubicBezTo>
                <a:cubicBezTo>
                  <a:pt x="32" y="29"/>
                  <a:pt x="32" y="29"/>
                  <a:pt x="32" y="29"/>
                </a:cubicBezTo>
                <a:cubicBezTo>
                  <a:pt x="19" y="29"/>
                  <a:pt x="19" y="29"/>
                  <a:pt x="19" y="29"/>
                </a:cubicBezTo>
                <a:close/>
                <a:moveTo>
                  <a:pt x="39" y="29"/>
                </a:moveTo>
                <a:cubicBezTo>
                  <a:pt x="39" y="29"/>
                  <a:pt x="39" y="29"/>
                  <a:pt x="39" y="29"/>
                </a:cubicBezTo>
                <a:cubicBezTo>
                  <a:pt x="39" y="69"/>
                  <a:pt x="39" y="69"/>
                  <a:pt x="39" y="69"/>
                </a:cubicBezTo>
                <a:cubicBezTo>
                  <a:pt x="53" y="69"/>
                  <a:pt x="53" y="69"/>
                  <a:pt x="53" y="69"/>
                </a:cubicBezTo>
                <a:cubicBezTo>
                  <a:pt x="53" y="29"/>
                  <a:pt x="53" y="29"/>
                  <a:pt x="53" y="29"/>
                </a:cubicBezTo>
                <a:cubicBezTo>
                  <a:pt x="39" y="29"/>
                  <a:pt x="39" y="29"/>
                  <a:pt x="39" y="29"/>
                </a:cubicBezTo>
                <a:close/>
                <a:moveTo>
                  <a:pt x="60" y="29"/>
                </a:moveTo>
                <a:cubicBezTo>
                  <a:pt x="60" y="29"/>
                  <a:pt x="60" y="29"/>
                  <a:pt x="60" y="29"/>
                </a:cubicBezTo>
                <a:cubicBezTo>
                  <a:pt x="60" y="69"/>
                  <a:pt x="60" y="69"/>
                  <a:pt x="60" y="69"/>
                </a:cubicBezTo>
                <a:cubicBezTo>
                  <a:pt x="73" y="69"/>
                  <a:pt x="73" y="69"/>
                  <a:pt x="73" y="69"/>
                </a:cubicBezTo>
                <a:cubicBezTo>
                  <a:pt x="73" y="29"/>
                  <a:pt x="73" y="29"/>
                  <a:pt x="73" y="29"/>
                </a:cubicBezTo>
                <a:cubicBezTo>
                  <a:pt x="60" y="29"/>
                  <a:pt x="60" y="29"/>
                  <a:pt x="60" y="29"/>
                </a:cubicBezTo>
                <a:close/>
                <a:moveTo>
                  <a:pt x="73" y="21"/>
                </a:moveTo>
                <a:cubicBezTo>
                  <a:pt x="73" y="21"/>
                  <a:pt x="73" y="21"/>
                  <a:pt x="73" y="21"/>
                </a:cubicBezTo>
                <a:cubicBezTo>
                  <a:pt x="46" y="8"/>
                  <a:pt x="46" y="8"/>
                  <a:pt x="46" y="8"/>
                </a:cubicBezTo>
                <a:cubicBezTo>
                  <a:pt x="19" y="21"/>
                  <a:pt x="19" y="21"/>
                  <a:pt x="19" y="21"/>
                </a:cubicBezTo>
                <a:cubicBezTo>
                  <a:pt x="73" y="21"/>
                  <a:pt x="73" y="21"/>
                  <a:pt x="73" y="21"/>
                </a:cubicBezTo>
                <a:close/>
                <a:moveTo>
                  <a:pt x="4" y="83"/>
                </a:moveTo>
                <a:cubicBezTo>
                  <a:pt x="4" y="83"/>
                  <a:pt x="4" y="83"/>
                  <a:pt x="4" y="83"/>
                </a:cubicBezTo>
                <a:cubicBezTo>
                  <a:pt x="2" y="83"/>
                  <a:pt x="0" y="81"/>
                  <a:pt x="0" y="79"/>
                </a:cubicBezTo>
                <a:cubicBezTo>
                  <a:pt x="0" y="77"/>
                  <a:pt x="2" y="76"/>
                  <a:pt x="4" y="76"/>
                </a:cubicBezTo>
                <a:cubicBezTo>
                  <a:pt x="88" y="76"/>
                  <a:pt x="88" y="76"/>
                  <a:pt x="88" y="76"/>
                </a:cubicBezTo>
                <a:cubicBezTo>
                  <a:pt x="90" y="76"/>
                  <a:pt x="92" y="77"/>
                  <a:pt x="92" y="79"/>
                </a:cubicBezTo>
                <a:cubicBezTo>
                  <a:pt x="92" y="81"/>
                  <a:pt x="90" y="83"/>
                  <a:pt x="88" y="83"/>
                </a:cubicBezTo>
                <a:cubicBezTo>
                  <a:pt x="4" y="83"/>
                  <a:pt x="4" y="83"/>
                  <a:pt x="4" y="83"/>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49" name="Freeform 52"/>
          <p:cNvSpPr>
            <a:spLocks noEditPoints="1"/>
          </p:cNvSpPr>
          <p:nvPr/>
        </p:nvSpPr>
        <p:spPr bwMode="auto">
          <a:xfrm>
            <a:off x="3523393" y="1797657"/>
            <a:ext cx="191341" cy="174494"/>
          </a:xfrm>
          <a:custGeom>
            <a:avLst/>
            <a:gdLst>
              <a:gd name="T0" fmla="*/ 7 w 97"/>
              <a:gd name="T1" fmla="*/ 55 h 89"/>
              <a:gd name="T2" fmla="*/ 52 w 97"/>
              <a:gd name="T3" fmla="*/ 55 h 89"/>
              <a:gd name="T4" fmla="*/ 56 w 97"/>
              <a:gd name="T5" fmla="*/ 59 h 89"/>
              <a:gd name="T6" fmla="*/ 56 w 97"/>
              <a:gd name="T7" fmla="*/ 59 h 89"/>
              <a:gd name="T8" fmla="*/ 56 w 97"/>
              <a:gd name="T9" fmla="*/ 77 h 89"/>
              <a:gd name="T10" fmla="*/ 87 w 97"/>
              <a:gd name="T11" fmla="*/ 45 h 89"/>
              <a:gd name="T12" fmla="*/ 56 w 97"/>
              <a:gd name="T13" fmla="*/ 13 h 89"/>
              <a:gd name="T14" fmla="*/ 56 w 97"/>
              <a:gd name="T15" fmla="*/ 31 h 89"/>
              <a:gd name="T16" fmla="*/ 52 w 97"/>
              <a:gd name="T17" fmla="*/ 35 h 89"/>
              <a:gd name="T18" fmla="*/ 52 w 97"/>
              <a:gd name="T19" fmla="*/ 35 h 89"/>
              <a:gd name="T20" fmla="*/ 7 w 97"/>
              <a:gd name="T21" fmla="*/ 35 h 89"/>
              <a:gd name="T22" fmla="*/ 7 w 97"/>
              <a:gd name="T23" fmla="*/ 55 h 89"/>
              <a:gd name="T24" fmla="*/ 48 w 97"/>
              <a:gd name="T25" fmla="*/ 63 h 89"/>
              <a:gd name="T26" fmla="*/ 48 w 97"/>
              <a:gd name="T27" fmla="*/ 63 h 89"/>
              <a:gd name="T28" fmla="*/ 3 w 97"/>
              <a:gd name="T29" fmla="*/ 63 h 89"/>
              <a:gd name="T30" fmla="*/ 0 w 97"/>
              <a:gd name="T31" fmla="*/ 59 h 89"/>
              <a:gd name="T32" fmla="*/ 0 w 97"/>
              <a:gd name="T33" fmla="*/ 31 h 89"/>
              <a:gd name="T34" fmla="*/ 0 w 97"/>
              <a:gd name="T35" fmla="*/ 31 h 89"/>
              <a:gd name="T36" fmla="*/ 3 w 97"/>
              <a:gd name="T37" fmla="*/ 27 h 89"/>
              <a:gd name="T38" fmla="*/ 48 w 97"/>
              <a:gd name="T39" fmla="*/ 27 h 89"/>
              <a:gd name="T40" fmla="*/ 48 w 97"/>
              <a:gd name="T41" fmla="*/ 4 h 89"/>
              <a:gd name="T42" fmla="*/ 49 w 97"/>
              <a:gd name="T43" fmla="*/ 2 h 89"/>
              <a:gd name="T44" fmla="*/ 55 w 97"/>
              <a:gd name="T45" fmla="*/ 2 h 89"/>
              <a:gd name="T46" fmla="*/ 95 w 97"/>
              <a:gd name="T47" fmla="*/ 42 h 89"/>
              <a:gd name="T48" fmla="*/ 95 w 97"/>
              <a:gd name="T49" fmla="*/ 42 h 89"/>
              <a:gd name="T50" fmla="*/ 95 w 97"/>
              <a:gd name="T51" fmla="*/ 42 h 89"/>
              <a:gd name="T52" fmla="*/ 95 w 97"/>
              <a:gd name="T53" fmla="*/ 48 h 89"/>
              <a:gd name="T54" fmla="*/ 55 w 97"/>
              <a:gd name="T55" fmla="*/ 88 h 89"/>
              <a:gd name="T56" fmla="*/ 52 w 97"/>
              <a:gd name="T57" fmla="*/ 89 h 89"/>
              <a:gd name="T58" fmla="*/ 48 w 97"/>
              <a:gd name="T59" fmla="*/ 86 h 89"/>
              <a:gd name="T60" fmla="*/ 48 w 97"/>
              <a:gd name="T61" fmla="*/ 6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89">
                <a:moveTo>
                  <a:pt x="7" y="55"/>
                </a:moveTo>
                <a:cubicBezTo>
                  <a:pt x="52" y="55"/>
                  <a:pt x="52" y="55"/>
                  <a:pt x="52" y="55"/>
                </a:cubicBezTo>
                <a:cubicBezTo>
                  <a:pt x="54" y="55"/>
                  <a:pt x="56" y="57"/>
                  <a:pt x="56" y="59"/>
                </a:cubicBezTo>
                <a:cubicBezTo>
                  <a:pt x="56" y="59"/>
                  <a:pt x="56" y="59"/>
                  <a:pt x="56" y="59"/>
                </a:cubicBezTo>
                <a:cubicBezTo>
                  <a:pt x="56" y="77"/>
                  <a:pt x="56" y="77"/>
                  <a:pt x="56" y="77"/>
                </a:cubicBezTo>
                <a:cubicBezTo>
                  <a:pt x="87" y="45"/>
                  <a:pt x="87" y="45"/>
                  <a:pt x="87" y="45"/>
                </a:cubicBezTo>
                <a:cubicBezTo>
                  <a:pt x="56" y="13"/>
                  <a:pt x="56" y="13"/>
                  <a:pt x="56" y="13"/>
                </a:cubicBezTo>
                <a:cubicBezTo>
                  <a:pt x="56" y="31"/>
                  <a:pt x="56" y="31"/>
                  <a:pt x="56" y="31"/>
                </a:cubicBezTo>
                <a:cubicBezTo>
                  <a:pt x="56" y="33"/>
                  <a:pt x="54" y="35"/>
                  <a:pt x="52" y="35"/>
                </a:cubicBezTo>
                <a:cubicBezTo>
                  <a:pt x="52" y="35"/>
                  <a:pt x="52" y="35"/>
                  <a:pt x="52" y="35"/>
                </a:cubicBezTo>
                <a:cubicBezTo>
                  <a:pt x="7" y="35"/>
                  <a:pt x="7" y="35"/>
                  <a:pt x="7" y="35"/>
                </a:cubicBezTo>
                <a:cubicBezTo>
                  <a:pt x="7" y="55"/>
                  <a:pt x="7" y="55"/>
                  <a:pt x="7" y="55"/>
                </a:cubicBezTo>
                <a:close/>
                <a:moveTo>
                  <a:pt x="48" y="63"/>
                </a:moveTo>
                <a:cubicBezTo>
                  <a:pt x="48" y="63"/>
                  <a:pt x="48" y="63"/>
                  <a:pt x="48" y="63"/>
                </a:cubicBezTo>
                <a:cubicBezTo>
                  <a:pt x="3" y="63"/>
                  <a:pt x="3" y="63"/>
                  <a:pt x="3" y="63"/>
                </a:cubicBezTo>
                <a:cubicBezTo>
                  <a:pt x="1" y="63"/>
                  <a:pt x="0" y="61"/>
                  <a:pt x="0" y="59"/>
                </a:cubicBezTo>
                <a:cubicBezTo>
                  <a:pt x="0" y="31"/>
                  <a:pt x="0" y="31"/>
                  <a:pt x="0" y="31"/>
                </a:cubicBezTo>
                <a:cubicBezTo>
                  <a:pt x="0" y="31"/>
                  <a:pt x="0" y="31"/>
                  <a:pt x="0" y="31"/>
                </a:cubicBezTo>
                <a:cubicBezTo>
                  <a:pt x="0" y="29"/>
                  <a:pt x="1" y="27"/>
                  <a:pt x="3" y="27"/>
                </a:cubicBezTo>
                <a:cubicBezTo>
                  <a:pt x="48" y="27"/>
                  <a:pt x="48" y="27"/>
                  <a:pt x="48" y="27"/>
                </a:cubicBezTo>
                <a:cubicBezTo>
                  <a:pt x="48" y="4"/>
                  <a:pt x="48" y="4"/>
                  <a:pt x="48" y="4"/>
                </a:cubicBezTo>
                <a:cubicBezTo>
                  <a:pt x="48" y="3"/>
                  <a:pt x="49" y="2"/>
                  <a:pt x="49" y="2"/>
                </a:cubicBezTo>
                <a:cubicBezTo>
                  <a:pt x="51" y="0"/>
                  <a:pt x="53" y="0"/>
                  <a:pt x="55" y="2"/>
                </a:cubicBezTo>
                <a:cubicBezTo>
                  <a:pt x="95" y="42"/>
                  <a:pt x="95" y="42"/>
                  <a:pt x="95" y="42"/>
                </a:cubicBezTo>
                <a:cubicBezTo>
                  <a:pt x="95" y="42"/>
                  <a:pt x="95" y="42"/>
                  <a:pt x="95" y="42"/>
                </a:cubicBezTo>
                <a:cubicBezTo>
                  <a:pt x="95" y="42"/>
                  <a:pt x="95" y="42"/>
                  <a:pt x="95" y="42"/>
                </a:cubicBezTo>
                <a:cubicBezTo>
                  <a:pt x="97" y="44"/>
                  <a:pt x="97" y="46"/>
                  <a:pt x="95" y="48"/>
                </a:cubicBezTo>
                <a:cubicBezTo>
                  <a:pt x="55" y="88"/>
                  <a:pt x="55" y="88"/>
                  <a:pt x="55" y="88"/>
                </a:cubicBezTo>
                <a:cubicBezTo>
                  <a:pt x="54" y="89"/>
                  <a:pt x="53" y="89"/>
                  <a:pt x="52" y="89"/>
                </a:cubicBezTo>
                <a:cubicBezTo>
                  <a:pt x="50" y="89"/>
                  <a:pt x="48" y="88"/>
                  <a:pt x="48" y="86"/>
                </a:cubicBezTo>
                <a:cubicBezTo>
                  <a:pt x="48" y="63"/>
                  <a:pt x="48" y="63"/>
                  <a:pt x="48" y="63"/>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51" name="Freeform 54"/>
          <p:cNvSpPr>
            <a:spLocks noEditPoints="1"/>
          </p:cNvSpPr>
          <p:nvPr/>
        </p:nvSpPr>
        <p:spPr bwMode="auto">
          <a:xfrm>
            <a:off x="5441959" y="1792026"/>
            <a:ext cx="175697" cy="188933"/>
          </a:xfrm>
          <a:custGeom>
            <a:avLst/>
            <a:gdLst>
              <a:gd name="T0" fmla="*/ 74 w 90"/>
              <a:gd name="T1" fmla="*/ 63 h 96"/>
              <a:gd name="T2" fmla="*/ 85 w 90"/>
              <a:gd name="T3" fmla="*/ 68 h 96"/>
              <a:gd name="T4" fmla="*/ 85 w 90"/>
              <a:gd name="T5" fmla="*/ 68 h 96"/>
              <a:gd name="T6" fmla="*/ 90 w 90"/>
              <a:gd name="T7" fmla="*/ 80 h 96"/>
              <a:gd name="T8" fmla="*/ 74 w 90"/>
              <a:gd name="T9" fmla="*/ 96 h 96"/>
              <a:gd name="T10" fmla="*/ 57 w 90"/>
              <a:gd name="T11" fmla="*/ 80 h 96"/>
              <a:gd name="T12" fmla="*/ 58 w 90"/>
              <a:gd name="T13" fmla="*/ 74 h 96"/>
              <a:gd name="T14" fmla="*/ 40 w 90"/>
              <a:gd name="T15" fmla="*/ 63 h 96"/>
              <a:gd name="T16" fmla="*/ 39 w 90"/>
              <a:gd name="T17" fmla="*/ 64 h 96"/>
              <a:gd name="T18" fmla="*/ 39 w 90"/>
              <a:gd name="T19" fmla="*/ 64 h 96"/>
              <a:gd name="T20" fmla="*/ 23 w 90"/>
              <a:gd name="T21" fmla="*/ 71 h 96"/>
              <a:gd name="T22" fmla="*/ 0 w 90"/>
              <a:gd name="T23" fmla="*/ 48 h 96"/>
              <a:gd name="T24" fmla="*/ 23 w 90"/>
              <a:gd name="T25" fmla="*/ 25 h 96"/>
              <a:gd name="T26" fmla="*/ 39 w 90"/>
              <a:gd name="T27" fmla="*/ 32 h 96"/>
              <a:gd name="T28" fmla="*/ 39 w 90"/>
              <a:gd name="T29" fmla="*/ 32 h 96"/>
              <a:gd name="T30" fmla="*/ 39 w 90"/>
              <a:gd name="T31" fmla="*/ 32 h 96"/>
              <a:gd name="T32" fmla="*/ 40 w 90"/>
              <a:gd name="T33" fmla="*/ 33 h 96"/>
              <a:gd name="T34" fmla="*/ 58 w 90"/>
              <a:gd name="T35" fmla="*/ 22 h 96"/>
              <a:gd name="T36" fmla="*/ 57 w 90"/>
              <a:gd name="T37" fmla="*/ 16 h 96"/>
              <a:gd name="T38" fmla="*/ 74 w 90"/>
              <a:gd name="T39" fmla="*/ 0 h 96"/>
              <a:gd name="T40" fmla="*/ 90 w 90"/>
              <a:gd name="T41" fmla="*/ 16 h 96"/>
              <a:gd name="T42" fmla="*/ 74 w 90"/>
              <a:gd name="T43" fmla="*/ 33 h 96"/>
              <a:gd name="T44" fmla="*/ 62 w 90"/>
              <a:gd name="T45" fmla="*/ 28 h 96"/>
              <a:gd name="T46" fmla="*/ 62 w 90"/>
              <a:gd name="T47" fmla="*/ 28 h 96"/>
              <a:gd name="T48" fmla="*/ 44 w 90"/>
              <a:gd name="T49" fmla="*/ 39 h 96"/>
              <a:gd name="T50" fmla="*/ 46 w 90"/>
              <a:gd name="T51" fmla="*/ 48 h 96"/>
              <a:gd name="T52" fmla="*/ 44 w 90"/>
              <a:gd name="T53" fmla="*/ 57 h 96"/>
              <a:gd name="T54" fmla="*/ 62 w 90"/>
              <a:gd name="T55" fmla="*/ 68 h 96"/>
              <a:gd name="T56" fmla="*/ 62 w 90"/>
              <a:gd name="T57" fmla="*/ 68 h 96"/>
              <a:gd name="T58" fmla="*/ 62 w 90"/>
              <a:gd name="T59" fmla="*/ 68 h 96"/>
              <a:gd name="T60" fmla="*/ 62 w 90"/>
              <a:gd name="T61" fmla="*/ 68 h 96"/>
              <a:gd name="T62" fmla="*/ 74 w 90"/>
              <a:gd name="T63" fmla="*/ 63 h 96"/>
              <a:gd name="T64" fmla="*/ 80 w 90"/>
              <a:gd name="T65" fmla="*/ 73 h 96"/>
              <a:gd name="T66" fmla="*/ 80 w 90"/>
              <a:gd name="T67" fmla="*/ 73 h 96"/>
              <a:gd name="T68" fmla="*/ 74 w 90"/>
              <a:gd name="T69" fmla="*/ 70 h 96"/>
              <a:gd name="T70" fmla="*/ 67 w 90"/>
              <a:gd name="T71" fmla="*/ 73 h 96"/>
              <a:gd name="T72" fmla="*/ 67 w 90"/>
              <a:gd name="T73" fmla="*/ 73 h 96"/>
              <a:gd name="T74" fmla="*/ 64 w 90"/>
              <a:gd name="T75" fmla="*/ 80 h 96"/>
              <a:gd name="T76" fmla="*/ 74 w 90"/>
              <a:gd name="T77" fmla="*/ 89 h 96"/>
              <a:gd name="T78" fmla="*/ 83 w 90"/>
              <a:gd name="T79" fmla="*/ 80 h 96"/>
              <a:gd name="T80" fmla="*/ 80 w 90"/>
              <a:gd name="T81" fmla="*/ 73 h 96"/>
              <a:gd name="T82" fmla="*/ 80 w 90"/>
              <a:gd name="T83" fmla="*/ 73 h 96"/>
              <a:gd name="T84" fmla="*/ 34 w 90"/>
              <a:gd name="T85" fmla="*/ 37 h 96"/>
              <a:gd name="T86" fmla="*/ 34 w 90"/>
              <a:gd name="T87" fmla="*/ 37 h 96"/>
              <a:gd name="T88" fmla="*/ 23 w 90"/>
              <a:gd name="T89" fmla="*/ 32 h 96"/>
              <a:gd name="T90" fmla="*/ 7 w 90"/>
              <a:gd name="T91" fmla="*/ 48 h 96"/>
              <a:gd name="T92" fmla="*/ 23 w 90"/>
              <a:gd name="T93" fmla="*/ 64 h 96"/>
              <a:gd name="T94" fmla="*/ 33 w 90"/>
              <a:gd name="T95" fmla="*/ 59 h 96"/>
              <a:gd name="T96" fmla="*/ 34 w 90"/>
              <a:gd name="T97" fmla="*/ 59 h 96"/>
              <a:gd name="T98" fmla="*/ 38 w 90"/>
              <a:gd name="T99" fmla="*/ 48 h 96"/>
              <a:gd name="T100" fmla="*/ 34 w 90"/>
              <a:gd name="T101" fmla="*/ 37 h 96"/>
              <a:gd name="T102" fmla="*/ 34 w 90"/>
              <a:gd name="T103" fmla="*/ 37 h 96"/>
              <a:gd name="T104" fmla="*/ 74 w 90"/>
              <a:gd name="T105" fmla="*/ 7 h 96"/>
              <a:gd name="T106" fmla="*/ 74 w 90"/>
              <a:gd name="T107" fmla="*/ 7 h 96"/>
              <a:gd name="T108" fmla="*/ 64 w 90"/>
              <a:gd name="T109" fmla="*/ 16 h 96"/>
              <a:gd name="T110" fmla="*/ 66 w 90"/>
              <a:gd name="T111" fmla="*/ 21 h 96"/>
              <a:gd name="T112" fmla="*/ 66 w 90"/>
              <a:gd name="T113" fmla="*/ 21 h 96"/>
              <a:gd name="T114" fmla="*/ 66 w 90"/>
              <a:gd name="T115" fmla="*/ 21 h 96"/>
              <a:gd name="T116" fmla="*/ 67 w 90"/>
              <a:gd name="T117" fmla="*/ 23 h 96"/>
              <a:gd name="T118" fmla="*/ 67 w 90"/>
              <a:gd name="T119" fmla="*/ 23 h 96"/>
              <a:gd name="T120" fmla="*/ 74 w 90"/>
              <a:gd name="T121" fmla="*/ 26 h 96"/>
              <a:gd name="T122" fmla="*/ 83 w 90"/>
              <a:gd name="T123" fmla="*/ 16 h 96"/>
              <a:gd name="T124" fmla="*/ 74 w 90"/>
              <a:gd name="T125" fmla="*/ 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96">
                <a:moveTo>
                  <a:pt x="74" y="63"/>
                </a:moveTo>
                <a:cubicBezTo>
                  <a:pt x="78" y="63"/>
                  <a:pt x="82" y="65"/>
                  <a:pt x="85" y="68"/>
                </a:cubicBezTo>
                <a:cubicBezTo>
                  <a:pt x="85" y="68"/>
                  <a:pt x="85" y="68"/>
                  <a:pt x="85" y="68"/>
                </a:cubicBezTo>
                <a:cubicBezTo>
                  <a:pt x="88" y="71"/>
                  <a:pt x="90" y="75"/>
                  <a:pt x="90" y="80"/>
                </a:cubicBezTo>
                <a:cubicBezTo>
                  <a:pt x="90" y="89"/>
                  <a:pt x="83" y="96"/>
                  <a:pt x="74" y="96"/>
                </a:cubicBezTo>
                <a:cubicBezTo>
                  <a:pt x="64" y="96"/>
                  <a:pt x="57" y="89"/>
                  <a:pt x="57" y="80"/>
                </a:cubicBezTo>
                <a:cubicBezTo>
                  <a:pt x="57" y="78"/>
                  <a:pt x="57" y="76"/>
                  <a:pt x="58" y="74"/>
                </a:cubicBezTo>
                <a:cubicBezTo>
                  <a:pt x="40" y="63"/>
                  <a:pt x="40" y="63"/>
                  <a:pt x="40" y="63"/>
                </a:cubicBezTo>
                <a:cubicBezTo>
                  <a:pt x="39" y="64"/>
                  <a:pt x="39" y="64"/>
                  <a:pt x="39" y="64"/>
                </a:cubicBezTo>
                <a:cubicBezTo>
                  <a:pt x="39" y="64"/>
                  <a:pt x="39" y="64"/>
                  <a:pt x="39" y="64"/>
                </a:cubicBezTo>
                <a:cubicBezTo>
                  <a:pt x="34" y="69"/>
                  <a:pt x="29" y="71"/>
                  <a:pt x="23" y="71"/>
                </a:cubicBezTo>
                <a:cubicBezTo>
                  <a:pt x="10" y="71"/>
                  <a:pt x="0" y="61"/>
                  <a:pt x="0" y="48"/>
                </a:cubicBezTo>
                <a:cubicBezTo>
                  <a:pt x="0" y="35"/>
                  <a:pt x="10" y="25"/>
                  <a:pt x="23" y="25"/>
                </a:cubicBezTo>
                <a:cubicBezTo>
                  <a:pt x="29" y="25"/>
                  <a:pt x="35" y="28"/>
                  <a:pt x="39" y="32"/>
                </a:cubicBezTo>
                <a:cubicBezTo>
                  <a:pt x="39" y="32"/>
                  <a:pt x="39" y="32"/>
                  <a:pt x="39" y="32"/>
                </a:cubicBezTo>
                <a:cubicBezTo>
                  <a:pt x="39" y="32"/>
                  <a:pt x="39" y="32"/>
                  <a:pt x="39" y="32"/>
                </a:cubicBezTo>
                <a:cubicBezTo>
                  <a:pt x="39" y="32"/>
                  <a:pt x="39" y="32"/>
                  <a:pt x="40" y="33"/>
                </a:cubicBezTo>
                <a:cubicBezTo>
                  <a:pt x="58" y="22"/>
                  <a:pt x="58" y="22"/>
                  <a:pt x="58" y="22"/>
                </a:cubicBezTo>
                <a:cubicBezTo>
                  <a:pt x="57" y="20"/>
                  <a:pt x="57" y="18"/>
                  <a:pt x="57" y="16"/>
                </a:cubicBezTo>
                <a:cubicBezTo>
                  <a:pt x="57" y="7"/>
                  <a:pt x="64" y="0"/>
                  <a:pt x="74" y="0"/>
                </a:cubicBezTo>
                <a:cubicBezTo>
                  <a:pt x="83" y="0"/>
                  <a:pt x="90" y="7"/>
                  <a:pt x="90" y="16"/>
                </a:cubicBezTo>
                <a:cubicBezTo>
                  <a:pt x="90" y="26"/>
                  <a:pt x="83" y="33"/>
                  <a:pt x="74" y="33"/>
                </a:cubicBezTo>
                <a:cubicBezTo>
                  <a:pt x="69" y="33"/>
                  <a:pt x="65" y="31"/>
                  <a:pt x="62" y="28"/>
                </a:cubicBezTo>
                <a:cubicBezTo>
                  <a:pt x="62" y="28"/>
                  <a:pt x="62" y="28"/>
                  <a:pt x="62" y="28"/>
                </a:cubicBezTo>
                <a:cubicBezTo>
                  <a:pt x="44" y="39"/>
                  <a:pt x="44" y="39"/>
                  <a:pt x="44" y="39"/>
                </a:cubicBezTo>
                <a:cubicBezTo>
                  <a:pt x="45" y="42"/>
                  <a:pt x="46" y="45"/>
                  <a:pt x="46" y="48"/>
                </a:cubicBezTo>
                <a:cubicBezTo>
                  <a:pt x="46" y="51"/>
                  <a:pt x="45" y="54"/>
                  <a:pt x="44" y="57"/>
                </a:cubicBezTo>
                <a:cubicBezTo>
                  <a:pt x="62" y="68"/>
                  <a:pt x="62" y="68"/>
                  <a:pt x="62" y="68"/>
                </a:cubicBezTo>
                <a:cubicBezTo>
                  <a:pt x="62" y="68"/>
                  <a:pt x="62" y="68"/>
                  <a:pt x="62" y="68"/>
                </a:cubicBezTo>
                <a:cubicBezTo>
                  <a:pt x="62" y="68"/>
                  <a:pt x="62" y="68"/>
                  <a:pt x="62" y="68"/>
                </a:cubicBezTo>
                <a:cubicBezTo>
                  <a:pt x="62" y="68"/>
                  <a:pt x="62" y="68"/>
                  <a:pt x="62" y="68"/>
                </a:cubicBezTo>
                <a:cubicBezTo>
                  <a:pt x="65" y="65"/>
                  <a:pt x="69" y="63"/>
                  <a:pt x="74" y="63"/>
                </a:cubicBezTo>
                <a:close/>
                <a:moveTo>
                  <a:pt x="80" y="73"/>
                </a:moveTo>
                <a:cubicBezTo>
                  <a:pt x="80" y="73"/>
                  <a:pt x="80" y="73"/>
                  <a:pt x="80" y="73"/>
                </a:cubicBezTo>
                <a:cubicBezTo>
                  <a:pt x="79" y="71"/>
                  <a:pt x="76" y="70"/>
                  <a:pt x="74" y="70"/>
                </a:cubicBezTo>
                <a:cubicBezTo>
                  <a:pt x="71" y="70"/>
                  <a:pt x="69" y="71"/>
                  <a:pt x="67" y="73"/>
                </a:cubicBezTo>
                <a:cubicBezTo>
                  <a:pt x="67" y="73"/>
                  <a:pt x="67" y="73"/>
                  <a:pt x="67" y="73"/>
                </a:cubicBezTo>
                <a:cubicBezTo>
                  <a:pt x="65" y="75"/>
                  <a:pt x="64" y="77"/>
                  <a:pt x="64" y="80"/>
                </a:cubicBezTo>
                <a:cubicBezTo>
                  <a:pt x="64" y="85"/>
                  <a:pt x="68" y="89"/>
                  <a:pt x="74" y="89"/>
                </a:cubicBezTo>
                <a:cubicBezTo>
                  <a:pt x="79" y="89"/>
                  <a:pt x="83" y="85"/>
                  <a:pt x="83" y="80"/>
                </a:cubicBezTo>
                <a:cubicBezTo>
                  <a:pt x="83" y="77"/>
                  <a:pt x="82" y="75"/>
                  <a:pt x="80" y="73"/>
                </a:cubicBezTo>
                <a:cubicBezTo>
                  <a:pt x="80" y="73"/>
                  <a:pt x="80" y="73"/>
                  <a:pt x="80" y="73"/>
                </a:cubicBezTo>
                <a:close/>
                <a:moveTo>
                  <a:pt x="34" y="37"/>
                </a:moveTo>
                <a:cubicBezTo>
                  <a:pt x="34" y="37"/>
                  <a:pt x="34" y="37"/>
                  <a:pt x="34" y="37"/>
                </a:cubicBezTo>
                <a:cubicBezTo>
                  <a:pt x="31" y="34"/>
                  <a:pt x="27" y="32"/>
                  <a:pt x="23" y="32"/>
                </a:cubicBezTo>
                <a:cubicBezTo>
                  <a:pt x="14" y="32"/>
                  <a:pt x="7" y="39"/>
                  <a:pt x="7" y="48"/>
                </a:cubicBezTo>
                <a:cubicBezTo>
                  <a:pt x="7" y="57"/>
                  <a:pt x="14" y="64"/>
                  <a:pt x="23" y="64"/>
                </a:cubicBezTo>
                <a:cubicBezTo>
                  <a:pt x="27" y="64"/>
                  <a:pt x="31" y="62"/>
                  <a:pt x="33" y="59"/>
                </a:cubicBezTo>
                <a:cubicBezTo>
                  <a:pt x="34" y="59"/>
                  <a:pt x="34" y="59"/>
                  <a:pt x="34" y="59"/>
                </a:cubicBezTo>
                <a:cubicBezTo>
                  <a:pt x="36" y="56"/>
                  <a:pt x="38" y="52"/>
                  <a:pt x="38" y="48"/>
                </a:cubicBezTo>
                <a:cubicBezTo>
                  <a:pt x="38" y="44"/>
                  <a:pt x="36" y="40"/>
                  <a:pt x="34" y="37"/>
                </a:cubicBezTo>
                <a:cubicBezTo>
                  <a:pt x="34" y="37"/>
                  <a:pt x="34" y="37"/>
                  <a:pt x="34" y="37"/>
                </a:cubicBezTo>
                <a:close/>
                <a:moveTo>
                  <a:pt x="74" y="7"/>
                </a:moveTo>
                <a:cubicBezTo>
                  <a:pt x="74" y="7"/>
                  <a:pt x="74" y="7"/>
                  <a:pt x="74" y="7"/>
                </a:cubicBezTo>
                <a:cubicBezTo>
                  <a:pt x="68" y="7"/>
                  <a:pt x="64" y="11"/>
                  <a:pt x="64" y="16"/>
                </a:cubicBezTo>
                <a:cubicBezTo>
                  <a:pt x="64" y="18"/>
                  <a:pt x="65" y="20"/>
                  <a:pt x="66" y="21"/>
                </a:cubicBezTo>
                <a:cubicBezTo>
                  <a:pt x="66" y="21"/>
                  <a:pt x="66" y="21"/>
                  <a:pt x="66" y="21"/>
                </a:cubicBezTo>
                <a:cubicBezTo>
                  <a:pt x="66" y="21"/>
                  <a:pt x="66" y="21"/>
                  <a:pt x="66" y="21"/>
                </a:cubicBezTo>
                <a:cubicBezTo>
                  <a:pt x="66" y="22"/>
                  <a:pt x="66" y="22"/>
                  <a:pt x="67" y="23"/>
                </a:cubicBezTo>
                <a:cubicBezTo>
                  <a:pt x="67" y="23"/>
                  <a:pt x="67" y="23"/>
                  <a:pt x="67" y="23"/>
                </a:cubicBezTo>
                <a:cubicBezTo>
                  <a:pt x="69" y="25"/>
                  <a:pt x="71" y="26"/>
                  <a:pt x="74" y="26"/>
                </a:cubicBezTo>
                <a:cubicBezTo>
                  <a:pt x="79" y="26"/>
                  <a:pt x="83" y="22"/>
                  <a:pt x="83" y="16"/>
                </a:cubicBezTo>
                <a:cubicBezTo>
                  <a:pt x="83" y="11"/>
                  <a:pt x="79" y="7"/>
                  <a:pt x="74" y="7"/>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52" name="Freeform 55"/>
          <p:cNvSpPr>
            <a:spLocks noEditPoints="1"/>
          </p:cNvSpPr>
          <p:nvPr/>
        </p:nvSpPr>
        <p:spPr bwMode="auto">
          <a:xfrm>
            <a:off x="3523200" y="3954898"/>
            <a:ext cx="190139" cy="172087"/>
          </a:xfrm>
          <a:custGeom>
            <a:avLst/>
            <a:gdLst>
              <a:gd name="T0" fmla="*/ 85 w 96"/>
              <a:gd name="T1" fmla="*/ 57 h 88"/>
              <a:gd name="T2" fmla="*/ 89 w 96"/>
              <a:gd name="T3" fmla="*/ 48 h 88"/>
              <a:gd name="T4" fmla="*/ 79 w 96"/>
              <a:gd name="T5" fmla="*/ 36 h 88"/>
              <a:gd name="T6" fmla="*/ 76 w 96"/>
              <a:gd name="T7" fmla="*/ 33 h 88"/>
              <a:gd name="T8" fmla="*/ 50 w 96"/>
              <a:gd name="T9" fmla="*/ 7 h 88"/>
              <a:gd name="T10" fmla="*/ 27 w 96"/>
              <a:gd name="T11" fmla="*/ 23 h 88"/>
              <a:gd name="T12" fmla="*/ 12 w 96"/>
              <a:gd name="T13" fmla="*/ 30 h 88"/>
              <a:gd name="T14" fmla="*/ 12 w 96"/>
              <a:gd name="T15" fmla="*/ 55 h 88"/>
              <a:gd name="T16" fmla="*/ 25 w 96"/>
              <a:gd name="T17" fmla="*/ 60 h 88"/>
              <a:gd name="T18" fmla="*/ 26 w 96"/>
              <a:gd name="T19" fmla="*/ 60 h 88"/>
              <a:gd name="T20" fmla="*/ 37 w 96"/>
              <a:gd name="T21" fmla="*/ 60 h 88"/>
              <a:gd name="T22" fmla="*/ 37 w 96"/>
              <a:gd name="T23" fmla="*/ 68 h 88"/>
              <a:gd name="T24" fmla="*/ 26 w 96"/>
              <a:gd name="T25" fmla="*/ 68 h 88"/>
              <a:gd name="T26" fmla="*/ 25 w 96"/>
              <a:gd name="T27" fmla="*/ 68 h 88"/>
              <a:gd name="T28" fmla="*/ 7 w 96"/>
              <a:gd name="T29" fmla="*/ 60 h 88"/>
              <a:gd name="T30" fmla="*/ 6 w 96"/>
              <a:gd name="T31" fmla="*/ 25 h 88"/>
              <a:gd name="T32" fmla="*/ 32 w 96"/>
              <a:gd name="T33" fmla="*/ 5 h 88"/>
              <a:gd name="T34" fmla="*/ 74 w 96"/>
              <a:gd name="T35" fmla="*/ 9 h 88"/>
              <a:gd name="T36" fmla="*/ 92 w 96"/>
              <a:gd name="T37" fmla="*/ 36 h 88"/>
              <a:gd name="T38" fmla="*/ 91 w 96"/>
              <a:gd name="T39" fmla="*/ 62 h 88"/>
              <a:gd name="T40" fmla="*/ 79 w 96"/>
              <a:gd name="T41" fmla="*/ 67 h 88"/>
              <a:gd name="T42" fmla="*/ 77 w 96"/>
              <a:gd name="T43" fmla="*/ 68 h 88"/>
              <a:gd name="T44" fmla="*/ 60 w 96"/>
              <a:gd name="T45" fmla="*/ 68 h 88"/>
              <a:gd name="T46" fmla="*/ 57 w 96"/>
              <a:gd name="T47" fmla="*/ 64 h 88"/>
              <a:gd name="T48" fmla="*/ 60 w 96"/>
              <a:gd name="T49" fmla="*/ 60 h 88"/>
              <a:gd name="T50" fmla="*/ 46 w 96"/>
              <a:gd name="T51" fmla="*/ 28 h 88"/>
              <a:gd name="T52" fmla="*/ 47 w 96"/>
              <a:gd name="T53" fmla="*/ 28 h 88"/>
              <a:gd name="T54" fmla="*/ 47 w 96"/>
              <a:gd name="T55" fmla="*/ 28 h 88"/>
              <a:gd name="T56" fmla="*/ 47 w 96"/>
              <a:gd name="T57" fmla="*/ 28 h 88"/>
              <a:gd name="T58" fmla="*/ 47 w 96"/>
              <a:gd name="T59" fmla="*/ 28 h 88"/>
              <a:gd name="T60" fmla="*/ 47 w 96"/>
              <a:gd name="T61" fmla="*/ 27 h 88"/>
              <a:gd name="T62" fmla="*/ 48 w 96"/>
              <a:gd name="T63" fmla="*/ 27 h 88"/>
              <a:gd name="T64" fmla="*/ 48 w 96"/>
              <a:gd name="T65" fmla="*/ 27 h 88"/>
              <a:gd name="T66" fmla="*/ 48 w 96"/>
              <a:gd name="T67" fmla="*/ 27 h 88"/>
              <a:gd name="T68" fmla="*/ 48 w 96"/>
              <a:gd name="T69" fmla="*/ 27 h 88"/>
              <a:gd name="T70" fmla="*/ 49 w 96"/>
              <a:gd name="T71" fmla="*/ 27 h 88"/>
              <a:gd name="T72" fmla="*/ 49 w 96"/>
              <a:gd name="T73" fmla="*/ 28 h 88"/>
              <a:gd name="T74" fmla="*/ 49 w 96"/>
              <a:gd name="T75" fmla="*/ 28 h 88"/>
              <a:gd name="T76" fmla="*/ 49 w 96"/>
              <a:gd name="T77" fmla="*/ 28 h 88"/>
              <a:gd name="T78" fmla="*/ 50 w 96"/>
              <a:gd name="T79" fmla="*/ 28 h 88"/>
              <a:gd name="T80" fmla="*/ 67 w 96"/>
              <a:gd name="T81" fmla="*/ 49 h 88"/>
              <a:gd name="T82" fmla="*/ 50 w 96"/>
              <a:gd name="T83" fmla="*/ 35 h 88"/>
              <a:gd name="T84" fmla="*/ 48 w 96"/>
              <a:gd name="T85" fmla="*/ 88 h 88"/>
              <a:gd name="T86" fmla="*/ 46 w 96"/>
              <a:gd name="T87" fmla="*/ 35 h 88"/>
              <a:gd name="T88" fmla="*/ 29 w 96"/>
              <a:gd name="T89" fmla="*/ 49 h 88"/>
              <a:gd name="T90" fmla="*/ 46 w 96"/>
              <a:gd name="T91" fmla="*/ 28 h 88"/>
              <a:gd name="T92" fmla="*/ 48 w 96"/>
              <a:gd name="T93" fmla="*/ 27 h 88"/>
              <a:gd name="T94" fmla="*/ 48 w 96"/>
              <a:gd name="T95" fmla="*/ 27 h 88"/>
              <a:gd name="T96" fmla="*/ 48 w 96"/>
              <a:gd name="T97" fmla="*/ 2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88">
                <a:moveTo>
                  <a:pt x="77" y="60"/>
                </a:moveTo>
                <a:cubicBezTo>
                  <a:pt x="80" y="60"/>
                  <a:pt x="83" y="59"/>
                  <a:pt x="85" y="57"/>
                </a:cubicBezTo>
                <a:cubicBezTo>
                  <a:pt x="85" y="57"/>
                  <a:pt x="85" y="57"/>
                  <a:pt x="85" y="57"/>
                </a:cubicBezTo>
                <a:cubicBezTo>
                  <a:pt x="88" y="54"/>
                  <a:pt x="89" y="51"/>
                  <a:pt x="89" y="48"/>
                </a:cubicBezTo>
                <a:cubicBezTo>
                  <a:pt x="89" y="45"/>
                  <a:pt x="88" y="42"/>
                  <a:pt x="86" y="40"/>
                </a:cubicBezTo>
                <a:cubicBezTo>
                  <a:pt x="84" y="38"/>
                  <a:pt x="82" y="37"/>
                  <a:pt x="79" y="36"/>
                </a:cubicBezTo>
                <a:cubicBezTo>
                  <a:pt x="77" y="36"/>
                  <a:pt x="76" y="35"/>
                  <a:pt x="76" y="33"/>
                </a:cubicBezTo>
                <a:cubicBezTo>
                  <a:pt x="76" y="33"/>
                  <a:pt x="76" y="33"/>
                  <a:pt x="76" y="33"/>
                </a:cubicBezTo>
                <a:cubicBezTo>
                  <a:pt x="76" y="26"/>
                  <a:pt x="73" y="19"/>
                  <a:pt x="68" y="15"/>
                </a:cubicBezTo>
                <a:cubicBezTo>
                  <a:pt x="64" y="10"/>
                  <a:pt x="57" y="7"/>
                  <a:pt x="50" y="7"/>
                </a:cubicBezTo>
                <a:cubicBezTo>
                  <a:pt x="45" y="7"/>
                  <a:pt x="40" y="9"/>
                  <a:pt x="36" y="11"/>
                </a:cubicBezTo>
                <a:cubicBezTo>
                  <a:pt x="32" y="14"/>
                  <a:pt x="29" y="18"/>
                  <a:pt x="27" y="23"/>
                </a:cubicBezTo>
                <a:cubicBezTo>
                  <a:pt x="26" y="24"/>
                  <a:pt x="25" y="25"/>
                  <a:pt x="23" y="25"/>
                </a:cubicBezTo>
                <a:cubicBezTo>
                  <a:pt x="19" y="25"/>
                  <a:pt x="15" y="27"/>
                  <a:pt x="12" y="30"/>
                </a:cubicBezTo>
                <a:cubicBezTo>
                  <a:pt x="9" y="33"/>
                  <a:pt x="7" y="38"/>
                  <a:pt x="7" y="42"/>
                </a:cubicBezTo>
                <a:cubicBezTo>
                  <a:pt x="7" y="47"/>
                  <a:pt x="9" y="52"/>
                  <a:pt x="12" y="55"/>
                </a:cubicBezTo>
                <a:cubicBezTo>
                  <a:pt x="12" y="55"/>
                  <a:pt x="12" y="55"/>
                  <a:pt x="12" y="55"/>
                </a:cubicBezTo>
                <a:cubicBezTo>
                  <a:pt x="15" y="58"/>
                  <a:pt x="20" y="60"/>
                  <a:pt x="25" y="60"/>
                </a:cubicBezTo>
                <a:cubicBezTo>
                  <a:pt x="26" y="60"/>
                  <a:pt x="26" y="60"/>
                  <a:pt x="26" y="60"/>
                </a:cubicBezTo>
                <a:cubicBezTo>
                  <a:pt x="26" y="60"/>
                  <a:pt x="26" y="60"/>
                  <a:pt x="26" y="60"/>
                </a:cubicBezTo>
                <a:cubicBezTo>
                  <a:pt x="36" y="60"/>
                  <a:pt x="36" y="60"/>
                  <a:pt x="36" y="60"/>
                </a:cubicBezTo>
                <a:cubicBezTo>
                  <a:pt x="37" y="60"/>
                  <a:pt x="37" y="60"/>
                  <a:pt x="37" y="60"/>
                </a:cubicBezTo>
                <a:cubicBezTo>
                  <a:pt x="39" y="60"/>
                  <a:pt x="41" y="62"/>
                  <a:pt x="41" y="64"/>
                </a:cubicBezTo>
                <a:cubicBezTo>
                  <a:pt x="41" y="66"/>
                  <a:pt x="39" y="68"/>
                  <a:pt x="37" y="68"/>
                </a:cubicBezTo>
                <a:cubicBezTo>
                  <a:pt x="36" y="68"/>
                  <a:pt x="36" y="68"/>
                  <a:pt x="36" y="68"/>
                </a:cubicBezTo>
                <a:cubicBezTo>
                  <a:pt x="26" y="68"/>
                  <a:pt x="26" y="68"/>
                  <a:pt x="26" y="68"/>
                </a:cubicBezTo>
                <a:cubicBezTo>
                  <a:pt x="26" y="68"/>
                  <a:pt x="26" y="68"/>
                  <a:pt x="26" y="68"/>
                </a:cubicBezTo>
                <a:cubicBezTo>
                  <a:pt x="25" y="68"/>
                  <a:pt x="25" y="68"/>
                  <a:pt x="25" y="68"/>
                </a:cubicBezTo>
                <a:cubicBezTo>
                  <a:pt x="18" y="68"/>
                  <a:pt x="11" y="65"/>
                  <a:pt x="7" y="60"/>
                </a:cubicBezTo>
                <a:cubicBezTo>
                  <a:pt x="7" y="60"/>
                  <a:pt x="7" y="60"/>
                  <a:pt x="7" y="60"/>
                </a:cubicBezTo>
                <a:cubicBezTo>
                  <a:pt x="2" y="56"/>
                  <a:pt x="0" y="49"/>
                  <a:pt x="0" y="42"/>
                </a:cubicBezTo>
                <a:cubicBezTo>
                  <a:pt x="0" y="36"/>
                  <a:pt x="2" y="30"/>
                  <a:pt x="6" y="25"/>
                </a:cubicBezTo>
                <a:cubicBezTo>
                  <a:pt x="10" y="21"/>
                  <a:pt x="15" y="19"/>
                  <a:pt x="21" y="18"/>
                </a:cubicBezTo>
                <a:cubicBezTo>
                  <a:pt x="24" y="13"/>
                  <a:pt x="27" y="8"/>
                  <a:pt x="32" y="5"/>
                </a:cubicBezTo>
                <a:cubicBezTo>
                  <a:pt x="37" y="2"/>
                  <a:pt x="44" y="0"/>
                  <a:pt x="50" y="0"/>
                </a:cubicBezTo>
                <a:cubicBezTo>
                  <a:pt x="59" y="0"/>
                  <a:pt x="68" y="3"/>
                  <a:pt x="74" y="9"/>
                </a:cubicBezTo>
                <a:cubicBezTo>
                  <a:pt x="79" y="15"/>
                  <a:pt x="83" y="22"/>
                  <a:pt x="83" y="30"/>
                </a:cubicBezTo>
                <a:cubicBezTo>
                  <a:pt x="87" y="31"/>
                  <a:pt x="90" y="33"/>
                  <a:pt x="92" y="36"/>
                </a:cubicBezTo>
                <a:cubicBezTo>
                  <a:pt x="95" y="39"/>
                  <a:pt x="96" y="43"/>
                  <a:pt x="96" y="48"/>
                </a:cubicBezTo>
                <a:cubicBezTo>
                  <a:pt x="96" y="53"/>
                  <a:pt x="94" y="58"/>
                  <a:pt x="91" y="62"/>
                </a:cubicBezTo>
                <a:cubicBezTo>
                  <a:pt x="91" y="62"/>
                  <a:pt x="91" y="62"/>
                  <a:pt x="91" y="62"/>
                </a:cubicBezTo>
                <a:cubicBezTo>
                  <a:pt x="88" y="65"/>
                  <a:pt x="84" y="67"/>
                  <a:pt x="79" y="67"/>
                </a:cubicBezTo>
                <a:cubicBezTo>
                  <a:pt x="79" y="67"/>
                  <a:pt x="78" y="68"/>
                  <a:pt x="78" y="68"/>
                </a:cubicBezTo>
                <a:cubicBezTo>
                  <a:pt x="77" y="68"/>
                  <a:pt x="77" y="68"/>
                  <a:pt x="77" y="68"/>
                </a:cubicBezTo>
                <a:cubicBezTo>
                  <a:pt x="77" y="68"/>
                  <a:pt x="77" y="68"/>
                  <a:pt x="77" y="68"/>
                </a:cubicBezTo>
                <a:cubicBezTo>
                  <a:pt x="60" y="68"/>
                  <a:pt x="60" y="68"/>
                  <a:pt x="60" y="68"/>
                </a:cubicBezTo>
                <a:cubicBezTo>
                  <a:pt x="60" y="68"/>
                  <a:pt x="60" y="68"/>
                  <a:pt x="60" y="68"/>
                </a:cubicBezTo>
                <a:cubicBezTo>
                  <a:pt x="58" y="68"/>
                  <a:pt x="57" y="66"/>
                  <a:pt x="57" y="64"/>
                </a:cubicBezTo>
                <a:cubicBezTo>
                  <a:pt x="57" y="62"/>
                  <a:pt x="58" y="60"/>
                  <a:pt x="60" y="60"/>
                </a:cubicBezTo>
                <a:cubicBezTo>
                  <a:pt x="60" y="60"/>
                  <a:pt x="60" y="60"/>
                  <a:pt x="60" y="60"/>
                </a:cubicBezTo>
                <a:cubicBezTo>
                  <a:pt x="77" y="60"/>
                  <a:pt x="77" y="60"/>
                  <a:pt x="77" y="60"/>
                </a:cubicBezTo>
                <a:close/>
                <a:moveTo>
                  <a:pt x="46" y="28"/>
                </a:moveTo>
                <a:cubicBezTo>
                  <a:pt x="46" y="28"/>
                  <a:pt x="46" y="28"/>
                  <a:pt x="46"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7"/>
                  <a:pt x="47" y="27"/>
                  <a:pt x="47" y="27"/>
                </a:cubicBezTo>
                <a:cubicBezTo>
                  <a:pt x="47" y="27"/>
                  <a:pt x="47" y="27"/>
                  <a:pt x="47" y="27"/>
                </a:cubicBezTo>
                <a:cubicBezTo>
                  <a:pt x="48" y="27"/>
                  <a:pt x="48" y="27"/>
                  <a:pt x="48" y="27"/>
                </a:cubicBezTo>
                <a:cubicBezTo>
                  <a:pt x="48" y="27"/>
                  <a:pt x="48" y="27"/>
                  <a:pt x="48" y="27"/>
                </a:cubicBezTo>
                <a:cubicBezTo>
                  <a:pt x="48" y="27"/>
                  <a:pt x="48" y="27"/>
                  <a:pt x="48" y="27"/>
                </a:cubicBezTo>
                <a:cubicBezTo>
                  <a:pt x="48" y="27"/>
                  <a:pt x="48" y="27"/>
                  <a:pt x="48" y="27"/>
                </a:cubicBezTo>
                <a:cubicBezTo>
                  <a:pt x="48" y="27"/>
                  <a:pt x="48" y="27"/>
                  <a:pt x="48" y="27"/>
                </a:cubicBezTo>
                <a:cubicBezTo>
                  <a:pt x="48" y="27"/>
                  <a:pt x="48" y="27"/>
                  <a:pt x="48" y="27"/>
                </a:cubicBezTo>
                <a:cubicBezTo>
                  <a:pt x="48" y="27"/>
                  <a:pt x="48" y="27"/>
                  <a:pt x="48" y="27"/>
                </a:cubicBezTo>
                <a:cubicBezTo>
                  <a:pt x="49" y="27"/>
                  <a:pt x="49" y="27"/>
                  <a:pt x="49" y="27"/>
                </a:cubicBezTo>
                <a:cubicBezTo>
                  <a:pt x="49" y="27"/>
                  <a:pt x="49" y="27"/>
                  <a:pt x="49" y="27"/>
                </a:cubicBezTo>
                <a:cubicBezTo>
                  <a:pt x="49" y="27"/>
                  <a:pt x="49" y="27"/>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50" y="28"/>
                  <a:pt x="50" y="28"/>
                  <a:pt x="50" y="28"/>
                </a:cubicBezTo>
                <a:cubicBezTo>
                  <a:pt x="50" y="28"/>
                  <a:pt x="50" y="28"/>
                  <a:pt x="50" y="28"/>
                </a:cubicBezTo>
                <a:cubicBezTo>
                  <a:pt x="67" y="46"/>
                  <a:pt x="67" y="46"/>
                  <a:pt x="67" y="46"/>
                </a:cubicBezTo>
                <a:cubicBezTo>
                  <a:pt x="68" y="47"/>
                  <a:pt x="68" y="48"/>
                  <a:pt x="67" y="49"/>
                </a:cubicBezTo>
                <a:cubicBezTo>
                  <a:pt x="67" y="50"/>
                  <a:pt x="65" y="50"/>
                  <a:pt x="64" y="49"/>
                </a:cubicBezTo>
                <a:cubicBezTo>
                  <a:pt x="50" y="35"/>
                  <a:pt x="50" y="35"/>
                  <a:pt x="50" y="35"/>
                </a:cubicBezTo>
                <a:cubicBezTo>
                  <a:pt x="50" y="86"/>
                  <a:pt x="50" y="86"/>
                  <a:pt x="50" y="86"/>
                </a:cubicBezTo>
                <a:cubicBezTo>
                  <a:pt x="50" y="87"/>
                  <a:pt x="49" y="88"/>
                  <a:pt x="48" y="88"/>
                </a:cubicBezTo>
                <a:cubicBezTo>
                  <a:pt x="47" y="88"/>
                  <a:pt x="46" y="87"/>
                  <a:pt x="46" y="86"/>
                </a:cubicBezTo>
                <a:cubicBezTo>
                  <a:pt x="46" y="35"/>
                  <a:pt x="46" y="35"/>
                  <a:pt x="46" y="35"/>
                </a:cubicBezTo>
                <a:cubicBezTo>
                  <a:pt x="32" y="49"/>
                  <a:pt x="32" y="49"/>
                  <a:pt x="32" y="49"/>
                </a:cubicBezTo>
                <a:cubicBezTo>
                  <a:pt x="31" y="50"/>
                  <a:pt x="29" y="50"/>
                  <a:pt x="29" y="49"/>
                </a:cubicBezTo>
                <a:cubicBezTo>
                  <a:pt x="28" y="48"/>
                  <a:pt x="28" y="47"/>
                  <a:pt x="29" y="46"/>
                </a:cubicBezTo>
                <a:cubicBezTo>
                  <a:pt x="46" y="28"/>
                  <a:pt x="46" y="28"/>
                  <a:pt x="46" y="28"/>
                </a:cubicBezTo>
                <a:cubicBezTo>
                  <a:pt x="46" y="28"/>
                  <a:pt x="46" y="28"/>
                  <a:pt x="46" y="28"/>
                </a:cubicBezTo>
                <a:close/>
                <a:moveTo>
                  <a:pt x="48" y="27"/>
                </a:moveTo>
                <a:cubicBezTo>
                  <a:pt x="48" y="27"/>
                  <a:pt x="48" y="27"/>
                  <a:pt x="48" y="27"/>
                </a:cubicBezTo>
                <a:cubicBezTo>
                  <a:pt x="48" y="27"/>
                  <a:pt x="48" y="27"/>
                  <a:pt x="48" y="27"/>
                </a:cubicBezTo>
                <a:cubicBezTo>
                  <a:pt x="48" y="27"/>
                  <a:pt x="48" y="27"/>
                  <a:pt x="48" y="27"/>
                </a:cubicBezTo>
                <a:cubicBezTo>
                  <a:pt x="48" y="27"/>
                  <a:pt x="48" y="27"/>
                  <a:pt x="48" y="27"/>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nvGrpSpPr>
          <p:cNvPr id="8" name="组合 7"/>
          <p:cNvGrpSpPr/>
          <p:nvPr/>
        </p:nvGrpSpPr>
        <p:grpSpPr>
          <a:xfrm>
            <a:off x="5259906" y="3771833"/>
            <a:ext cx="538215" cy="538215"/>
            <a:chOff x="5259388" y="3770313"/>
            <a:chExt cx="538162" cy="538162"/>
          </a:xfrm>
          <a:solidFill>
            <a:srgbClr val="CE7B01"/>
          </a:solidFill>
        </p:grpSpPr>
        <p:sp>
          <p:nvSpPr>
            <p:cNvPr id="67" name="Oval 42"/>
            <p:cNvSpPr>
              <a:spLocks noChangeArrowheads="1"/>
            </p:cNvSpPr>
            <p:nvPr/>
          </p:nvSpPr>
          <p:spPr bwMode="auto">
            <a:xfrm>
              <a:off x="5326856" y="3836987"/>
              <a:ext cx="414338" cy="4143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46" name="Oval 49"/>
            <p:cNvSpPr>
              <a:spLocks noChangeArrowheads="1"/>
            </p:cNvSpPr>
            <p:nvPr/>
          </p:nvSpPr>
          <p:spPr bwMode="auto">
            <a:xfrm>
              <a:off x="5259388" y="3770313"/>
              <a:ext cx="538162" cy="538162"/>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sp>
        <p:nvSpPr>
          <p:cNvPr id="50" name="Freeform 53"/>
          <p:cNvSpPr>
            <a:spLocks noEditPoints="1"/>
          </p:cNvSpPr>
          <p:nvPr/>
        </p:nvSpPr>
        <p:spPr bwMode="auto">
          <a:xfrm>
            <a:off x="5434931" y="3953503"/>
            <a:ext cx="191341" cy="173289"/>
          </a:xfrm>
          <a:custGeom>
            <a:avLst/>
            <a:gdLst>
              <a:gd name="T0" fmla="*/ 7 w 97"/>
              <a:gd name="T1" fmla="*/ 55 h 89"/>
              <a:gd name="T2" fmla="*/ 52 w 97"/>
              <a:gd name="T3" fmla="*/ 55 h 89"/>
              <a:gd name="T4" fmla="*/ 56 w 97"/>
              <a:gd name="T5" fmla="*/ 59 h 89"/>
              <a:gd name="T6" fmla="*/ 56 w 97"/>
              <a:gd name="T7" fmla="*/ 59 h 89"/>
              <a:gd name="T8" fmla="*/ 56 w 97"/>
              <a:gd name="T9" fmla="*/ 77 h 89"/>
              <a:gd name="T10" fmla="*/ 87 w 97"/>
              <a:gd name="T11" fmla="*/ 45 h 89"/>
              <a:gd name="T12" fmla="*/ 56 w 97"/>
              <a:gd name="T13" fmla="*/ 13 h 89"/>
              <a:gd name="T14" fmla="*/ 56 w 97"/>
              <a:gd name="T15" fmla="*/ 31 h 89"/>
              <a:gd name="T16" fmla="*/ 52 w 97"/>
              <a:gd name="T17" fmla="*/ 35 h 89"/>
              <a:gd name="T18" fmla="*/ 52 w 97"/>
              <a:gd name="T19" fmla="*/ 35 h 89"/>
              <a:gd name="T20" fmla="*/ 7 w 97"/>
              <a:gd name="T21" fmla="*/ 35 h 89"/>
              <a:gd name="T22" fmla="*/ 7 w 97"/>
              <a:gd name="T23" fmla="*/ 55 h 89"/>
              <a:gd name="T24" fmla="*/ 48 w 97"/>
              <a:gd name="T25" fmla="*/ 63 h 89"/>
              <a:gd name="T26" fmla="*/ 48 w 97"/>
              <a:gd name="T27" fmla="*/ 63 h 89"/>
              <a:gd name="T28" fmla="*/ 3 w 97"/>
              <a:gd name="T29" fmla="*/ 63 h 89"/>
              <a:gd name="T30" fmla="*/ 0 w 97"/>
              <a:gd name="T31" fmla="*/ 59 h 89"/>
              <a:gd name="T32" fmla="*/ 0 w 97"/>
              <a:gd name="T33" fmla="*/ 31 h 89"/>
              <a:gd name="T34" fmla="*/ 0 w 97"/>
              <a:gd name="T35" fmla="*/ 31 h 89"/>
              <a:gd name="T36" fmla="*/ 3 w 97"/>
              <a:gd name="T37" fmla="*/ 27 h 89"/>
              <a:gd name="T38" fmla="*/ 48 w 97"/>
              <a:gd name="T39" fmla="*/ 27 h 89"/>
              <a:gd name="T40" fmla="*/ 48 w 97"/>
              <a:gd name="T41" fmla="*/ 4 h 89"/>
              <a:gd name="T42" fmla="*/ 49 w 97"/>
              <a:gd name="T43" fmla="*/ 2 h 89"/>
              <a:gd name="T44" fmla="*/ 55 w 97"/>
              <a:gd name="T45" fmla="*/ 2 h 89"/>
              <a:gd name="T46" fmla="*/ 95 w 97"/>
              <a:gd name="T47" fmla="*/ 42 h 89"/>
              <a:gd name="T48" fmla="*/ 95 w 97"/>
              <a:gd name="T49" fmla="*/ 42 h 89"/>
              <a:gd name="T50" fmla="*/ 95 w 97"/>
              <a:gd name="T51" fmla="*/ 42 h 89"/>
              <a:gd name="T52" fmla="*/ 95 w 97"/>
              <a:gd name="T53" fmla="*/ 48 h 89"/>
              <a:gd name="T54" fmla="*/ 55 w 97"/>
              <a:gd name="T55" fmla="*/ 88 h 89"/>
              <a:gd name="T56" fmla="*/ 52 w 97"/>
              <a:gd name="T57" fmla="*/ 89 h 89"/>
              <a:gd name="T58" fmla="*/ 48 w 97"/>
              <a:gd name="T59" fmla="*/ 86 h 89"/>
              <a:gd name="T60" fmla="*/ 48 w 97"/>
              <a:gd name="T61" fmla="*/ 6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89">
                <a:moveTo>
                  <a:pt x="7" y="55"/>
                </a:moveTo>
                <a:cubicBezTo>
                  <a:pt x="52" y="55"/>
                  <a:pt x="52" y="55"/>
                  <a:pt x="52" y="55"/>
                </a:cubicBezTo>
                <a:cubicBezTo>
                  <a:pt x="54" y="55"/>
                  <a:pt x="56" y="57"/>
                  <a:pt x="56" y="59"/>
                </a:cubicBezTo>
                <a:cubicBezTo>
                  <a:pt x="56" y="59"/>
                  <a:pt x="56" y="59"/>
                  <a:pt x="56" y="59"/>
                </a:cubicBezTo>
                <a:cubicBezTo>
                  <a:pt x="56" y="77"/>
                  <a:pt x="56" y="77"/>
                  <a:pt x="56" y="77"/>
                </a:cubicBezTo>
                <a:cubicBezTo>
                  <a:pt x="87" y="45"/>
                  <a:pt x="87" y="45"/>
                  <a:pt x="87" y="45"/>
                </a:cubicBezTo>
                <a:cubicBezTo>
                  <a:pt x="56" y="13"/>
                  <a:pt x="56" y="13"/>
                  <a:pt x="56" y="13"/>
                </a:cubicBezTo>
                <a:cubicBezTo>
                  <a:pt x="56" y="31"/>
                  <a:pt x="56" y="31"/>
                  <a:pt x="56" y="31"/>
                </a:cubicBezTo>
                <a:cubicBezTo>
                  <a:pt x="56" y="33"/>
                  <a:pt x="54" y="35"/>
                  <a:pt x="52" y="35"/>
                </a:cubicBezTo>
                <a:cubicBezTo>
                  <a:pt x="52" y="35"/>
                  <a:pt x="52" y="35"/>
                  <a:pt x="52" y="35"/>
                </a:cubicBezTo>
                <a:cubicBezTo>
                  <a:pt x="7" y="35"/>
                  <a:pt x="7" y="35"/>
                  <a:pt x="7" y="35"/>
                </a:cubicBezTo>
                <a:cubicBezTo>
                  <a:pt x="7" y="55"/>
                  <a:pt x="7" y="55"/>
                  <a:pt x="7" y="55"/>
                </a:cubicBezTo>
                <a:close/>
                <a:moveTo>
                  <a:pt x="48" y="63"/>
                </a:moveTo>
                <a:cubicBezTo>
                  <a:pt x="48" y="63"/>
                  <a:pt x="48" y="63"/>
                  <a:pt x="48" y="63"/>
                </a:cubicBezTo>
                <a:cubicBezTo>
                  <a:pt x="3" y="63"/>
                  <a:pt x="3" y="63"/>
                  <a:pt x="3" y="63"/>
                </a:cubicBezTo>
                <a:cubicBezTo>
                  <a:pt x="1" y="63"/>
                  <a:pt x="0" y="61"/>
                  <a:pt x="0" y="59"/>
                </a:cubicBezTo>
                <a:cubicBezTo>
                  <a:pt x="0" y="31"/>
                  <a:pt x="0" y="31"/>
                  <a:pt x="0" y="31"/>
                </a:cubicBezTo>
                <a:cubicBezTo>
                  <a:pt x="0" y="31"/>
                  <a:pt x="0" y="31"/>
                  <a:pt x="0" y="31"/>
                </a:cubicBezTo>
                <a:cubicBezTo>
                  <a:pt x="0" y="29"/>
                  <a:pt x="1" y="27"/>
                  <a:pt x="3" y="27"/>
                </a:cubicBezTo>
                <a:cubicBezTo>
                  <a:pt x="48" y="27"/>
                  <a:pt x="48" y="27"/>
                  <a:pt x="48" y="27"/>
                </a:cubicBezTo>
                <a:cubicBezTo>
                  <a:pt x="48" y="4"/>
                  <a:pt x="48" y="4"/>
                  <a:pt x="48" y="4"/>
                </a:cubicBezTo>
                <a:cubicBezTo>
                  <a:pt x="48" y="3"/>
                  <a:pt x="49" y="3"/>
                  <a:pt x="49" y="2"/>
                </a:cubicBezTo>
                <a:cubicBezTo>
                  <a:pt x="51" y="0"/>
                  <a:pt x="53" y="0"/>
                  <a:pt x="55" y="2"/>
                </a:cubicBezTo>
                <a:cubicBezTo>
                  <a:pt x="95" y="42"/>
                  <a:pt x="95" y="42"/>
                  <a:pt x="95" y="42"/>
                </a:cubicBezTo>
                <a:cubicBezTo>
                  <a:pt x="95" y="42"/>
                  <a:pt x="95" y="42"/>
                  <a:pt x="95" y="42"/>
                </a:cubicBezTo>
                <a:cubicBezTo>
                  <a:pt x="95" y="42"/>
                  <a:pt x="95" y="42"/>
                  <a:pt x="95" y="42"/>
                </a:cubicBezTo>
                <a:cubicBezTo>
                  <a:pt x="97" y="44"/>
                  <a:pt x="97" y="46"/>
                  <a:pt x="95" y="48"/>
                </a:cubicBezTo>
                <a:cubicBezTo>
                  <a:pt x="55" y="88"/>
                  <a:pt x="55" y="88"/>
                  <a:pt x="55" y="88"/>
                </a:cubicBezTo>
                <a:cubicBezTo>
                  <a:pt x="54" y="89"/>
                  <a:pt x="53" y="89"/>
                  <a:pt x="52" y="89"/>
                </a:cubicBezTo>
                <a:cubicBezTo>
                  <a:pt x="50" y="89"/>
                  <a:pt x="48" y="88"/>
                  <a:pt x="48" y="86"/>
                </a:cubicBezTo>
                <a:cubicBezTo>
                  <a:pt x="48" y="63"/>
                  <a:pt x="48" y="63"/>
                  <a:pt x="48" y="63"/>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animEffect transition="in" filter="fade">
                                      <p:cBhvr>
                                        <p:cTn id="29" dur="500"/>
                                        <p:tgtEl>
                                          <p:spTgt spid="5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0" fill="hold"/>
                                        <p:tgtEl>
                                          <p:spTgt spid="58"/>
                                        </p:tgtEl>
                                        <p:attrNameLst>
                                          <p:attrName>ppt_w</p:attrName>
                                        </p:attrNameLst>
                                      </p:cBhvr>
                                      <p:tavLst>
                                        <p:tav tm="0">
                                          <p:val>
                                            <p:fltVal val="0"/>
                                          </p:val>
                                        </p:tav>
                                        <p:tav tm="100000">
                                          <p:val>
                                            <p:strVal val="#ppt_w"/>
                                          </p:val>
                                        </p:tav>
                                      </p:tavLst>
                                    </p:anim>
                                    <p:anim calcmode="lin" valueType="num">
                                      <p:cBhvr>
                                        <p:cTn id="48" dur="500" fill="hold"/>
                                        <p:tgtEl>
                                          <p:spTgt spid="58"/>
                                        </p:tgtEl>
                                        <p:attrNameLst>
                                          <p:attrName>ppt_h</p:attrName>
                                        </p:attrNameLst>
                                      </p:cBhvr>
                                      <p:tavLst>
                                        <p:tav tm="0">
                                          <p:val>
                                            <p:fltVal val="0"/>
                                          </p:val>
                                        </p:tav>
                                        <p:tav tm="100000">
                                          <p:val>
                                            <p:strVal val="#ppt_h"/>
                                          </p:val>
                                        </p:tav>
                                      </p:tavLst>
                                    </p:anim>
                                    <p:animEffect transition="in" filter="fade">
                                      <p:cBhvr>
                                        <p:cTn id="49" dur="500"/>
                                        <p:tgtEl>
                                          <p:spTgt spid="5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53" presetClass="entr" presetSubtype="16"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animEffect transition="in" filter="fade">
                                      <p:cBhvr>
                                        <p:cTn id="64" dur="500"/>
                                        <p:tgtEl>
                                          <p:spTgt spid="3"/>
                                        </p:tgtEl>
                                      </p:cBhvr>
                                    </p:animEffect>
                                  </p:childTnLst>
                                </p:cTn>
                              </p:par>
                              <p:par>
                                <p:cTn id="65" presetID="53" presetClass="entr" presetSubtype="16"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par>
                                <p:cTn id="70" presetID="53" presetClass="entr" presetSubtype="16"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Effect transition="in" filter="fade">
                                      <p:cBhvr>
                                        <p:cTn id="74" dur="500"/>
                                        <p:tgtEl>
                                          <p:spTgt spid="5"/>
                                        </p:tgtEl>
                                      </p:cBhvr>
                                    </p:animEffect>
                                  </p:childTnLst>
                                </p:cTn>
                              </p:par>
                              <p:par>
                                <p:cTn id="75" presetID="53" presetClass="entr" presetSubtype="16"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par>
                                <p:cTn id="80" presetID="53" presetClass="entr" presetSubtype="16" fill="hold" nodeType="withEffect">
                                  <p:stCondLst>
                                    <p:cond delay="0"/>
                                  </p:stCondLst>
                                  <p:childTnLst>
                                    <p:set>
                                      <p:cBhvr>
                                        <p:cTn id="81" dur="1" fill="hold">
                                          <p:stCondLst>
                                            <p:cond delay="0"/>
                                          </p:stCondLst>
                                        </p:cTn>
                                        <p:tgtEl>
                                          <p:spTgt spid="7"/>
                                        </p:tgtEl>
                                        <p:attrNameLst>
                                          <p:attrName>style.visibility</p:attrName>
                                        </p:attrNameLst>
                                      </p:cBhvr>
                                      <p:to>
                                        <p:strVal val="visible"/>
                                      </p:to>
                                    </p:set>
                                    <p:anim calcmode="lin" valueType="num">
                                      <p:cBhvr>
                                        <p:cTn id="82" dur="500" fill="hold"/>
                                        <p:tgtEl>
                                          <p:spTgt spid="7"/>
                                        </p:tgtEl>
                                        <p:attrNameLst>
                                          <p:attrName>ppt_w</p:attrName>
                                        </p:attrNameLst>
                                      </p:cBhvr>
                                      <p:tavLst>
                                        <p:tav tm="0">
                                          <p:val>
                                            <p:fltVal val="0"/>
                                          </p:val>
                                        </p:tav>
                                        <p:tav tm="100000">
                                          <p:val>
                                            <p:strVal val="#ppt_w"/>
                                          </p:val>
                                        </p:tav>
                                      </p:tavLst>
                                    </p:anim>
                                    <p:anim calcmode="lin" valueType="num">
                                      <p:cBhvr>
                                        <p:cTn id="83" dur="500" fill="hold"/>
                                        <p:tgtEl>
                                          <p:spTgt spid="7"/>
                                        </p:tgtEl>
                                        <p:attrNameLst>
                                          <p:attrName>ppt_h</p:attrName>
                                        </p:attrNameLst>
                                      </p:cBhvr>
                                      <p:tavLst>
                                        <p:tav tm="0">
                                          <p:val>
                                            <p:fltVal val="0"/>
                                          </p:val>
                                        </p:tav>
                                        <p:tav tm="100000">
                                          <p:val>
                                            <p:strVal val="#ppt_h"/>
                                          </p:val>
                                        </p:tav>
                                      </p:tavLst>
                                    </p:anim>
                                    <p:animEffect transition="in" filter="fade">
                                      <p:cBhvr>
                                        <p:cTn id="84" dur="500"/>
                                        <p:tgtEl>
                                          <p:spTgt spid="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p:cTn id="87" dur="500" fill="hold"/>
                                        <p:tgtEl>
                                          <p:spTgt spid="47"/>
                                        </p:tgtEl>
                                        <p:attrNameLst>
                                          <p:attrName>ppt_w</p:attrName>
                                        </p:attrNameLst>
                                      </p:cBhvr>
                                      <p:tavLst>
                                        <p:tav tm="0">
                                          <p:val>
                                            <p:fltVal val="0"/>
                                          </p:val>
                                        </p:tav>
                                        <p:tav tm="100000">
                                          <p:val>
                                            <p:strVal val="#ppt_w"/>
                                          </p:val>
                                        </p:tav>
                                      </p:tavLst>
                                    </p:anim>
                                    <p:anim calcmode="lin" valueType="num">
                                      <p:cBhvr>
                                        <p:cTn id="88" dur="500" fill="hold"/>
                                        <p:tgtEl>
                                          <p:spTgt spid="47"/>
                                        </p:tgtEl>
                                        <p:attrNameLst>
                                          <p:attrName>ppt_h</p:attrName>
                                        </p:attrNameLst>
                                      </p:cBhvr>
                                      <p:tavLst>
                                        <p:tav tm="0">
                                          <p:val>
                                            <p:fltVal val="0"/>
                                          </p:val>
                                        </p:tav>
                                        <p:tav tm="100000">
                                          <p:val>
                                            <p:strVal val="#ppt_h"/>
                                          </p:val>
                                        </p:tav>
                                      </p:tavLst>
                                    </p:anim>
                                    <p:animEffect transition="in" filter="fade">
                                      <p:cBhvr>
                                        <p:cTn id="89" dur="500"/>
                                        <p:tgtEl>
                                          <p:spTgt spid="4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500" fill="hold"/>
                                        <p:tgtEl>
                                          <p:spTgt spid="48"/>
                                        </p:tgtEl>
                                        <p:attrNameLst>
                                          <p:attrName>ppt_w</p:attrName>
                                        </p:attrNameLst>
                                      </p:cBhvr>
                                      <p:tavLst>
                                        <p:tav tm="0">
                                          <p:val>
                                            <p:fltVal val="0"/>
                                          </p:val>
                                        </p:tav>
                                        <p:tav tm="100000">
                                          <p:val>
                                            <p:strVal val="#ppt_w"/>
                                          </p:val>
                                        </p:tav>
                                      </p:tavLst>
                                    </p:anim>
                                    <p:anim calcmode="lin" valueType="num">
                                      <p:cBhvr>
                                        <p:cTn id="93" dur="500" fill="hold"/>
                                        <p:tgtEl>
                                          <p:spTgt spid="48"/>
                                        </p:tgtEl>
                                        <p:attrNameLst>
                                          <p:attrName>ppt_h</p:attrName>
                                        </p:attrNameLst>
                                      </p:cBhvr>
                                      <p:tavLst>
                                        <p:tav tm="0">
                                          <p:val>
                                            <p:fltVal val="0"/>
                                          </p:val>
                                        </p:tav>
                                        <p:tav tm="100000">
                                          <p:val>
                                            <p:strVal val="#ppt_h"/>
                                          </p:val>
                                        </p:tav>
                                      </p:tavLst>
                                    </p:anim>
                                    <p:animEffect transition="in" filter="fade">
                                      <p:cBhvr>
                                        <p:cTn id="94" dur="500"/>
                                        <p:tgtEl>
                                          <p:spTgt spid="4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500" fill="hold"/>
                                        <p:tgtEl>
                                          <p:spTgt spid="49"/>
                                        </p:tgtEl>
                                        <p:attrNameLst>
                                          <p:attrName>ppt_w</p:attrName>
                                        </p:attrNameLst>
                                      </p:cBhvr>
                                      <p:tavLst>
                                        <p:tav tm="0">
                                          <p:val>
                                            <p:fltVal val="0"/>
                                          </p:val>
                                        </p:tav>
                                        <p:tav tm="100000">
                                          <p:val>
                                            <p:strVal val="#ppt_w"/>
                                          </p:val>
                                        </p:tav>
                                      </p:tavLst>
                                    </p:anim>
                                    <p:anim calcmode="lin" valueType="num">
                                      <p:cBhvr>
                                        <p:cTn id="98" dur="500" fill="hold"/>
                                        <p:tgtEl>
                                          <p:spTgt spid="49"/>
                                        </p:tgtEl>
                                        <p:attrNameLst>
                                          <p:attrName>ppt_h</p:attrName>
                                        </p:attrNameLst>
                                      </p:cBhvr>
                                      <p:tavLst>
                                        <p:tav tm="0">
                                          <p:val>
                                            <p:fltVal val="0"/>
                                          </p:val>
                                        </p:tav>
                                        <p:tav tm="100000">
                                          <p:val>
                                            <p:strVal val="#ppt_h"/>
                                          </p:val>
                                        </p:tav>
                                      </p:tavLst>
                                    </p:anim>
                                    <p:animEffect transition="in" filter="fade">
                                      <p:cBhvr>
                                        <p:cTn id="99" dur="500"/>
                                        <p:tgtEl>
                                          <p:spTgt spid="4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p:cTn id="102" dur="500" fill="hold"/>
                                        <p:tgtEl>
                                          <p:spTgt spid="51"/>
                                        </p:tgtEl>
                                        <p:attrNameLst>
                                          <p:attrName>ppt_w</p:attrName>
                                        </p:attrNameLst>
                                      </p:cBhvr>
                                      <p:tavLst>
                                        <p:tav tm="0">
                                          <p:val>
                                            <p:fltVal val="0"/>
                                          </p:val>
                                        </p:tav>
                                        <p:tav tm="100000">
                                          <p:val>
                                            <p:strVal val="#ppt_w"/>
                                          </p:val>
                                        </p:tav>
                                      </p:tavLst>
                                    </p:anim>
                                    <p:anim calcmode="lin" valueType="num">
                                      <p:cBhvr>
                                        <p:cTn id="103" dur="500" fill="hold"/>
                                        <p:tgtEl>
                                          <p:spTgt spid="51"/>
                                        </p:tgtEl>
                                        <p:attrNameLst>
                                          <p:attrName>ppt_h</p:attrName>
                                        </p:attrNameLst>
                                      </p:cBhvr>
                                      <p:tavLst>
                                        <p:tav tm="0">
                                          <p:val>
                                            <p:fltVal val="0"/>
                                          </p:val>
                                        </p:tav>
                                        <p:tav tm="100000">
                                          <p:val>
                                            <p:strVal val="#ppt_h"/>
                                          </p:val>
                                        </p:tav>
                                      </p:tavLst>
                                    </p:anim>
                                    <p:animEffect transition="in" filter="fade">
                                      <p:cBhvr>
                                        <p:cTn id="104" dur="500"/>
                                        <p:tgtEl>
                                          <p:spTgt spid="5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p:cTn id="107" dur="500" fill="hold"/>
                                        <p:tgtEl>
                                          <p:spTgt spid="52"/>
                                        </p:tgtEl>
                                        <p:attrNameLst>
                                          <p:attrName>ppt_w</p:attrName>
                                        </p:attrNameLst>
                                      </p:cBhvr>
                                      <p:tavLst>
                                        <p:tav tm="0">
                                          <p:val>
                                            <p:fltVal val="0"/>
                                          </p:val>
                                        </p:tav>
                                        <p:tav tm="100000">
                                          <p:val>
                                            <p:strVal val="#ppt_w"/>
                                          </p:val>
                                        </p:tav>
                                      </p:tavLst>
                                    </p:anim>
                                    <p:anim calcmode="lin" valueType="num">
                                      <p:cBhvr>
                                        <p:cTn id="108" dur="500" fill="hold"/>
                                        <p:tgtEl>
                                          <p:spTgt spid="52"/>
                                        </p:tgtEl>
                                        <p:attrNameLst>
                                          <p:attrName>ppt_h</p:attrName>
                                        </p:attrNameLst>
                                      </p:cBhvr>
                                      <p:tavLst>
                                        <p:tav tm="0">
                                          <p:val>
                                            <p:fltVal val="0"/>
                                          </p:val>
                                        </p:tav>
                                        <p:tav tm="100000">
                                          <p:val>
                                            <p:strVal val="#ppt_h"/>
                                          </p:val>
                                        </p:tav>
                                      </p:tavLst>
                                    </p:anim>
                                    <p:animEffect transition="in" filter="fade">
                                      <p:cBhvr>
                                        <p:cTn id="109" dur="500"/>
                                        <p:tgtEl>
                                          <p:spTgt spid="52"/>
                                        </p:tgtEl>
                                      </p:cBhvr>
                                    </p:animEffect>
                                  </p:childTnLst>
                                </p:cTn>
                              </p:par>
                              <p:par>
                                <p:cTn id="110" presetID="53" presetClass="entr" presetSubtype="16" fill="hold" nodeType="withEffect">
                                  <p:stCondLst>
                                    <p:cond delay="0"/>
                                  </p:stCondLst>
                                  <p:childTnLst>
                                    <p:set>
                                      <p:cBhvr>
                                        <p:cTn id="111" dur="1" fill="hold">
                                          <p:stCondLst>
                                            <p:cond delay="0"/>
                                          </p:stCondLst>
                                        </p:cTn>
                                        <p:tgtEl>
                                          <p:spTgt spid="8"/>
                                        </p:tgtEl>
                                        <p:attrNameLst>
                                          <p:attrName>style.visibility</p:attrName>
                                        </p:attrNameLst>
                                      </p:cBhvr>
                                      <p:to>
                                        <p:strVal val="visible"/>
                                      </p:to>
                                    </p:set>
                                    <p:anim calcmode="lin" valueType="num">
                                      <p:cBhvr>
                                        <p:cTn id="112" dur="500" fill="hold"/>
                                        <p:tgtEl>
                                          <p:spTgt spid="8"/>
                                        </p:tgtEl>
                                        <p:attrNameLst>
                                          <p:attrName>ppt_w</p:attrName>
                                        </p:attrNameLst>
                                      </p:cBhvr>
                                      <p:tavLst>
                                        <p:tav tm="0">
                                          <p:val>
                                            <p:fltVal val="0"/>
                                          </p:val>
                                        </p:tav>
                                        <p:tav tm="100000">
                                          <p:val>
                                            <p:strVal val="#ppt_w"/>
                                          </p:val>
                                        </p:tav>
                                      </p:tavLst>
                                    </p:anim>
                                    <p:anim calcmode="lin" valueType="num">
                                      <p:cBhvr>
                                        <p:cTn id="113" dur="500" fill="hold"/>
                                        <p:tgtEl>
                                          <p:spTgt spid="8"/>
                                        </p:tgtEl>
                                        <p:attrNameLst>
                                          <p:attrName>ppt_h</p:attrName>
                                        </p:attrNameLst>
                                      </p:cBhvr>
                                      <p:tavLst>
                                        <p:tav tm="0">
                                          <p:val>
                                            <p:fltVal val="0"/>
                                          </p:val>
                                        </p:tav>
                                        <p:tav tm="100000">
                                          <p:val>
                                            <p:strVal val="#ppt_h"/>
                                          </p:val>
                                        </p:tav>
                                      </p:tavLst>
                                    </p:anim>
                                    <p:animEffect transition="in" filter="fade">
                                      <p:cBhvr>
                                        <p:cTn id="114" dur="500"/>
                                        <p:tgtEl>
                                          <p:spTgt spid="8"/>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anim calcmode="lin" valueType="num">
                                      <p:cBhvr>
                                        <p:cTn id="117" dur="500" fill="hold"/>
                                        <p:tgtEl>
                                          <p:spTgt spid="50"/>
                                        </p:tgtEl>
                                        <p:attrNameLst>
                                          <p:attrName>ppt_w</p:attrName>
                                        </p:attrNameLst>
                                      </p:cBhvr>
                                      <p:tavLst>
                                        <p:tav tm="0">
                                          <p:val>
                                            <p:fltVal val="0"/>
                                          </p:val>
                                        </p:tav>
                                        <p:tav tm="100000">
                                          <p:val>
                                            <p:strVal val="#ppt_w"/>
                                          </p:val>
                                        </p:tav>
                                      </p:tavLst>
                                    </p:anim>
                                    <p:anim calcmode="lin" valueType="num">
                                      <p:cBhvr>
                                        <p:cTn id="118" dur="500" fill="hold"/>
                                        <p:tgtEl>
                                          <p:spTgt spid="50"/>
                                        </p:tgtEl>
                                        <p:attrNameLst>
                                          <p:attrName>ppt_h</p:attrName>
                                        </p:attrNameLst>
                                      </p:cBhvr>
                                      <p:tavLst>
                                        <p:tav tm="0">
                                          <p:val>
                                            <p:fltVal val="0"/>
                                          </p:val>
                                        </p:tav>
                                        <p:tav tm="100000">
                                          <p:val>
                                            <p:strVal val="#ppt_h"/>
                                          </p:val>
                                        </p:tav>
                                      </p:tavLst>
                                    </p:anim>
                                    <p:animEffect transition="in" filter="fade">
                                      <p:cBhvr>
                                        <p:cTn id="1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4" grpId="0" animBg="1"/>
      <p:bldP spid="53" grpId="0"/>
      <p:bldP spid="54" grpId="0"/>
      <p:bldP spid="55" grpId="0"/>
      <p:bldP spid="56" grpId="0"/>
      <p:bldP spid="57" grpId="0"/>
      <p:bldP spid="58" grpId="0"/>
      <p:bldP spid="35" grpId="0" animBg="1"/>
      <p:bldP spid="37" grpId="0" animBg="1"/>
      <p:bldP spid="47" grpId="0" animBg="1"/>
      <p:bldP spid="48" grpId="0" animBg="1"/>
      <p:bldP spid="49" grpId="0" animBg="1"/>
      <p:bldP spid="51" grpId="0" animBg="1"/>
      <p:bldP spid="52"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工作经验总结</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31" name="Oval 4"/>
          <p:cNvSpPr>
            <a:spLocks noChangeArrowheads="1"/>
          </p:cNvSpPr>
          <p:nvPr/>
        </p:nvSpPr>
        <p:spPr bwMode="auto">
          <a:xfrm>
            <a:off x="333726" y="1814002"/>
            <a:ext cx="1730546" cy="1732133"/>
          </a:xfrm>
          <a:prstGeom prst="ellipse">
            <a:avLst/>
          </a:prstGeom>
          <a:noFill/>
          <a:ln w="9525">
            <a:solidFill>
              <a:srgbClr val="CE7B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3" name="Oval 6"/>
          <p:cNvSpPr>
            <a:spLocks noChangeArrowheads="1"/>
          </p:cNvSpPr>
          <p:nvPr/>
        </p:nvSpPr>
        <p:spPr bwMode="auto">
          <a:xfrm>
            <a:off x="3700828" y="1920626"/>
            <a:ext cx="1730546" cy="1732133"/>
          </a:xfrm>
          <a:prstGeom prst="ellipse">
            <a:avLst/>
          </a:prstGeom>
          <a:noFill/>
          <a:ln w="9525">
            <a:solidFill>
              <a:srgbClr val="CE7B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4" name="Oval 7"/>
          <p:cNvSpPr>
            <a:spLocks noChangeArrowheads="1"/>
          </p:cNvSpPr>
          <p:nvPr/>
        </p:nvSpPr>
        <p:spPr bwMode="auto">
          <a:xfrm>
            <a:off x="7020617" y="1920626"/>
            <a:ext cx="1730546" cy="1732133"/>
          </a:xfrm>
          <a:prstGeom prst="ellipse">
            <a:avLst/>
          </a:prstGeom>
          <a:noFill/>
          <a:ln w="9525">
            <a:solidFill>
              <a:srgbClr val="CE7B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5" name="Oval 8"/>
          <p:cNvSpPr>
            <a:spLocks noChangeArrowheads="1"/>
          </p:cNvSpPr>
          <p:nvPr/>
        </p:nvSpPr>
        <p:spPr bwMode="auto">
          <a:xfrm>
            <a:off x="2041726" y="1093457"/>
            <a:ext cx="1730546" cy="1730546"/>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6" name="Oval 9"/>
          <p:cNvSpPr>
            <a:spLocks noChangeArrowheads="1"/>
          </p:cNvSpPr>
          <p:nvPr/>
        </p:nvSpPr>
        <p:spPr bwMode="auto">
          <a:xfrm>
            <a:off x="5359928" y="1101396"/>
            <a:ext cx="1730546" cy="1730546"/>
          </a:xfrm>
          <a:prstGeom prst="ellipse">
            <a:avLst/>
          </a:pr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nvGrpSpPr>
          <p:cNvPr id="8" name="组合 7"/>
          <p:cNvGrpSpPr/>
          <p:nvPr/>
        </p:nvGrpSpPr>
        <p:grpSpPr>
          <a:xfrm>
            <a:off x="1299972" y="3199014"/>
            <a:ext cx="826217" cy="2181933"/>
            <a:chOff x="1299844" y="3197550"/>
            <a:chExt cx="826136" cy="2181718"/>
          </a:xfrm>
          <a:solidFill>
            <a:srgbClr val="CE7B01"/>
          </a:solidFill>
        </p:grpSpPr>
        <p:cxnSp>
          <p:nvCxnSpPr>
            <p:cNvPr id="3" name="直接连接符 2"/>
            <p:cNvCxnSpPr>
              <a:stCxn id="58" idx="4"/>
            </p:cNvCxnSpPr>
            <p:nvPr/>
          </p:nvCxnSpPr>
          <p:spPr>
            <a:xfrm>
              <a:off x="1712912" y="4025574"/>
              <a:ext cx="0" cy="1353694"/>
            </a:xfrm>
            <a:prstGeom prst="lin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2" name="Oval 5"/>
            <p:cNvSpPr>
              <a:spLocks noChangeArrowheads="1"/>
            </p:cNvSpPr>
            <p:nvPr/>
          </p:nvSpPr>
          <p:spPr bwMode="auto">
            <a:xfrm>
              <a:off x="1370330" y="3263900"/>
              <a:ext cx="693738" cy="695325"/>
            </a:xfrm>
            <a:prstGeom prst="ellips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58" name="Oval 5"/>
            <p:cNvSpPr>
              <a:spLocks noChangeArrowheads="1"/>
            </p:cNvSpPr>
            <p:nvPr/>
          </p:nvSpPr>
          <p:spPr bwMode="auto">
            <a:xfrm>
              <a:off x="1299844" y="3197550"/>
              <a:ext cx="826136" cy="828024"/>
            </a:xfrm>
            <a:prstGeom prst="ellips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9" name="组合 8"/>
          <p:cNvGrpSpPr/>
          <p:nvPr/>
        </p:nvGrpSpPr>
        <p:grpSpPr>
          <a:xfrm>
            <a:off x="2725688" y="2518704"/>
            <a:ext cx="826217" cy="2862243"/>
            <a:chOff x="2725420" y="2517307"/>
            <a:chExt cx="826136" cy="2861961"/>
          </a:xfrm>
          <a:solidFill>
            <a:srgbClr val="4F2600"/>
          </a:solidFill>
        </p:grpSpPr>
        <p:cxnSp>
          <p:nvCxnSpPr>
            <p:cNvPr id="70" name="直接连接符 69"/>
            <p:cNvCxnSpPr>
              <a:stCxn id="61" idx="4"/>
            </p:cNvCxnSpPr>
            <p:nvPr/>
          </p:nvCxnSpPr>
          <p:spPr>
            <a:xfrm>
              <a:off x="3138488" y="3345331"/>
              <a:ext cx="0" cy="2033937"/>
            </a:xfrm>
            <a:prstGeom prst="line">
              <a:avLst/>
            </a:prstGeom>
            <a:grpFill/>
            <a:ln w="25400">
              <a:solidFill>
                <a:srgbClr val="4F2600"/>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0" name="Oval 5"/>
            <p:cNvSpPr>
              <a:spLocks noChangeArrowheads="1"/>
            </p:cNvSpPr>
            <p:nvPr/>
          </p:nvSpPr>
          <p:spPr bwMode="auto">
            <a:xfrm>
              <a:off x="2795906" y="2583657"/>
              <a:ext cx="693738" cy="695325"/>
            </a:xfrm>
            <a:prstGeom prst="ellipse">
              <a:avLst/>
            </a:prstGeom>
            <a:grpFill/>
            <a:ln w="25400">
              <a:solidFill>
                <a:srgbClr val="4F2600"/>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61" name="Oval 5"/>
            <p:cNvSpPr>
              <a:spLocks noChangeArrowheads="1"/>
            </p:cNvSpPr>
            <p:nvPr/>
          </p:nvSpPr>
          <p:spPr bwMode="auto">
            <a:xfrm>
              <a:off x="2725420" y="2517307"/>
              <a:ext cx="826136" cy="828024"/>
            </a:xfrm>
            <a:prstGeom prst="ellipse">
              <a:avLst/>
            </a:prstGeom>
            <a:grpFill/>
            <a:ln w="25400">
              <a:solidFill>
                <a:srgbClr val="4F2600"/>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pSp>
      <p:grpSp>
        <p:nvGrpSpPr>
          <p:cNvPr id="10" name="组合 9"/>
          <p:cNvGrpSpPr/>
          <p:nvPr/>
        </p:nvGrpSpPr>
        <p:grpSpPr>
          <a:xfrm>
            <a:off x="4147751" y="3280429"/>
            <a:ext cx="826217" cy="2098613"/>
            <a:chOff x="4143057" y="3280862"/>
            <a:chExt cx="826136" cy="2098406"/>
          </a:xfrm>
          <a:solidFill>
            <a:srgbClr val="CE7B01"/>
          </a:solidFill>
        </p:grpSpPr>
        <p:cxnSp>
          <p:nvCxnSpPr>
            <p:cNvPr id="72" name="直接连接符 71"/>
            <p:cNvCxnSpPr>
              <a:stCxn id="63" idx="4"/>
            </p:cNvCxnSpPr>
            <p:nvPr/>
          </p:nvCxnSpPr>
          <p:spPr>
            <a:xfrm>
              <a:off x="4556125" y="4108886"/>
              <a:ext cx="11714" cy="1270382"/>
            </a:xfrm>
            <a:prstGeom prst="lin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2" name="Oval 5"/>
            <p:cNvSpPr>
              <a:spLocks noChangeArrowheads="1"/>
            </p:cNvSpPr>
            <p:nvPr/>
          </p:nvSpPr>
          <p:spPr bwMode="auto">
            <a:xfrm>
              <a:off x="4213543" y="3347212"/>
              <a:ext cx="693738" cy="695325"/>
            </a:xfrm>
            <a:prstGeom prst="ellips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63" name="Oval 5"/>
            <p:cNvSpPr>
              <a:spLocks noChangeArrowheads="1"/>
            </p:cNvSpPr>
            <p:nvPr/>
          </p:nvSpPr>
          <p:spPr bwMode="auto">
            <a:xfrm>
              <a:off x="4143057" y="3280862"/>
              <a:ext cx="826136" cy="828024"/>
            </a:xfrm>
            <a:prstGeom prst="ellips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grpSp>
      <p:grpSp>
        <p:nvGrpSpPr>
          <p:cNvPr id="13" name="组合 12"/>
          <p:cNvGrpSpPr/>
          <p:nvPr/>
        </p:nvGrpSpPr>
        <p:grpSpPr>
          <a:xfrm>
            <a:off x="5562830" y="2571565"/>
            <a:ext cx="826217" cy="2809382"/>
            <a:chOff x="5562282" y="2570163"/>
            <a:chExt cx="826136" cy="2809105"/>
          </a:xfrm>
          <a:solidFill>
            <a:srgbClr val="4F2600"/>
          </a:solidFill>
        </p:grpSpPr>
        <p:cxnSp>
          <p:nvCxnSpPr>
            <p:cNvPr id="74" name="直接连接符 73"/>
            <p:cNvCxnSpPr>
              <a:stCxn id="65" idx="4"/>
            </p:cNvCxnSpPr>
            <p:nvPr/>
          </p:nvCxnSpPr>
          <p:spPr>
            <a:xfrm>
              <a:off x="5975350" y="3398187"/>
              <a:ext cx="0" cy="1981081"/>
            </a:xfrm>
            <a:prstGeom prst="line">
              <a:avLst/>
            </a:prstGeom>
            <a:grpFill/>
            <a:ln w="25400">
              <a:solidFill>
                <a:srgbClr val="4F2600"/>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4" name="Oval 5"/>
            <p:cNvSpPr>
              <a:spLocks noChangeArrowheads="1"/>
            </p:cNvSpPr>
            <p:nvPr/>
          </p:nvSpPr>
          <p:spPr bwMode="auto">
            <a:xfrm>
              <a:off x="5632768" y="2636513"/>
              <a:ext cx="693738" cy="695325"/>
            </a:xfrm>
            <a:prstGeom prst="ellipse">
              <a:avLst/>
            </a:prstGeom>
            <a:grpFill/>
            <a:ln w="25400">
              <a:solidFill>
                <a:srgbClr val="4F2600"/>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65" name="Oval 5"/>
            <p:cNvSpPr>
              <a:spLocks noChangeArrowheads="1"/>
            </p:cNvSpPr>
            <p:nvPr/>
          </p:nvSpPr>
          <p:spPr bwMode="auto">
            <a:xfrm>
              <a:off x="5562282" y="2570163"/>
              <a:ext cx="826136" cy="828024"/>
            </a:xfrm>
            <a:prstGeom prst="ellipse">
              <a:avLst/>
            </a:prstGeom>
            <a:grpFill/>
            <a:ln w="25400">
              <a:solidFill>
                <a:srgbClr val="4F2600"/>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14" name="组合 13"/>
          <p:cNvGrpSpPr/>
          <p:nvPr/>
        </p:nvGrpSpPr>
        <p:grpSpPr>
          <a:xfrm>
            <a:off x="6974257" y="3280454"/>
            <a:ext cx="826217" cy="2100493"/>
            <a:chOff x="6973570" y="3278982"/>
            <a:chExt cx="826136" cy="2100286"/>
          </a:xfrm>
          <a:solidFill>
            <a:srgbClr val="CE7B01"/>
          </a:solidFill>
        </p:grpSpPr>
        <p:cxnSp>
          <p:nvCxnSpPr>
            <p:cNvPr id="76" name="直接连接符 75"/>
            <p:cNvCxnSpPr>
              <a:stCxn id="67" idx="4"/>
            </p:cNvCxnSpPr>
            <p:nvPr/>
          </p:nvCxnSpPr>
          <p:spPr>
            <a:xfrm>
              <a:off x="7386638" y="4107006"/>
              <a:ext cx="0" cy="1272262"/>
            </a:xfrm>
            <a:prstGeom prst="lin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6" name="Oval 5"/>
            <p:cNvSpPr>
              <a:spLocks noChangeArrowheads="1"/>
            </p:cNvSpPr>
            <p:nvPr/>
          </p:nvSpPr>
          <p:spPr bwMode="auto">
            <a:xfrm>
              <a:off x="7044056" y="3345332"/>
              <a:ext cx="693738" cy="695325"/>
            </a:xfrm>
            <a:prstGeom prst="ellips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67" name="Oval 5"/>
            <p:cNvSpPr>
              <a:spLocks noChangeArrowheads="1"/>
            </p:cNvSpPr>
            <p:nvPr/>
          </p:nvSpPr>
          <p:spPr bwMode="auto">
            <a:xfrm>
              <a:off x="6973570" y="3278982"/>
              <a:ext cx="826136" cy="828024"/>
            </a:xfrm>
            <a:prstGeom prst="ellipse">
              <a:avLst/>
            </a:prstGeom>
            <a:grpFill/>
            <a:ln w="25400">
              <a:solidFill>
                <a:srgbClr val="CE7B01"/>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sp>
        <p:nvSpPr>
          <p:cNvPr id="41" name="Rectangle 14"/>
          <p:cNvSpPr>
            <a:spLocks noChangeArrowheads="1"/>
          </p:cNvSpPr>
          <p:nvPr/>
        </p:nvSpPr>
        <p:spPr bwMode="auto">
          <a:xfrm>
            <a:off x="482966" y="2142647"/>
            <a:ext cx="1428891"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120000"/>
              </a:lnSpc>
              <a:spcBef>
                <a:spcPct val="0"/>
              </a:spcBef>
              <a:spcAft>
                <a:spcPct val="0"/>
              </a:spcAft>
              <a:buFont typeface="Arial" panose="020B0604020202020204" pitchFamily="34" charset="0"/>
              <a:buNone/>
            </a:pPr>
            <a:r>
              <a:rPr lang="zh-CN" altLang="en-US" sz="1000" b="1" dirty="0">
                <a:solidFill>
                  <a:schemeClr val="tx1"/>
                </a:solidFill>
                <a:latin typeface="微软雅黑" panose="020B0503020204020204" charset="-122"/>
                <a:ea typeface="微软雅黑" panose="020B0503020204020204" charset="-122"/>
              </a:rPr>
              <a:t>单击此处添加标题</a:t>
            </a:r>
            <a:endParaRPr lang="zh-CN" altLang="en-US" sz="1000" b="1" dirty="0">
              <a:solidFill>
                <a:schemeClr val="tx1"/>
              </a:solidFill>
              <a:latin typeface="微软雅黑" panose="020B0503020204020204" charset="-122"/>
              <a:ea typeface="微软雅黑" panose="020B0503020204020204" charset="-122"/>
            </a:endParaRPr>
          </a:p>
          <a:p>
            <a:pPr algn="ctr" fontAlgn="base">
              <a:lnSpc>
                <a:spcPct val="120000"/>
              </a:lnSpc>
              <a:spcBef>
                <a:spcPct val="0"/>
              </a:spcBef>
              <a:spcAft>
                <a:spcPct val="0"/>
              </a:spcAft>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2" name="Rectangle 15"/>
          <p:cNvSpPr>
            <a:spLocks noChangeArrowheads="1"/>
          </p:cNvSpPr>
          <p:nvPr/>
        </p:nvSpPr>
        <p:spPr bwMode="auto">
          <a:xfrm>
            <a:off x="3854830" y="2144485"/>
            <a:ext cx="1428891"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120000"/>
              </a:lnSpc>
              <a:spcBef>
                <a:spcPct val="0"/>
              </a:spcBef>
              <a:spcAft>
                <a:spcPct val="0"/>
              </a:spcAft>
              <a:buFont typeface="Arial" panose="020B0604020202020204" pitchFamily="34" charset="0"/>
              <a:buNone/>
            </a:pPr>
            <a:r>
              <a:rPr lang="zh-CN" altLang="en-US" sz="1000" b="1" dirty="0">
                <a:latin typeface="微软雅黑" panose="020B0503020204020204" charset="-122"/>
                <a:ea typeface="微软雅黑" panose="020B0503020204020204" charset="-122"/>
                <a:sym typeface="+mn-ea"/>
              </a:rPr>
              <a:t>单击此处添加标题</a:t>
            </a:r>
            <a:endParaRPr lang="zh-CN" altLang="en-US" sz="1000" b="1" dirty="0">
              <a:latin typeface="微软雅黑" panose="020B0503020204020204" charset="-122"/>
              <a:ea typeface="微软雅黑" panose="020B0503020204020204" charset="-122"/>
              <a:sym typeface="+mn-ea"/>
            </a:endParaRPr>
          </a:p>
          <a:p>
            <a:pPr algn="ctr" fontAlgn="base">
              <a:lnSpc>
                <a:spcPct val="120000"/>
              </a:lnSpc>
              <a:spcBef>
                <a:spcPct val="0"/>
              </a:spcBef>
              <a:spcAft>
                <a:spcPct val="0"/>
              </a:spcAft>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3" name="Rectangle 16"/>
          <p:cNvSpPr>
            <a:spLocks noChangeArrowheads="1"/>
          </p:cNvSpPr>
          <p:nvPr/>
        </p:nvSpPr>
        <p:spPr bwMode="auto">
          <a:xfrm>
            <a:off x="7171444" y="2211167"/>
            <a:ext cx="1428891"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120000"/>
              </a:lnSpc>
              <a:spcBef>
                <a:spcPct val="0"/>
              </a:spcBef>
              <a:spcAft>
                <a:spcPct val="0"/>
              </a:spcAft>
              <a:buFont typeface="Arial" panose="020B0604020202020204" pitchFamily="34" charset="0"/>
              <a:buNone/>
            </a:pPr>
            <a:r>
              <a:rPr lang="zh-CN" altLang="en-US" sz="1000" b="1" dirty="0">
                <a:solidFill>
                  <a:schemeClr val="tx1"/>
                </a:solidFill>
                <a:latin typeface="微软雅黑" panose="020B0503020204020204" charset="-122"/>
                <a:ea typeface="微软雅黑" panose="020B0503020204020204" charset="-122"/>
              </a:rPr>
              <a:t>单击此处添加标题</a:t>
            </a:r>
            <a:endParaRPr lang="zh-CN" altLang="en-US" sz="1000" b="1" dirty="0">
              <a:solidFill>
                <a:schemeClr val="tx1"/>
              </a:solidFill>
              <a:latin typeface="微软雅黑" panose="020B0503020204020204" charset="-122"/>
              <a:ea typeface="微软雅黑" panose="020B0503020204020204" charset="-122"/>
            </a:endParaRPr>
          </a:p>
          <a:p>
            <a:pPr algn="ctr" fontAlgn="base">
              <a:lnSpc>
                <a:spcPct val="120000"/>
              </a:lnSpc>
              <a:spcBef>
                <a:spcPct val="0"/>
              </a:spcBef>
              <a:spcAft>
                <a:spcPct val="0"/>
              </a:spcAft>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4" name="Rectangle 17"/>
          <p:cNvSpPr>
            <a:spLocks noChangeArrowheads="1"/>
          </p:cNvSpPr>
          <p:nvPr/>
        </p:nvSpPr>
        <p:spPr bwMode="auto">
          <a:xfrm>
            <a:off x="5493291" y="1410988"/>
            <a:ext cx="1428891"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120000"/>
              </a:lnSpc>
              <a:spcBef>
                <a:spcPct val="0"/>
              </a:spcBef>
              <a:spcAft>
                <a:spcPct val="0"/>
              </a:spcAft>
            </a:pPr>
            <a:r>
              <a:rPr lang="zh-CN" altLang="en-US" sz="1000" b="1" dirty="0">
                <a:solidFill>
                  <a:schemeClr val="tx1"/>
                </a:solidFill>
                <a:latin typeface="微软雅黑" panose="020B0503020204020204" charset="-122"/>
                <a:ea typeface="微软雅黑" panose="020B0503020204020204" charset="-122"/>
              </a:rPr>
              <a:t>单击此处添加标题</a:t>
            </a:r>
            <a:endParaRPr lang="zh-CN" altLang="en-US" sz="1000" b="1" dirty="0">
              <a:solidFill>
                <a:schemeClr val="tx1"/>
              </a:solidFill>
              <a:latin typeface="微软雅黑" panose="020B0503020204020204" charset="-122"/>
              <a:ea typeface="微软雅黑" panose="020B0503020204020204" charset="-122"/>
            </a:endParaRPr>
          </a:p>
          <a:p>
            <a:pPr algn="ctr" fontAlgn="base">
              <a:lnSpc>
                <a:spcPct val="120000"/>
              </a:lnSpc>
              <a:spcBef>
                <a:spcPct val="0"/>
              </a:spcBef>
              <a:spcAft>
                <a:spcPct val="0"/>
              </a:spcAft>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5" name="Rectangle 18"/>
          <p:cNvSpPr>
            <a:spLocks noChangeArrowheads="1"/>
          </p:cNvSpPr>
          <p:nvPr/>
        </p:nvSpPr>
        <p:spPr bwMode="auto">
          <a:xfrm>
            <a:off x="2179853" y="1410988"/>
            <a:ext cx="1428891"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lnSpc>
                <a:spcPct val="120000"/>
              </a:lnSpc>
              <a:spcBef>
                <a:spcPct val="0"/>
              </a:spcBef>
              <a:spcAft>
                <a:spcPct val="0"/>
              </a:spcAft>
            </a:pPr>
            <a:r>
              <a:rPr lang="zh-CN" altLang="en-US" sz="1000" b="1" dirty="0">
                <a:solidFill>
                  <a:schemeClr val="tx1"/>
                </a:solidFill>
                <a:latin typeface="微软雅黑" panose="020B0503020204020204" charset="-122"/>
                <a:ea typeface="微软雅黑" panose="020B0503020204020204" charset="-122"/>
              </a:rPr>
              <a:t>单击此处添加标题</a:t>
            </a:r>
            <a:endParaRPr lang="zh-CN" altLang="en-US" sz="1000" b="1" dirty="0">
              <a:solidFill>
                <a:schemeClr val="tx1"/>
              </a:solidFill>
              <a:latin typeface="微软雅黑" panose="020B0503020204020204" charset="-122"/>
              <a:ea typeface="微软雅黑" panose="020B0503020204020204" charset="-122"/>
            </a:endParaRPr>
          </a:p>
          <a:p>
            <a:pPr algn="ctr" fontAlgn="base">
              <a:lnSpc>
                <a:spcPct val="120000"/>
              </a:lnSpc>
              <a:spcBef>
                <a:spcPct val="0"/>
              </a:spcBef>
              <a:spcAft>
                <a:spcPct val="0"/>
              </a:spcAft>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6" name="Text Box 19"/>
          <p:cNvSpPr txBox="1">
            <a:spLocks noChangeArrowheads="1"/>
          </p:cNvSpPr>
          <p:nvPr/>
        </p:nvSpPr>
        <p:spPr bwMode="auto">
          <a:xfrm>
            <a:off x="1426379" y="3450809"/>
            <a:ext cx="589280"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zh-CN" altLang="zh-CN" sz="1600" dirty="0">
                <a:solidFill>
                  <a:schemeClr val="bg1"/>
                </a:solidFill>
                <a:latin typeface="微软雅黑" panose="020B0503020204020204" charset="-122"/>
                <a:ea typeface="微软雅黑" panose="020B0503020204020204" charset="-122"/>
              </a:rPr>
              <a:t>201</a:t>
            </a:r>
            <a:r>
              <a:rPr lang="en-US" altLang="zh-CN" sz="1600" dirty="0">
                <a:solidFill>
                  <a:schemeClr val="bg1"/>
                </a:solidFill>
                <a:latin typeface="微软雅黑" panose="020B0503020204020204" charset="-122"/>
                <a:ea typeface="微软雅黑" panose="020B0503020204020204" charset="-122"/>
              </a:rPr>
              <a:t>4</a:t>
            </a:r>
            <a:endParaRPr lang="en-US" altLang="zh-CN" sz="1600" dirty="0">
              <a:solidFill>
                <a:schemeClr val="bg1"/>
              </a:solidFill>
              <a:latin typeface="微软雅黑" panose="020B0503020204020204" charset="-122"/>
              <a:ea typeface="微软雅黑" panose="020B0503020204020204" charset="-122"/>
            </a:endParaRPr>
          </a:p>
        </p:txBody>
      </p:sp>
      <p:sp>
        <p:nvSpPr>
          <p:cNvPr id="47" name="Text Box 20"/>
          <p:cNvSpPr txBox="1">
            <a:spLocks noChangeArrowheads="1"/>
          </p:cNvSpPr>
          <p:nvPr/>
        </p:nvSpPr>
        <p:spPr bwMode="auto">
          <a:xfrm>
            <a:off x="2844158" y="2770657"/>
            <a:ext cx="589280"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CN" altLang="zh-CN" sz="1600" dirty="0">
                <a:solidFill>
                  <a:schemeClr val="bg1"/>
                </a:solidFill>
                <a:latin typeface="微软雅黑" panose="020B0503020204020204" charset="-122"/>
                <a:ea typeface="微软雅黑" panose="020B0503020204020204" charset="-122"/>
              </a:rPr>
              <a:t>201</a:t>
            </a:r>
            <a:r>
              <a:rPr lang="en-US" altLang="zh-CN" sz="1600" dirty="0">
                <a:solidFill>
                  <a:schemeClr val="bg1"/>
                </a:solidFill>
                <a:latin typeface="微软雅黑" panose="020B0503020204020204" charset="-122"/>
                <a:ea typeface="微软雅黑" panose="020B0503020204020204" charset="-122"/>
              </a:rPr>
              <a:t>5</a:t>
            </a:r>
            <a:endParaRPr lang="en-US" altLang="zh-CN" sz="1600" dirty="0">
              <a:solidFill>
                <a:schemeClr val="bg1"/>
              </a:solidFill>
              <a:latin typeface="微软雅黑" panose="020B0503020204020204" charset="-122"/>
              <a:ea typeface="微软雅黑" panose="020B0503020204020204" charset="-122"/>
            </a:endParaRPr>
          </a:p>
        </p:txBody>
      </p:sp>
      <p:sp>
        <p:nvSpPr>
          <p:cNvPr id="48" name="Text Box 21"/>
          <p:cNvSpPr txBox="1">
            <a:spLocks noChangeArrowheads="1"/>
          </p:cNvSpPr>
          <p:nvPr/>
        </p:nvSpPr>
        <p:spPr bwMode="auto">
          <a:xfrm>
            <a:off x="4266221" y="3545150"/>
            <a:ext cx="589280"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zh-CN" altLang="zh-CN" sz="1600" dirty="0">
                <a:solidFill>
                  <a:schemeClr val="bg1"/>
                </a:solidFill>
                <a:latin typeface="微软雅黑" panose="020B0503020204020204" charset="-122"/>
                <a:ea typeface="微软雅黑" panose="020B0503020204020204" charset="-122"/>
              </a:rPr>
              <a:t>201</a:t>
            </a:r>
            <a:r>
              <a:rPr lang="en-US" altLang="zh-CN" sz="1600" dirty="0">
                <a:solidFill>
                  <a:schemeClr val="bg1"/>
                </a:solidFill>
                <a:latin typeface="微软雅黑" panose="020B0503020204020204" charset="-122"/>
                <a:ea typeface="微软雅黑" panose="020B0503020204020204" charset="-122"/>
              </a:rPr>
              <a:t>6</a:t>
            </a:r>
            <a:endParaRPr lang="en-US" altLang="zh-CN" sz="1600" dirty="0">
              <a:solidFill>
                <a:schemeClr val="bg1"/>
              </a:solidFill>
              <a:latin typeface="微软雅黑" panose="020B0503020204020204" charset="-122"/>
              <a:ea typeface="微软雅黑" panose="020B0503020204020204" charset="-122"/>
            </a:endParaRPr>
          </a:p>
        </p:txBody>
      </p:sp>
      <p:sp>
        <p:nvSpPr>
          <p:cNvPr id="49" name="Text Box 22"/>
          <p:cNvSpPr txBox="1">
            <a:spLocks noChangeArrowheads="1"/>
          </p:cNvSpPr>
          <p:nvPr/>
        </p:nvSpPr>
        <p:spPr bwMode="auto">
          <a:xfrm>
            <a:off x="5681298" y="2825423"/>
            <a:ext cx="589280"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zh-CN" altLang="zh-CN" sz="1600" dirty="0">
                <a:solidFill>
                  <a:schemeClr val="bg1"/>
                </a:solidFill>
                <a:latin typeface="微软雅黑" panose="020B0503020204020204" charset="-122"/>
                <a:ea typeface="微软雅黑" panose="020B0503020204020204" charset="-122"/>
              </a:rPr>
              <a:t>201</a:t>
            </a:r>
            <a:r>
              <a:rPr lang="en-US" altLang="zh-CN" sz="1600" dirty="0">
                <a:solidFill>
                  <a:schemeClr val="bg1"/>
                </a:solidFill>
                <a:latin typeface="微软雅黑" panose="020B0503020204020204" charset="-122"/>
                <a:ea typeface="微软雅黑" panose="020B0503020204020204" charset="-122"/>
              </a:rPr>
              <a:t>7</a:t>
            </a:r>
            <a:endParaRPr lang="en-US" altLang="zh-CN" sz="1600" dirty="0">
              <a:solidFill>
                <a:schemeClr val="bg1"/>
              </a:solidFill>
              <a:latin typeface="微软雅黑" panose="020B0503020204020204" charset="-122"/>
              <a:ea typeface="微软雅黑" panose="020B0503020204020204" charset="-122"/>
            </a:endParaRPr>
          </a:p>
        </p:txBody>
      </p:sp>
      <p:sp>
        <p:nvSpPr>
          <p:cNvPr id="50" name="Text Box 23"/>
          <p:cNvSpPr txBox="1">
            <a:spLocks noChangeArrowheads="1"/>
          </p:cNvSpPr>
          <p:nvPr/>
        </p:nvSpPr>
        <p:spPr bwMode="auto">
          <a:xfrm>
            <a:off x="7092726" y="3528571"/>
            <a:ext cx="589280"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anose="020B0604020202020204" pitchFamily="34" charset="0"/>
              <a:buNone/>
            </a:pPr>
            <a:r>
              <a:rPr lang="zh-CN" altLang="zh-CN" sz="1600" dirty="0">
                <a:solidFill>
                  <a:schemeClr val="bg1"/>
                </a:solidFill>
                <a:latin typeface="微软雅黑" panose="020B0503020204020204" charset="-122"/>
                <a:ea typeface="微软雅黑" panose="020B0503020204020204" charset="-122"/>
              </a:rPr>
              <a:t>201</a:t>
            </a:r>
            <a:r>
              <a:rPr lang="en-US" altLang="zh-CN" sz="1600" dirty="0">
                <a:solidFill>
                  <a:schemeClr val="bg1"/>
                </a:solidFill>
                <a:latin typeface="微软雅黑" panose="020B0503020204020204" charset="-122"/>
                <a:ea typeface="微软雅黑" panose="020B0503020204020204" charset="-122"/>
              </a:rPr>
              <a:t>8</a:t>
            </a:r>
            <a:endParaRPr lang="en-US" altLang="zh-CN" sz="16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1000"/>
                                        <p:tgtEl>
                                          <p:spTgt spid="44"/>
                                        </p:tgtEl>
                                      </p:cBhvr>
                                    </p:animEffect>
                                    <p:anim calcmode="lin" valueType="num">
                                      <p:cBhvr>
                                        <p:cTn id="73" dur="1000" fill="hold"/>
                                        <p:tgtEl>
                                          <p:spTgt spid="44"/>
                                        </p:tgtEl>
                                        <p:attrNameLst>
                                          <p:attrName>ppt_x</p:attrName>
                                        </p:attrNameLst>
                                      </p:cBhvr>
                                      <p:tavLst>
                                        <p:tav tm="0">
                                          <p:val>
                                            <p:strVal val="#ppt_x"/>
                                          </p:val>
                                        </p:tav>
                                        <p:tav tm="100000">
                                          <p:val>
                                            <p:strVal val="#ppt_x"/>
                                          </p:val>
                                        </p:tav>
                                      </p:tavLst>
                                    </p:anim>
                                    <p:anim calcmode="lin" valueType="num">
                                      <p:cBhvr>
                                        <p:cTn id="74" dur="1000" fill="hold"/>
                                        <p:tgtEl>
                                          <p:spTgt spid="44"/>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1000"/>
                                        <p:tgtEl>
                                          <p:spTgt spid="45"/>
                                        </p:tgtEl>
                                      </p:cBhvr>
                                    </p:animEffect>
                                    <p:anim calcmode="lin" valueType="num">
                                      <p:cBhvr>
                                        <p:cTn id="78" dur="1000" fill="hold"/>
                                        <p:tgtEl>
                                          <p:spTgt spid="45"/>
                                        </p:tgtEl>
                                        <p:attrNameLst>
                                          <p:attrName>ppt_x</p:attrName>
                                        </p:attrNameLst>
                                      </p:cBhvr>
                                      <p:tavLst>
                                        <p:tav tm="0">
                                          <p:val>
                                            <p:strVal val="#ppt_x"/>
                                          </p:val>
                                        </p:tav>
                                        <p:tav tm="100000">
                                          <p:val>
                                            <p:strVal val="#ppt_x"/>
                                          </p:val>
                                        </p:tav>
                                      </p:tavLst>
                                    </p:anim>
                                    <p:anim calcmode="lin" valueType="num">
                                      <p:cBhvr>
                                        <p:cTn id="79" dur="1000" fill="hold"/>
                                        <p:tgtEl>
                                          <p:spTgt spid="45"/>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1000"/>
                                        <p:tgtEl>
                                          <p:spTgt spid="46"/>
                                        </p:tgtEl>
                                      </p:cBhvr>
                                    </p:animEffect>
                                    <p:anim calcmode="lin" valueType="num">
                                      <p:cBhvr>
                                        <p:cTn id="83" dur="1000" fill="hold"/>
                                        <p:tgtEl>
                                          <p:spTgt spid="46"/>
                                        </p:tgtEl>
                                        <p:attrNameLst>
                                          <p:attrName>ppt_x</p:attrName>
                                        </p:attrNameLst>
                                      </p:cBhvr>
                                      <p:tavLst>
                                        <p:tav tm="0">
                                          <p:val>
                                            <p:strVal val="#ppt_x"/>
                                          </p:val>
                                        </p:tav>
                                        <p:tav tm="100000">
                                          <p:val>
                                            <p:strVal val="#ppt_x"/>
                                          </p:val>
                                        </p:tav>
                                      </p:tavLst>
                                    </p:anim>
                                    <p:anim calcmode="lin" valueType="num">
                                      <p:cBhvr>
                                        <p:cTn id="84" dur="1000" fill="hold"/>
                                        <p:tgtEl>
                                          <p:spTgt spid="46"/>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1000"/>
                                        <p:tgtEl>
                                          <p:spTgt spid="47"/>
                                        </p:tgtEl>
                                      </p:cBhvr>
                                    </p:animEffect>
                                    <p:anim calcmode="lin" valueType="num">
                                      <p:cBhvr>
                                        <p:cTn id="88" dur="1000" fill="hold"/>
                                        <p:tgtEl>
                                          <p:spTgt spid="47"/>
                                        </p:tgtEl>
                                        <p:attrNameLst>
                                          <p:attrName>ppt_x</p:attrName>
                                        </p:attrNameLst>
                                      </p:cBhvr>
                                      <p:tavLst>
                                        <p:tav tm="0">
                                          <p:val>
                                            <p:strVal val="#ppt_x"/>
                                          </p:val>
                                        </p:tav>
                                        <p:tav tm="100000">
                                          <p:val>
                                            <p:strVal val="#ppt_x"/>
                                          </p:val>
                                        </p:tav>
                                      </p:tavLst>
                                    </p:anim>
                                    <p:anim calcmode="lin" valueType="num">
                                      <p:cBhvr>
                                        <p:cTn id="89" dur="1000" fill="hold"/>
                                        <p:tgtEl>
                                          <p:spTgt spid="47"/>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1000"/>
                                        <p:tgtEl>
                                          <p:spTgt spid="48"/>
                                        </p:tgtEl>
                                      </p:cBhvr>
                                    </p:animEffect>
                                    <p:anim calcmode="lin" valueType="num">
                                      <p:cBhvr>
                                        <p:cTn id="93" dur="1000" fill="hold"/>
                                        <p:tgtEl>
                                          <p:spTgt spid="48"/>
                                        </p:tgtEl>
                                        <p:attrNameLst>
                                          <p:attrName>ppt_x</p:attrName>
                                        </p:attrNameLst>
                                      </p:cBhvr>
                                      <p:tavLst>
                                        <p:tav tm="0">
                                          <p:val>
                                            <p:strVal val="#ppt_x"/>
                                          </p:val>
                                        </p:tav>
                                        <p:tav tm="100000">
                                          <p:val>
                                            <p:strVal val="#ppt_x"/>
                                          </p:val>
                                        </p:tav>
                                      </p:tavLst>
                                    </p:anim>
                                    <p:anim calcmode="lin" valueType="num">
                                      <p:cBhvr>
                                        <p:cTn id="94" dur="1000" fill="hold"/>
                                        <p:tgtEl>
                                          <p:spTgt spid="48"/>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fade">
                                      <p:cBhvr>
                                        <p:cTn id="97" dur="1000"/>
                                        <p:tgtEl>
                                          <p:spTgt spid="49"/>
                                        </p:tgtEl>
                                      </p:cBhvr>
                                    </p:animEffect>
                                    <p:anim calcmode="lin" valueType="num">
                                      <p:cBhvr>
                                        <p:cTn id="98" dur="1000" fill="hold"/>
                                        <p:tgtEl>
                                          <p:spTgt spid="49"/>
                                        </p:tgtEl>
                                        <p:attrNameLst>
                                          <p:attrName>ppt_x</p:attrName>
                                        </p:attrNameLst>
                                      </p:cBhvr>
                                      <p:tavLst>
                                        <p:tav tm="0">
                                          <p:val>
                                            <p:strVal val="#ppt_x"/>
                                          </p:val>
                                        </p:tav>
                                        <p:tav tm="100000">
                                          <p:val>
                                            <p:strVal val="#ppt_x"/>
                                          </p:val>
                                        </p:tav>
                                      </p:tavLst>
                                    </p:anim>
                                    <p:anim calcmode="lin" valueType="num">
                                      <p:cBhvr>
                                        <p:cTn id="99" dur="1000" fill="hold"/>
                                        <p:tgtEl>
                                          <p:spTgt spid="49"/>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1000"/>
                                        <p:tgtEl>
                                          <p:spTgt spid="50"/>
                                        </p:tgtEl>
                                      </p:cBhvr>
                                    </p:animEffect>
                                    <p:anim calcmode="lin" valueType="num">
                                      <p:cBhvr>
                                        <p:cTn id="103" dur="1000" fill="hold"/>
                                        <p:tgtEl>
                                          <p:spTgt spid="50"/>
                                        </p:tgtEl>
                                        <p:attrNameLst>
                                          <p:attrName>ppt_x</p:attrName>
                                        </p:attrNameLst>
                                      </p:cBhvr>
                                      <p:tavLst>
                                        <p:tav tm="0">
                                          <p:val>
                                            <p:strVal val="#ppt_x"/>
                                          </p:val>
                                        </p:tav>
                                        <p:tav tm="100000">
                                          <p:val>
                                            <p:strVal val="#ppt_x"/>
                                          </p:val>
                                        </p:tav>
                                      </p:tavLst>
                                    </p:anim>
                                    <p:anim calcmode="lin" valueType="num">
                                      <p:cBhvr>
                                        <p:cTn id="10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41" grpId="0"/>
      <p:bldP spid="42" grpId="0"/>
      <p:bldP spid="43" grpId="0"/>
      <p:bldP spid="44" grpId="0"/>
      <p:bldP spid="45" grpId="0"/>
      <p:bldP spid="46" grpId="0" animBg="1"/>
      <p:bldP spid="47" grpId="0" animBg="1"/>
      <p:bldP spid="48" grpId="0" animBg="1"/>
      <p:bldP spid="49"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工作经验总结</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8" name="Freeform 31"/>
          <p:cNvSpPr/>
          <p:nvPr/>
        </p:nvSpPr>
        <p:spPr bwMode="auto">
          <a:xfrm>
            <a:off x="3981215" y="959664"/>
            <a:ext cx="1012925" cy="3672248"/>
          </a:xfrm>
          <a:custGeom>
            <a:avLst/>
            <a:gdLst>
              <a:gd name="T0" fmla="*/ 416 w 833"/>
              <a:gd name="T1" fmla="*/ 2194 h 3027"/>
              <a:gd name="T2" fmla="*/ 416 w 833"/>
              <a:gd name="T3" fmla="*/ 2194 h 3027"/>
              <a:gd name="T4" fmla="*/ 102 w 833"/>
              <a:gd name="T5" fmla="*/ 1879 h 3027"/>
              <a:gd name="T6" fmla="*/ 416 w 833"/>
              <a:gd name="T7" fmla="*/ 1564 h 3027"/>
              <a:gd name="T8" fmla="*/ 416 w 833"/>
              <a:gd name="T9" fmla="*/ 1564 h 3027"/>
              <a:gd name="T10" fmla="*/ 833 w 833"/>
              <a:gd name="T11" fmla="*/ 1148 h 3027"/>
              <a:gd name="T12" fmla="*/ 416 w 833"/>
              <a:gd name="T13" fmla="*/ 731 h 3027"/>
              <a:gd name="T14" fmla="*/ 416 w 833"/>
              <a:gd name="T15" fmla="*/ 731 h 3027"/>
              <a:gd name="T16" fmla="*/ 102 w 833"/>
              <a:gd name="T17" fmla="*/ 416 h 3027"/>
              <a:gd name="T18" fmla="*/ 416 w 833"/>
              <a:gd name="T19" fmla="*/ 102 h 3027"/>
              <a:gd name="T20" fmla="*/ 416 w 833"/>
              <a:gd name="T21" fmla="*/ 0 h 3027"/>
              <a:gd name="T22" fmla="*/ 0 w 833"/>
              <a:gd name="T23" fmla="*/ 416 h 3027"/>
              <a:gd name="T24" fmla="*/ 416 w 833"/>
              <a:gd name="T25" fmla="*/ 833 h 3027"/>
              <a:gd name="T26" fmla="*/ 416 w 833"/>
              <a:gd name="T27" fmla="*/ 833 h 3027"/>
              <a:gd name="T28" fmla="*/ 731 w 833"/>
              <a:gd name="T29" fmla="*/ 1148 h 3027"/>
              <a:gd name="T30" fmla="*/ 416 w 833"/>
              <a:gd name="T31" fmla="*/ 1462 h 3027"/>
              <a:gd name="T32" fmla="*/ 416 w 833"/>
              <a:gd name="T33" fmla="*/ 1462 h 3027"/>
              <a:gd name="T34" fmla="*/ 0 w 833"/>
              <a:gd name="T35" fmla="*/ 1879 h 3027"/>
              <a:gd name="T36" fmla="*/ 416 w 833"/>
              <a:gd name="T37" fmla="*/ 2296 h 3027"/>
              <a:gd name="T38" fmla="*/ 416 w 833"/>
              <a:gd name="T39" fmla="*/ 2296 h 3027"/>
              <a:gd name="T40" fmla="*/ 731 w 833"/>
              <a:gd name="T41" fmla="*/ 2610 h 3027"/>
              <a:gd name="T42" fmla="*/ 416 w 833"/>
              <a:gd name="T43" fmla="*/ 2925 h 3027"/>
              <a:gd name="T44" fmla="*/ 416 w 833"/>
              <a:gd name="T45" fmla="*/ 3027 h 3027"/>
              <a:gd name="T46" fmla="*/ 833 w 833"/>
              <a:gd name="T47" fmla="*/ 2610 h 3027"/>
              <a:gd name="T48" fmla="*/ 416 w 833"/>
              <a:gd name="T49" fmla="*/ 2194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3" h="3027">
                <a:moveTo>
                  <a:pt x="416" y="2194"/>
                </a:moveTo>
                <a:cubicBezTo>
                  <a:pt x="416" y="2194"/>
                  <a:pt x="416" y="2194"/>
                  <a:pt x="416" y="2194"/>
                </a:cubicBezTo>
                <a:cubicBezTo>
                  <a:pt x="243" y="2194"/>
                  <a:pt x="102" y="2053"/>
                  <a:pt x="102" y="1879"/>
                </a:cubicBezTo>
                <a:cubicBezTo>
                  <a:pt x="102" y="1705"/>
                  <a:pt x="243" y="1564"/>
                  <a:pt x="416" y="1564"/>
                </a:cubicBezTo>
                <a:cubicBezTo>
                  <a:pt x="416" y="1564"/>
                  <a:pt x="416" y="1564"/>
                  <a:pt x="416" y="1564"/>
                </a:cubicBezTo>
                <a:cubicBezTo>
                  <a:pt x="647" y="1564"/>
                  <a:pt x="833" y="1378"/>
                  <a:pt x="833" y="1148"/>
                </a:cubicBezTo>
                <a:cubicBezTo>
                  <a:pt x="833" y="918"/>
                  <a:pt x="647" y="731"/>
                  <a:pt x="416" y="731"/>
                </a:cubicBezTo>
                <a:cubicBezTo>
                  <a:pt x="416" y="731"/>
                  <a:pt x="416" y="731"/>
                  <a:pt x="416" y="731"/>
                </a:cubicBezTo>
                <a:cubicBezTo>
                  <a:pt x="243" y="731"/>
                  <a:pt x="102" y="590"/>
                  <a:pt x="102" y="416"/>
                </a:cubicBezTo>
                <a:cubicBezTo>
                  <a:pt x="102" y="243"/>
                  <a:pt x="243" y="102"/>
                  <a:pt x="416" y="102"/>
                </a:cubicBezTo>
                <a:cubicBezTo>
                  <a:pt x="416" y="0"/>
                  <a:pt x="416" y="0"/>
                  <a:pt x="416" y="0"/>
                </a:cubicBezTo>
                <a:cubicBezTo>
                  <a:pt x="186" y="0"/>
                  <a:pt x="0" y="186"/>
                  <a:pt x="0" y="416"/>
                </a:cubicBezTo>
                <a:cubicBezTo>
                  <a:pt x="0" y="646"/>
                  <a:pt x="186" y="833"/>
                  <a:pt x="416" y="833"/>
                </a:cubicBezTo>
                <a:cubicBezTo>
                  <a:pt x="416" y="833"/>
                  <a:pt x="416" y="833"/>
                  <a:pt x="416" y="833"/>
                </a:cubicBezTo>
                <a:cubicBezTo>
                  <a:pt x="590" y="833"/>
                  <a:pt x="731" y="974"/>
                  <a:pt x="731" y="1148"/>
                </a:cubicBezTo>
                <a:cubicBezTo>
                  <a:pt x="731" y="1321"/>
                  <a:pt x="590" y="1462"/>
                  <a:pt x="416" y="1462"/>
                </a:cubicBezTo>
                <a:cubicBezTo>
                  <a:pt x="416" y="1462"/>
                  <a:pt x="416" y="1462"/>
                  <a:pt x="416" y="1462"/>
                </a:cubicBezTo>
                <a:cubicBezTo>
                  <a:pt x="186" y="1462"/>
                  <a:pt x="0" y="1649"/>
                  <a:pt x="0" y="1879"/>
                </a:cubicBezTo>
                <a:cubicBezTo>
                  <a:pt x="0" y="2109"/>
                  <a:pt x="186" y="2296"/>
                  <a:pt x="416" y="2296"/>
                </a:cubicBezTo>
                <a:cubicBezTo>
                  <a:pt x="416" y="2296"/>
                  <a:pt x="416" y="2296"/>
                  <a:pt x="416" y="2296"/>
                </a:cubicBezTo>
                <a:cubicBezTo>
                  <a:pt x="590" y="2296"/>
                  <a:pt x="731" y="2437"/>
                  <a:pt x="731" y="2610"/>
                </a:cubicBezTo>
                <a:cubicBezTo>
                  <a:pt x="731" y="2784"/>
                  <a:pt x="590" y="2925"/>
                  <a:pt x="416" y="2925"/>
                </a:cubicBezTo>
                <a:cubicBezTo>
                  <a:pt x="416" y="3027"/>
                  <a:pt x="416" y="3027"/>
                  <a:pt x="416" y="3027"/>
                </a:cubicBezTo>
                <a:cubicBezTo>
                  <a:pt x="647" y="3027"/>
                  <a:pt x="833" y="2841"/>
                  <a:pt x="833" y="2610"/>
                </a:cubicBezTo>
                <a:cubicBezTo>
                  <a:pt x="833" y="2380"/>
                  <a:pt x="647" y="2194"/>
                  <a:pt x="416" y="2194"/>
                </a:cubicBezTo>
                <a:close/>
              </a:path>
            </a:pathLst>
          </a:custGeom>
          <a:solidFill>
            <a:schemeClr val="bg1">
              <a:lumMod val="85000"/>
              <a:alpha val="50000"/>
            </a:schemeClr>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9" name="Freeform 32"/>
          <p:cNvSpPr/>
          <p:nvPr/>
        </p:nvSpPr>
        <p:spPr bwMode="auto">
          <a:xfrm>
            <a:off x="4892529" y="1267670"/>
            <a:ext cx="269902" cy="398501"/>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0" name="Freeform 33"/>
          <p:cNvSpPr/>
          <p:nvPr/>
        </p:nvSpPr>
        <p:spPr bwMode="auto">
          <a:xfrm>
            <a:off x="3830388" y="2151993"/>
            <a:ext cx="268313" cy="398502"/>
          </a:xfrm>
          <a:custGeom>
            <a:avLst/>
            <a:gdLst>
              <a:gd name="T0" fmla="*/ 169 w 169"/>
              <a:gd name="T1" fmla="*/ 251 h 251"/>
              <a:gd name="T2" fmla="*/ 78 w 169"/>
              <a:gd name="T3" fmla="*/ 126 h 251"/>
              <a:gd name="T4" fmla="*/ 169 w 169"/>
              <a:gd name="T5" fmla="*/ 0 h 251"/>
              <a:gd name="T6" fmla="*/ 91 w 169"/>
              <a:gd name="T7" fmla="*/ 0 h 251"/>
              <a:gd name="T8" fmla="*/ 0 w 169"/>
              <a:gd name="T9" fmla="*/ 126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6"/>
                </a:lnTo>
                <a:lnTo>
                  <a:pt x="169" y="0"/>
                </a:lnTo>
                <a:lnTo>
                  <a:pt x="91" y="0"/>
                </a:lnTo>
                <a:lnTo>
                  <a:pt x="0" y="126"/>
                </a:lnTo>
                <a:lnTo>
                  <a:pt x="91" y="251"/>
                </a:lnTo>
                <a:lnTo>
                  <a:pt x="169" y="251"/>
                </a:lnTo>
                <a:close/>
              </a:path>
            </a:pathLst>
          </a:custGeom>
          <a:noFill/>
          <a:ln w="9525">
            <a:solidFill>
              <a:srgbClr val="CE7B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3" name="Freeform 34"/>
          <p:cNvSpPr/>
          <p:nvPr/>
        </p:nvSpPr>
        <p:spPr bwMode="auto">
          <a:xfrm>
            <a:off x="3830388" y="3926993"/>
            <a:ext cx="268313" cy="398502"/>
          </a:xfrm>
          <a:custGeom>
            <a:avLst/>
            <a:gdLst>
              <a:gd name="T0" fmla="*/ 169 w 169"/>
              <a:gd name="T1" fmla="*/ 251 h 251"/>
              <a:gd name="T2" fmla="*/ 78 w 169"/>
              <a:gd name="T3" fmla="*/ 125 h 251"/>
              <a:gd name="T4" fmla="*/ 169 w 169"/>
              <a:gd name="T5" fmla="*/ 0 h 251"/>
              <a:gd name="T6" fmla="*/ 91 w 169"/>
              <a:gd name="T7" fmla="*/ 0 h 251"/>
              <a:gd name="T8" fmla="*/ 0 w 169"/>
              <a:gd name="T9" fmla="*/ 125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5"/>
                </a:lnTo>
                <a:lnTo>
                  <a:pt x="169" y="0"/>
                </a:lnTo>
                <a:lnTo>
                  <a:pt x="91" y="0"/>
                </a:lnTo>
                <a:lnTo>
                  <a:pt x="0" y="125"/>
                </a:lnTo>
                <a:lnTo>
                  <a:pt x="91" y="251"/>
                </a:lnTo>
                <a:lnTo>
                  <a:pt x="169" y="251"/>
                </a:lnTo>
                <a:close/>
              </a:path>
            </a:pathLst>
          </a:custGeom>
          <a:noFill/>
          <a:ln w="9525">
            <a:solidFill>
              <a:srgbClr val="CE7B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4" name="Freeform 35"/>
          <p:cNvSpPr/>
          <p:nvPr/>
        </p:nvSpPr>
        <p:spPr bwMode="auto">
          <a:xfrm>
            <a:off x="4892529" y="3039494"/>
            <a:ext cx="269902" cy="398501"/>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noFill/>
          <a:ln w="9525">
            <a:solidFill>
              <a:srgbClr val="4F26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32" name="Rectangle 53"/>
          <p:cNvSpPr>
            <a:spLocks noChangeArrowheads="1"/>
          </p:cNvSpPr>
          <p:nvPr/>
        </p:nvSpPr>
        <p:spPr bwMode="auto">
          <a:xfrm>
            <a:off x="5359300" y="1172410"/>
            <a:ext cx="2953041" cy="6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050" dirty="0">
                <a:solidFill>
                  <a:schemeClr val="tx1"/>
                </a:solidFill>
                <a:latin typeface="微软雅黑" panose="020B0503020204020204" charset="-122"/>
                <a:ea typeface="微软雅黑" panose="020B0503020204020204" charset="-122"/>
              </a:rPr>
              <a:t>单击此处添加标题</a:t>
            </a:r>
            <a:endParaRPr lang="zh-CN" altLang="en-US" sz="1050" dirty="0">
              <a:solidFill>
                <a:schemeClr val="tx1"/>
              </a:solidFill>
              <a:latin typeface="微软雅黑" panose="020B0503020204020204" charset="-122"/>
              <a:ea typeface="微软雅黑" panose="020B0503020204020204" charset="-122"/>
            </a:endParaRPr>
          </a:p>
          <a:p>
            <a:pPr>
              <a:lnSpc>
                <a:spcPct val="120000"/>
              </a:lnSpc>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r>
              <a:rPr lang="en-US" altLang="zh-CN" sz="800" dirty="0">
                <a:solidFill>
                  <a:schemeClr val="tx1"/>
                </a:solidFill>
                <a:latin typeface="微软雅黑" panose="020B0503020204020204" charset="-122"/>
                <a:ea typeface="微软雅黑" panose="020B0503020204020204" charset="-122"/>
              </a:rPr>
              <a:t>e. </a:t>
            </a:r>
            <a:endParaRPr lang="en-US" altLang="zh-CN" sz="800" dirty="0">
              <a:solidFill>
                <a:schemeClr val="tx1"/>
              </a:solidFill>
              <a:latin typeface="微软雅黑" panose="020B0503020204020204" charset="-122"/>
              <a:ea typeface="微软雅黑" panose="020B0503020204020204" charset="-122"/>
            </a:endParaRPr>
          </a:p>
        </p:txBody>
      </p:sp>
      <p:sp>
        <p:nvSpPr>
          <p:cNvPr id="33" name="Rectangle 54"/>
          <p:cNvSpPr>
            <a:spLocks noChangeArrowheads="1"/>
          </p:cNvSpPr>
          <p:nvPr/>
        </p:nvSpPr>
        <p:spPr bwMode="auto">
          <a:xfrm>
            <a:off x="5359300" y="2942646"/>
            <a:ext cx="2953041" cy="6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1050" dirty="0">
                <a:solidFill>
                  <a:schemeClr val="tx1"/>
                </a:solidFill>
                <a:latin typeface="微软雅黑" panose="020B0503020204020204" charset="-122"/>
                <a:ea typeface="微软雅黑" panose="020B0503020204020204" charset="-122"/>
              </a:rPr>
              <a:t>单击此处添加标题</a:t>
            </a:r>
            <a:endParaRPr sz="1050" dirty="0">
              <a:solidFill>
                <a:schemeClr val="tx1"/>
              </a:solidFill>
              <a:latin typeface="微软雅黑" panose="020B0503020204020204" charset="-122"/>
              <a:ea typeface="微软雅黑" panose="020B0503020204020204" charset="-122"/>
            </a:endParaRPr>
          </a:p>
          <a:p>
            <a:pPr>
              <a:lnSpc>
                <a:spcPct val="120000"/>
              </a:lnSpc>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34" name="Rectangle 55"/>
          <p:cNvSpPr>
            <a:spLocks noChangeArrowheads="1"/>
          </p:cNvSpPr>
          <p:nvPr/>
        </p:nvSpPr>
        <p:spPr bwMode="auto">
          <a:xfrm>
            <a:off x="696354" y="2069435"/>
            <a:ext cx="2953041" cy="6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pPr>
            <a:r>
              <a:rPr sz="1050" dirty="0">
                <a:solidFill>
                  <a:schemeClr val="tx1"/>
                </a:solidFill>
                <a:latin typeface="微软雅黑" panose="020B0503020204020204" charset="-122"/>
                <a:ea typeface="微软雅黑" panose="020B0503020204020204" charset="-122"/>
              </a:rPr>
              <a:t>单击此处添加标题</a:t>
            </a:r>
            <a:endParaRPr sz="1050" dirty="0">
              <a:solidFill>
                <a:schemeClr val="tx1"/>
              </a:solidFill>
              <a:latin typeface="微软雅黑" panose="020B0503020204020204" charset="-122"/>
              <a:ea typeface="微软雅黑" panose="020B0503020204020204" charset="-122"/>
            </a:endParaRPr>
          </a:p>
          <a:p>
            <a:pPr algn="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35" name="Rectangle 56"/>
          <p:cNvSpPr>
            <a:spLocks noChangeArrowheads="1"/>
          </p:cNvSpPr>
          <p:nvPr/>
        </p:nvSpPr>
        <p:spPr bwMode="auto">
          <a:xfrm>
            <a:off x="696354" y="3839672"/>
            <a:ext cx="2953041" cy="6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pPr>
            <a:r>
              <a:rPr sz="1050" dirty="0">
                <a:solidFill>
                  <a:schemeClr val="tx1"/>
                </a:solidFill>
                <a:latin typeface="微软雅黑" panose="020B0503020204020204" charset="-122"/>
                <a:ea typeface="微软雅黑" panose="020B0503020204020204" charset="-122"/>
              </a:rPr>
              <a:t>单击此处添加标题</a:t>
            </a:r>
            <a:endParaRPr sz="1050" dirty="0">
              <a:solidFill>
                <a:schemeClr val="tx1"/>
              </a:solidFill>
              <a:latin typeface="微软雅黑" panose="020B0503020204020204" charset="-122"/>
              <a:ea typeface="微软雅黑" panose="020B0503020204020204" charset="-122"/>
            </a:endParaRPr>
          </a:p>
          <a:p>
            <a:pPr algn="r">
              <a:lnSpc>
                <a:spcPct val="120000"/>
              </a:lnSpc>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grpSp>
        <p:nvGrpSpPr>
          <p:cNvPr id="43" name="组合 42"/>
          <p:cNvGrpSpPr/>
          <p:nvPr/>
        </p:nvGrpSpPr>
        <p:grpSpPr>
          <a:xfrm>
            <a:off x="4179671" y="3815117"/>
            <a:ext cx="630300" cy="628606"/>
            <a:chOff x="4256087" y="4000899"/>
            <a:chExt cx="630238" cy="628544"/>
          </a:xfrm>
          <a:solidFill>
            <a:srgbClr val="CE7B01"/>
          </a:solidFill>
        </p:grpSpPr>
        <p:sp>
          <p:nvSpPr>
            <p:cNvPr id="41" name="Oval 27"/>
            <p:cNvSpPr>
              <a:spLocks noChangeArrowheads="1"/>
            </p:cNvSpPr>
            <p:nvPr/>
          </p:nvSpPr>
          <p:spPr bwMode="auto">
            <a:xfrm>
              <a:off x="4319927" y="4066036"/>
              <a:ext cx="502558" cy="499856"/>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7" name="Oval 30"/>
            <p:cNvSpPr>
              <a:spLocks noChangeArrowheads="1"/>
            </p:cNvSpPr>
            <p:nvPr/>
          </p:nvSpPr>
          <p:spPr bwMode="auto">
            <a:xfrm>
              <a:off x="4256087" y="4000899"/>
              <a:ext cx="630238" cy="628544"/>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3" name="Group 52"/>
          <p:cNvGrpSpPr/>
          <p:nvPr/>
        </p:nvGrpSpPr>
        <p:grpSpPr bwMode="auto">
          <a:xfrm>
            <a:off x="4414645" y="4004789"/>
            <a:ext cx="177818" cy="242911"/>
            <a:chOff x="2829" y="2517"/>
            <a:chExt cx="112" cy="153"/>
          </a:xfrm>
          <a:solidFill>
            <a:schemeClr val="bg1"/>
          </a:solidFill>
        </p:grpSpPr>
        <p:sp>
          <p:nvSpPr>
            <p:cNvPr id="4" name="Freeform 44"/>
            <p:cNvSpPr>
              <a:spLocks noEditPoints="1"/>
            </p:cNvSpPr>
            <p:nvPr/>
          </p:nvSpPr>
          <p:spPr bwMode="auto">
            <a:xfrm>
              <a:off x="2829" y="2517"/>
              <a:ext cx="112" cy="153"/>
            </a:xfrm>
            <a:custGeom>
              <a:avLst/>
              <a:gdLst>
                <a:gd name="T0" fmla="*/ 112 w 112"/>
                <a:gd name="T1" fmla="*/ 30 h 153"/>
                <a:gd name="T2" fmla="*/ 82 w 112"/>
                <a:gd name="T3" fmla="*/ 0 h 153"/>
                <a:gd name="T4" fmla="*/ 0 w 112"/>
                <a:gd name="T5" fmla="*/ 0 h 153"/>
                <a:gd name="T6" fmla="*/ 0 w 112"/>
                <a:gd name="T7" fmla="*/ 153 h 153"/>
                <a:gd name="T8" fmla="*/ 112 w 112"/>
                <a:gd name="T9" fmla="*/ 153 h 153"/>
                <a:gd name="T10" fmla="*/ 112 w 112"/>
                <a:gd name="T11" fmla="*/ 30 h 153"/>
                <a:gd name="T12" fmla="*/ 99 w 112"/>
                <a:gd name="T13" fmla="*/ 34 h 153"/>
                <a:gd name="T14" fmla="*/ 79 w 112"/>
                <a:gd name="T15" fmla="*/ 34 h 153"/>
                <a:gd name="T16" fmla="*/ 79 w 112"/>
                <a:gd name="T17" fmla="*/ 14 h 153"/>
                <a:gd name="T18" fmla="*/ 99 w 112"/>
                <a:gd name="T19" fmla="*/ 34 h 153"/>
                <a:gd name="T20" fmla="*/ 99 w 112"/>
                <a:gd name="T21" fmla="*/ 141 h 153"/>
                <a:gd name="T22" fmla="*/ 12 w 112"/>
                <a:gd name="T23" fmla="*/ 141 h 153"/>
                <a:gd name="T24" fmla="*/ 12 w 112"/>
                <a:gd name="T25" fmla="*/ 12 h 153"/>
                <a:gd name="T26" fmla="*/ 67 w 112"/>
                <a:gd name="T27" fmla="*/ 12 h 153"/>
                <a:gd name="T28" fmla="*/ 67 w 112"/>
                <a:gd name="T29" fmla="*/ 46 h 153"/>
                <a:gd name="T30" fmla="*/ 99 w 112"/>
                <a:gd name="T31" fmla="*/ 46 h 153"/>
                <a:gd name="T32" fmla="*/ 99 w 112"/>
                <a:gd name="T33"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53">
                  <a:moveTo>
                    <a:pt x="112" y="30"/>
                  </a:moveTo>
                  <a:lnTo>
                    <a:pt x="82" y="0"/>
                  </a:lnTo>
                  <a:lnTo>
                    <a:pt x="0" y="0"/>
                  </a:lnTo>
                  <a:lnTo>
                    <a:pt x="0" y="153"/>
                  </a:lnTo>
                  <a:lnTo>
                    <a:pt x="112" y="153"/>
                  </a:lnTo>
                  <a:lnTo>
                    <a:pt x="112" y="30"/>
                  </a:lnTo>
                  <a:close/>
                  <a:moveTo>
                    <a:pt x="99" y="34"/>
                  </a:moveTo>
                  <a:lnTo>
                    <a:pt x="79" y="34"/>
                  </a:lnTo>
                  <a:lnTo>
                    <a:pt x="79" y="14"/>
                  </a:lnTo>
                  <a:lnTo>
                    <a:pt x="99" y="34"/>
                  </a:lnTo>
                  <a:close/>
                  <a:moveTo>
                    <a:pt x="99" y="141"/>
                  </a:moveTo>
                  <a:lnTo>
                    <a:pt x="12" y="141"/>
                  </a:lnTo>
                  <a:lnTo>
                    <a:pt x="12" y="12"/>
                  </a:lnTo>
                  <a:lnTo>
                    <a:pt x="67" y="12"/>
                  </a:lnTo>
                  <a:lnTo>
                    <a:pt x="67" y="46"/>
                  </a:lnTo>
                  <a:lnTo>
                    <a:pt x="99" y="46"/>
                  </a:lnTo>
                  <a:lnTo>
                    <a:pt x="99" y="1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8" name="Rectangle 45"/>
            <p:cNvSpPr>
              <a:spLocks noChangeArrowheads="1"/>
            </p:cNvSpPr>
            <p:nvPr/>
          </p:nvSpPr>
          <p:spPr bwMode="auto">
            <a:xfrm>
              <a:off x="2850" y="2557"/>
              <a:ext cx="70"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5" name="Rectangle 46"/>
            <p:cNvSpPr>
              <a:spLocks noChangeArrowheads="1"/>
            </p:cNvSpPr>
            <p:nvPr/>
          </p:nvSpPr>
          <p:spPr bwMode="auto">
            <a:xfrm>
              <a:off x="2850" y="2579"/>
              <a:ext cx="70"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0" name="Rectangle 47"/>
            <p:cNvSpPr>
              <a:spLocks noChangeArrowheads="1"/>
            </p:cNvSpPr>
            <p:nvPr/>
          </p:nvSpPr>
          <p:spPr bwMode="auto">
            <a:xfrm>
              <a:off x="2850" y="2602"/>
              <a:ext cx="70"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1" name="Rectangle 48"/>
            <p:cNvSpPr>
              <a:spLocks noChangeArrowheads="1"/>
            </p:cNvSpPr>
            <p:nvPr/>
          </p:nvSpPr>
          <p:spPr bwMode="auto">
            <a:xfrm>
              <a:off x="2850" y="2625"/>
              <a:ext cx="70" cy="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36" name="组合 35"/>
          <p:cNvGrpSpPr/>
          <p:nvPr/>
        </p:nvGrpSpPr>
        <p:grpSpPr>
          <a:xfrm>
            <a:off x="4179671" y="2927617"/>
            <a:ext cx="630300" cy="628606"/>
            <a:chOff x="4256087" y="3113486"/>
            <a:chExt cx="630238" cy="628544"/>
          </a:xfrm>
          <a:solidFill>
            <a:srgbClr val="4F2600"/>
          </a:solidFill>
        </p:grpSpPr>
        <p:sp>
          <p:nvSpPr>
            <p:cNvPr id="40" name="Oval 27"/>
            <p:cNvSpPr>
              <a:spLocks noChangeArrowheads="1"/>
            </p:cNvSpPr>
            <p:nvPr/>
          </p:nvSpPr>
          <p:spPr bwMode="auto">
            <a:xfrm>
              <a:off x="4319927" y="3177830"/>
              <a:ext cx="502558" cy="499856"/>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6" name="Oval 29"/>
            <p:cNvSpPr>
              <a:spLocks noChangeArrowheads="1"/>
            </p:cNvSpPr>
            <p:nvPr/>
          </p:nvSpPr>
          <p:spPr bwMode="auto">
            <a:xfrm>
              <a:off x="4256087" y="3113486"/>
              <a:ext cx="630238" cy="628544"/>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23" name="Group 51"/>
          <p:cNvGrpSpPr/>
          <p:nvPr/>
        </p:nvGrpSpPr>
        <p:grpSpPr bwMode="auto">
          <a:xfrm>
            <a:off x="4370191" y="3152217"/>
            <a:ext cx="215921" cy="174642"/>
            <a:chOff x="2801" y="1980"/>
            <a:chExt cx="136" cy="110"/>
          </a:xfrm>
          <a:solidFill>
            <a:schemeClr val="bg1"/>
          </a:solidFill>
        </p:grpSpPr>
        <p:sp>
          <p:nvSpPr>
            <p:cNvPr id="24" name="Freeform 42"/>
            <p:cNvSpPr>
              <a:spLocks noEditPoints="1"/>
            </p:cNvSpPr>
            <p:nvPr/>
          </p:nvSpPr>
          <p:spPr bwMode="auto">
            <a:xfrm>
              <a:off x="2801" y="2016"/>
              <a:ext cx="122" cy="74"/>
            </a:xfrm>
            <a:custGeom>
              <a:avLst/>
              <a:gdLst>
                <a:gd name="T0" fmla="*/ 34 w 122"/>
                <a:gd name="T1" fmla="*/ 28 h 74"/>
                <a:gd name="T2" fmla="*/ 34 w 122"/>
                <a:gd name="T3" fmla="*/ 74 h 74"/>
                <a:gd name="T4" fmla="*/ 54 w 122"/>
                <a:gd name="T5" fmla="*/ 74 h 74"/>
                <a:gd name="T6" fmla="*/ 54 w 122"/>
                <a:gd name="T7" fmla="*/ 29 h 74"/>
                <a:gd name="T8" fmla="*/ 44 w 122"/>
                <a:gd name="T9" fmla="*/ 20 h 74"/>
                <a:gd name="T10" fmla="*/ 34 w 122"/>
                <a:gd name="T11" fmla="*/ 28 h 74"/>
                <a:gd name="T12" fmla="*/ 0 w 122"/>
                <a:gd name="T13" fmla="*/ 74 h 74"/>
                <a:gd name="T14" fmla="*/ 20 w 122"/>
                <a:gd name="T15" fmla="*/ 74 h 74"/>
                <a:gd name="T16" fmla="*/ 20 w 122"/>
                <a:gd name="T17" fmla="*/ 39 h 74"/>
                <a:gd name="T18" fmla="*/ 0 w 122"/>
                <a:gd name="T19" fmla="*/ 56 h 74"/>
                <a:gd name="T20" fmla="*/ 0 w 122"/>
                <a:gd name="T21" fmla="*/ 74 h 74"/>
                <a:gd name="T22" fmla="*/ 102 w 122"/>
                <a:gd name="T23" fmla="*/ 18 h 74"/>
                <a:gd name="T24" fmla="*/ 102 w 122"/>
                <a:gd name="T25" fmla="*/ 74 h 74"/>
                <a:gd name="T26" fmla="*/ 122 w 122"/>
                <a:gd name="T27" fmla="*/ 74 h 74"/>
                <a:gd name="T28" fmla="*/ 122 w 122"/>
                <a:gd name="T29" fmla="*/ 0 h 74"/>
                <a:gd name="T30" fmla="*/ 102 w 122"/>
                <a:gd name="T31" fmla="*/ 18 h 74"/>
                <a:gd name="T32" fmla="*/ 67 w 122"/>
                <a:gd name="T33" fmla="*/ 40 h 74"/>
                <a:gd name="T34" fmla="*/ 67 w 122"/>
                <a:gd name="T35" fmla="*/ 74 h 74"/>
                <a:gd name="T36" fmla="*/ 88 w 122"/>
                <a:gd name="T37" fmla="*/ 74 h 74"/>
                <a:gd name="T38" fmla="*/ 88 w 122"/>
                <a:gd name="T39" fmla="*/ 29 h 74"/>
                <a:gd name="T40" fmla="*/ 72 w 122"/>
                <a:gd name="T41" fmla="*/ 43 h 74"/>
                <a:gd name="T42" fmla="*/ 67 w 12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74">
                  <a:moveTo>
                    <a:pt x="34" y="28"/>
                  </a:moveTo>
                  <a:lnTo>
                    <a:pt x="34" y="74"/>
                  </a:lnTo>
                  <a:lnTo>
                    <a:pt x="54" y="74"/>
                  </a:lnTo>
                  <a:lnTo>
                    <a:pt x="54" y="29"/>
                  </a:lnTo>
                  <a:lnTo>
                    <a:pt x="44" y="20"/>
                  </a:lnTo>
                  <a:lnTo>
                    <a:pt x="34" y="28"/>
                  </a:lnTo>
                  <a:close/>
                  <a:moveTo>
                    <a:pt x="0" y="74"/>
                  </a:moveTo>
                  <a:lnTo>
                    <a:pt x="20" y="74"/>
                  </a:lnTo>
                  <a:lnTo>
                    <a:pt x="20" y="39"/>
                  </a:lnTo>
                  <a:lnTo>
                    <a:pt x="0" y="56"/>
                  </a:lnTo>
                  <a:lnTo>
                    <a:pt x="0" y="74"/>
                  </a:lnTo>
                  <a:close/>
                  <a:moveTo>
                    <a:pt x="102" y="18"/>
                  </a:moveTo>
                  <a:lnTo>
                    <a:pt x="102" y="74"/>
                  </a:lnTo>
                  <a:lnTo>
                    <a:pt x="122" y="74"/>
                  </a:lnTo>
                  <a:lnTo>
                    <a:pt x="122" y="0"/>
                  </a:lnTo>
                  <a:lnTo>
                    <a:pt x="102" y="18"/>
                  </a:lnTo>
                  <a:close/>
                  <a:moveTo>
                    <a:pt x="67" y="40"/>
                  </a:moveTo>
                  <a:lnTo>
                    <a:pt x="67" y="74"/>
                  </a:lnTo>
                  <a:lnTo>
                    <a:pt x="88" y="74"/>
                  </a:lnTo>
                  <a:lnTo>
                    <a:pt x="88" y="29"/>
                  </a:lnTo>
                  <a:lnTo>
                    <a:pt x="72" y="43"/>
                  </a:lnTo>
                  <a:lnTo>
                    <a:pt x="67"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5" name="Freeform 43"/>
            <p:cNvSpPr/>
            <p:nvPr/>
          </p:nvSpPr>
          <p:spPr bwMode="auto">
            <a:xfrm>
              <a:off x="2801" y="1980"/>
              <a:ext cx="136" cy="79"/>
            </a:xfrm>
            <a:custGeom>
              <a:avLst/>
              <a:gdLst>
                <a:gd name="T0" fmla="*/ 136 w 136"/>
                <a:gd name="T1" fmla="*/ 0 h 79"/>
                <a:gd name="T2" fmla="*/ 96 w 136"/>
                <a:gd name="T3" fmla="*/ 0 h 79"/>
                <a:gd name="T4" fmla="*/ 113 w 136"/>
                <a:gd name="T5" fmla="*/ 16 h 79"/>
                <a:gd name="T6" fmla="*/ 72 w 136"/>
                <a:gd name="T7" fmla="*/ 52 h 79"/>
                <a:gd name="T8" fmla="*/ 44 w 136"/>
                <a:gd name="T9" fmla="*/ 28 h 79"/>
                <a:gd name="T10" fmla="*/ 0 w 136"/>
                <a:gd name="T11" fmla="*/ 64 h 79"/>
                <a:gd name="T12" fmla="*/ 0 w 136"/>
                <a:gd name="T13" fmla="*/ 79 h 79"/>
                <a:gd name="T14" fmla="*/ 44 w 136"/>
                <a:gd name="T15" fmla="*/ 43 h 79"/>
                <a:gd name="T16" fmla="*/ 72 w 136"/>
                <a:gd name="T17" fmla="*/ 67 h 79"/>
                <a:gd name="T18" fmla="*/ 122 w 136"/>
                <a:gd name="T19" fmla="*/ 25 h 79"/>
                <a:gd name="T20" fmla="*/ 136 w 136"/>
                <a:gd name="T21" fmla="*/ 38 h 79"/>
                <a:gd name="T22" fmla="*/ 136 w 136"/>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79">
                  <a:moveTo>
                    <a:pt x="136" y="0"/>
                  </a:moveTo>
                  <a:lnTo>
                    <a:pt x="96" y="0"/>
                  </a:lnTo>
                  <a:lnTo>
                    <a:pt x="113" y="16"/>
                  </a:lnTo>
                  <a:lnTo>
                    <a:pt x="72" y="52"/>
                  </a:lnTo>
                  <a:lnTo>
                    <a:pt x="44" y="28"/>
                  </a:lnTo>
                  <a:lnTo>
                    <a:pt x="0" y="64"/>
                  </a:lnTo>
                  <a:lnTo>
                    <a:pt x="0" y="79"/>
                  </a:lnTo>
                  <a:lnTo>
                    <a:pt x="44" y="43"/>
                  </a:lnTo>
                  <a:lnTo>
                    <a:pt x="72" y="67"/>
                  </a:lnTo>
                  <a:lnTo>
                    <a:pt x="122" y="25"/>
                  </a:lnTo>
                  <a:lnTo>
                    <a:pt x="136" y="38"/>
                  </a:lnTo>
                  <a:lnTo>
                    <a:pt x="1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11" name="组合 10"/>
          <p:cNvGrpSpPr/>
          <p:nvPr/>
        </p:nvGrpSpPr>
        <p:grpSpPr>
          <a:xfrm>
            <a:off x="4180465" y="2036942"/>
            <a:ext cx="630300" cy="628606"/>
            <a:chOff x="4256881" y="2222899"/>
            <a:chExt cx="630238" cy="628544"/>
          </a:xfrm>
          <a:solidFill>
            <a:srgbClr val="CE7B01"/>
          </a:solidFill>
        </p:grpSpPr>
        <p:sp>
          <p:nvSpPr>
            <p:cNvPr id="39" name="Oval 27"/>
            <p:cNvSpPr>
              <a:spLocks noChangeArrowheads="1"/>
            </p:cNvSpPr>
            <p:nvPr/>
          </p:nvSpPr>
          <p:spPr bwMode="auto">
            <a:xfrm>
              <a:off x="4319927" y="2286795"/>
              <a:ext cx="502558" cy="499856"/>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2" name="Oval 28"/>
            <p:cNvSpPr>
              <a:spLocks noChangeArrowheads="1"/>
            </p:cNvSpPr>
            <p:nvPr/>
          </p:nvSpPr>
          <p:spPr bwMode="auto">
            <a:xfrm>
              <a:off x="4256881" y="2222899"/>
              <a:ext cx="630238" cy="628544"/>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15" name="Group 50"/>
          <p:cNvGrpSpPr/>
          <p:nvPr/>
        </p:nvGrpSpPr>
        <p:grpSpPr bwMode="auto">
          <a:xfrm>
            <a:off x="4382892" y="2244077"/>
            <a:ext cx="227034" cy="215921"/>
            <a:chOff x="2809" y="1408"/>
            <a:chExt cx="143" cy="136"/>
          </a:xfrm>
          <a:solidFill>
            <a:schemeClr val="bg1"/>
          </a:solidFill>
        </p:grpSpPr>
        <p:sp>
          <p:nvSpPr>
            <p:cNvPr id="16" name="Freeform 36"/>
            <p:cNvSpPr/>
            <p:nvPr/>
          </p:nvSpPr>
          <p:spPr bwMode="auto">
            <a:xfrm>
              <a:off x="2884" y="1457"/>
              <a:ext cx="68" cy="66"/>
            </a:xfrm>
            <a:custGeom>
              <a:avLst/>
              <a:gdLst>
                <a:gd name="T0" fmla="*/ 75 w 88"/>
                <a:gd name="T1" fmla="*/ 30 h 86"/>
                <a:gd name="T2" fmla="*/ 58 w 88"/>
                <a:gd name="T3" fmla="*/ 30 h 86"/>
                <a:gd name="T4" fmla="*/ 58 w 88"/>
                <a:gd name="T5" fmla="*/ 13 h 86"/>
                <a:gd name="T6" fmla="*/ 44 w 88"/>
                <a:gd name="T7" fmla="*/ 0 h 86"/>
                <a:gd name="T8" fmla="*/ 31 w 88"/>
                <a:gd name="T9" fmla="*/ 13 h 86"/>
                <a:gd name="T10" fmla="*/ 31 w 88"/>
                <a:gd name="T11" fmla="*/ 30 h 86"/>
                <a:gd name="T12" fmla="*/ 14 w 88"/>
                <a:gd name="T13" fmla="*/ 30 h 86"/>
                <a:gd name="T14" fmla="*/ 0 w 88"/>
                <a:gd name="T15" fmla="*/ 43 h 86"/>
                <a:gd name="T16" fmla="*/ 14 w 88"/>
                <a:gd name="T17" fmla="*/ 56 h 86"/>
                <a:gd name="T18" fmla="*/ 31 w 88"/>
                <a:gd name="T19" fmla="*/ 56 h 86"/>
                <a:gd name="T20" fmla="*/ 31 w 88"/>
                <a:gd name="T21" fmla="*/ 73 h 86"/>
                <a:gd name="T22" fmla="*/ 44 w 88"/>
                <a:gd name="T23" fmla="*/ 86 h 86"/>
                <a:gd name="T24" fmla="*/ 58 w 88"/>
                <a:gd name="T25" fmla="*/ 73 h 86"/>
                <a:gd name="T26" fmla="*/ 58 w 88"/>
                <a:gd name="T27" fmla="*/ 56 h 86"/>
                <a:gd name="T28" fmla="*/ 75 w 88"/>
                <a:gd name="T29" fmla="*/ 56 h 86"/>
                <a:gd name="T30" fmla="*/ 88 w 88"/>
                <a:gd name="T31" fmla="*/ 43 h 86"/>
                <a:gd name="T32" fmla="*/ 75 w 88"/>
                <a:gd name="T33"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17" name="Freeform 37"/>
            <p:cNvSpPr>
              <a:spLocks noEditPoints="1"/>
            </p:cNvSpPr>
            <p:nvPr/>
          </p:nvSpPr>
          <p:spPr bwMode="auto">
            <a:xfrm>
              <a:off x="2809" y="1408"/>
              <a:ext cx="105" cy="136"/>
            </a:xfrm>
            <a:custGeom>
              <a:avLst/>
              <a:gdLst>
                <a:gd name="T0" fmla="*/ 70 w 138"/>
                <a:gd name="T1" fmla="*/ 68 h 178"/>
                <a:gd name="T2" fmla="*/ 105 w 138"/>
                <a:gd name="T3" fmla="*/ 34 h 178"/>
                <a:gd name="T4" fmla="*/ 70 w 138"/>
                <a:gd name="T5" fmla="*/ 0 h 178"/>
                <a:gd name="T6" fmla="*/ 35 w 138"/>
                <a:gd name="T7" fmla="*/ 34 h 178"/>
                <a:gd name="T8" fmla="*/ 70 w 138"/>
                <a:gd name="T9" fmla="*/ 68 h 178"/>
                <a:gd name="T10" fmla="*/ 138 w 138"/>
                <a:gd name="T11" fmla="*/ 165 h 178"/>
                <a:gd name="T12" fmla="*/ 110 w 138"/>
                <a:gd name="T13" fmla="*/ 135 h 178"/>
                <a:gd name="T14" fmla="*/ 80 w 138"/>
                <a:gd name="T15" fmla="*/ 108 h 178"/>
                <a:gd name="T16" fmla="*/ 98 w 138"/>
                <a:gd name="T17" fmla="*/ 87 h 178"/>
                <a:gd name="T18" fmla="*/ 69 w 138"/>
                <a:gd name="T19" fmla="*/ 78 h 178"/>
                <a:gd name="T20" fmla="*/ 0 w 138"/>
                <a:gd name="T21" fmla="*/ 173 h 178"/>
                <a:gd name="T22" fmla="*/ 0 w 138"/>
                <a:gd name="T23" fmla="*/ 178 h 178"/>
                <a:gd name="T24" fmla="*/ 138 w 138"/>
                <a:gd name="T25" fmla="*/ 178 h 178"/>
                <a:gd name="T26" fmla="*/ 138 w 138"/>
                <a:gd name="T27" fmla="*/ 173 h 178"/>
                <a:gd name="T28" fmla="*/ 138 w 138"/>
                <a:gd name="T29" fmla="*/ 1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grpSp>
        <p:nvGrpSpPr>
          <p:cNvPr id="18" name="组合 17"/>
          <p:cNvGrpSpPr/>
          <p:nvPr/>
        </p:nvGrpSpPr>
        <p:grpSpPr>
          <a:xfrm>
            <a:off x="4180465" y="1151084"/>
            <a:ext cx="630300" cy="626910"/>
            <a:chOff x="4256881" y="1337128"/>
            <a:chExt cx="630238" cy="626848"/>
          </a:xfrm>
          <a:solidFill>
            <a:srgbClr val="4F2600"/>
          </a:solidFill>
        </p:grpSpPr>
        <p:sp>
          <p:nvSpPr>
            <p:cNvPr id="37" name="Oval 27"/>
            <p:cNvSpPr>
              <a:spLocks noChangeArrowheads="1"/>
            </p:cNvSpPr>
            <p:nvPr/>
          </p:nvSpPr>
          <p:spPr bwMode="auto">
            <a:xfrm>
              <a:off x="4319927" y="1403351"/>
              <a:ext cx="502558" cy="499856"/>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19" name="Oval 27"/>
            <p:cNvSpPr>
              <a:spLocks noChangeArrowheads="1"/>
            </p:cNvSpPr>
            <p:nvPr/>
          </p:nvSpPr>
          <p:spPr bwMode="auto">
            <a:xfrm>
              <a:off x="4256881" y="1337128"/>
              <a:ext cx="630238" cy="62684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20" name="Group 49"/>
          <p:cNvGrpSpPr/>
          <p:nvPr/>
        </p:nvGrpSpPr>
        <p:grpSpPr bwMode="auto">
          <a:xfrm>
            <a:off x="4400356" y="1339113"/>
            <a:ext cx="195282" cy="268315"/>
            <a:chOff x="2820" y="838"/>
            <a:chExt cx="123" cy="169"/>
          </a:xfrm>
          <a:solidFill>
            <a:schemeClr val="bg1"/>
          </a:solidFill>
        </p:grpSpPr>
        <p:sp>
          <p:nvSpPr>
            <p:cNvPr id="21" name="Freeform 38"/>
            <p:cNvSpPr>
              <a:spLocks noEditPoints="1"/>
            </p:cNvSpPr>
            <p:nvPr/>
          </p:nvSpPr>
          <p:spPr bwMode="auto">
            <a:xfrm>
              <a:off x="2841" y="856"/>
              <a:ext cx="55" cy="70"/>
            </a:xfrm>
            <a:custGeom>
              <a:avLst/>
              <a:gdLst>
                <a:gd name="T0" fmla="*/ 69 w 72"/>
                <a:gd name="T1" fmla="*/ 17 h 91"/>
                <a:gd name="T2" fmla="*/ 3 w 72"/>
                <a:gd name="T3" fmla="*/ 17 h 91"/>
                <a:gd name="T4" fmla="*/ 0 w 72"/>
                <a:gd name="T5" fmla="*/ 20 h 91"/>
                <a:gd name="T6" fmla="*/ 3 w 72"/>
                <a:gd name="T7" fmla="*/ 23 h 91"/>
                <a:gd name="T8" fmla="*/ 69 w 72"/>
                <a:gd name="T9" fmla="*/ 23 h 91"/>
                <a:gd name="T10" fmla="*/ 72 w 72"/>
                <a:gd name="T11" fmla="*/ 20 h 91"/>
                <a:gd name="T12" fmla="*/ 69 w 72"/>
                <a:gd name="T13" fmla="*/ 17 h 91"/>
                <a:gd name="T14" fmla="*/ 3 w 72"/>
                <a:gd name="T15" fmla="*/ 6 h 91"/>
                <a:gd name="T16" fmla="*/ 69 w 72"/>
                <a:gd name="T17" fmla="*/ 6 h 91"/>
                <a:gd name="T18" fmla="*/ 72 w 72"/>
                <a:gd name="T19" fmla="*/ 3 h 91"/>
                <a:gd name="T20" fmla="*/ 69 w 72"/>
                <a:gd name="T21" fmla="*/ 0 h 91"/>
                <a:gd name="T22" fmla="*/ 3 w 72"/>
                <a:gd name="T23" fmla="*/ 0 h 91"/>
                <a:gd name="T24" fmla="*/ 0 w 72"/>
                <a:gd name="T25" fmla="*/ 3 h 91"/>
                <a:gd name="T26" fmla="*/ 3 w 72"/>
                <a:gd name="T27" fmla="*/ 6 h 91"/>
                <a:gd name="T28" fmla="*/ 0 w 72"/>
                <a:gd name="T29" fmla="*/ 37 h 91"/>
                <a:gd name="T30" fmla="*/ 3 w 72"/>
                <a:gd name="T31" fmla="*/ 40 h 91"/>
                <a:gd name="T32" fmla="*/ 50 w 72"/>
                <a:gd name="T33" fmla="*/ 40 h 91"/>
                <a:gd name="T34" fmla="*/ 67 w 72"/>
                <a:gd name="T35" fmla="*/ 34 h 91"/>
                <a:gd name="T36" fmla="*/ 3 w 72"/>
                <a:gd name="T37" fmla="*/ 34 h 91"/>
                <a:gd name="T38" fmla="*/ 0 w 72"/>
                <a:gd name="T39" fmla="*/ 37 h 91"/>
                <a:gd name="T40" fmla="*/ 0 w 72"/>
                <a:gd name="T41" fmla="*/ 54 h 91"/>
                <a:gd name="T42" fmla="*/ 3 w 72"/>
                <a:gd name="T43" fmla="*/ 57 h 91"/>
                <a:gd name="T44" fmla="*/ 31 w 72"/>
                <a:gd name="T45" fmla="*/ 57 h 91"/>
                <a:gd name="T46" fmla="*/ 36 w 72"/>
                <a:gd name="T47" fmla="*/ 51 h 91"/>
                <a:gd name="T48" fmla="*/ 3 w 72"/>
                <a:gd name="T49" fmla="*/ 51 h 91"/>
                <a:gd name="T50" fmla="*/ 0 w 72"/>
                <a:gd name="T51" fmla="*/ 54 h 91"/>
                <a:gd name="T52" fmla="*/ 0 w 72"/>
                <a:gd name="T53" fmla="*/ 71 h 91"/>
                <a:gd name="T54" fmla="*/ 3 w 72"/>
                <a:gd name="T55" fmla="*/ 74 h 91"/>
                <a:gd name="T56" fmla="*/ 22 w 72"/>
                <a:gd name="T57" fmla="*/ 74 h 91"/>
                <a:gd name="T58" fmla="*/ 24 w 72"/>
                <a:gd name="T59" fmla="*/ 68 h 91"/>
                <a:gd name="T60" fmla="*/ 3 w 72"/>
                <a:gd name="T61" fmla="*/ 68 h 91"/>
                <a:gd name="T62" fmla="*/ 0 w 72"/>
                <a:gd name="T63" fmla="*/ 71 h 91"/>
                <a:gd name="T64" fmla="*/ 0 w 72"/>
                <a:gd name="T65" fmla="*/ 88 h 91"/>
                <a:gd name="T66" fmla="*/ 3 w 72"/>
                <a:gd name="T67" fmla="*/ 91 h 91"/>
                <a:gd name="T68" fmla="*/ 18 w 72"/>
                <a:gd name="T69" fmla="*/ 91 h 91"/>
                <a:gd name="T70" fmla="*/ 19 w 72"/>
                <a:gd name="T71" fmla="*/ 85 h 91"/>
                <a:gd name="T72" fmla="*/ 3 w 72"/>
                <a:gd name="T73" fmla="*/ 85 h 91"/>
                <a:gd name="T74" fmla="*/ 0 w 72"/>
                <a:gd name="T75"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91">
                  <a:moveTo>
                    <a:pt x="69" y="17"/>
                  </a:moveTo>
                  <a:cubicBezTo>
                    <a:pt x="3" y="17"/>
                    <a:pt x="3" y="17"/>
                    <a:pt x="3" y="17"/>
                  </a:cubicBezTo>
                  <a:cubicBezTo>
                    <a:pt x="1" y="17"/>
                    <a:pt x="0" y="19"/>
                    <a:pt x="0" y="20"/>
                  </a:cubicBezTo>
                  <a:cubicBezTo>
                    <a:pt x="0" y="22"/>
                    <a:pt x="1" y="23"/>
                    <a:pt x="3" y="23"/>
                  </a:cubicBezTo>
                  <a:cubicBezTo>
                    <a:pt x="69" y="23"/>
                    <a:pt x="69" y="23"/>
                    <a:pt x="69" y="23"/>
                  </a:cubicBezTo>
                  <a:cubicBezTo>
                    <a:pt x="71" y="23"/>
                    <a:pt x="72" y="22"/>
                    <a:pt x="72" y="20"/>
                  </a:cubicBezTo>
                  <a:cubicBezTo>
                    <a:pt x="72" y="19"/>
                    <a:pt x="71" y="17"/>
                    <a:pt x="69" y="17"/>
                  </a:cubicBezTo>
                  <a:close/>
                  <a:moveTo>
                    <a:pt x="3" y="6"/>
                  </a:moveTo>
                  <a:cubicBezTo>
                    <a:pt x="69" y="6"/>
                    <a:pt x="69" y="6"/>
                    <a:pt x="69" y="6"/>
                  </a:cubicBezTo>
                  <a:cubicBezTo>
                    <a:pt x="71" y="6"/>
                    <a:pt x="72" y="5"/>
                    <a:pt x="72" y="3"/>
                  </a:cubicBezTo>
                  <a:cubicBezTo>
                    <a:pt x="72" y="2"/>
                    <a:pt x="71" y="0"/>
                    <a:pt x="69" y="0"/>
                  </a:cubicBezTo>
                  <a:cubicBezTo>
                    <a:pt x="3" y="0"/>
                    <a:pt x="3" y="0"/>
                    <a:pt x="3" y="0"/>
                  </a:cubicBezTo>
                  <a:cubicBezTo>
                    <a:pt x="1" y="0"/>
                    <a:pt x="0" y="2"/>
                    <a:pt x="0" y="3"/>
                  </a:cubicBezTo>
                  <a:cubicBezTo>
                    <a:pt x="0" y="5"/>
                    <a:pt x="1" y="6"/>
                    <a:pt x="3" y="6"/>
                  </a:cubicBezTo>
                  <a:close/>
                  <a:moveTo>
                    <a:pt x="0" y="37"/>
                  </a:moveTo>
                  <a:cubicBezTo>
                    <a:pt x="0" y="39"/>
                    <a:pt x="1" y="40"/>
                    <a:pt x="3" y="40"/>
                  </a:cubicBezTo>
                  <a:cubicBezTo>
                    <a:pt x="50" y="40"/>
                    <a:pt x="50" y="40"/>
                    <a:pt x="50" y="40"/>
                  </a:cubicBezTo>
                  <a:cubicBezTo>
                    <a:pt x="56" y="37"/>
                    <a:pt x="61" y="35"/>
                    <a:pt x="67" y="34"/>
                  </a:cubicBezTo>
                  <a:cubicBezTo>
                    <a:pt x="3" y="34"/>
                    <a:pt x="3" y="34"/>
                    <a:pt x="3" y="34"/>
                  </a:cubicBezTo>
                  <a:cubicBezTo>
                    <a:pt x="1" y="34"/>
                    <a:pt x="0" y="35"/>
                    <a:pt x="0" y="37"/>
                  </a:cubicBezTo>
                  <a:close/>
                  <a:moveTo>
                    <a:pt x="0" y="54"/>
                  </a:moveTo>
                  <a:cubicBezTo>
                    <a:pt x="0" y="56"/>
                    <a:pt x="1" y="57"/>
                    <a:pt x="3" y="57"/>
                  </a:cubicBezTo>
                  <a:cubicBezTo>
                    <a:pt x="31" y="57"/>
                    <a:pt x="31" y="57"/>
                    <a:pt x="31" y="57"/>
                  </a:cubicBezTo>
                  <a:cubicBezTo>
                    <a:pt x="32" y="55"/>
                    <a:pt x="34" y="53"/>
                    <a:pt x="36" y="51"/>
                  </a:cubicBezTo>
                  <a:cubicBezTo>
                    <a:pt x="3" y="51"/>
                    <a:pt x="3" y="51"/>
                    <a:pt x="3" y="51"/>
                  </a:cubicBezTo>
                  <a:cubicBezTo>
                    <a:pt x="1" y="51"/>
                    <a:pt x="0" y="52"/>
                    <a:pt x="0" y="54"/>
                  </a:cubicBezTo>
                  <a:close/>
                  <a:moveTo>
                    <a:pt x="0" y="71"/>
                  </a:moveTo>
                  <a:cubicBezTo>
                    <a:pt x="0" y="72"/>
                    <a:pt x="1" y="74"/>
                    <a:pt x="3" y="74"/>
                  </a:cubicBezTo>
                  <a:cubicBezTo>
                    <a:pt x="22" y="74"/>
                    <a:pt x="22" y="74"/>
                    <a:pt x="22" y="74"/>
                  </a:cubicBezTo>
                  <a:cubicBezTo>
                    <a:pt x="22" y="72"/>
                    <a:pt x="23" y="70"/>
                    <a:pt x="24" y="68"/>
                  </a:cubicBezTo>
                  <a:cubicBezTo>
                    <a:pt x="3" y="68"/>
                    <a:pt x="3" y="68"/>
                    <a:pt x="3" y="68"/>
                  </a:cubicBezTo>
                  <a:cubicBezTo>
                    <a:pt x="1" y="68"/>
                    <a:pt x="0" y="69"/>
                    <a:pt x="0" y="71"/>
                  </a:cubicBezTo>
                  <a:close/>
                  <a:moveTo>
                    <a:pt x="0" y="88"/>
                  </a:moveTo>
                  <a:cubicBezTo>
                    <a:pt x="0" y="89"/>
                    <a:pt x="1" y="91"/>
                    <a:pt x="3" y="91"/>
                  </a:cubicBezTo>
                  <a:cubicBezTo>
                    <a:pt x="18" y="91"/>
                    <a:pt x="18" y="91"/>
                    <a:pt x="18" y="91"/>
                  </a:cubicBezTo>
                  <a:cubicBezTo>
                    <a:pt x="19" y="89"/>
                    <a:pt x="19" y="87"/>
                    <a:pt x="19" y="85"/>
                  </a:cubicBezTo>
                  <a:cubicBezTo>
                    <a:pt x="3" y="85"/>
                    <a:pt x="3" y="85"/>
                    <a:pt x="3" y="85"/>
                  </a:cubicBezTo>
                  <a:cubicBezTo>
                    <a:pt x="1" y="85"/>
                    <a:pt x="0" y="86"/>
                    <a:pt x="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22" name="Freeform 39"/>
            <p:cNvSpPr>
              <a:spLocks noEditPoints="1"/>
            </p:cNvSpPr>
            <p:nvPr/>
          </p:nvSpPr>
          <p:spPr bwMode="auto">
            <a:xfrm>
              <a:off x="2860" y="887"/>
              <a:ext cx="83" cy="81"/>
            </a:xfrm>
            <a:custGeom>
              <a:avLst/>
              <a:gdLst>
                <a:gd name="T0" fmla="*/ 90 w 109"/>
                <a:gd name="T1" fmla="*/ 19 h 106"/>
                <a:gd name="T2" fmla="*/ 20 w 109"/>
                <a:gd name="T3" fmla="*/ 19 h 106"/>
                <a:gd name="T4" fmla="*/ 20 w 109"/>
                <a:gd name="T5" fmla="*/ 87 h 106"/>
                <a:gd name="T6" fmla="*/ 90 w 109"/>
                <a:gd name="T7" fmla="*/ 87 h 106"/>
                <a:gd name="T8" fmla="*/ 90 w 109"/>
                <a:gd name="T9" fmla="*/ 19 h 106"/>
                <a:gd name="T10" fmla="*/ 30 w 109"/>
                <a:gd name="T11" fmla="*/ 77 h 106"/>
                <a:gd name="T12" fmla="*/ 30 w 109"/>
                <a:gd name="T13" fmla="*/ 29 h 106"/>
                <a:gd name="T14" fmla="*/ 79 w 109"/>
                <a:gd name="T15" fmla="*/ 29 h 106"/>
                <a:gd name="T16" fmla="*/ 79 w 109"/>
                <a:gd name="T17" fmla="*/ 77 h 106"/>
                <a:gd name="T18" fmla="*/ 30 w 109"/>
                <a:gd name="T1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6">
                  <a:moveTo>
                    <a:pt x="90" y="19"/>
                  </a:moveTo>
                  <a:cubicBezTo>
                    <a:pt x="70" y="0"/>
                    <a:pt x="39" y="0"/>
                    <a:pt x="20" y="19"/>
                  </a:cubicBezTo>
                  <a:cubicBezTo>
                    <a:pt x="0" y="38"/>
                    <a:pt x="0" y="68"/>
                    <a:pt x="20" y="87"/>
                  </a:cubicBezTo>
                  <a:cubicBezTo>
                    <a:pt x="39" y="106"/>
                    <a:pt x="70" y="106"/>
                    <a:pt x="90" y="87"/>
                  </a:cubicBezTo>
                  <a:cubicBezTo>
                    <a:pt x="109" y="68"/>
                    <a:pt x="109" y="38"/>
                    <a:pt x="90" y="19"/>
                  </a:cubicBezTo>
                  <a:close/>
                  <a:moveTo>
                    <a:pt x="30" y="77"/>
                  </a:moveTo>
                  <a:cubicBezTo>
                    <a:pt x="17" y="64"/>
                    <a:pt x="17" y="42"/>
                    <a:pt x="30" y="29"/>
                  </a:cubicBezTo>
                  <a:cubicBezTo>
                    <a:pt x="44" y="16"/>
                    <a:pt x="66" y="16"/>
                    <a:pt x="79" y="29"/>
                  </a:cubicBezTo>
                  <a:cubicBezTo>
                    <a:pt x="92" y="42"/>
                    <a:pt x="92" y="64"/>
                    <a:pt x="79" y="77"/>
                  </a:cubicBezTo>
                  <a:cubicBezTo>
                    <a:pt x="66" y="90"/>
                    <a:pt x="44" y="90"/>
                    <a:pt x="30"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8" name="Freeform 40"/>
            <p:cNvSpPr>
              <a:spLocks noEditPoints="1"/>
            </p:cNvSpPr>
            <p:nvPr/>
          </p:nvSpPr>
          <p:spPr bwMode="auto">
            <a:xfrm>
              <a:off x="2820" y="955"/>
              <a:ext cx="53" cy="52"/>
            </a:xfrm>
            <a:custGeom>
              <a:avLst/>
              <a:gdLst>
                <a:gd name="T0" fmla="*/ 65 w 69"/>
                <a:gd name="T1" fmla="*/ 4 h 68"/>
                <a:gd name="T2" fmla="*/ 51 w 69"/>
                <a:gd name="T3" fmla="*/ 4 h 68"/>
                <a:gd name="T4" fmla="*/ 51 w 69"/>
                <a:gd name="T5" fmla="*/ 4 h 68"/>
                <a:gd name="T6" fmla="*/ 65 w 69"/>
                <a:gd name="T7" fmla="*/ 18 h 68"/>
                <a:gd name="T8" fmla="*/ 65 w 69"/>
                <a:gd name="T9" fmla="*/ 18 h 68"/>
                <a:gd name="T10" fmla="*/ 65 w 69"/>
                <a:gd name="T11" fmla="*/ 4 h 68"/>
                <a:gd name="T12" fmla="*/ 4 w 69"/>
                <a:gd name="T13" fmla="*/ 50 h 68"/>
                <a:gd name="T14" fmla="*/ 4 w 69"/>
                <a:gd name="T15" fmla="*/ 64 h 68"/>
                <a:gd name="T16" fmla="*/ 18 w 69"/>
                <a:gd name="T17" fmla="*/ 64 h 68"/>
                <a:gd name="T18" fmla="*/ 60 w 69"/>
                <a:gd name="T19" fmla="*/ 23 h 68"/>
                <a:gd name="T20" fmla="*/ 46 w 69"/>
                <a:gd name="T21" fmla="*/ 9 h 68"/>
                <a:gd name="T22" fmla="*/ 4 w 69"/>
                <a:gd name="T23"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5" y="4"/>
                  </a:moveTo>
                  <a:cubicBezTo>
                    <a:pt x="61" y="0"/>
                    <a:pt x="55" y="0"/>
                    <a:pt x="51" y="4"/>
                  </a:cubicBezTo>
                  <a:cubicBezTo>
                    <a:pt x="51" y="4"/>
                    <a:pt x="51" y="4"/>
                    <a:pt x="51" y="4"/>
                  </a:cubicBezTo>
                  <a:cubicBezTo>
                    <a:pt x="65" y="18"/>
                    <a:pt x="65" y="18"/>
                    <a:pt x="65" y="18"/>
                  </a:cubicBezTo>
                  <a:cubicBezTo>
                    <a:pt x="65" y="18"/>
                    <a:pt x="65" y="18"/>
                    <a:pt x="65" y="18"/>
                  </a:cubicBezTo>
                  <a:cubicBezTo>
                    <a:pt x="69" y="14"/>
                    <a:pt x="69" y="8"/>
                    <a:pt x="65" y="4"/>
                  </a:cubicBezTo>
                  <a:close/>
                  <a:moveTo>
                    <a:pt x="4" y="50"/>
                  </a:moveTo>
                  <a:cubicBezTo>
                    <a:pt x="0" y="54"/>
                    <a:pt x="0" y="60"/>
                    <a:pt x="4" y="64"/>
                  </a:cubicBezTo>
                  <a:cubicBezTo>
                    <a:pt x="8" y="68"/>
                    <a:pt x="14" y="68"/>
                    <a:pt x="18" y="64"/>
                  </a:cubicBezTo>
                  <a:cubicBezTo>
                    <a:pt x="60" y="23"/>
                    <a:pt x="60" y="23"/>
                    <a:pt x="60" y="23"/>
                  </a:cubicBezTo>
                  <a:cubicBezTo>
                    <a:pt x="46" y="9"/>
                    <a:pt x="46" y="9"/>
                    <a:pt x="46" y="9"/>
                  </a:cubicBezTo>
                  <a:lnTo>
                    <a:pt x="4"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42" name="Freeform 41"/>
            <p:cNvSpPr/>
            <p:nvPr/>
          </p:nvSpPr>
          <p:spPr bwMode="auto">
            <a:xfrm>
              <a:off x="2823" y="838"/>
              <a:ext cx="91" cy="104"/>
            </a:xfrm>
            <a:custGeom>
              <a:avLst/>
              <a:gdLst>
                <a:gd name="T0" fmla="*/ 57 w 119"/>
                <a:gd name="T1" fmla="*/ 125 h 136"/>
                <a:gd name="T2" fmla="*/ 18 w 119"/>
                <a:gd name="T3" fmla="*/ 125 h 136"/>
                <a:gd name="T4" fmla="*/ 11 w 119"/>
                <a:gd name="T5" fmla="*/ 119 h 136"/>
                <a:gd name="T6" fmla="*/ 11 w 119"/>
                <a:gd name="T7" fmla="*/ 18 h 136"/>
                <a:gd name="T8" fmla="*/ 18 w 119"/>
                <a:gd name="T9" fmla="*/ 12 h 136"/>
                <a:gd name="T10" fmla="*/ 100 w 119"/>
                <a:gd name="T11" fmla="*/ 12 h 136"/>
                <a:gd name="T12" fmla="*/ 107 w 119"/>
                <a:gd name="T13" fmla="*/ 18 h 136"/>
                <a:gd name="T14" fmla="*/ 107 w 119"/>
                <a:gd name="T15" fmla="*/ 71 h 136"/>
                <a:gd name="T16" fmla="*/ 119 w 119"/>
                <a:gd name="T17" fmla="*/ 73 h 136"/>
                <a:gd name="T18" fmla="*/ 119 w 119"/>
                <a:gd name="T19" fmla="*/ 18 h 136"/>
                <a:gd name="T20" fmla="*/ 100 w 119"/>
                <a:gd name="T21" fmla="*/ 0 h 136"/>
                <a:gd name="T22" fmla="*/ 18 w 119"/>
                <a:gd name="T23" fmla="*/ 0 h 136"/>
                <a:gd name="T24" fmla="*/ 0 w 119"/>
                <a:gd name="T25" fmla="*/ 18 h 136"/>
                <a:gd name="T26" fmla="*/ 0 w 119"/>
                <a:gd name="T27" fmla="*/ 119 h 136"/>
                <a:gd name="T28" fmla="*/ 18 w 119"/>
                <a:gd name="T29" fmla="*/ 136 h 136"/>
                <a:gd name="T30" fmla="*/ 61 w 119"/>
                <a:gd name="T31" fmla="*/ 136 h 136"/>
                <a:gd name="T32" fmla="*/ 57 w 119"/>
                <a:gd name="T33"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36">
                  <a:moveTo>
                    <a:pt x="57" y="125"/>
                  </a:moveTo>
                  <a:cubicBezTo>
                    <a:pt x="18" y="125"/>
                    <a:pt x="18" y="125"/>
                    <a:pt x="18" y="125"/>
                  </a:cubicBezTo>
                  <a:cubicBezTo>
                    <a:pt x="14" y="125"/>
                    <a:pt x="11" y="122"/>
                    <a:pt x="11" y="119"/>
                  </a:cubicBezTo>
                  <a:cubicBezTo>
                    <a:pt x="11" y="18"/>
                    <a:pt x="11" y="18"/>
                    <a:pt x="11" y="18"/>
                  </a:cubicBezTo>
                  <a:cubicBezTo>
                    <a:pt x="11" y="15"/>
                    <a:pt x="14" y="12"/>
                    <a:pt x="18" y="12"/>
                  </a:cubicBezTo>
                  <a:cubicBezTo>
                    <a:pt x="100" y="12"/>
                    <a:pt x="100" y="12"/>
                    <a:pt x="100" y="12"/>
                  </a:cubicBezTo>
                  <a:cubicBezTo>
                    <a:pt x="104" y="12"/>
                    <a:pt x="107" y="15"/>
                    <a:pt x="107" y="18"/>
                  </a:cubicBezTo>
                  <a:cubicBezTo>
                    <a:pt x="107" y="71"/>
                    <a:pt x="107" y="71"/>
                    <a:pt x="107" y="71"/>
                  </a:cubicBezTo>
                  <a:cubicBezTo>
                    <a:pt x="111" y="71"/>
                    <a:pt x="115" y="72"/>
                    <a:pt x="119" y="73"/>
                  </a:cubicBezTo>
                  <a:cubicBezTo>
                    <a:pt x="119" y="18"/>
                    <a:pt x="119" y="18"/>
                    <a:pt x="119" y="18"/>
                  </a:cubicBezTo>
                  <a:cubicBezTo>
                    <a:pt x="119" y="8"/>
                    <a:pt x="111" y="0"/>
                    <a:pt x="100" y="0"/>
                  </a:cubicBezTo>
                  <a:cubicBezTo>
                    <a:pt x="18" y="0"/>
                    <a:pt x="18" y="0"/>
                    <a:pt x="18" y="0"/>
                  </a:cubicBezTo>
                  <a:cubicBezTo>
                    <a:pt x="8" y="0"/>
                    <a:pt x="0" y="8"/>
                    <a:pt x="0" y="18"/>
                  </a:cubicBezTo>
                  <a:cubicBezTo>
                    <a:pt x="0" y="119"/>
                    <a:pt x="0" y="119"/>
                    <a:pt x="0" y="119"/>
                  </a:cubicBezTo>
                  <a:cubicBezTo>
                    <a:pt x="0" y="128"/>
                    <a:pt x="8" y="136"/>
                    <a:pt x="18" y="136"/>
                  </a:cubicBezTo>
                  <a:cubicBezTo>
                    <a:pt x="61" y="136"/>
                    <a:pt x="61" y="136"/>
                    <a:pt x="61" y="136"/>
                  </a:cubicBezTo>
                  <a:cubicBezTo>
                    <a:pt x="59" y="133"/>
                    <a:pt x="58" y="129"/>
                    <a:pt x="57"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1000"/>
                                        <p:tgtEl>
                                          <p:spTgt spid="43"/>
                                        </p:tgtEl>
                                      </p:cBhvr>
                                    </p:animEffect>
                                    <p:anim calcmode="lin" valueType="num">
                                      <p:cBhvr>
                                        <p:cTn id="53" dur="1000" fill="hold"/>
                                        <p:tgtEl>
                                          <p:spTgt spid="43"/>
                                        </p:tgtEl>
                                        <p:attrNameLst>
                                          <p:attrName>ppt_x</p:attrName>
                                        </p:attrNameLst>
                                      </p:cBhvr>
                                      <p:tavLst>
                                        <p:tav tm="0">
                                          <p:val>
                                            <p:strVal val="#ppt_x"/>
                                          </p:val>
                                        </p:tav>
                                        <p:tav tm="100000">
                                          <p:val>
                                            <p:strVal val="#ppt_x"/>
                                          </p:val>
                                        </p:tav>
                                      </p:tavLst>
                                    </p:anim>
                                    <p:anim calcmode="lin" valueType="num">
                                      <p:cBhvr>
                                        <p:cTn id="54" dur="1000" fill="hold"/>
                                        <p:tgtEl>
                                          <p:spTgt spid="4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anim calcmode="lin" valueType="num">
                                      <p:cBhvr>
                                        <p:cTn id="88" dur="1000" fill="hold"/>
                                        <p:tgtEl>
                                          <p:spTgt spid="20"/>
                                        </p:tgtEl>
                                        <p:attrNameLst>
                                          <p:attrName>ppt_x</p:attrName>
                                        </p:attrNameLst>
                                      </p:cBhvr>
                                      <p:tavLst>
                                        <p:tav tm="0">
                                          <p:val>
                                            <p:strVal val="#ppt_x"/>
                                          </p:val>
                                        </p:tav>
                                        <p:tav tm="100000">
                                          <p:val>
                                            <p:strVal val="#ppt_x"/>
                                          </p:val>
                                        </p:tav>
                                      </p:tavLst>
                                    </p:anim>
                                    <p:anim calcmode="lin" valueType="num">
                                      <p:cBhvr>
                                        <p:cTn id="8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32" grpId="0"/>
      <p:bldP spid="33"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工作经验总结</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6" name="组合 5"/>
          <p:cNvGrpSpPr/>
          <p:nvPr/>
        </p:nvGrpSpPr>
        <p:grpSpPr>
          <a:xfrm>
            <a:off x="2775484" y="903332"/>
            <a:ext cx="2073230" cy="2584156"/>
            <a:chOff x="2285732" y="3716686"/>
            <a:chExt cx="2763946" cy="3446339"/>
          </a:xfrm>
        </p:grpSpPr>
        <p:grpSp>
          <p:nvGrpSpPr>
            <p:cNvPr id="7" name="组合 6"/>
            <p:cNvGrpSpPr/>
            <p:nvPr/>
          </p:nvGrpSpPr>
          <p:grpSpPr>
            <a:xfrm>
              <a:off x="2285732" y="3716686"/>
              <a:ext cx="2763946" cy="3446339"/>
              <a:chOff x="3295850" y="1908877"/>
              <a:chExt cx="3738030" cy="4660916"/>
            </a:xfrm>
          </p:grpSpPr>
          <p:sp>
            <p:nvSpPr>
              <p:cNvPr id="8" name="圆角矩形 7"/>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9"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10" name="圆角矩形 9"/>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4F2600"/>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nvGrpSpPr>
            <p:cNvPr id="12" name="组合 11"/>
            <p:cNvGrpSpPr/>
            <p:nvPr/>
          </p:nvGrpSpPr>
          <p:grpSpPr>
            <a:xfrm>
              <a:off x="2728219" y="4347491"/>
              <a:ext cx="1068358" cy="945083"/>
              <a:chOff x="2711519" y="4342226"/>
              <a:chExt cx="1068358" cy="945083"/>
            </a:xfrm>
          </p:grpSpPr>
          <p:sp>
            <p:nvSpPr>
              <p:cNvPr id="13" name="文本框 26"/>
              <p:cNvSpPr txBox="1"/>
              <p:nvPr/>
            </p:nvSpPr>
            <p:spPr>
              <a:xfrm>
                <a:off x="2711519" y="4342226"/>
                <a:ext cx="1031437" cy="860413"/>
              </a:xfrm>
              <a:prstGeom prst="rect">
                <a:avLst/>
              </a:prstGeom>
              <a:noFill/>
            </p:spPr>
            <p:txBody>
              <a:bodyPr wrap="square" rtlCol="0">
                <a:spAutoFit/>
              </a:bodyPr>
              <a:lstStyle/>
              <a:p>
                <a:pPr algn="ctr"/>
                <a:r>
                  <a:rPr lang="en-US" altLang="zh-CN" sz="3600" dirty="0">
                    <a:solidFill>
                      <a:prstClr val="white"/>
                    </a:solidFill>
                    <a:latin typeface="微软雅黑" panose="020B0503020204020204" charset="-122"/>
                    <a:ea typeface="微软雅黑" panose="020B0503020204020204" charset="-122"/>
                  </a:rPr>
                  <a:t>01</a:t>
                </a:r>
                <a:endParaRPr lang="en-US" altLang="zh-CN" sz="3600" dirty="0">
                  <a:solidFill>
                    <a:prstClr val="white"/>
                  </a:solidFill>
                  <a:latin typeface="微软雅黑" panose="020B0503020204020204" charset="-122"/>
                  <a:ea typeface="微软雅黑" panose="020B0503020204020204" charset="-122"/>
                </a:endParaRPr>
              </a:p>
            </p:txBody>
          </p:sp>
          <p:sp>
            <p:nvSpPr>
              <p:cNvPr id="14" name="文本框 27"/>
              <p:cNvSpPr txBox="1"/>
              <p:nvPr/>
            </p:nvSpPr>
            <p:spPr>
              <a:xfrm>
                <a:off x="2738817" y="4957033"/>
                <a:ext cx="1041060" cy="330276"/>
              </a:xfrm>
              <a:prstGeom prst="rect">
                <a:avLst/>
              </a:prstGeom>
              <a:noFill/>
            </p:spPr>
            <p:txBody>
              <a:bodyPr wrap="square" rtlCol="0">
                <a:spAutoFit/>
              </a:bodyPr>
              <a:lstStyle/>
              <a:p>
                <a:pPr algn="ctr"/>
                <a:r>
                  <a:rPr lang="en-US" altLang="zh-CN" sz="1015" dirty="0">
                    <a:solidFill>
                      <a:prstClr val="white"/>
                    </a:solidFill>
                    <a:latin typeface="微软雅黑" panose="020B0503020204020204" charset="-122"/>
                    <a:ea typeface="微软雅黑" panose="020B0503020204020204" charset="-122"/>
                  </a:rPr>
                  <a:t>STEP</a:t>
                </a:r>
                <a:endParaRPr lang="en-US" altLang="zh-CN" sz="1015" dirty="0">
                  <a:solidFill>
                    <a:prstClr val="white"/>
                  </a:solidFill>
                  <a:latin typeface="微软雅黑" panose="020B0503020204020204" charset="-122"/>
                  <a:ea typeface="微软雅黑" panose="020B0503020204020204" charset="-122"/>
                </a:endParaRPr>
              </a:p>
            </p:txBody>
          </p:sp>
        </p:grpSp>
      </p:grpSp>
      <p:grpSp>
        <p:nvGrpSpPr>
          <p:cNvPr id="104" name="组合 103"/>
          <p:cNvGrpSpPr/>
          <p:nvPr/>
        </p:nvGrpSpPr>
        <p:grpSpPr>
          <a:xfrm>
            <a:off x="2771700" y="2756480"/>
            <a:ext cx="2066086" cy="2584156"/>
            <a:chOff x="3885937" y="2769115"/>
            <a:chExt cx="2754422" cy="3446339"/>
          </a:xfrm>
        </p:grpSpPr>
        <p:grpSp>
          <p:nvGrpSpPr>
            <p:cNvPr id="105" name="组合 104"/>
            <p:cNvGrpSpPr/>
            <p:nvPr/>
          </p:nvGrpSpPr>
          <p:grpSpPr>
            <a:xfrm>
              <a:off x="3885937" y="2769115"/>
              <a:ext cx="2754422" cy="3446339"/>
              <a:chOff x="3295850" y="1895995"/>
              <a:chExt cx="3725149" cy="4660916"/>
            </a:xfrm>
          </p:grpSpPr>
          <p:sp>
            <p:nvSpPr>
              <p:cNvPr id="106" name="圆角矩形 10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0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108" name="圆角矩形 107"/>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0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E7B01"/>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nvGrpSpPr>
            <p:cNvPr id="110" name="组合 109"/>
            <p:cNvGrpSpPr/>
            <p:nvPr/>
          </p:nvGrpSpPr>
          <p:grpSpPr>
            <a:xfrm>
              <a:off x="4352303" y="3414855"/>
              <a:ext cx="1045498" cy="945083"/>
              <a:chOff x="2734379" y="4342226"/>
              <a:chExt cx="1045498" cy="945083"/>
            </a:xfrm>
          </p:grpSpPr>
          <p:sp>
            <p:nvSpPr>
              <p:cNvPr id="111" name="文本框 32"/>
              <p:cNvSpPr txBox="1"/>
              <p:nvPr/>
            </p:nvSpPr>
            <p:spPr>
              <a:xfrm>
                <a:off x="2734379" y="4342226"/>
                <a:ext cx="1031437" cy="860413"/>
              </a:xfrm>
              <a:prstGeom prst="rect">
                <a:avLst/>
              </a:prstGeom>
              <a:noFill/>
            </p:spPr>
            <p:txBody>
              <a:bodyPr wrap="square" rtlCol="0">
                <a:spAutoFit/>
              </a:bodyPr>
              <a:lstStyle/>
              <a:p>
                <a:pPr algn="ctr"/>
                <a:r>
                  <a:rPr lang="en-US" altLang="zh-CN" sz="3600" dirty="0">
                    <a:solidFill>
                      <a:prstClr val="white"/>
                    </a:solidFill>
                    <a:latin typeface="微软雅黑" panose="020B0503020204020204" charset="-122"/>
                    <a:ea typeface="微软雅黑" panose="020B0503020204020204" charset="-122"/>
                  </a:rPr>
                  <a:t>03</a:t>
                </a:r>
                <a:endParaRPr lang="en-US" altLang="zh-CN" sz="3600" dirty="0">
                  <a:solidFill>
                    <a:prstClr val="white"/>
                  </a:solidFill>
                  <a:latin typeface="微软雅黑" panose="020B0503020204020204" charset="-122"/>
                  <a:ea typeface="微软雅黑" panose="020B0503020204020204" charset="-122"/>
                </a:endParaRPr>
              </a:p>
            </p:txBody>
          </p:sp>
          <p:sp>
            <p:nvSpPr>
              <p:cNvPr id="112" name="文本框 33"/>
              <p:cNvSpPr txBox="1"/>
              <p:nvPr/>
            </p:nvSpPr>
            <p:spPr>
              <a:xfrm>
                <a:off x="2738817" y="4957033"/>
                <a:ext cx="1041060" cy="330276"/>
              </a:xfrm>
              <a:prstGeom prst="rect">
                <a:avLst/>
              </a:prstGeom>
              <a:noFill/>
            </p:spPr>
            <p:txBody>
              <a:bodyPr wrap="square" rtlCol="0">
                <a:spAutoFit/>
              </a:bodyPr>
              <a:lstStyle/>
              <a:p>
                <a:pPr algn="ctr"/>
                <a:r>
                  <a:rPr lang="en-US" altLang="zh-CN" sz="1015" dirty="0">
                    <a:solidFill>
                      <a:prstClr val="white"/>
                    </a:solidFill>
                    <a:latin typeface="微软雅黑" panose="020B0503020204020204" charset="-122"/>
                    <a:ea typeface="微软雅黑" panose="020B0503020204020204" charset="-122"/>
                  </a:rPr>
                  <a:t>STEP</a:t>
                </a:r>
                <a:endParaRPr lang="en-US" altLang="zh-CN" sz="1015" dirty="0">
                  <a:solidFill>
                    <a:prstClr val="white"/>
                  </a:solidFill>
                  <a:latin typeface="微软雅黑" panose="020B0503020204020204" charset="-122"/>
                  <a:ea typeface="微软雅黑" panose="020B0503020204020204" charset="-122"/>
                </a:endParaRPr>
              </a:p>
            </p:txBody>
          </p:sp>
        </p:grpSp>
      </p:grpSp>
      <p:grpSp>
        <p:nvGrpSpPr>
          <p:cNvPr id="15" name="组合 14"/>
          <p:cNvGrpSpPr/>
          <p:nvPr/>
        </p:nvGrpSpPr>
        <p:grpSpPr>
          <a:xfrm>
            <a:off x="4692659" y="900569"/>
            <a:ext cx="2066086" cy="2584156"/>
            <a:chOff x="5489223" y="1837839"/>
            <a:chExt cx="2754422" cy="3446339"/>
          </a:xfrm>
        </p:grpSpPr>
        <p:grpSp>
          <p:nvGrpSpPr>
            <p:cNvPr id="16" name="组合 15"/>
            <p:cNvGrpSpPr/>
            <p:nvPr/>
          </p:nvGrpSpPr>
          <p:grpSpPr>
            <a:xfrm>
              <a:off x="5489223" y="1837839"/>
              <a:ext cx="2754422" cy="3446339"/>
              <a:chOff x="3295850" y="1895995"/>
              <a:chExt cx="3725149" cy="4660916"/>
            </a:xfrm>
          </p:grpSpPr>
          <p:sp>
            <p:nvSpPr>
              <p:cNvPr id="17" name="圆角矩形 16"/>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8"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19" name="圆角矩形 18"/>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20"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E7B01"/>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nvGrpSpPr>
            <p:cNvPr id="21" name="组合 20"/>
            <p:cNvGrpSpPr/>
            <p:nvPr/>
          </p:nvGrpSpPr>
          <p:grpSpPr>
            <a:xfrm>
              <a:off x="5937544" y="2483578"/>
              <a:ext cx="1045498" cy="945083"/>
              <a:chOff x="2734379" y="4342226"/>
              <a:chExt cx="1045498" cy="945083"/>
            </a:xfrm>
          </p:grpSpPr>
          <p:sp>
            <p:nvSpPr>
              <p:cNvPr id="22" name="文本框 35"/>
              <p:cNvSpPr txBox="1"/>
              <p:nvPr/>
            </p:nvSpPr>
            <p:spPr>
              <a:xfrm>
                <a:off x="2734379" y="4342226"/>
                <a:ext cx="1031437" cy="860413"/>
              </a:xfrm>
              <a:prstGeom prst="rect">
                <a:avLst/>
              </a:prstGeom>
              <a:noFill/>
            </p:spPr>
            <p:txBody>
              <a:bodyPr wrap="square" rtlCol="0">
                <a:spAutoFit/>
              </a:bodyPr>
              <a:lstStyle/>
              <a:p>
                <a:pPr algn="ctr"/>
                <a:r>
                  <a:rPr lang="en-US" altLang="zh-CN" sz="3600" dirty="0">
                    <a:solidFill>
                      <a:prstClr val="white"/>
                    </a:solidFill>
                    <a:latin typeface="微软雅黑" panose="020B0503020204020204" charset="-122"/>
                    <a:ea typeface="微软雅黑" panose="020B0503020204020204" charset="-122"/>
                  </a:rPr>
                  <a:t>02</a:t>
                </a:r>
                <a:endParaRPr lang="en-US" altLang="zh-CN" sz="3600" dirty="0">
                  <a:solidFill>
                    <a:prstClr val="white"/>
                  </a:solidFill>
                  <a:latin typeface="微软雅黑" panose="020B0503020204020204" charset="-122"/>
                  <a:ea typeface="微软雅黑" panose="020B0503020204020204" charset="-122"/>
                </a:endParaRPr>
              </a:p>
            </p:txBody>
          </p:sp>
          <p:sp>
            <p:nvSpPr>
              <p:cNvPr id="23" name="文本框 36"/>
              <p:cNvSpPr txBox="1"/>
              <p:nvPr/>
            </p:nvSpPr>
            <p:spPr>
              <a:xfrm>
                <a:off x="2738817" y="4957033"/>
                <a:ext cx="1041060" cy="330276"/>
              </a:xfrm>
              <a:prstGeom prst="rect">
                <a:avLst/>
              </a:prstGeom>
              <a:noFill/>
            </p:spPr>
            <p:txBody>
              <a:bodyPr wrap="square" rtlCol="0">
                <a:spAutoFit/>
              </a:bodyPr>
              <a:lstStyle/>
              <a:p>
                <a:pPr algn="ctr"/>
                <a:r>
                  <a:rPr lang="en-US" altLang="zh-CN" sz="1015" dirty="0">
                    <a:solidFill>
                      <a:prstClr val="white"/>
                    </a:solidFill>
                    <a:latin typeface="微软雅黑" panose="020B0503020204020204" charset="-122"/>
                    <a:ea typeface="微软雅黑" panose="020B0503020204020204" charset="-122"/>
                  </a:rPr>
                  <a:t>STEP</a:t>
                </a:r>
                <a:endParaRPr lang="en-US" altLang="zh-CN" sz="1015" dirty="0">
                  <a:solidFill>
                    <a:prstClr val="white"/>
                  </a:solidFill>
                  <a:latin typeface="微软雅黑" panose="020B0503020204020204" charset="-122"/>
                  <a:ea typeface="微软雅黑" panose="020B0503020204020204" charset="-122"/>
                </a:endParaRPr>
              </a:p>
            </p:txBody>
          </p:sp>
        </p:grpSp>
      </p:grpSp>
      <p:grpSp>
        <p:nvGrpSpPr>
          <p:cNvPr id="174" name="组合 173"/>
          <p:cNvGrpSpPr/>
          <p:nvPr/>
        </p:nvGrpSpPr>
        <p:grpSpPr>
          <a:xfrm>
            <a:off x="4690058" y="2753052"/>
            <a:ext cx="2066086" cy="2584156"/>
            <a:chOff x="7094696" y="911444"/>
            <a:chExt cx="2754422" cy="3446339"/>
          </a:xfrm>
        </p:grpSpPr>
        <p:grpSp>
          <p:nvGrpSpPr>
            <p:cNvPr id="175" name="组合 174"/>
            <p:cNvGrpSpPr/>
            <p:nvPr/>
          </p:nvGrpSpPr>
          <p:grpSpPr>
            <a:xfrm>
              <a:off x="7094696" y="911444"/>
              <a:ext cx="2754422" cy="3446339"/>
              <a:chOff x="3295850" y="1895995"/>
              <a:chExt cx="3725149" cy="4660916"/>
            </a:xfrm>
          </p:grpSpPr>
          <p:sp>
            <p:nvSpPr>
              <p:cNvPr id="176" name="圆角矩形 17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7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178" name="圆角矩形 177"/>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7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4F2600"/>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nvGrpSpPr>
            <p:cNvPr id="180" name="组合 179"/>
            <p:cNvGrpSpPr/>
            <p:nvPr/>
          </p:nvGrpSpPr>
          <p:grpSpPr>
            <a:xfrm>
              <a:off x="7551706" y="1553014"/>
              <a:ext cx="1045498" cy="945083"/>
              <a:chOff x="2734379" y="4342226"/>
              <a:chExt cx="1045498" cy="945083"/>
            </a:xfrm>
          </p:grpSpPr>
          <p:sp>
            <p:nvSpPr>
              <p:cNvPr id="181" name="文本框 38"/>
              <p:cNvSpPr txBox="1"/>
              <p:nvPr/>
            </p:nvSpPr>
            <p:spPr>
              <a:xfrm>
                <a:off x="2734379" y="4342226"/>
                <a:ext cx="1031437" cy="860413"/>
              </a:xfrm>
              <a:prstGeom prst="rect">
                <a:avLst/>
              </a:prstGeom>
              <a:noFill/>
            </p:spPr>
            <p:txBody>
              <a:bodyPr wrap="square" rtlCol="0">
                <a:spAutoFit/>
              </a:bodyPr>
              <a:lstStyle/>
              <a:p>
                <a:pPr algn="ctr"/>
                <a:r>
                  <a:rPr lang="en-US" altLang="zh-CN" sz="3600" dirty="0">
                    <a:solidFill>
                      <a:prstClr val="white"/>
                    </a:solidFill>
                    <a:latin typeface="微软雅黑" panose="020B0503020204020204" charset="-122"/>
                    <a:ea typeface="微软雅黑" panose="020B0503020204020204" charset="-122"/>
                  </a:rPr>
                  <a:t>04</a:t>
                </a:r>
                <a:endParaRPr lang="en-US" altLang="zh-CN" sz="3600" dirty="0">
                  <a:solidFill>
                    <a:prstClr val="white"/>
                  </a:solidFill>
                  <a:latin typeface="微软雅黑" panose="020B0503020204020204" charset="-122"/>
                  <a:ea typeface="微软雅黑" panose="020B0503020204020204" charset="-122"/>
                </a:endParaRPr>
              </a:p>
            </p:txBody>
          </p:sp>
          <p:sp>
            <p:nvSpPr>
              <p:cNvPr id="182" name="文本框 39"/>
              <p:cNvSpPr txBox="1"/>
              <p:nvPr/>
            </p:nvSpPr>
            <p:spPr>
              <a:xfrm>
                <a:off x="2738817" y="4957033"/>
                <a:ext cx="1041060" cy="330276"/>
              </a:xfrm>
              <a:prstGeom prst="rect">
                <a:avLst/>
              </a:prstGeom>
              <a:noFill/>
            </p:spPr>
            <p:txBody>
              <a:bodyPr wrap="square" rtlCol="0">
                <a:spAutoFit/>
              </a:bodyPr>
              <a:lstStyle/>
              <a:p>
                <a:pPr algn="ctr"/>
                <a:r>
                  <a:rPr lang="en-US" altLang="zh-CN" sz="1015" dirty="0">
                    <a:solidFill>
                      <a:prstClr val="white"/>
                    </a:solidFill>
                    <a:latin typeface="微软雅黑" panose="020B0503020204020204" charset="-122"/>
                    <a:ea typeface="微软雅黑" panose="020B0503020204020204" charset="-122"/>
                  </a:rPr>
                  <a:t>STEP</a:t>
                </a:r>
                <a:endParaRPr lang="en-US" altLang="zh-CN" sz="1015" dirty="0">
                  <a:solidFill>
                    <a:prstClr val="white"/>
                  </a:solidFill>
                  <a:latin typeface="微软雅黑" panose="020B0503020204020204" charset="-122"/>
                  <a:ea typeface="微软雅黑" panose="020B0503020204020204" charset="-122"/>
                </a:endParaRPr>
              </a:p>
            </p:txBody>
          </p:sp>
        </p:grpSp>
      </p:grpSp>
      <p:grpSp>
        <p:nvGrpSpPr>
          <p:cNvPr id="24" name="组合 23"/>
          <p:cNvGrpSpPr/>
          <p:nvPr/>
        </p:nvGrpSpPr>
        <p:grpSpPr>
          <a:xfrm flipV="1">
            <a:off x="6052171" y="1244870"/>
            <a:ext cx="1829253" cy="549230"/>
            <a:chOff x="5246304" y="4593021"/>
            <a:chExt cx="2438687" cy="732476"/>
          </a:xfrm>
        </p:grpSpPr>
        <p:sp>
          <p:nvSpPr>
            <p:cNvPr id="25" name="椭圆 24"/>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28" name="任意多边形 2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grpSp>
        <p:nvGrpSpPr>
          <p:cNvPr id="30" name="组合 29"/>
          <p:cNvGrpSpPr/>
          <p:nvPr/>
        </p:nvGrpSpPr>
        <p:grpSpPr>
          <a:xfrm flipH="1" flipV="1">
            <a:off x="1049576" y="1247991"/>
            <a:ext cx="1829253" cy="549230"/>
            <a:chOff x="5246304" y="4593021"/>
            <a:chExt cx="2438687" cy="732476"/>
          </a:xfrm>
        </p:grpSpPr>
        <p:sp>
          <p:nvSpPr>
            <p:cNvPr id="31" name="椭圆 30"/>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32" name="任意多边形 31"/>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grpSp>
        <p:nvGrpSpPr>
          <p:cNvPr id="33" name="组合 32"/>
          <p:cNvGrpSpPr/>
          <p:nvPr/>
        </p:nvGrpSpPr>
        <p:grpSpPr>
          <a:xfrm>
            <a:off x="6072788" y="3553378"/>
            <a:ext cx="1829253" cy="549230"/>
            <a:chOff x="5246304" y="4593021"/>
            <a:chExt cx="2438687" cy="732476"/>
          </a:xfrm>
        </p:grpSpPr>
        <p:sp>
          <p:nvSpPr>
            <p:cNvPr id="34" name="椭圆 33"/>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35" name="任意多边形 34"/>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grpSp>
        <p:nvGrpSpPr>
          <p:cNvPr id="36" name="组合 35"/>
          <p:cNvGrpSpPr/>
          <p:nvPr/>
        </p:nvGrpSpPr>
        <p:grpSpPr>
          <a:xfrm flipH="1">
            <a:off x="1056766" y="3553378"/>
            <a:ext cx="1829253" cy="549230"/>
            <a:chOff x="5246304" y="4593021"/>
            <a:chExt cx="2438687" cy="732476"/>
          </a:xfrm>
        </p:grpSpPr>
        <p:sp>
          <p:nvSpPr>
            <p:cNvPr id="37" name="椭圆 36"/>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38" name="任意多边形 3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sp>
        <p:nvSpPr>
          <p:cNvPr id="39" name="文本框 113"/>
          <p:cNvSpPr txBox="1"/>
          <p:nvPr/>
        </p:nvSpPr>
        <p:spPr>
          <a:xfrm>
            <a:off x="1206024" y="1251400"/>
            <a:ext cx="1261110" cy="589280"/>
          </a:xfrm>
          <a:prstGeom prst="rect">
            <a:avLst/>
          </a:prstGeom>
          <a:noFill/>
        </p:spPr>
        <p:txBody>
          <a:bodyPr wrap="square" rtlCol="0">
            <a:spAutoFit/>
          </a:bodyPr>
          <a:lstStyle/>
          <a:p>
            <a:pPr algn="just">
              <a:lnSpc>
                <a:spcPct val="120000"/>
              </a:lnSpc>
            </a:pPr>
            <a:r>
              <a:rPr lang="zh-CN" altLang="en-US" sz="900" dirty="0">
                <a:solidFill>
                  <a:schemeClr val="tx1"/>
                </a:solidFill>
                <a:latin typeface="微软雅黑" panose="020B0503020204020204" charset="-122"/>
                <a:ea typeface="微软雅黑" panose="020B0503020204020204" charset="-122"/>
              </a:rPr>
              <a:t>单击添加详细文字说明，或复制文本黏贴自此右键只保留文字</a:t>
            </a:r>
            <a:endParaRPr lang="zh-CN" altLang="en-US" sz="900" dirty="0">
              <a:solidFill>
                <a:schemeClr val="tx1"/>
              </a:solidFill>
              <a:latin typeface="微软雅黑" panose="020B0503020204020204" charset="-122"/>
              <a:ea typeface="微软雅黑" panose="020B0503020204020204" charset="-122"/>
            </a:endParaRPr>
          </a:p>
        </p:txBody>
      </p:sp>
      <p:sp>
        <p:nvSpPr>
          <p:cNvPr id="40" name="文本框 113"/>
          <p:cNvSpPr txBox="1"/>
          <p:nvPr/>
        </p:nvSpPr>
        <p:spPr>
          <a:xfrm>
            <a:off x="1206024" y="3514222"/>
            <a:ext cx="1261110" cy="589280"/>
          </a:xfrm>
          <a:prstGeom prst="rect">
            <a:avLst/>
          </a:prstGeom>
          <a:noFill/>
        </p:spPr>
        <p:txBody>
          <a:bodyPr wrap="square" rtlCol="0">
            <a:spAutoFit/>
          </a:bodyPr>
          <a:lstStyle/>
          <a:p>
            <a:pPr algn="just">
              <a:lnSpc>
                <a:spcPct val="120000"/>
              </a:lnSpc>
            </a:pPr>
            <a:r>
              <a:rPr lang="zh-CN" altLang="en-US" sz="900" dirty="0">
                <a:solidFill>
                  <a:schemeClr val="tx1"/>
                </a:solidFill>
                <a:latin typeface="微软雅黑" panose="020B0503020204020204" charset="-122"/>
                <a:ea typeface="微软雅黑" panose="020B0503020204020204" charset="-122"/>
              </a:rPr>
              <a:t>单击添加详细文字说明，或复制文本黏贴自此右键只保留文字</a:t>
            </a:r>
            <a:endParaRPr lang="zh-CN" altLang="en-US" sz="900" dirty="0">
              <a:solidFill>
                <a:schemeClr val="tx1"/>
              </a:solidFill>
              <a:latin typeface="微软雅黑" panose="020B0503020204020204" charset="-122"/>
              <a:ea typeface="微软雅黑" panose="020B0503020204020204" charset="-122"/>
            </a:endParaRPr>
          </a:p>
        </p:txBody>
      </p:sp>
      <p:sp>
        <p:nvSpPr>
          <p:cNvPr id="41" name="文本框 113"/>
          <p:cNvSpPr txBox="1"/>
          <p:nvPr/>
        </p:nvSpPr>
        <p:spPr>
          <a:xfrm>
            <a:off x="6770053" y="1251400"/>
            <a:ext cx="1261110" cy="589280"/>
          </a:xfrm>
          <a:prstGeom prst="rect">
            <a:avLst/>
          </a:prstGeom>
          <a:noFill/>
        </p:spPr>
        <p:txBody>
          <a:bodyPr wrap="square" rtlCol="0">
            <a:spAutoFit/>
          </a:bodyPr>
          <a:lstStyle/>
          <a:p>
            <a:pPr algn="just">
              <a:lnSpc>
                <a:spcPct val="120000"/>
              </a:lnSpc>
            </a:pPr>
            <a:r>
              <a:rPr lang="zh-CN" altLang="en-US" sz="900" dirty="0">
                <a:solidFill>
                  <a:schemeClr val="tx1"/>
                </a:solidFill>
                <a:latin typeface="微软雅黑" panose="020B0503020204020204" charset="-122"/>
                <a:ea typeface="微软雅黑" panose="020B0503020204020204" charset="-122"/>
              </a:rPr>
              <a:t>单击添加详细文字说明，或复制文本黏贴自此右键只保留文字</a:t>
            </a:r>
            <a:endParaRPr lang="zh-CN" altLang="en-US" sz="900" dirty="0">
              <a:solidFill>
                <a:schemeClr val="tx1"/>
              </a:solidFill>
              <a:latin typeface="微软雅黑" panose="020B0503020204020204" charset="-122"/>
              <a:ea typeface="微软雅黑" panose="020B0503020204020204" charset="-122"/>
            </a:endParaRPr>
          </a:p>
        </p:txBody>
      </p:sp>
      <p:sp>
        <p:nvSpPr>
          <p:cNvPr id="42" name="文本框 113"/>
          <p:cNvSpPr txBox="1"/>
          <p:nvPr/>
        </p:nvSpPr>
        <p:spPr>
          <a:xfrm>
            <a:off x="6770053" y="3494696"/>
            <a:ext cx="1261110" cy="589280"/>
          </a:xfrm>
          <a:prstGeom prst="rect">
            <a:avLst/>
          </a:prstGeom>
          <a:noFill/>
        </p:spPr>
        <p:txBody>
          <a:bodyPr wrap="square" rtlCol="0">
            <a:spAutoFit/>
          </a:bodyPr>
          <a:lstStyle/>
          <a:p>
            <a:pPr algn="just">
              <a:lnSpc>
                <a:spcPct val="120000"/>
              </a:lnSpc>
            </a:pPr>
            <a:r>
              <a:rPr lang="zh-CN" altLang="en-US" sz="900" dirty="0">
                <a:solidFill>
                  <a:schemeClr val="tx1"/>
                </a:solidFill>
                <a:latin typeface="微软雅黑" panose="020B0503020204020204" charset="-122"/>
                <a:ea typeface="微软雅黑" panose="020B0503020204020204" charset="-122"/>
              </a:rPr>
              <a:t>单击添加详细文字说明，或复制文本黏贴自此右键只保留文字</a:t>
            </a:r>
            <a:endParaRPr lang="zh-CN" altLang="en-US" sz="90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Effect transition="in" filter="fade">
                                      <p:cBhvr>
                                        <p:cTn id="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descr="E:\素材\中国风素材\c805d5155102b3ec89c71e2754f5cd1d.pngc805d5155102b3ec89c71e2754f5cd1d"/>
          <p:cNvPicPr>
            <a:picLocks noChangeAspect="1"/>
          </p:cNvPicPr>
          <p:nvPr/>
        </p:nvPicPr>
        <p:blipFill>
          <a:blip r:embed="rId2"/>
          <a:srcRect/>
          <a:stretch>
            <a:fillRect/>
          </a:stretch>
        </p:blipFill>
        <p:spPr>
          <a:xfrm>
            <a:off x="6449695" y="2642870"/>
            <a:ext cx="2683510" cy="2556510"/>
          </a:xfrm>
          <a:prstGeom prst="rect">
            <a:avLst/>
          </a:prstGeom>
        </p:spPr>
      </p:pic>
      <p:pic>
        <p:nvPicPr>
          <p:cNvPr id="6" name="图片 5" descr="E:\素材\中国风素材\7f9573aff7d72c11f43b182fe1193993\106.png106"/>
          <p:cNvPicPr>
            <a:picLocks noChangeAspect="1"/>
          </p:cNvPicPr>
          <p:nvPr/>
        </p:nvPicPr>
        <p:blipFill>
          <a:blip r:embed="rId3" cstate="print"/>
          <a:srcRect/>
          <a:stretch>
            <a:fillRect/>
          </a:stretch>
        </p:blipFill>
        <p:spPr>
          <a:xfrm flipH="1">
            <a:off x="0" y="3205480"/>
            <a:ext cx="3512185" cy="1939290"/>
          </a:xfrm>
          <a:prstGeom prst="rect">
            <a:avLst/>
          </a:prstGeom>
        </p:spPr>
      </p:pic>
      <p:sp>
        <p:nvSpPr>
          <p:cNvPr id="9" name="文本框 8"/>
          <p:cNvSpPr txBox="1"/>
          <p:nvPr/>
        </p:nvSpPr>
        <p:spPr>
          <a:xfrm>
            <a:off x="1990899" y="1350054"/>
            <a:ext cx="5162550" cy="922020"/>
          </a:xfrm>
          <a:prstGeom prst="rect">
            <a:avLst/>
          </a:prstGeom>
          <a:noFill/>
        </p:spPr>
        <p:txBody>
          <a:bodyPr wrap="square" rtlCol="0">
            <a:spAutoFit/>
          </a:bodyPr>
          <a:lstStyle/>
          <a:p>
            <a:pPr algn="ctr"/>
            <a:r>
              <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04</a:t>
            </a:r>
            <a:endPar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10" name="文本框 9"/>
          <p:cNvSpPr txBox="1"/>
          <p:nvPr/>
        </p:nvSpPr>
        <p:spPr>
          <a:xfrm>
            <a:off x="2109376" y="1997032"/>
            <a:ext cx="4925595" cy="860425"/>
          </a:xfrm>
          <a:prstGeom prst="rect">
            <a:avLst/>
          </a:prstGeom>
          <a:noFill/>
        </p:spPr>
        <p:txBody>
          <a:bodyPr wrap="square" rtlCol="0">
            <a:spAutoFit/>
          </a:bodyPr>
          <a:lstStyle/>
          <a:p>
            <a:pPr algn="ctr"/>
            <a:r>
              <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rPr>
              <a:t>未来工作计划</a:t>
            </a:r>
            <a:endPar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895" y="3397532"/>
            <a:ext cx="1682499" cy="1002794"/>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805" y="0"/>
            <a:ext cx="3719195" cy="1436370"/>
          </a:xfrm>
          <a:prstGeom prst="rect">
            <a:avLst/>
          </a:prstGeom>
        </p:spPr>
      </p:pic>
      <p:sp>
        <p:nvSpPr>
          <p:cNvPr id="3" name="文本框 2"/>
          <p:cNvSpPr txBox="1"/>
          <p:nvPr/>
        </p:nvSpPr>
        <p:spPr>
          <a:xfrm>
            <a:off x="2109376" y="2757762"/>
            <a:ext cx="4925595" cy="553085"/>
          </a:xfrm>
          <a:prstGeom prst="rect">
            <a:avLst/>
          </a:prstGeom>
          <a:noFill/>
        </p:spPr>
        <p:txBody>
          <a:bodyPr wrap="square" rtlCol="0">
            <a:spAutoFit/>
          </a:bodyPr>
          <a:lstStyle/>
          <a:p>
            <a:pPr algn="ctr"/>
            <a:r>
              <a:rPr sz="1000">
                <a:solidFill>
                  <a:schemeClr val="tx1">
                    <a:lumMod val="95000"/>
                    <a:lumOff val="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endParaRPr sz="1000">
              <a:solidFill>
                <a:schemeClr val="tx1">
                  <a:lumMod val="95000"/>
                  <a:lumOff val="5000"/>
                </a:schemeClr>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805" y="-10795"/>
            <a:ext cx="3719195" cy="14363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50" presetClass="entr" presetSubtype="0" decel="10000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1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par>
                                <p:cTn id="39" presetID="22" presetClass="entr" presetSubtype="2"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924547" y="1740125"/>
            <a:ext cx="1496696" cy="1496696"/>
            <a:chOff x="1155414" y="2081105"/>
            <a:chExt cx="1623292" cy="1623292"/>
          </a:xfrm>
        </p:grpSpPr>
        <p:sp>
          <p:nvSpPr>
            <p:cNvPr id="27" name="椭圆 26"/>
            <p:cNvSpPr/>
            <p:nvPr/>
          </p:nvSpPr>
          <p:spPr>
            <a:xfrm>
              <a:off x="1155414" y="2081105"/>
              <a:ext cx="1623292" cy="1623292"/>
            </a:xfrm>
            <a:prstGeom prst="ellipse">
              <a:avLst/>
            </a:prstGeom>
            <a:blipFill>
              <a:blip r:embed="rId1"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125">
                <a:solidFill>
                  <a:prstClr val="white"/>
                </a:solidFill>
                <a:latin typeface="微软雅黑" panose="020B0503020204020204" charset="-122"/>
                <a:ea typeface="微软雅黑" panose="020B0503020204020204" charset="-122"/>
              </a:endParaRPr>
            </a:p>
          </p:txBody>
        </p:sp>
        <p:sp>
          <p:nvSpPr>
            <p:cNvPr id="28" name="椭圆 27"/>
            <p:cNvSpPr/>
            <p:nvPr/>
          </p:nvSpPr>
          <p:spPr>
            <a:xfrm>
              <a:off x="1243307" y="2168998"/>
              <a:ext cx="1447505" cy="1447505"/>
            </a:xfrm>
            <a:prstGeom prst="ellipse">
              <a:avLst/>
            </a:prstGeom>
            <a:blipFill>
              <a:blip r:embed="rId2" cstate="print"/>
              <a:stretch>
                <a:fillRect/>
              </a:stretch>
            </a:blip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125">
                <a:solidFill>
                  <a:prstClr val="white"/>
                </a:solidFill>
                <a:latin typeface="微软雅黑" panose="020B0503020204020204" charset="-122"/>
                <a:ea typeface="微软雅黑" panose="020B0503020204020204" charset="-122"/>
              </a:endParaRPr>
            </a:p>
          </p:txBody>
        </p:sp>
      </p:grpSp>
      <p:sp>
        <p:nvSpPr>
          <p:cNvPr id="29" name="文本框 28"/>
          <p:cNvSpPr txBox="1"/>
          <p:nvPr/>
        </p:nvSpPr>
        <p:spPr>
          <a:xfrm>
            <a:off x="2263654" y="1868937"/>
            <a:ext cx="952500" cy="1168400"/>
          </a:xfrm>
          <a:prstGeom prst="rect">
            <a:avLst/>
          </a:prstGeom>
          <a:noFill/>
        </p:spPr>
        <p:txBody>
          <a:bodyPr wrap="square" rtlCol="0">
            <a:spAutoFit/>
          </a:bodyPr>
          <a:lstStyle/>
          <a:p>
            <a:r>
              <a:rPr lang="zh-CN" altLang="en-US" sz="3500">
                <a:solidFill>
                  <a:schemeClr val="bg1"/>
                </a:solidFill>
                <a:latin typeface="微软雅黑" panose="020B0503020204020204" charset="-122"/>
                <a:ea typeface="微软雅黑" panose="020B0503020204020204" charset="-122"/>
              </a:rPr>
              <a:t>目录</a:t>
            </a:r>
            <a:endParaRPr lang="zh-CN" altLang="en-US" sz="3500">
              <a:solidFill>
                <a:schemeClr val="bg1"/>
              </a:solidFill>
              <a:latin typeface="微软雅黑" panose="020B0503020204020204" charset="-122"/>
              <a:ea typeface="微软雅黑" panose="020B0503020204020204" charset="-122"/>
            </a:endParaRPr>
          </a:p>
        </p:txBody>
      </p:sp>
      <p:sp>
        <p:nvSpPr>
          <p:cNvPr id="30" name="文本框 29"/>
          <p:cNvSpPr txBox="1"/>
          <p:nvPr/>
        </p:nvSpPr>
        <p:spPr>
          <a:xfrm>
            <a:off x="2719585" y="2074969"/>
            <a:ext cx="367030" cy="1132127"/>
          </a:xfrm>
          <a:prstGeom prst="rect">
            <a:avLst/>
          </a:prstGeom>
          <a:noFill/>
        </p:spPr>
        <p:txBody>
          <a:bodyPr vert="eaVert" wrap="square" rtlCol="0">
            <a:spAutoFit/>
          </a:bodyPr>
          <a:lstStyle/>
          <a:p>
            <a:r>
              <a:rPr lang="en-US" altLang="zh-CN" sz="1200">
                <a:solidFill>
                  <a:schemeClr val="bg1"/>
                </a:solidFill>
                <a:latin typeface="微软雅黑" panose="020B0503020204020204" charset="-122"/>
                <a:ea typeface="微软雅黑" panose="020B0503020204020204" charset="-122"/>
              </a:rPr>
              <a:t>CONTENT</a:t>
            </a:r>
            <a:endParaRPr lang="en-US" altLang="zh-CN" sz="1200">
              <a:solidFill>
                <a:schemeClr val="bg1"/>
              </a:solidFill>
              <a:latin typeface="微软雅黑" panose="020B0503020204020204" charset="-122"/>
              <a:ea typeface="微软雅黑" panose="020B0503020204020204" charset="-122"/>
            </a:endParaRPr>
          </a:p>
        </p:txBody>
      </p:sp>
      <p:grpSp>
        <p:nvGrpSpPr>
          <p:cNvPr id="31" name="组合 30"/>
          <p:cNvGrpSpPr/>
          <p:nvPr/>
        </p:nvGrpSpPr>
        <p:grpSpPr>
          <a:xfrm>
            <a:off x="3904563" y="1555784"/>
            <a:ext cx="3041820" cy="414020"/>
            <a:chOff x="3710150" y="1230921"/>
            <a:chExt cx="4055760" cy="552026"/>
          </a:xfrm>
        </p:grpSpPr>
        <p:sp>
          <p:nvSpPr>
            <p:cNvPr id="32" name="圆角矩形 31"/>
            <p:cNvSpPr/>
            <p:nvPr/>
          </p:nvSpPr>
          <p:spPr>
            <a:xfrm>
              <a:off x="3710150" y="1277254"/>
              <a:ext cx="3648000" cy="492111"/>
            </a:xfrm>
            <a:prstGeom prst="roundRect">
              <a:avLst>
                <a:gd name="adj" fmla="val 50000"/>
              </a:avLst>
            </a:prstGeom>
            <a:solidFill>
              <a:srgbClr val="4F2600"/>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微软雅黑" panose="020B0503020204020204" charset="-122"/>
                <a:ea typeface="微软雅黑" panose="020B0503020204020204" charset="-122"/>
              </a:endParaRPr>
            </a:p>
          </p:txBody>
        </p:sp>
        <p:sp>
          <p:nvSpPr>
            <p:cNvPr id="33" name="文本框 32"/>
            <p:cNvSpPr txBox="1"/>
            <p:nvPr/>
          </p:nvSpPr>
          <p:spPr>
            <a:xfrm>
              <a:off x="3867010" y="1230921"/>
              <a:ext cx="3898900" cy="552026"/>
            </a:xfrm>
            <a:prstGeom prst="rect">
              <a:avLst/>
            </a:prstGeom>
            <a:noFill/>
          </p:spPr>
          <p:txBody>
            <a:bodyPr wrap="square" rtlCol="0">
              <a:spAutoFit/>
            </a:bodyPr>
            <a:lstStyle/>
            <a:p>
              <a:r>
                <a:rPr lang="en-US" altLang="zh-CN" sz="2100">
                  <a:solidFill>
                    <a:schemeClr val="bg1"/>
                  </a:solidFill>
                  <a:latin typeface="微软雅黑" panose="020B0503020204020204" charset="-122"/>
                  <a:ea typeface="微软雅黑" panose="020B0503020204020204" charset="-122"/>
                </a:rPr>
                <a:t>01 </a:t>
              </a:r>
              <a:r>
                <a:rPr lang="zh-CN" altLang="en-US" sz="2100">
                  <a:solidFill>
                    <a:schemeClr val="bg1"/>
                  </a:solidFill>
                  <a:latin typeface="微软雅黑" panose="020B0503020204020204" charset="-122"/>
                  <a:ea typeface="微软雅黑" panose="020B0503020204020204" charset="-122"/>
                </a:rPr>
                <a:t>基本工作概述</a:t>
              </a:r>
              <a:endParaRPr lang="zh-CN" altLang="en-US" sz="2100">
                <a:solidFill>
                  <a:schemeClr val="bg1"/>
                </a:solidFill>
                <a:latin typeface="微软雅黑" panose="020B0503020204020204" charset="-122"/>
                <a:ea typeface="微软雅黑" panose="020B0503020204020204" charset="-122"/>
              </a:endParaRPr>
            </a:p>
          </p:txBody>
        </p:sp>
      </p:grpSp>
      <p:grpSp>
        <p:nvGrpSpPr>
          <p:cNvPr id="34" name="组合 33"/>
          <p:cNvGrpSpPr/>
          <p:nvPr/>
        </p:nvGrpSpPr>
        <p:grpSpPr>
          <a:xfrm>
            <a:off x="3904563" y="2164725"/>
            <a:ext cx="3041820" cy="414020"/>
            <a:chOff x="3710150" y="1230921"/>
            <a:chExt cx="4055760" cy="552026"/>
          </a:xfrm>
        </p:grpSpPr>
        <p:sp>
          <p:nvSpPr>
            <p:cNvPr id="35" name="圆角矩形 34"/>
            <p:cNvSpPr/>
            <p:nvPr/>
          </p:nvSpPr>
          <p:spPr>
            <a:xfrm>
              <a:off x="3710150" y="1277254"/>
              <a:ext cx="3648000" cy="492111"/>
            </a:xfrm>
            <a:prstGeom prst="roundRect">
              <a:avLst>
                <a:gd name="adj" fmla="val 50000"/>
              </a:avLst>
            </a:prstGeom>
            <a:solidFill>
              <a:srgbClr val="CE7B01"/>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微软雅黑" panose="020B0503020204020204" charset="-122"/>
                <a:ea typeface="微软雅黑" panose="020B0503020204020204" charset="-122"/>
              </a:endParaRPr>
            </a:p>
          </p:txBody>
        </p:sp>
        <p:sp>
          <p:nvSpPr>
            <p:cNvPr id="36" name="文本框 35"/>
            <p:cNvSpPr txBox="1"/>
            <p:nvPr/>
          </p:nvSpPr>
          <p:spPr>
            <a:xfrm>
              <a:off x="3867010" y="1230921"/>
              <a:ext cx="3898900" cy="552026"/>
            </a:xfrm>
            <a:prstGeom prst="rect">
              <a:avLst/>
            </a:prstGeom>
            <a:noFill/>
          </p:spPr>
          <p:txBody>
            <a:bodyPr wrap="square" rtlCol="0">
              <a:spAutoFit/>
            </a:bodyPr>
            <a:lstStyle/>
            <a:p>
              <a:r>
                <a:rPr lang="en-US" altLang="zh-CN" sz="2100">
                  <a:solidFill>
                    <a:schemeClr val="bg1"/>
                  </a:solidFill>
                  <a:latin typeface="微软雅黑" panose="020B0503020204020204" charset="-122"/>
                  <a:ea typeface="微软雅黑" panose="020B0503020204020204" charset="-122"/>
                </a:rPr>
                <a:t>02 </a:t>
              </a:r>
              <a:r>
                <a:rPr lang="zh-CN" altLang="en-US" sz="2100">
                  <a:solidFill>
                    <a:schemeClr val="bg1"/>
                  </a:solidFill>
                  <a:latin typeface="微软雅黑" panose="020B0503020204020204" charset="-122"/>
                  <a:ea typeface="微软雅黑" panose="020B0503020204020204" charset="-122"/>
                </a:rPr>
                <a:t>工作成绩展示</a:t>
              </a:r>
              <a:endParaRPr lang="zh-CN" altLang="en-US" sz="2100">
                <a:solidFill>
                  <a:schemeClr val="bg1"/>
                </a:solidFill>
                <a:latin typeface="微软雅黑" panose="020B0503020204020204" charset="-122"/>
                <a:ea typeface="微软雅黑" panose="020B0503020204020204" charset="-122"/>
              </a:endParaRPr>
            </a:p>
          </p:txBody>
        </p:sp>
      </p:grpSp>
      <p:grpSp>
        <p:nvGrpSpPr>
          <p:cNvPr id="37" name="组合 36"/>
          <p:cNvGrpSpPr/>
          <p:nvPr/>
        </p:nvGrpSpPr>
        <p:grpSpPr>
          <a:xfrm>
            <a:off x="3904563" y="2773666"/>
            <a:ext cx="3041820" cy="414020"/>
            <a:chOff x="3710150" y="1230921"/>
            <a:chExt cx="4055760" cy="552026"/>
          </a:xfrm>
        </p:grpSpPr>
        <p:sp>
          <p:nvSpPr>
            <p:cNvPr id="38" name="圆角矩形 37"/>
            <p:cNvSpPr/>
            <p:nvPr/>
          </p:nvSpPr>
          <p:spPr>
            <a:xfrm>
              <a:off x="3710150" y="1277254"/>
              <a:ext cx="3648000" cy="492111"/>
            </a:xfrm>
            <a:prstGeom prst="roundRect">
              <a:avLst>
                <a:gd name="adj" fmla="val 50000"/>
              </a:avLst>
            </a:prstGeom>
            <a:solidFill>
              <a:srgbClr val="4F2600"/>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微软雅黑" panose="020B0503020204020204" charset="-122"/>
                <a:ea typeface="微软雅黑" panose="020B0503020204020204" charset="-122"/>
              </a:endParaRPr>
            </a:p>
          </p:txBody>
        </p:sp>
        <p:sp>
          <p:nvSpPr>
            <p:cNvPr id="39" name="文本框 38"/>
            <p:cNvSpPr txBox="1"/>
            <p:nvPr/>
          </p:nvSpPr>
          <p:spPr>
            <a:xfrm>
              <a:off x="3867010" y="1230921"/>
              <a:ext cx="3898900" cy="552026"/>
            </a:xfrm>
            <a:prstGeom prst="rect">
              <a:avLst/>
            </a:prstGeom>
            <a:noFill/>
          </p:spPr>
          <p:txBody>
            <a:bodyPr wrap="square" rtlCol="0">
              <a:spAutoFit/>
            </a:bodyPr>
            <a:lstStyle/>
            <a:p>
              <a:r>
                <a:rPr lang="en-US" altLang="zh-CN" sz="2100">
                  <a:solidFill>
                    <a:schemeClr val="bg1"/>
                  </a:solidFill>
                  <a:latin typeface="微软雅黑" panose="020B0503020204020204" charset="-122"/>
                  <a:ea typeface="微软雅黑" panose="020B0503020204020204" charset="-122"/>
                </a:rPr>
                <a:t>03 </a:t>
              </a:r>
              <a:r>
                <a:rPr lang="zh-CN" altLang="en-US" sz="2100">
                  <a:solidFill>
                    <a:schemeClr val="bg1"/>
                  </a:solidFill>
                  <a:latin typeface="微软雅黑" panose="020B0503020204020204" charset="-122"/>
                  <a:ea typeface="微软雅黑" panose="020B0503020204020204" charset="-122"/>
                </a:rPr>
                <a:t>工作经验总结</a:t>
              </a:r>
              <a:endParaRPr lang="zh-CN" altLang="en-US" sz="2100">
                <a:solidFill>
                  <a:schemeClr val="bg1"/>
                </a:solidFill>
                <a:latin typeface="微软雅黑" panose="020B0503020204020204" charset="-122"/>
                <a:ea typeface="微软雅黑" panose="020B0503020204020204" charset="-122"/>
              </a:endParaRPr>
            </a:p>
          </p:txBody>
        </p:sp>
      </p:grpSp>
      <p:grpSp>
        <p:nvGrpSpPr>
          <p:cNvPr id="40" name="组合 39"/>
          <p:cNvGrpSpPr/>
          <p:nvPr/>
        </p:nvGrpSpPr>
        <p:grpSpPr>
          <a:xfrm>
            <a:off x="3904563" y="3382606"/>
            <a:ext cx="3041820" cy="414020"/>
            <a:chOff x="3710150" y="1230921"/>
            <a:chExt cx="4055760" cy="552026"/>
          </a:xfrm>
        </p:grpSpPr>
        <p:sp>
          <p:nvSpPr>
            <p:cNvPr id="41" name="圆角矩形 40"/>
            <p:cNvSpPr/>
            <p:nvPr/>
          </p:nvSpPr>
          <p:spPr>
            <a:xfrm>
              <a:off x="3710150" y="1277254"/>
              <a:ext cx="3648000" cy="492111"/>
            </a:xfrm>
            <a:prstGeom prst="roundRect">
              <a:avLst>
                <a:gd name="adj" fmla="val 50000"/>
              </a:avLst>
            </a:prstGeom>
            <a:solidFill>
              <a:srgbClr val="CE7B01"/>
            </a:solidFill>
            <a:ln w="25400" cap="flat" cmpd="sng" algn="ctr">
              <a:noFill/>
              <a:prstDash val="solid"/>
            </a:ln>
            <a:effectLst/>
          </p:spPr>
          <p:txBody>
            <a:bodyPr rtlCol="0" anchor="ctr"/>
            <a:lstStyle/>
            <a:p>
              <a:pPr algn="ctr" defTabSz="914400">
                <a:defRPr/>
              </a:pPr>
              <a:endParaRPr lang="zh-CN" altLang="en-US" sz="2100" kern="0">
                <a:solidFill>
                  <a:prstClr val="white"/>
                </a:solidFill>
                <a:latin typeface="微软雅黑" panose="020B0503020204020204" charset="-122"/>
                <a:ea typeface="微软雅黑" panose="020B0503020204020204" charset="-122"/>
              </a:endParaRPr>
            </a:p>
          </p:txBody>
        </p:sp>
        <p:sp>
          <p:nvSpPr>
            <p:cNvPr id="42" name="文本框 41"/>
            <p:cNvSpPr txBox="1"/>
            <p:nvPr/>
          </p:nvSpPr>
          <p:spPr>
            <a:xfrm>
              <a:off x="3867010" y="1230921"/>
              <a:ext cx="3898900" cy="552026"/>
            </a:xfrm>
            <a:prstGeom prst="rect">
              <a:avLst/>
            </a:prstGeom>
            <a:noFill/>
          </p:spPr>
          <p:txBody>
            <a:bodyPr wrap="square" rtlCol="0">
              <a:spAutoFit/>
            </a:bodyPr>
            <a:lstStyle/>
            <a:p>
              <a:r>
                <a:rPr lang="en-US" altLang="zh-CN" sz="2100">
                  <a:solidFill>
                    <a:schemeClr val="bg1"/>
                  </a:solidFill>
                  <a:latin typeface="微软雅黑" panose="020B0503020204020204" charset="-122"/>
                  <a:ea typeface="微软雅黑" panose="020B0503020204020204" charset="-122"/>
                </a:rPr>
                <a:t>04 </a:t>
              </a:r>
              <a:r>
                <a:rPr lang="zh-CN" altLang="en-US" sz="2100">
                  <a:solidFill>
                    <a:schemeClr val="bg1"/>
                  </a:solidFill>
                  <a:latin typeface="微软雅黑" panose="020B0503020204020204" charset="-122"/>
                  <a:ea typeface="微软雅黑" panose="020B0503020204020204" charset="-122"/>
                </a:rPr>
                <a:t>未来工作计划</a:t>
              </a:r>
              <a:endParaRPr lang="zh-CN" altLang="en-US" sz="2100">
                <a:solidFill>
                  <a:schemeClr val="bg1"/>
                </a:solidFill>
                <a:latin typeface="微软雅黑" panose="020B0503020204020204" charset="-122"/>
                <a:ea typeface="微软雅黑" panose="020B0503020204020204" charset="-122"/>
              </a:endParaRPr>
            </a:p>
          </p:txBody>
        </p:sp>
      </p:grpSp>
      <p:pic>
        <p:nvPicPr>
          <p:cNvPr id="46" name="图片 45" descr="E:\素材\中国风素材\7f9573aff7d72c11f43b182fe1193993\106.png106"/>
          <p:cNvPicPr>
            <a:picLocks noChangeAspect="1"/>
          </p:cNvPicPr>
          <p:nvPr/>
        </p:nvPicPr>
        <p:blipFill>
          <a:blip r:embed="rId3" cstate="print"/>
          <a:srcRect/>
          <a:stretch>
            <a:fillRect/>
          </a:stretch>
        </p:blipFill>
        <p:spPr>
          <a:xfrm flipH="1">
            <a:off x="-11430" y="3278505"/>
            <a:ext cx="3352165" cy="187134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4805" y="0"/>
            <a:ext cx="3719195" cy="14363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par>
                          <p:cTn id="30" fill="hold">
                            <p:stCondLst>
                              <p:cond delay="2000"/>
                            </p:stCondLst>
                            <p:childTnLst>
                              <p:par>
                                <p:cTn id="31" presetID="2" presetClass="entr" presetSubtype="8"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0-#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0-#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0-#ppt_w/2"/>
                                          </p:val>
                                        </p:tav>
                                        <p:tav tm="100000">
                                          <p:val>
                                            <p:strVal val="#ppt_x"/>
                                          </p:val>
                                        </p:tav>
                                      </p:tavLst>
                                    </p:anim>
                                    <p:anim calcmode="lin" valueType="num">
                                      <p:cBhvr additive="base">
                                        <p:cTn id="46"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未来工作计划</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8" name="任意多边形 7"/>
          <p:cNvSpPr/>
          <p:nvPr/>
        </p:nvSpPr>
        <p:spPr>
          <a:xfrm>
            <a:off x="5590668" y="1974733"/>
            <a:ext cx="1590675" cy="161705"/>
          </a:xfrm>
          <a:custGeom>
            <a:avLst/>
            <a:gdLst>
              <a:gd name="connsiteX0" fmla="*/ 0 w 2247900"/>
              <a:gd name="connsiteY0" fmla="*/ 200025 h 228600"/>
              <a:gd name="connsiteX1" fmla="*/ 0 w 2247900"/>
              <a:gd name="connsiteY1" fmla="*/ 0 h 228600"/>
              <a:gd name="connsiteX2" fmla="*/ 2247900 w 2247900"/>
              <a:gd name="connsiteY2" fmla="*/ 0 h 228600"/>
              <a:gd name="connsiteX3" fmla="*/ 2247900 w 22479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47900" h="228600">
                <a:moveTo>
                  <a:pt x="0" y="200025"/>
                </a:moveTo>
                <a:lnTo>
                  <a:pt x="0" y="0"/>
                </a:lnTo>
                <a:lnTo>
                  <a:pt x="2247900" y="0"/>
                </a:lnTo>
                <a:lnTo>
                  <a:pt x="2247900" y="2286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9" name="任意多边形 8"/>
          <p:cNvSpPr/>
          <p:nvPr/>
        </p:nvSpPr>
        <p:spPr>
          <a:xfrm>
            <a:off x="5110770" y="2835560"/>
            <a:ext cx="1068988" cy="161705"/>
          </a:xfrm>
          <a:custGeom>
            <a:avLst/>
            <a:gdLst>
              <a:gd name="connsiteX0" fmla="*/ 0 w 2247900"/>
              <a:gd name="connsiteY0" fmla="*/ 200025 h 228600"/>
              <a:gd name="connsiteX1" fmla="*/ 0 w 2247900"/>
              <a:gd name="connsiteY1" fmla="*/ 0 h 228600"/>
              <a:gd name="connsiteX2" fmla="*/ 2247900 w 2247900"/>
              <a:gd name="connsiteY2" fmla="*/ 0 h 228600"/>
              <a:gd name="connsiteX3" fmla="*/ 2247900 w 22479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47900" h="228600">
                <a:moveTo>
                  <a:pt x="0" y="200025"/>
                </a:moveTo>
                <a:lnTo>
                  <a:pt x="0" y="0"/>
                </a:lnTo>
                <a:lnTo>
                  <a:pt x="2247900" y="0"/>
                </a:lnTo>
                <a:lnTo>
                  <a:pt x="2247900" y="2286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0" name="任意多边形 9"/>
          <p:cNvSpPr/>
          <p:nvPr/>
        </p:nvSpPr>
        <p:spPr>
          <a:xfrm>
            <a:off x="6352305" y="1775970"/>
            <a:ext cx="0" cy="188656"/>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1" name="任意多边形 10"/>
          <p:cNvSpPr/>
          <p:nvPr/>
        </p:nvSpPr>
        <p:spPr>
          <a:xfrm>
            <a:off x="5605013" y="2643534"/>
            <a:ext cx="0" cy="188656"/>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2" name="任意多边形 11"/>
          <p:cNvSpPr/>
          <p:nvPr/>
        </p:nvSpPr>
        <p:spPr>
          <a:xfrm>
            <a:off x="7228316" y="2642623"/>
            <a:ext cx="0" cy="334216"/>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3" name="圆角矩形 12"/>
          <p:cNvSpPr/>
          <p:nvPr/>
        </p:nvSpPr>
        <p:spPr>
          <a:xfrm>
            <a:off x="1169630" y="2893223"/>
            <a:ext cx="6693204" cy="697746"/>
          </a:xfrm>
          <a:prstGeom prst="roundRect">
            <a:avLst/>
          </a:prstGeom>
          <a:gradFill>
            <a:gsLst>
              <a:gs pos="100000">
                <a:schemeClr val="bg1">
                  <a:lumMod val="96000"/>
                </a:schemeClr>
              </a:gs>
              <a:gs pos="0">
                <a:schemeClr val="bg1">
                  <a:lumMod val="88000"/>
                </a:schemeClr>
              </a:gs>
            </a:gsLst>
            <a:lin ang="54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4" name="圆角矩形 13"/>
          <p:cNvSpPr/>
          <p:nvPr/>
        </p:nvSpPr>
        <p:spPr>
          <a:xfrm>
            <a:off x="1169630" y="2030796"/>
            <a:ext cx="6693204" cy="697746"/>
          </a:xfrm>
          <a:prstGeom prst="roundRect">
            <a:avLst/>
          </a:prstGeom>
          <a:gradFill>
            <a:gsLst>
              <a:gs pos="100000">
                <a:schemeClr val="bg1">
                  <a:lumMod val="96000"/>
                </a:schemeClr>
              </a:gs>
              <a:gs pos="0">
                <a:schemeClr val="bg1">
                  <a:lumMod val="88000"/>
                </a:schemeClr>
              </a:gs>
            </a:gsLst>
            <a:lin ang="54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15" name="圆角矩形 14"/>
          <p:cNvSpPr/>
          <p:nvPr/>
        </p:nvSpPr>
        <p:spPr>
          <a:xfrm>
            <a:off x="1169630" y="1197461"/>
            <a:ext cx="6693204" cy="697746"/>
          </a:xfrm>
          <a:prstGeom prst="roundRect">
            <a:avLst/>
          </a:prstGeom>
          <a:gradFill>
            <a:gsLst>
              <a:gs pos="100000">
                <a:schemeClr val="bg1">
                  <a:lumMod val="96000"/>
                </a:schemeClr>
              </a:gs>
              <a:gs pos="0">
                <a:schemeClr val="bg1">
                  <a:lumMod val="88000"/>
                </a:schemeClr>
              </a:gs>
            </a:gsLst>
            <a:lin ang="5400000" scaled="0"/>
          </a:gra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nvGrpSpPr>
          <p:cNvPr id="16" name="组合 15"/>
          <p:cNvGrpSpPr/>
          <p:nvPr/>
        </p:nvGrpSpPr>
        <p:grpSpPr>
          <a:xfrm>
            <a:off x="1195459" y="1273022"/>
            <a:ext cx="643890" cy="518183"/>
            <a:chOff x="1716914" y="1805094"/>
            <a:chExt cx="601304" cy="484086"/>
          </a:xfrm>
        </p:grpSpPr>
        <p:sp>
          <p:nvSpPr>
            <p:cNvPr id="17" name="椭圆 16"/>
            <p:cNvSpPr/>
            <p:nvPr/>
          </p:nvSpPr>
          <p:spPr>
            <a:xfrm>
              <a:off x="1764354" y="1805094"/>
              <a:ext cx="484086" cy="484086"/>
            </a:xfrm>
            <a:prstGeom prst="ellipse">
              <a:avLst/>
            </a:prstGeom>
            <a:solidFill>
              <a:srgbClr val="E4E4E4"/>
            </a:solidFill>
            <a:ln w="19050">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微软雅黑" panose="020B0503020204020204" charset="-122"/>
                <a:ea typeface="微软雅黑" panose="020B0503020204020204" charset="-122"/>
              </a:endParaRPr>
            </a:p>
          </p:txBody>
        </p:sp>
        <p:sp>
          <p:nvSpPr>
            <p:cNvPr id="18" name="文本框 44"/>
            <p:cNvSpPr txBox="1"/>
            <p:nvPr/>
          </p:nvSpPr>
          <p:spPr>
            <a:xfrm>
              <a:off x="1716914" y="1842466"/>
              <a:ext cx="601304" cy="408726"/>
            </a:xfrm>
            <a:prstGeom prst="rect">
              <a:avLst/>
            </a:prstGeom>
            <a:noFill/>
          </p:spPr>
          <p:txBody>
            <a:bodyPr wrap="square" rtlCol="0">
              <a:spAutoFit/>
            </a:bodyPr>
            <a:lstStyle/>
            <a:p>
              <a:pPr algn="ctr"/>
              <a:r>
                <a:rPr lang="en-US" altLang="zh-CN" sz="2250" dirty="0">
                  <a:solidFill>
                    <a:schemeClr val="tx1"/>
                  </a:solidFill>
                  <a:latin typeface="微软雅黑" panose="020B0503020204020204" charset="-122"/>
                  <a:ea typeface="微软雅黑" panose="020B0503020204020204" charset="-122"/>
                </a:rPr>
                <a:t>01</a:t>
              </a:r>
              <a:endParaRPr lang="en-US" altLang="zh-CN" sz="2250" dirty="0">
                <a:solidFill>
                  <a:schemeClr val="tx1"/>
                </a:solidFill>
                <a:latin typeface="微软雅黑" panose="020B0503020204020204" charset="-122"/>
                <a:ea typeface="微软雅黑" panose="020B0503020204020204" charset="-122"/>
              </a:endParaRPr>
            </a:p>
          </p:txBody>
        </p:sp>
      </p:grpSp>
      <p:grpSp>
        <p:nvGrpSpPr>
          <p:cNvPr id="19" name="组合 18"/>
          <p:cNvGrpSpPr/>
          <p:nvPr/>
        </p:nvGrpSpPr>
        <p:grpSpPr>
          <a:xfrm>
            <a:off x="1227844" y="2124458"/>
            <a:ext cx="579120" cy="518183"/>
            <a:chOff x="1747157" y="2940605"/>
            <a:chExt cx="540818" cy="484086"/>
          </a:xfrm>
        </p:grpSpPr>
        <p:sp>
          <p:nvSpPr>
            <p:cNvPr id="20" name="椭圆 19"/>
            <p:cNvSpPr/>
            <p:nvPr/>
          </p:nvSpPr>
          <p:spPr>
            <a:xfrm>
              <a:off x="1764354" y="2940605"/>
              <a:ext cx="484086" cy="484086"/>
            </a:xfrm>
            <a:prstGeom prst="ellipse">
              <a:avLst/>
            </a:prstGeom>
            <a:solidFill>
              <a:srgbClr val="E4E4E4"/>
            </a:solidFill>
            <a:ln w="19050">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微软雅黑" panose="020B0503020204020204" charset="-122"/>
                <a:ea typeface="微软雅黑" panose="020B0503020204020204" charset="-122"/>
              </a:endParaRPr>
            </a:p>
          </p:txBody>
        </p:sp>
        <p:sp>
          <p:nvSpPr>
            <p:cNvPr id="21" name="文本框 45"/>
            <p:cNvSpPr txBox="1"/>
            <p:nvPr/>
          </p:nvSpPr>
          <p:spPr>
            <a:xfrm>
              <a:off x="1747157" y="2998740"/>
              <a:ext cx="540818" cy="408726"/>
            </a:xfrm>
            <a:prstGeom prst="rect">
              <a:avLst/>
            </a:prstGeom>
            <a:noFill/>
          </p:spPr>
          <p:txBody>
            <a:bodyPr wrap="square" rtlCol="0">
              <a:spAutoFit/>
            </a:bodyPr>
            <a:lstStyle/>
            <a:p>
              <a:pPr algn="ctr"/>
              <a:r>
                <a:rPr lang="en-US" altLang="zh-CN" sz="2250" dirty="0">
                  <a:solidFill>
                    <a:schemeClr val="tx1"/>
                  </a:solidFill>
                  <a:latin typeface="微软雅黑" panose="020B0503020204020204" charset="-122"/>
                  <a:ea typeface="微软雅黑" panose="020B0503020204020204" charset="-122"/>
                </a:rPr>
                <a:t>02</a:t>
              </a:r>
              <a:endParaRPr lang="en-US" altLang="zh-CN" sz="2250" dirty="0">
                <a:solidFill>
                  <a:schemeClr val="tx1"/>
                </a:solidFill>
                <a:latin typeface="微软雅黑" panose="020B0503020204020204" charset="-122"/>
                <a:ea typeface="微软雅黑" panose="020B0503020204020204" charset="-122"/>
              </a:endParaRPr>
            </a:p>
          </p:txBody>
        </p:sp>
      </p:grpSp>
      <p:grpSp>
        <p:nvGrpSpPr>
          <p:cNvPr id="22" name="组合 21"/>
          <p:cNvGrpSpPr/>
          <p:nvPr/>
        </p:nvGrpSpPr>
        <p:grpSpPr>
          <a:xfrm>
            <a:off x="1227844" y="2974490"/>
            <a:ext cx="578485" cy="518183"/>
            <a:chOff x="1747157" y="4069797"/>
            <a:chExt cx="540225" cy="484086"/>
          </a:xfrm>
        </p:grpSpPr>
        <p:sp>
          <p:nvSpPr>
            <p:cNvPr id="23" name="椭圆 22"/>
            <p:cNvSpPr/>
            <p:nvPr/>
          </p:nvSpPr>
          <p:spPr>
            <a:xfrm>
              <a:off x="1764354" y="4069797"/>
              <a:ext cx="484086" cy="484086"/>
            </a:xfrm>
            <a:prstGeom prst="ellipse">
              <a:avLst/>
            </a:prstGeom>
            <a:solidFill>
              <a:srgbClr val="E4E4E4"/>
            </a:solidFill>
            <a:ln w="19050">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solidFill>
                <a:latin typeface="微软雅黑" panose="020B0503020204020204" charset="-122"/>
                <a:ea typeface="微软雅黑" panose="020B0503020204020204" charset="-122"/>
              </a:endParaRPr>
            </a:p>
          </p:txBody>
        </p:sp>
        <p:sp>
          <p:nvSpPr>
            <p:cNvPr id="24" name="文本框 46"/>
            <p:cNvSpPr txBox="1"/>
            <p:nvPr/>
          </p:nvSpPr>
          <p:spPr>
            <a:xfrm>
              <a:off x="1747157" y="4118440"/>
              <a:ext cx="540225" cy="408726"/>
            </a:xfrm>
            <a:prstGeom prst="rect">
              <a:avLst/>
            </a:prstGeom>
            <a:noFill/>
          </p:spPr>
          <p:txBody>
            <a:bodyPr wrap="square" rtlCol="0">
              <a:spAutoFit/>
            </a:bodyPr>
            <a:lstStyle/>
            <a:p>
              <a:pPr algn="ctr"/>
              <a:r>
                <a:rPr lang="en-US" altLang="zh-CN" sz="2250" dirty="0">
                  <a:solidFill>
                    <a:schemeClr val="tx1"/>
                  </a:solidFill>
                  <a:latin typeface="微软雅黑" panose="020B0503020204020204" charset="-122"/>
                  <a:ea typeface="微软雅黑" panose="020B0503020204020204" charset="-122"/>
                </a:rPr>
                <a:t>03</a:t>
              </a:r>
              <a:endParaRPr lang="en-US" altLang="zh-CN" sz="2250" dirty="0">
                <a:solidFill>
                  <a:schemeClr val="tx1"/>
                </a:solidFill>
                <a:latin typeface="微软雅黑" panose="020B0503020204020204" charset="-122"/>
                <a:ea typeface="微软雅黑" panose="020B0503020204020204" charset="-122"/>
              </a:endParaRPr>
            </a:p>
          </p:txBody>
        </p:sp>
      </p:grpSp>
      <p:grpSp>
        <p:nvGrpSpPr>
          <p:cNvPr id="25" name="组合 24"/>
          <p:cNvGrpSpPr/>
          <p:nvPr/>
        </p:nvGrpSpPr>
        <p:grpSpPr>
          <a:xfrm>
            <a:off x="5907362" y="1254471"/>
            <a:ext cx="901028" cy="525542"/>
            <a:chOff x="7874855" y="1672415"/>
            <a:chExt cx="1201215" cy="700884"/>
          </a:xfrm>
        </p:grpSpPr>
        <p:sp>
          <p:nvSpPr>
            <p:cNvPr id="3" name="圆角矩形 2"/>
            <p:cNvSpPr/>
            <p:nvPr/>
          </p:nvSpPr>
          <p:spPr>
            <a:xfrm>
              <a:off x="7874855" y="1672415"/>
              <a:ext cx="1201215" cy="700884"/>
            </a:xfrm>
            <a:prstGeom prst="roundRect">
              <a:avLst>
                <a:gd name="adj" fmla="val 20986"/>
              </a:avLst>
            </a:prstGeom>
            <a:solidFill>
              <a:srgbClr val="4F2600"/>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nvGrpSpPr>
            <p:cNvPr id="4" name="Group 8"/>
            <p:cNvGrpSpPr>
              <a:grpSpLocks noChangeAspect="1"/>
            </p:cNvGrpSpPr>
            <p:nvPr/>
          </p:nvGrpSpPr>
          <p:grpSpPr bwMode="auto">
            <a:xfrm>
              <a:off x="8295193" y="1807671"/>
              <a:ext cx="377812" cy="413979"/>
              <a:chOff x="3437" y="2282"/>
              <a:chExt cx="679" cy="744"/>
            </a:xfrm>
            <a:solidFill>
              <a:schemeClr val="bg1"/>
            </a:solidFill>
          </p:grpSpPr>
          <p:sp>
            <p:nvSpPr>
              <p:cNvPr id="28"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grpSp>
        <p:nvGrpSpPr>
          <p:cNvPr id="30" name="组合 29"/>
          <p:cNvGrpSpPr/>
          <p:nvPr/>
        </p:nvGrpSpPr>
        <p:grpSpPr>
          <a:xfrm>
            <a:off x="5165768" y="2116897"/>
            <a:ext cx="901028" cy="525542"/>
            <a:chOff x="6886192" y="2822584"/>
            <a:chExt cx="1201215" cy="700884"/>
          </a:xfrm>
        </p:grpSpPr>
        <p:sp>
          <p:nvSpPr>
            <p:cNvPr id="31" name="圆角矩形 30"/>
            <p:cNvSpPr/>
            <p:nvPr/>
          </p:nvSpPr>
          <p:spPr>
            <a:xfrm>
              <a:off x="6886192" y="2822584"/>
              <a:ext cx="1201215" cy="700884"/>
            </a:xfrm>
            <a:prstGeom prst="roundRect">
              <a:avLst>
                <a:gd name="adj" fmla="val 20986"/>
              </a:avLst>
            </a:prstGeom>
            <a:solidFill>
              <a:srgbClr val="CE7B01"/>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nvGrpSpPr>
            <p:cNvPr id="32" name="Group 13"/>
            <p:cNvGrpSpPr>
              <a:grpSpLocks noChangeAspect="1"/>
            </p:cNvGrpSpPr>
            <p:nvPr/>
          </p:nvGrpSpPr>
          <p:grpSpPr bwMode="auto">
            <a:xfrm>
              <a:off x="7279650" y="2987998"/>
              <a:ext cx="414299" cy="419189"/>
              <a:chOff x="2426" y="2781"/>
              <a:chExt cx="593" cy="600"/>
            </a:xfrm>
            <a:solidFill>
              <a:schemeClr val="bg1"/>
            </a:solidFill>
          </p:grpSpPr>
          <p:sp>
            <p:nvSpPr>
              <p:cNvPr id="33"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34"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grpSp>
        <p:nvGrpSpPr>
          <p:cNvPr id="35" name="组合 34"/>
          <p:cNvGrpSpPr/>
          <p:nvPr/>
        </p:nvGrpSpPr>
        <p:grpSpPr>
          <a:xfrm>
            <a:off x="6768752" y="2116897"/>
            <a:ext cx="901028" cy="525542"/>
            <a:chOff x="9023226" y="2822584"/>
            <a:chExt cx="1201215" cy="700884"/>
          </a:xfrm>
        </p:grpSpPr>
        <p:sp>
          <p:nvSpPr>
            <p:cNvPr id="36" name="圆角矩形 35"/>
            <p:cNvSpPr/>
            <p:nvPr/>
          </p:nvSpPr>
          <p:spPr>
            <a:xfrm>
              <a:off x="9023226" y="2822584"/>
              <a:ext cx="1201215" cy="700884"/>
            </a:xfrm>
            <a:prstGeom prst="roundRect">
              <a:avLst>
                <a:gd name="adj" fmla="val 20986"/>
              </a:avLst>
            </a:prstGeom>
            <a:solidFill>
              <a:srgbClr val="CE7B01"/>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nvGrpSpPr>
            <p:cNvPr id="37" name="Group 18"/>
            <p:cNvGrpSpPr>
              <a:grpSpLocks noChangeAspect="1"/>
            </p:cNvGrpSpPr>
            <p:nvPr/>
          </p:nvGrpSpPr>
          <p:grpSpPr bwMode="auto">
            <a:xfrm>
              <a:off x="9428212" y="2999720"/>
              <a:ext cx="391243" cy="364567"/>
              <a:chOff x="3802" y="2858"/>
              <a:chExt cx="616" cy="574"/>
            </a:xfrm>
            <a:solidFill>
              <a:schemeClr val="bg1"/>
            </a:solidFill>
          </p:grpSpPr>
          <p:sp>
            <p:nvSpPr>
              <p:cNvPr id="38"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39"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40"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41"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42"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grpSp>
        <p:nvGrpSpPr>
          <p:cNvPr id="43" name="组合 42"/>
          <p:cNvGrpSpPr/>
          <p:nvPr/>
        </p:nvGrpSpPr>
        <p:grpSpPr>
          <a:xfrm>
            <a:off x="4680477" y="2981262"/>
            <a:ext cx="901028" cy="525542"/>
            <a:chOff x="6239222" y="3975336"/>
            <a:chExt cx="1201215" cy="700884"/>
          </a:xfrm>
        </p:grpSpPr>
        <p:sp>
          <p:nvSpPr>
            <p:cNvPr id="44" name="圆角矩形 43"/>
            <p:cNvSpPr/>
            <p:nvPr/>
          </p:nvSpPr>
          <p:spPr>
            <a:xfrm>
              <a:off x="6239222" y="3975336"/>
              <a:ext cx="1201215" cy="700884"/>
            </a:xfrm>
            <a:prstGeom prst="roundRect">
              <a:avLst>
                <a:gd name="adj" fmla="val 20986"/>
              </a:avLst>
            </a:prstGeom>
            <a:solidFill>
              <a:srgbClr val="4F2600"/>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grpSp>
          <p:nvGrpSpPr>
            <p:cNvPr id="45" name="Group 26"/>
            <p:cNvGrpSpPr>
              <a:grpSpLocks noChangeAspect="1"/>
            </p:cNvGrpSpPr>
            <p:nvPr/>
          </p:nvGrpSpPr>
          <p:grpSpPr bwMode="auto">
            <a:xfrm>
              <a:off x="6561367" y="4191243"/>
              <a:ext cx="556924" cy="276101"/>
              <a:chOff x="5676" y="2597"/>
              <a:chExt cx="1061" cy="526"/>
            </a:xfrm>
            <a:solidFill>
              <a:schemeClr val="bg1"/>
            </a:solidFill>
          </p:grpSpPr>
          <p:sp>
            <p:nvSpPr>
              <p:cNvPr id="46"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47"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48"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49"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0"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1"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2"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3"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4"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5"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6"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7"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8"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59"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sp>
            <p:nvSpPr>
              <p:cNvPr id="60"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grpSp>
        <p:nvGrpSpPr>
          <p:cNvPr id="61" name="组合 60"/>
          <p:cNvGrpSpPr/>
          <p:nvPr/>
        </p:nvGrpSpPr>
        <p:grpSpPr>
          <a:xfrm>
            <a:off x="6768752" y="2970784"/>
            <a:ext cx="901028" cy="525542"/>
            <a:chOff x="9023226" y="3975336"/>
            <a:chExt cx="1201215" cy="700884"/>
          </a:xfrm>
        </p:grpSpPr>
        <p:sp>
          <p:nvSpPr>
            <p:cNvPr id="62" name="圆角矩形 61"/>
            <p:cNvSpPr/>
            <p:nvPr/>
          </p:nvSpPr>
          <p:spPr>
            <a:xfrm>
              <a:off x="9023226" y="3975336"/>
              <a:ext cx="1201215" cy="700884"/>
            </a:xfrm>
            <a:prstGeom prst="roundRect">
              <a:avLst>
                <a:gd name="adj" fmla="val 20986"/>
              </a:avLst>
            </a:prstGeom>
            <a:solidFill>
              <a:srgbClr val="4F2600"/>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63" name="Freeform 108"/>
            <p:cNvSpPr>
              <a:spLocks noEditPoints="1"/>
            </p:cNvSpPr>
            <p:nvPr/>
          </p:nvSpPr>
          <p:spPr bwMode="auto">
            <a:xfrm>
              <a:off x="9465880" y="4171299"/>
              <a:ext cx="381856" cy="383229"/>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grpSp>
        <p:nvGrpSpPr>
          <p:cNvPr id="64" name="组合 63"/>
          <p:cNvGrpSpPr/>
          <p:nvPr/>
        </p:nvGrpSpPr>
        <p:grpSpPr>
          <a:xfrm>
            <a:off x="5731355" y="2981262"/>
            <a:ext cx="901028" cy="525542"/>
            <a:chOff x="7640210" y="3975336"/>
            <a:chExt cx="1201215" cy="700884"/>
          </a:xfrm>
        </p:grpSpPr>
        <p:sp>
          <p:nvSpPr>
            <p:cNvPr id="65" name="圆角矩形 64"/>
            <p:cNvSpPr/>
            <p:nvPr/>
          </p:nvSpPr>
          <p:spPr>
            <a:xfrm>
              <a:off x="7640210" y="3975336"/>
              <a:ext cx="1201215" cy="700884"/>
            </a:xfrm>
            <a:prstGeom prst="roundRect">
              <a:avLst>
                <a:gd name="adj" fmla="val 20986"/>
              </a:avLst>
            </a:prstGeom>
            <a:solidFill>
              <a:srgbClr val="CE7B01"/>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微软雅黑" panose="020B0503020204020204" charset="-122"/>
                <a:ea typeface="微软雅黑" panose="020B0503020204020204" charset="-122"/>
              </a:endParaRPr>
            </a:p>
          </p:txBody>
        </p:sp>
        <p:sp>
          <p:nvSpPr>
            <p:cNvPr id="66" name="Freeform 96"/>
            <p:cNvSpPr>
              <a:spLocks noEditPoints="1"/>
            </p:cNvSpPr>
            <p:nvPr/>
          </p:nvSpPr>
          <p:spPr bwMode="auto">
            <a:xfrm>
              <a:off x="8061116" y="4109786"/>
              <a:ext cx="371781" cy="404108"/>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latin typeface="微软雅黑" panose="020B0503020204020204" charset="-122"/>
                <a:ea typeface="微软雅黑" panose="020B0503020204020204" charset="-122"/>
              </a:endParaRPr>
            </a:p>
          </p:txBody>
        </p:sp>
      </p:grpSp>
      <p:cxnSp>
        <p:nvCxnSpPr>
          <p:cNvPr id="67" name="直接连接符 66"/>
          <p:cNvCxnSpPr/>
          <p:nvPr/>
        </p:nvCxnSpPr>
        <p:spPr>
          <a:xfrm>
            <a:off x="1282665" y="3868100"/>
            <a:ext cx="6579572"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8" name="文本框 23"/>
          <p:cNvSpPr txBox="1"/>
          <p:nvPr/>
        </p:nvSpPr>
        <p:spPr>
          <a:xfrm>
            <a:off x="1787097" y="1276356"/>
            <a:ext cx="2602904" cy="450215"/>
          </a:xfrm>
          <a:prstGeom prst="rect">
            <a:avLst/>
          </a:prstGeom>
          <a:noFill/>
        </p:spPr>
        <p:txBody>
          <a:bodyPr wrap="square" rtlCol="0">
            <a:spAutoFit/>
          </a:bodyPr>
          <a:lstStyle/>
          <a:p>
            <a:pPr algn="just">
              <a:lnSpc>
                <a:spcPct val="130000"/>
              </a:lnSpc>
            </a:pPr>
            <a:r>
              <a:rPr lang="zh-CN" altLang="en-US" sz="900" dirty="0">
                <a:solidFill>
                  <a:schemeClr val="tx1"/>
                </a:solidFill>
                <a:latin typeface="微软雅黑" panose="020B0503020204020204" charset="-122"/>
                <a:ea typeface="微软雅黑" panose="020B0503020204020204" charset="-122"/>
              </a:rPr>
              <a:t>点击添加文字说明详情介绍点击添加文字说明详情介绍点击添加文字文字说明详情介绍</a:t>
            </a:r>
            <a:endParaRPr lang="zh-CN" altLang="en-US" sz="900" dirty="0">
              <a:solidFill>
                <a:schemeClr val="tx1"/>
              </a:solidFill>
              <a:latin typeface="微软雅黑" panose="020B0503020204020204" charset="-122"/>
              <a:ea typeface="微软雅黑" panose="020B0503020204020204" charset="-122"/>
            </a:endParaRPr>
          </a:p>
        </p:txBody>
      </p:sp>
      <p:sp>
        <p:nvSpPr>
          <p:cNvPr id="69" name="文本框 23"/>
          <p:cNvSpPr txBox="1"/>
          <p:nvPr/>
        </p:nvSpPr>
        <p:spPr>
          <a:xfrm>
            <a:off x="1787097" y="2142952"/>
            <a:ext cx="2602904" cy="450215"/>
          </a:xfrm>
          <a:prstGeom prst="rect">
            <a:avLst/>
          </a:prstGeom>
          <a:noFill/>
        </p:spPr>
        <p:txBody>
          <a:bodyPr wrap="square" rtlCol="0">
            <a:spAutoFit/>
          </a:bodyPr>
          <a:lstStyle/>
          <a:p>
            <a:pPr algn="just">
              <a:lnSpc>
                <a:spcPct val="130000"/>
              </a:lnSpc>
            </a:pPr>
            <a:r>
              <a:rPr lang="zh-CN" altLang="en-US" sz="900" dirty="0">
                <a:solidFill>
                  <a:schemeClr val="tx1"/>
                </a:solidFill>
                <a:latin typeface="微软雅黑" panose="020B0503020204020204" charset="-122"/>
                <a:ea typeface="微软雅黑" panose="020B0503020204020204" charset="-122"/>
              </a:rPr>
              <a:t>点击添加文字说明详情介绍点击添加文字说明详情介绍点击添加文字文字说明详情介绍</a:t>
            </a:r>
            <a:endParaRPr lang="zh-CN" altLang="en-US" sz="900" dirty="0">
              <a:solidFill>
                <a:schemeClr val="tx1"/>
              </a:solidFill>
              <a:latin typeface="微软雅黑" panose="020B0503020204020204" charset="-122"/>
              <a:ea typeface="微软雅黑" panose="020B0503020204020204" charset="-122"/>
            </a:endParaRPr>
          </a:p>
        </p:txBody>
      </p:sp>
      <p:sp>
        <p:nvSpPr>
          <p:cNvPr id="70" name="文本框 23"/>
          <p:cNvSpPr txBox="1"/>
          <p:nvPr/>
        </p:nvSpPr>
        <p:spPr>
          <a:xfrm>
            <a:off x="1787099" y="3006848"/>
            <a:ext cx="2461274" cy="450215"/>
          </a:xfrm>
          <a:prstGeom prst="rect">
            <a:avLst/>
          </a:prstGeom>
          <a:noFill/>
        </p:spPr>
        <p:txBody>
          <a:bodyPr wrap="square" rtlCol="0">
            <a:spAutoFit/>
          </a:bodyPr>
          <a:lstStyle/>
          <a:p>
            <a:pPr algn="just">
              <a:lnSpc>
                <a:spcPct val="130000"/>
              </a:lnSpc>
            </a:pPr>
            <a:r>
              <a:rPr lang="zh-CN" altLang="en-US" sz="900" dirty="0">
                <a:solidFill>
                  <a:schemeClr val="tx1"/>
                </a:solidFill>
                <a:latin typeface="微软雅黑" panose="020B0503020204020204" charset="-122"/>
                <a:ea typeface="微软雅黑" panose="020B0503020204020204" charset="-122"/>
              </a:rPr>
              <a:t>点击添加文字说明详情介绍点击添加文字说明详情介绍点击添加文字文字说明详情介绍</a:t>
            </a:r>
            <a:endParaRPr lang="zh-CN" altLang="en-US" sz="900" dirty="0">
              <a:solidFill>
                <a:schemeClr val="tx1"/>
              </a:solidFill>
              <a:latin typeface="微软雅黑" panose="020B0503020204020204" charset="-122"/>
              <a:ea typeface="微软雅黑" panose="020B0503020204020204" charset="-122"/>
            </a:endParaRPr>
          </a:p>
        </p:txBody>
      </p:sp>
      <p:sp>
        <p:nvSpPr>
          <p:cNvPr id="71" name="文本框 113"/>
          <p:cNvSpPr txBox="1"/>
          <p:nvPr/>
        </p:nvSpPr>
        <p:spPr>
          <a:xfrm>
            <a:off x="1290963" y="4001914"/>
            <a:ext cx="6571870" cy="714375"/>
          </a:xfrm>
          <a:prstGeom prst="rect">
            <a:avLst/>
          </a:prstGeom>
          <a:noFill/>
        </p:spPr>
        <p:txBody>
          <a:bodyPr wrap="square" rtlCol="0">
            <a:spAutoFit/>
          </a:bodyPr>
          <a:lstStyle/>
          <a:p>
            <a:pPr algn="just">
              <a:lnSpc>
                <a:spcPct val="150000"/>
              </a:lnSpc>
            </a:pPr>
            <a:r>
              <a:rPr lang="zh-CN" altLang="en-US" sz="900" dirty="0">
                <a:solidFill>
                  <a:schemeClr val="tx1"/>
                </a:solidFill>
                <a:latin typeface="微软雅黑" panose="020B0503020204020204" charset="-122"/>
                <a:ea typeface="微软雅黑" panose="020B0503020204020204" charset="-122"/>
              </a:rPr>
              <a:t>单击添加详细文字说明，或复制文本黏贴自此右键只保留文字单击添加详细文字说明，或复制文本黏贴自此右键只保留文字单击添加详细文字说明，或复制文本黏贴自此右键只保留文字单击添加详细文字说明，或复制文本黏贴自此右键只保留文字</a:t>
            </a:r>
            <a:endParaRPr lang="zh-CN" altLang="en-US" sz="900" dirty="0">
              <a:solidFill>
                <a:schemeClr val="tx1"/>
              </a:solidFill>
              <a:latin typeface="微软雅黑" panose="020B0503020204020204" charset="-122"/>
              <a:ea typeface="微软雅黑" panose="020B0503020204020204" charset="-122"/>
            </a:endParaRPr>
          </a:p>
          <a:p>
            <a:pPr algn="just">
              <a:lnSpc>
                <a:spcPct val="150000"/>
              </a:lnSpc>
            </a:pPr>
            <a:endParaRPr lang="zh-CN" altLang="en-US" sz="90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barn(inVertical)">
                                      <p:cBhvr>
                                        <p:cTn id="54" dur="500"/>
                                        <p:tgtEl>
                                          <p:spTgt spid="68"/>
                                        </p:tgtEl>
                                      </p:cBhvr>
                                    </p:animEffect>
                                  </p:childTnLst>
                                </p:cTn>
                              </p:par>
                              <p:par>
                                <p:cTn id="55" presetID="53" presetClass="entr" presetSubtype="16"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barn(inVertical)">
                                      <p:cBhvr>
                                        <p:cTn id="62" dur="500"/>
                                        <p:tgtEl>
                                          <p:spTgt spid="69"/>
                                        </p:tgtEl>
                                      </p:cBhvr>
                                    </p:animEffect>
                                  </p:childTnLst>
                                </p:cTn>
                              </p:par>
                              <p:par>
                                <p:cTn id="63" presetID="53" presetClass="entr" presetSubtype="16"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barn(inVertical)">
                                      <p:cBhvr>
                                        <p:cTn id="70" dur="500"/>
                                        <p:tgtEl>
                                          <p:spTgt spid="70"/>
                                        </p:tgtEl>
                                      </p:cBhvr>
                                    </p:animEffect>
                                  </p:childTnLst>
                                </p:cTn>
                              </p:par>
                              <p:par>
                                <p:cTn id="71" presetID="16" presetClass="entr" presetSubtype="21"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barn(inVertical)">
                                      <p:cBhvr>
                                        <p:cTn id="73" dur="500"/>
                                        <p:tgtEl>
                                          <p:spTgt spid="67"/>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randombar(horizontal)">
                                      <p:cBhvr>
                                        <p:cTn id="7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68" grpId="0"/>
      <p:bldP spid="69" grpId="0"/>
      <p:bldP spid="70"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未来工作计划</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cxnSp>
        <p:nvCxnSpPr>
          <p:cNvPr id="71" name="直接连接符 7"/>
          <p:cNvCxnSpPr/>
          <p:nvPr/>
        </p:nvCxnSpPr>
        <p:spPr>
          <a:xfrm>
            <a:off x="4557474" y="873012"/>
            <a:ext cx="0" cy="4057274"/>
          </a:xfrm>
          <a:prstGeom prst="line">
            <a:avLst/>
          </a:prstGeom>
          <a:ln w="25400">
            <a:solidFill>
              <a:srgbClr val="4F26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2" name="Group 8"/>
          <p:cNvGrpSpPr/>
          <p:nvPr/>
        </p:nvGrpSpPr>
        <p:grpSpPr>
          <a:xfrm>
            <a:off x="4473611" y="1149138"/>
            <a:ext cx="802683" cy="167725"/>
            <a:chOff x="5964215" y="1531583"/>
            <a:chExt cx="1070244" cy="223633"/>
          </a:xfrm>
        </p:grpSpPr>
        <p:sp>
          <p:nvSpPr>
            <p:cNvPr id="73" name="椭圆 8"/>
            <p:cNvSpPr/>
            <p:nvPr/>
          </p:nvSpPr>
          <p:spPr>
            <a:xfrm>
              <a:off x="5964215" y="1531583"/>
              <a:ext cx="223633" cy="223633"/>
            </a:xfrm>
            <a:prstGeom prst="ellipse">
              <a:avLst/>
            </a:prstGeom>
            <a:solidFill>
              <a:schemeClr val="bg1"/>
            </a:solidFill>
            <a:ln w="50800">
              <a:solidFill>
                <a:srgbClr val="CE7B0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74" name="直接连接符 12"/>
            <p:cNvCxnSpPr>
              <a:stCxn id="73" idx="6"/>
            </p:cNvCxnSpPr>
            <p:nvPr/>
          </p:nvCxnSpPr>
          <p:spPr>
            <a:xfrm flipV="1">
              <a:off x="6187848" y="1643399"/>
              <a:ext cx="846611" cy="1"/>
            </a:xfrm>
            <a:prstGeom prst="line">
              <a:avLst/>
            </a:prstGeom>
            <a:ln w="22225">
              <a:solidFill>
                <a:srgbClr val="CE7B01"/>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5" name="Group 12"/>
          <p:cNvGrpSpPr/>
          <p:nvPr/>
        </p:nvGrpSpPr>
        <p:grpSpPr>
          <a:xfrm>
            <a:off x="4473611" y="3593245"/>
            <a:ext cx="804101" cy="167725"/>
            <a:chOff x="5964215" y="4790393"/>
            <a:chExt cx="1072134" cy="223633"/>
          </a:xfrm>
        </p:grpSpPr>
        <p:sp>
          <p:nvSpPr>
            <p:cNvPr id="76" name="椭圆 10"/>
            <p:cNvSpPr/>
            <p:nvPr/>
          </p:nvSpPr>
          <p:spPr>
            <a:xfrm>
              <a:off x="5964215" y="4790393"/>
              <a:ext cx="223633" cy="223633"/>
            </a:xfrm>
            <a:prstGeom prst="ellipse">
              <a:avLst/>
            </a:prstGeom>
            <a:solidFill>
              <a:schemeClr val="bg1"/>
            </a:solidFill>
            <a:ln w="50800">
              <a:solidFill>
                <a:srgbClr val="CE7B0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77" name="直接连接符 14"/>
            <p:cNvCxnSpPr/>
            <p:nvPr/>
          </p:nvCxnSpPr>
          <p:spPr>
            <a:xfrm flipV="1">
              <a:off x="6189738" y="4902208"/>
              <a:ext cx="846611" cy="1"/>
            </a:xfrm>
            <a:prstGeom prst="line">
              <a:avLst/>
            </a:prstGeom>
            <a:ln w="22225">
              <a:solidFill>
                <a:srgbClr val="CE7B01"/>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8" name="Group 10"/>
          <p:cNvGrpSpPr/>
          <p:nvPr/>
        </p:nvGrpSpPr>
        <p:grpSpPr>
          <a:xfrm>
            <a:off x="4473611" y="2275410"/>
            <a:ext cx="804101" cy="167725"/>
            <a:chOff x="5964215" y="3033279"/>
            <a:chExt cx="1072134" cy="223633"/>
          </a:xfrm>
        </p:grpSpPr>
        <p:sp>
          <p:nvSpPr>
            <p:cNvPr id="79" name="椭圆 9"/>
            <p:cNvSpPr/>
            <p:nvPr/>
          </p:nvSpPr>
          <p:spPr>
            <a:xfrm>
              <a:off x="5964215" y="3033279"/>
              <a:ext cx="223633" cy="223633"/>
            </a:xfrm>
            <a:prstGeom prst="ellipse">
              <a:avLst/>
            </a:prstGeom>
            <a:solidFill>
              <a:schemeClr val="bg1"/>
            </a:solidFill>
            <a:ln w="50800">
              <a:solidFill>
                <a:srgbClr val="CE7B0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0" name="直接连接符 16"/>
            <p:cNvCxnSpPr/>
            <p:nvPr/>
          </p:nvCxnSpPr>
          <p:spPr>
            <a:xfrm flipV="1">
              <a:off x="6189738" y="3145093"/>
              <a:ext cx="846611" cy="1"/>
            </a:xfrm>
            <a:prstGeom prst="line">
              <a:avLst/>
            </a:prstGeom>
            <a:ln w="22225">
              <a:solidFill>
                <a:srgbClr val="CE7B01"/>
              </a:solidFill>
              <a:prstDash val="lgDash"/>
              <a:headEnd type="none"/>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5360156" y="1055750"/>
            <a:ext cx="601980" cy="345440"/>
          </a:xfrm>
          <a:prstGeom prst="rect">
            <a:avLst/>
          </a:prstGeom>
          <a:noFill/>
        </p:spPr>
        <p:txBody>
          <a:bodyPr wrap="none" lIns="68580" tIns="34290" rIns="68580" bIns="34290" rtlCol="0">
            <a:spAutoFit/>
          </a:bodyPr>
          <a:lstStyle/>
          <a:p>
            <a:r>
              <a:rPr lang="en-US" b="1">
                <a:solidFill>
                  <a:schemeClr val="tx1"/>
                </a:solidFill>
                <a:latin typeface="+mj-lt"/>
              </a:rPr>
              <a:t>2019</a:t>
            </a:r>
            <a:endParaRPr lang="en-US" b="1">
              <a:solidFill>
                <a:schemeClr val="tx1"/>
              </a:solidFill>
              <a:latin typeface="+mj-lt"/>
            </a:endParaRPr>
          </a:p>
        </p:txBody>
      </p:sp>
      <p:sp>
        <p:nvSpPr>
          <p:cNvPr id="82" name="TextBox 81"/>
          <p:cNvSpPr txBox="1"/>
          <p:nvPr/>
        </p:nvSpPr>
        <p:spPr>
          <a:xfrm>
            <a:off x="5360156" y="2181738"/>
            <a:ext cx="601980" cy="345440"/>
          </a:xfrm>
          <a:prstGeom prst="rect">
            <a:avLst/>
          </a:prstGeom>
          <a:noFill/>
        </p:spPr>
        <p:txBody>
          <a:bodyPr wrap="none" lIns="68580" tIns="34290" rIns="68580" bIns="34290" rtlCol="0">
            <a:spAutoFit/>
          </a:bodyPr>
          <a:lstStyle/>
          <a:p>
            <a:r>
              <a:rPr lang="en-US" b="1">
                <a:solidFill>
                  <a:schemeClr val="tx1"/>
                </a:solidFill>
                <a:latin typeface="+mj-lt"/>
              </a:rPr>
              <a:t>2018</a:t>
            </a:r>
            <a:endParaRPr lang="en-US" b="1">
              <a:solidFill>
                <a:schemeClr val="tx1"/>
              </a:solidFill>
              <a:latin typeface="+mj-lt"/>
            </a:endParaRPr>
          </a:p>
        </p:txBody>
      </p:sp>
      <p:sp>
        <p:nvSpPr>
          <p:cNvPr id="83" name="TextBox 82"/>
          <p:cNvSpPr txBox="1"/>
          <p:nvPr/>
        </p:nvSpPr>
        <p:spPr>
          <a:xfrm>
            <a:off x="5360156" y="3508393"/>
            <a:ext cx="601980" cy="345440"/>
          </a:xfrm>
          <a:prstGeom prst="rect">
            <a:avLst/>
          </a:prstGeom>
          <a:noFill/>
        </p:spPr>
        <p:txBody>
          <a:bodyPr wrap="none" lIns="68580" tIns="34290" rIns="68580" bIns="34290" rtlCol="0">
            <a:spAutoFit/>
          </a:bodyPr>
          <a:lstStyle/>
          <a:p>
            <a:r>
              <a:rPr lang="en-US" b="1">
                <a:solidFill>
                  <a:schemeClr val="tx1"/>
                </a:solidFill>
                <a:latin typeface="+mj-lt"/>
              </a:rPr>
              <a:t>2017</a:t>
            </a:r>
            <a:endParaRPr lang="en-US" b="1">
              <a:solidFill>
                <a:schemeClr val="tx1"/>
              </a:solidFill>
              <a:latin typeface="+mj-lt"/>
            </a:endParaRPr>
          </a:p>
        </p:txBody>
      </p:sp>
      <p:grpSp>
        <p:nvGrpSpPr>
          <p:cNvPr id="93" name="Group 14"/>
          <p:cNvGrpSpPr/>
          <p:nvPr/>
        </p:nvGrpSpPr>
        <p:grpSpPr>
          <a:xfrm>
            <a:off x="4012370" y="1508668"/>
            <a:ext cx="3204738" cy="503174"/>
            <a:chOff x="5349226" y="2010956"/>
            <a:chExt cx="4272984" cy="670899"/>
          </a:xfrm>
        </p:grpSpPr>
        <p:sp>
          <p:nvSpPr>
            <p:cNvPr id="94" name="燕尾形 18"/>
            <p:cNvSpPr/>
            <p:nvPr/>
          </p:nvSpPr>
          <p:spPr>
            <a:xfrm rot="10800000">
              <a:off x="5349226" y="2010956"/>
              <a:ext cx="4272984" cy="670899"/>
            </a:xfrm>
            <a:prstGeom prst="chevron">
              <a:avLst>
                <a:gd name="adj" fmla="val 67746"/>
              </a:avLst>
            </a:prstGeom>
            <a:solidFill>
              <a:srgbClr val="4F2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95" name="TextBox 94"/>
            <p:cNvSpPr txBox="1"/>
            <p:nvPr/>
          </p:nvSpPr>
          <p:spPr>
            <a:xfrm>
              <a:off x="6194267" y="2100183"/>
              <a:ext cx="2072640" cy="491067"/>
            </a:xfrm>
            <a:prstGeom prst="rect">
              <a:avLst/>
            </a:prstGeom>
            <a:noFill/>
          </p:spPr>
          <p:txBody>
            <a:bodyPr wrap="none" rtlCol="0">
              <a:spAutoFit/>
            </a:bodyPr>
            <a:lstStyle/>
            <a:p>
              <a:r>
                <a:rPr lang="zh-CN" altLang="en-US" b="1" dirty="0">
                  <a:solidFill>
                    <a:schemeClr val="bg1">
                      <a:lumMod val="95000"/>
                    </a:schemeClr>
                  </a:solidFill>
                  <a:latin typeface="微软雅黑" panose="020B0503020204020204" charset="-122"/>
                  <a:ea typeface="微软雅黑" panose="020B0503020204020204" charset="-122"/>
                </a:rPr>
                <a:t>点击添加文本</a:t>
              </a:r>
              <a:endParaRPr lang="zh-CN" altLang="en-US" b="1" dirty="0">
                <a:solidFill>
                  <a:schemeClr val="bg1">
                    <a:lumMod val="95000"/>
                  </a:schemeClr>
                </a:solidFill>
                <a:latin typeface="微软雅黑" panose="020B0503020204020204" charset="-122"/>
                <a:ea typeface="微软雅黑" panose="020B0503020204020204" charset="-122"/>
              </a:endParaRPr>
            </a:p>
          </p:txBody>
        </p:sp>
      </p:grpSp>
      <p:grpSp>
        <p:nvGrpSpPr>
          <p:cNvPr id="96" name="Group 15"/>
          <p:cNvGrpSpPr/>
          <p:nvPr/>
        </p:nvGrpSpPr>
        <p:grpSpPr>
          <a:xfrm>
            <a:off x="1927793" y="2735301"/>
            <a:ext cx="3204738" cy="503174"/>
            <a:chOff x="2569789" y="3646467"/>
            <a:chExt cx="4272984" cy="670899"/>
          </a:xfrm>
        </p:grpSpPr>
        <p:sp>
          <p:nvSpPr>
            <p:cNvPr id="97" name="燕尾形 20"/>
            <p:cNvSpPr/>
            <p:nvPr/>
          </p:nvSpPr>
          <p:spPr>
            <a:xfrm>
              <a:off x="2569789" y="3646467"/>
              <a:ext cx="4272984" cy="670899"/>
            </a:xfrm>
            <a:prstGeom prst="chevron">
              <a:avLst>
                <a:gd name="adj" fmla="val 67746"/>
              </a:avLst>
            </a:prstGeom>
            <a:solidFill>
              <a:srgbClr val="CE7B0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98" name="TextBox 97"/>
            <p:cNvSpPr txBox="1"/>
            <p:nvPr/>
          </p:nvSpPr>
          <p:spPr>
            <a:xfrm>
              <a:off x="3886789" y="3735695"/>
              <a:ext cx="2072640" cy="491067"/>
            </a:xfrm>
            <a:prstGeom prst="rect">
              <a:avLst/>
            </a:prstGeom>
            <a:noFill/>
          </p:spPr>
          <p:txBody>
            <a:bodyPr wrap="none" rtlCol="0">
              <a:spAutoFit/>
            </a:bodyPr>
            <a:lstStyle/>
            <a:p>
              <a:pPr algn="r"/>
              <a:r>
                <a:rPr lang="zh-CN" altLang="en-US" b="1" dirty="0">
                  <a:solidFill>
                    <a:schemeClr val="bg1">
                      <a:lumMod val="95000"/>
                    </a:schemeClr>
                  </a:solidFill>
                  <a:latin typeface="微软雅黑" panose="020B0503020204020204" charset="-122"/>
                  <a:ea typeface="微软雅黑" panose="020B0503020204020204" charset="-122"/>
                </a:rPr>
                <a:t>点击添加文本</a:t>
              </a:r>
              <a:endParaRPr lang="zh-CN" altLang="en-US" b="1" dirty="0">
                <a:solidFill>
                  <a:schemeClr val="bg1">
                    <a:lumMod val="95000"/>
                  </a:schemeClr>
                </a:solidFill>
                <a:latin typeface="微软雅黑" panose="020B0503020204020204" charset="-122"/>
                <a:ea typeface="微软雅黑" panose="020B0503020204020204" charset="-122"/>
              </a:endParaRPr>
            </a:p>
          </p:txBody>
        </p:sp>
      </p:grpSp>
      <p:grpSp>
        <p:nvGrpSpPr>
          <p:cNvPr id="99" name="Group 17"/>
          <p:cNvGrpSpPr/>
          <p:nvPr/>
        </p:nvGrpSpPr>
        <p:grpSpPr>
          <a:xfrm>
            <a:off x="4012370" y="4024538"/>
            <a:ext cx="3204738" cy="503174"/>
            <a:chOff x="5349226" y="5365450"/>
            <a:chExt cx="4272984" cy="670899"/>
          </a:xfrm>
        </p:grpSpPr>
        <p:sp>
          <p:nvSpPr>
            <p:cNvPr id="100" name="燕尾形 23"/>
            <p:cNvSpPr/>
            <p:nvPr/>
          </p:nvSpPr>
          <p:spPr>
            <a:xfrm rot="10800000">
              <a:off x="5349226" y="5365450"/>
              <a:ext cx="4272984" cy="670899"/>
            </a:xfrm>
            <a:prstGeom prst="chevron">
              <a:avLst>
                <a:gd name="adj" fmla="val 67746"/>
              </a:avLst>
            </a:prstGeom>
            <a:solidFill>
              <a:srgbClr val="4F2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65000"/>
                    <a:lumOff val="35000"/>
                  </a:schemeClr>
                </a:solidFill>
              </a:endParaRPr>
            </a:p>
          </p:txBody>
        </p:sp>
        <p:sp>
          <p:nvSpPr>
            <p:cNvPr id="101" name="TextBox 100"/>
            <p:cNvSpPr txBox="1"/>
            <p:nvPr/>
          </p:nvSpPr>
          <p:spPr>
            <a:xfrm>
              <a:off x="6194267" y="5454678"/>
              <a:ext cx="2072640" cy="491067"/>
            </a:xfrm>
            <a:prstGeom prst="rect">
              <a:avLst/>
            </a:prstGeom>
            <a:noFill/>
          </p:spPr>
          <p:txBody>
            <a:bodyPr wrap="none" rtlCol="0">
              <a:spAutoFit/>
            </a:bodyPr>
            <a:lstStyle/>
            <a:p>
              <a:r>
                <a:rPr lang="zh-CN" altLang="en-US" b="1" dirty="0">
                  <a:solidFill>
                    <a:schemeClr val="bg1">
                      <a:lumMod val="95000"/>
                    </a:schemeClr>
                  </a:solidFill>
                  <a:latin typeface="微软雅黑" panose="020B0503020204020204" charset="-122"/>
                  <a:ea typeface="微软雅黑" panose="020B0503020204020204" charset="-122"/>
                </a:rPr>
                <a:t>点击添加文本</a:t>
              </a:r>
              <a:endParaRPr lang="zh-CN" altLang="en-US" b="1" dirty="0">
                <a:solidFill>
                  <a:schemeClr val="bg1">
                    <a:lumMod val="95000"/>
                  </a:schemeClr>
                </a:solidFill>
                <a:latin typeface="微软雅黑" panose="020B0503020204020204" charset="-122"/>
                <a:ea typeface="微软雅黑" panose="020B0503020204020204" charset="-122"/>
              </a:endParaRPr>
            </a:p>
          </p:txBody>
        </p:sp>
      </p:grpSp>
      <p:sp>
        <p:nvSpPr>
          <p:cNvPr id="38" name="Rectangle 70"/>
          <p:cNvSpPr/>
          <p:nvPr/>
        </p:nvSpPr>
        <p:spPr>
          <a:xfrm>
            <a:off x="1636922" y="2226801"/>
            <a:ext cx="2565815" cy="407035"/>
          </a:xfrm>
          <a:prstGeom prst="rect">
            <a:avLst/>
          </a:prstGeom>
        </p:spPr>
        <p:txBody>
          <a:bodyPr wrap="square" lIns="68580" tIns="34290" rIns="68580" bIns="34290">
            <a:spAutoFit/>
          </a:bodyPr>
          <a:lstStyle/>
          <a:p>
            <a:pPr algn="r"/>
            <a:r>
              <a:rPr lang="zh-CN" altLang="en-US" sz="1100" dirty="0">
                <a:solidFill>
                  <a:schemeClr val="tx1"/>
                </a:solidFill>
                <a:latin typeface="微软雅黑" panose="020B0503020204020204" charset="-122"/>
                <a:ea typeface="微软雅黑" panose="020B0503020204020204" charset="-122"/>
              </a:rPr>
              <a:t>点击输入简要文本内容，文字内容需概况精炼的说明该分项内容</a:t>
            </a:r>
            <a:endParaRPr lang="zh-CN" altLang="en-US" sz="1100" dirty="0">
              <a:solidFill>
                <a:schemeClr val="tx1"/>
              </a:solidFill>
              <a:latin typeface="微软雅黑" panose="020B0503020204020204" charset="-122"/>
              <a:ea typeface="微软雅黑" panose="020B0503020204020204" charset="-122"/>
            </a:endParaRPr>
          </a:p>
        </p:txBody>
      </p:sp>
      <p:sp>
        <p:nvSpPr>
          <p:cNvPr id="39" name="TextBox 38"/>
          <p:cNvSpPr txBox="1"/>
          <p:nvPr/>
        </p:nvSpPr>
        <p:spPr>
          <a:xfrm>
            <a:off x="3252777" y="1959939"/>
            <a:ext cx="949960" cy="314325"/>
          </a:xfrm>
          <a:prstGeom prst="rect">
            <a:avLst/>
          </a:prstGeom>
          <a:noFill/>
        </p:spPr>
        <p:txBody>
          <a:bodyPr wrap="none" lIns="68580" tIns="34290" rIns="68580" bIns="34290" rtlCol="0">
            <a:spAutoFit/>
          </a:bodyPr>
          <a:lstStyle/>
          <a:p>
            <a:pPr algn="r"/>
            <a:r>
              <a:rPr lang="zh-CN" altLang="en-US" sz="1600" b="1" dirty="0">
                <a:solidFill>
                  <a:schemeClr val="tx1"/>
                </a:solidFill>
                <a:latin typeface="微软雅黑" panose="020B0503020204020204" charset="-122"/>
                <a:ea typeface="微软雅黑" panose="020B0503020204020204" charset="-122"/>
              </a:rPr>
              <a:t>添加文本</a:t>
            </a:r>
            <a:endParaRPr lang="zh-CN" altLang="en-US" sz="1600" b="1" dirty="0">
              <a:solidFill>
                <a:schemeClr val="tx1"/>
              </a:solidFill>
              <a:latin typeface="微软雅黑" panose="020B0503020204020204" charset="-122"/>
              <a:ea typeface="微软雅黑" panose="020B0503020204020204" charset="-122"/>
            </a:endParaRPr>
          </a:p>
        </p:txBody>
      </p:sp>
      <p:sp>
        <p:nvSpPr>
          <p:cNvPr id="31" name="Rectangle 70"/>
          <p:cNvSpPr/>
          <p:nvPr/>
        </p:nvSpPr>
        <p:spPr>
          <a:xfrm>
            <a:off x="5253180" y="2794849"/>
            <a:ext cx="2565815" cy="407035"/>
          </a:xfrm>
          <a:prstGeom prst="rect">
            <a:avLst/>
          </a:prstGeom>
        </p:spPr>
        <p:txBody>
          <a:bodyPr wrap="square" lIns="68580" tIns="34290" rIns="68580" bIns="34290">
            <a:spAutoFit/>
          </a:bodyPr>
          <a:lstStyle/>
          <a:p>
            <a:r>
              <a:rPr lang="zh-CN" altLang="en-US" sz="1100" dirty="0">
                <a:solidFill>
                  <a:schemeClr val="tx1"/>
                </a:solidFill>
                <a:latin typeface="微软雅黑" panose="020B0503020204020204" charset="-122"/>
                <a:ea typeface="微软雅黑" panose="020B0503020204020204" charset="-122"/>
              </a:rPr>
              <a:t>点击输入简要文本内容，文字内容需概况精炼的说明该分项内容</a:t>
            </a:r>
            <a:endParaRPr lang="zh-CN" altLang="en-US" sz="1100" dirty="0">
              <a:solidFill>
                <a:schemeClr val="tx1"/>
              </a:solidFill>
              <a:latin typeface="微软雅黑" panose="020B0503020204020204" charset="-122"/>
              <a:ea typeface="微软雅黑" panose="020B0503020204020204" charset="-122"/>
            </a:endParaRPr>
          </a:p>
        </p:txBody>
      </p:sp>
      <p:sp>
        <p:nvSpPr>
          <p:cNvPr id="32" name="TextBox 31"/>
          <p:cNvSpPr txBox="1"/>
          <p:nvPr/>
        </p:nvSpPr>
        <p:spPr>
          <a:xfrm>
            <a:off x="5253180" y="2527987"/>
            <a:ext cx="949960" cy="314325"/>
          </a:xfrm>
          <a:prstGeom prst="rect">
            <a:avLst/>
          </a:prstGeom>
          <a:noFill/>
        </p:spPr>
        <p:txBody>
          <a:bodyPr wrap="none" lIns="68580" tIns="34290" rIns="68580" bIns="34290" rtlCol="0">
            <a:spAutoFit/>
          </a:bodyPr>
          <a:lstStyle/>
          <a:p>
            <a:r>
              <a:rPr lang="zh-CN" altLang="en-US" sz="1600" b="1" dirty="0">
                <a:solidFill>
                  <a:schemeClr val="tx1"/>
                </a:solidFill>
                <a:latin typeface="微软雅黑" panose="020B0503020204020204" charset="-122"/>
                <a:ea typeface="微软雅黑" panose="020B0503020204020204" charset="-122"/>
              </a:rPr>
              <a:t>添加文本</a:t>
            </a:r>
            <a:endParaRPr lang="zh-CN" altLang="en-US" sz="1600" b="1" dirty="0">
              <a:solidFill>
                <a:schemeClr val="tx1"/>
              </a:solidFill>
              <a:latin typeface="微软雅黑" panose="020B0503020204020204" charset="-122"/>
              <a:ea typeface="微软雅黑" panose="020B0503020204020204" charset="-122"/>
            </a:endParaRPr>
          </a:p>
        </p:txBody>
      </p:sp>
      <p:sp>
        <p:nvSpPr>
          <p:cNvPr id="33" name="Rectangle 70"/>
          <p:cNvSpPr/>
          <p:nvPr/>
        </p:nvSpPr>
        <p:spPr>
          <a:xfrm>
            <a:off x="1636922" y="3617519"/>
            <a:ext cx="2565815" cy="407035"/>
          </a:xfrm>
          <a:prstGeom prst="rect">
            <a:avLst/>
          </a:prstGeom>
        </p:spPr>
        <p:txBody>
          <a:bodyPr wrap="square" lIns="68580" tIns="34290" rIns="68580" bIns="34290">
            <a:spAutoFit/>
          </a:bodyPr>
          <a:lstStyle/>
          <a:p>
            <a:pPr algn="r"/>
            <a:r>
              <a:rPr lang="zh-CN" altLang="en-US" sz="1100" dirty="0">
                <a:solidFill>
                  <a:schemeClr val="tx1"/>
                </a:solidFill>
                <a:latin typeface="微软雅黑" panose="020B0503020204020204" charset="-122"/>
                <a:ea typeface="微软雅黑" panose="020B0503020204020204" charset="-122"/>
              </a:rPr>
              <a:t>点击输入简要文本内容，文字内容需概况精炼的说明该分项内容</a:t>
            </a:r>
            <a:endParaRPr lang="zh-CN" altLang="en-US" sz="1100" dirty="0">
              <a:solidFill>
                <a:schemeClr val="tx1"/>
              </a:solidFill>
              <a:latin typeface="微软雅黑" panose="020B0503020204020204" charset="-122"/>
              <a:ea typeface="微软雅黑" panose="020B0503020204020204" charset="-122"/>
            </a:endParaRPr>
          </a:p>
        </p:txBody>
      </p:sp>
      <p:sp>
        <p:nvSpPr>
          <p:cNvPr id="40" name="TextBox 39"/>
          <p:cNvSpPr txBox="1"/>
          <p:nvPr/>
        </p:nvSpPr>
        <p:spPr>
          <a:xfrm>
            <a:off x="3252777" y="3350657"/>
            <a:ext cx="949960" cy="314325"/>
          </a:xfrm>
          <a:prstGeom prst="rect">
            <a:avLst/>
          </a:prstGeom>
          <a:noFill/>
        </p:spPr>
        <p:txBody>
          <a:bodyPr wrap="none" lIns="68580" tIns="34290" rIns="68580" bIns="34290" rtlCol="0">
            <a:spAutoFit/>
          </a:bodyPr>
          <a:lstStyle/>
          <a:p>
            <a:pPr algn="r"/>
            <a:r>
              <a:rPr lang="zh-CN" altLang="en-US" sz="1600" b="1" dirty="0">
                <a:solidFill>
                  <a:schemeClr val="tx1"/>
                </a:solidFill>
                <a:latin typeface="微软雅黑" panose="020B0503020204020204" charset="-122"/>
                <a:ea typeface="微软雅黑" panose="020B0503020204020204" charset="-122"/>
              </a:rPr>
              <a:t>添加文本</a:t>
            </a:r>
            <a:endParaRPr lang="zh-CN" altLang="en-US" sz="1600" b="1"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8"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wipe(left)">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2" presetClass="entr" presetSubtype="2" fill="hold" nodeType="withEffect">
                                  <p:stCondLst>
                                    <p:cond delay="0"/>
                                  </p:stCondLst>
                                  <p:childTnLst>
                                    <p:set>
                                      <p:cBhvr>
                                        <p:cTn id="15" dur="1" fill="hold">
                                          <p:stCondLst>
                                            <p:cond delay="0"/>
                                          </p:stCondLst>
                                        </p:cTn>
                                        <p:tgtEl>
                                          <p:spTgt spid="93"/>
                                        </p:tgtEl>
                                        <p:attrNameLst>
                                          <p:attrName>style.visibility</p:attrName>
                                        </p:attrNameLst>
                                      </p:cBhvr>
                                      <p:to>
                                        <p:strVal val="visible"/>
                                      </p:to>
                                    </p:set>
                                    <p:anim calcmode="lin" valueType="num">
                                      <p:cBhvr additive="base">
                                        <p:cTn id="16" dur="500"/>
                                        <p:tgtEl>
                                          <p:spTgt spid="93"/>
                                        </p:tgtEl>
                                        <p:attrNameLst>
                                          <p:attrName>ppt_x</p:attrName>
                                        </p:attrNameLst>
                                      </p:cBhvr>
                                      <p:tavLst>
                                        <p:tav tm="0">
                                          <p:val>
                                            <p:strVal val="#ppt_x+#ppt_w*1.125000"/>
                                          </p:val>
                                        </p:tav>
                                        <p:tav tm="100000">
                                          <p:val>
                                            <p:strVal val="#ppt_x"/>
                                          </p:val>
                                        </p:tav>
                                      </p:tavLst>
                                    </p:anim>
                                    <p:animEffect transition="in" filter="wipe(left)">
                                      <p:cBhvr>
                                        <p:cTn id="17" dur="500"/>
                                        <p:tgtEl>
                                          <p:spTgt spid="93"/>
                                        </p:tgtEl>
                                      </p:cBhvr>
                                    </p:animEffect>
                                  </p:childTnLst>
                                </p:cTn>
                              </p:par>
                              <p:par>
                                <p:cTn id="18" presetID="22" presetClass="entr" presetSubtype="8" fill="hold"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wipe(left)">
                                      <p:cBhvr>
                                        <p:cTn id="20" dur="500"/>
                                        <p:tgtEl>
                                          <p:spTgt spid="7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par>
                                <p:cTn id="24" presetID="12" presetClass="entr" presetSubtype="8" fill="hold" nodeType="withEffect">
                                  <p:stCondLst>
                                    <p:cond delay="0"/>
                                  </p:stCondLst>
                                  <p:childTnLst>
                                    <p:set>
                                      <p:cBhvr>
                                        <p:cTn id="25" dur="1" fill="hold">
                                          <p:stCondLst>
                                            <p:cond delay="0"/>
                                          </p:stCondLst>
                                        </p:cTn>
                                        <p:tgtEl>
                                          <p:spTgt spid="96"/>
                                        </p:tgtEl>
                                        <p:attrNameLst>
                                          <p:attrName>style.visibility</p:attrName>
                                        </p:attrNameLst>
                                      </p:cBhvr>
                                      <p:to>
                                        <p:strVal val="visible"/>
                                      </p:to>
                                    </p:set>
                                    <p:anim calcmode="lin" valueType="num">
                                      <p:cBhvr additive="base">
                                        <p:cTn id="26" dur="500"/>
                                        <p:tgtEl>
                                          <p:spTgt spid="96"/>
                                        </p:tgtEl>
                                        <p:attrNameLst>
                                          <p:attrName>ppt_x</p:attrName>
                                        </p:attrNameLst>
                                      </p:cBhvr>
                                      <p:tavLst>
                                        <p:tav tm="0">
                                          <p:val>
                                            <p:strVal val="#ppt_x-#ppt_w*1.125000"/>
                                          </p:val>
                                        </p:tav>
                                        <p:tav tm="100000">
                                          <p:val>
                                            <p:strVal val="#ppt_x"/>
                                          </p:val>
                                        </p:tav>
                                      </p:tavLst>
                                    </p:anim>
                                    <p:animEffect transition="in" filter="wipe(right)">
                                      <p:cBhvr>
                                        <p:cTn id="27" dur="500"/>
                                        <p:tgtEl>
                                          <p:spTgt spid="96"/>
                                        </p:tgtEl>
                                      </p:cBhvr>
                                    </p:animEffect>
                                  </p:childTnLst>
                                </p:cTn>
                              </p:par>
                              <p:par>
                                <p:cTn id="28" presetID="22" presetClass="entr" presetSubtype="8" fill="hold"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left)">
                                      <p:cBhvr>
                                        <p:cTn id="30" dur="500"/>
                                        <p:tgtEl>
                                          <p:spTgt spid="7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par>
                                <p:cTn id="34" presetID="12" presetClass="entr" presetSubtype="2" fill="hold" nodeType="withEffect">
                                  <p:stCondLst>
                                    <p:cond delay="0"/>
                                  </p:stCondLst>
                                  <p:childTnLst>
                                    <p:set>
                                      <p:cBhvr>
                                        <p:cTn id="35" dur="1" fill="hold">
                                          <p:stCondLst>
                                            <p:cond delay="0"/>
                                          </p:stCondLst>
                                        </p:cTn>
                                        <p:tgtEl>
                                          <p:spTgt spid="99"/>
                                        </p:tgtEl>
                                        <p:attrNameLst>
                                          <p:attrName>style.visibility</p:attrName>
                                        </p:attrNameLst>
                                      </p:cBhvr>
                                      <p:to>
                                        <p:strVal val="visible"/>
                                      </p:to>
                                    </p:set>
                                    <p:anim calcmode="lin" valueType="num">
                                      <p:cBhvr additive="base">
                                        <p:cTn id="36" dur="500"/>
                                        <p:tgtEl>
                                          <p:spTgt spid="99"/>
                                        </p:tgtEl>
                                        <p:attrNameLst>
                                          <p:attrName>ppt_x</p:attrName>
                                        </p:attrNameLst>
                                      </p:cBhvr>
                                      <p:tavLst>
                                        <p:tav tm="0">
                                          <p:val>
                                            <p:strVal val="#ppt_x+#ppt_w*1.125000"/>
                                          </p:val>
                                        </p:tav>
                                        <p:tav tm="100000">
                                          <p:val>
                                            <p:strVal val="#ppt_x"/>
                                          </p:val>
                                        </p:tav>
                                      </p:tavLst>
                                    </p:anim>
                                    <p:animEffect transition="in" filter="wipe(left)">
                                      <p:cBhvr>
                                        <p:cTn id="37" dur="500"/>
                                        <p:tgtEl>
                                          <p:spTgt spid="99"/>
                                        </p:tgtEl>
                                      </p:cBhvr>
                                    </p:animEffect>
                                  </p:childTnLst>
                                </p:cTn>
                              </p:par>
                              <p:par>
                                <p:cTn id="38" presetID="2" presetClass="entr" presetSubtype="8"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0-#ppt_w/2"/>
                                          </p:val>
                                        </p:tav>
                                        <p:tav tm="100000">
                                          <p:val>
                                            <p:strVal val="#ppt_x"/>
                                          </p:val>
                                        </p:tav>
                                      </p:tavLst>
                                    </p:anim>
                                    <p:anim calcmode="lin" valueType="num">
                                      <p:cBhvr additive="base">
                                        <p:cTn id="41" dur="500" fill="hold"/>
                                        <p:tgtEl>
                                          <p:spTgt spid="39"/>
                                        </p:tgtEl>
                                        <p:attrNameLst>
                                          <p:attrName>ppt_y</p:attrName>
                                        </p:attrNameLst>
                                      </p:cBhvr>
                                      <p:tavLst>
                                        <p:tav tm="0">
                                          <p:val>
                                            <p:strVal val="#ppt_y"/>
                                          </p:val>
                                        </p:tav>
                                        <p:tav tm="100000">
                                          <p:val>
                                            <p:strVal val="#ppt_y"/>
                                          </p:val>
                                        </p:tav>
                                      </p:tavLst>
                                    </p:anim>
                                  </p:childTnLst>
                                </p:cTn>
                              </p:par>
                              <p:par>
                                <p:cTn id="42" presetID="22" presetClass="entr" presetSubtype="1"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500"/>
                                        <p:tgtEl>
                                          <p:spTgt spid="38"/>
                                        </p:tgtEl>
                                      </p:cBhvr>
                                    </p:animEffect>
                                  </p:childTnLst>
                                </p:cTn>
                              </p:par>
                              <p:par>
                                <p:cTn id="45" presetID="2" presetClass="entr" presetSubtype="8"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par>
                                <p:cTn id="49" presetID="22" presetClass="entr" presetSubtype="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par>
                                <p:cTn id="52" presetID="2" presetClass="entr" presetSubtype="8"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0-#ppt_w/2"/>
                                          </p:val>
                                        </p:tav>
                                        <p:tav tm="100000">
                                          <p:val>
                                            <p:strVal val="#ppt_x"/>
                                          </p:val>
                                        </p:tav>
                                      </p:tavLst>
                                    </p:anim>
                                    <p:anim calcmode="lin" valueType="num">
                                      <p:cBhvr additive="base">
                                        <p:cTn id="55" dur="500" fill="hold"/>
                                        <p:tgtEl>
                                          <p:spTgt spid="40"/>
                                        </p:tgtEl>
                                        <p:attrNameLst>
                                          <p:attrName>ppt_y</p:attrName>
                                        </p:attrNameLst>
                                      </p:cBhvr>
                                      <p:tavLst>
                                        <p:tav tm="0">
                                          <p:val>
                                            <p:strVal val="#ppt_y"/>
                                          </p:val>
                                        </p:tav>
                                        <p:tav tm="100000">
                                          <p:val>
                                            <p:strVal val="#ppt_y"/>
                                          </p:val>
                                        </p:tav>
                                      </p:tavLst>
                                    </p:anim>
                                  </p:childTnLst>
                                </p:cTn>
                              </p:par>
                              <p:par>
                                <p:cTn id="56" presetID="22" presetClass="entr" presetSubtype="1"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up)">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38" grpId="0"/>
      <p:bldP spid="39" grpId="0"/>
      <p:bldP spid="31" grpId="0"/>
      <p:bldP spid="32" grpId="0"/>
      <p:bldP spid="33"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未来工作计划</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100" name="Freeform 35"/>
          <p:cNvSpPr/>
          <p:nvPr/>
        </p:nvSpPr>
        <p:spPr>
          <a:xfrm>
            <a:off x="734759" y="2065118"/>
            <a:ext cx="2190500" cy="721869"/>
          </a:xfrm>
          <a:custGeom>
            <a:avLst/>
            <a:gdLst>
              <a:gd name="connsiteX0" fmla="*/ 0 w 2920666"/>
              <a:gd name="connsiteY0" fmla="*/ 0 h 962492"/>
              <a:gd name="connsiteX1" fmla="*/ 2920666 w 2920666"/>
              <a:gd name="connsiteY1" fmla="*/ 0 h 962492"/>
              <a:gd name="connsiteX2" fmla="*/ 2920666 w 2920666"/>
              <a:gd name="connsiteY2" fmla="*/ 962492 h 962492"/>
              <a:gd name="connsiteX3" fmla="*/ 0 w 2920666"/>
              <a:gd name="connsiteY3" fmla="*/ 962492 h 962492"/>
              <a:gd name="connsiteX4" fmla="*/ 0 w 2920666"/>
              <a:gd name="connsiteY4" fmla="*/ 0 h 96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666" h="962492">
                <a:moveTo>
                  <a:pt x="0" y="0"/>
                </a:moveTo>
                <a:lnTo>
                  <a:pt x="2920666" y="0"/>
                </a:lnTo>
                <a:lnTo>
                  <a:pt x="2920666" y="962492"/>
                </a:lnTo>
                <a:lnTo>
                  <a:pt x="0" y="962492"/>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659" tIns="73659" rIns="73659" bIns="73659" numCol="1" spcCol="1270" anchor="ctr" anchorCtr="0">
            <a:noAutofit/>
          </a:bodyPr>
          <a:lstStyle/>
          <a:p>
            <a:pPr algn="ctr" defTabSz="1933575">
              <a:lnSpc>
                <a:spcPct val="90000"/>
              </a:lnSpc>
              <a:spcBef>
                <a:spcPct val="0"/>
              </a:spcBef>
              <a:spcAft>
                <a:spcPct val="35000"/>
              </a:spcAft>
            </a:pPr>
            <a:endParaRPr lang="en-GB" sz="4400">
              <a:solidFill>
                <a:schemeClr val="tx1"/>
              </a:solidFill>
            </a:endParaRPr>
          </a:p>
        </p:txBody>
      </p:sp>
      <p:sp>
        <p:nvSpPr>
          <p:cNvPr id="101" name="Oval 36"/>
          <p:cNvSpPr/>
          <p:nvPr/>
        </p:nvSpPr>
        <p:spPr>
          <a:xfrm>
            <a:off x="732270" y="1845570"/>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2" name="Oval 37"/>
          <p:cNvSpPr/>
          <p:nvPr/>
        </p:nvSpPr>
        <p:spPr>
          <a:xfrm>
            <a:off x="854241" y="1601628"/>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3" name="Oval 38"/>
          <p:cNvSpPr/>
          <p:nvPr/>
        </p:nvSpPr>
        <p:spPr>
          <a:xfrm>
            <a:off x="1146971" y="1650416"/>
            <a:ext cx="273812" cy="273812"/>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4" name="Oval 39"/>
          <p:cNvSpPr/>
          <p:nvPr/>
        </p:nvSpPr>
        <p:spPr>
          <a:xfrm>
            <a:off x="1390913" y="1382080"/>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5" name="Oval 40"/>
          <p:cNvSpPr/>
          <p:nvPr/>
        </p:nvSpPr>
        <p:spPr>
          <a:xfrm>
            <a:off x="1708038" y="1284503"/>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6" name="Oval 41"/>
          <p:cNvSpPr/>
          <p:nvPr/>
        </p:nvSpPr>
        <p:spPr>
          <a:xfrm>
            <a:off x="2098346" y="1455263"/>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7" name="Oval 42"/>
          <p:cNvSpPr/>
          <p:nvPr/>
        </p:nvSpPr>
        <p:spPr>
          <a:xfrm>
            <a:off x="2342288" y="1577234"/>
            <a:ext cx="273812" cy="273812"/>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8" name="Oval 43"/>
          <p:cNvSpPr/>
          <p:nvPr/>
        </p:nvSpPr>
        <p:spPr>
          <a:xfrm>
            <a:off x="2683806" y="1845570"/>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9" name="Oval 44"/>
          <p:cNvSpPr/>
          <p:nvPr/>
        </p:nvSpPr>
        <p:spPr>
          <a:xfrm>
            <a:off x="2830172" y="2113906"/>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0" name="Oval 45"/>
          <p:cNvSpPr/>
          <p:nvPr/>
        </p:nvSpPr>
        <p:spPr>
          <a:xfrm>
            <a:off x="1561673" y="1601628"/>
            <a:ext cx="448056" cy="448056"/>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1" name="Oval 46"/>
          <p:cNvSpPr/>
          <p:nvPr/>
        </p:nvSpPr>
        <p:spPr>
          <a:xfrm>
            <a:off x="610299" y="2528608"/>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2" name="Oval 47"/>
          <p:cNvSpPr/>
          <p:nvPr/>
        </p:nvSpPr>
        <p:spPr>
          <a:xfrm>
            <a:off x="756665" y="2748155"/>
            <a:ext cx="273812" cy="273812"/>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3" name="Oval 48"/>
          <p:cNvSpPr/>
          <p:nvPr/>
        </p:nvSpPr>
        <p:spPr>
          <a:xfrm>
            <a:off x="1122578" y="2943309"/>
            <a:ext cx="398273" cy="398273"/>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4" name="Oval 49"/>
          <p:cNvSpPr/>
          <p:nvPr/>
        </p:nvSpPr>
        <p:spPr>
          <a:xfrm>
            <a:off x="1634855" y="3260434"/>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5" name="Oval 50"/>
          <p:cNvSpPr/>
          <p:nvPr/>
        </p:nvSpPr>
        <p:spPr>
          <a:xfrm>
            <a:off x="1732433" y="2943309"/>
            <a:ext cx="273812" cy="273812"/>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6" name="Oval 51"/>
          <p:cNvSpPr/>
          <p:nvPr/>
        </p:nvSpPr>
        <p:spPr>
          <a:xfrm>
            <a:off x="1976375" y="3284828"/>
            <a:ext cx="174244" cy="174244"/>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7" name="Oval 52"/>
          <p:cNvSpPr/>
          <p:nvPr/>
        </p:nvSpPr>
        <p:spPr>
          <a:xfrm>
            <a:off x="2195922" y="2894521"/>
            <a:ext cx="398273" cy="398273"/>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8" name="Oval 53"/>
          <p:cNvSpPr/>
          <p:nvPr/>
        </p:nvSpPr>
        <p:spPr>
          <a:xfrm>
            <a:off x="2732594" y="2796944"/>
            <a:ext cx="273812" cy="273812"/>
          </a:xfrm>
          <a:prstGeom prst="ellipse">
            <a:avLst/>
          </a:prstGeom>
          <a:solidFill>
            <a:srgbClr val="4F2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9" name="Chevron 54"/>
          <p:cNvSpPr/>
          <p:nvPr/>
        </p:nvSpPr>
        <p:spPr>
          <a:xfrm>
            <a:off x="3006407" y="1650010"/>
            <a:ext cx="804148" cy="1535207"/>
          </a:xfrm>
          <a:prstGeom prst="chevron">
            <a:avLst>
              <a:gd name="adj" fmla="val 62310"/>
            </a:avLst>
          </a:prstGeom>
          <a:solidFill>
            <a:srgbClr val="CE7B0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0" name="Chevron 55"/>
          <p:cNvSpPr/>
          <p:nvPr/>
        </p:nvSpPr>
        <p:spPr>
          <a:xfrm>
            <a:off x="5548307" y="1650010"/>
            <a:ext cx="804148" cy="1535207"/>
          </a:xfrm>
          <a:prstGeom prst="chevron">
            <a:avLst>
              <a:gd name="adj" fmla="val 62310"/>
            </a:avLst>
          </a:prstGeom>
          <a:solidFill>
            <a:srgbClr val="4F260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1" name="Freeform 56"/>
          <p:cNvSpPr/>
          <p:nvPr/>
        </p:nvSpPr>
        <p:spPr>
          <a:xfrm>
            <a:off x="6670439" y="1541100"/>
            <a:ext cx="1864161" cy="1864161"/>
          </a:xfrm>
          <a:custGeom>
            <a:avLst/>
            <a:gdLst>
              <a:gd name="connsiteX0" fmla="*/ 0 w 2485548"/>
              <a:gd name="connsiteY0" fmla="*/ 1242774 h 2485548"/>
              <a:gd name="connsiteX1" fmla="*/ 1242774 w 2485548"/>
              <a:gd name="connsiteY1" fmla="*/ 0 h 2485548"/>
              <a:gd name="connsiteX2" fmla="*/ 2485548 w 2485548"/>
              <a:gd name="connsiteY2" fmla="*/ 1242774 h 2485548"/>
              <a:gd name="connsiteX3" fmla="*/ 1242774 w 2485548"/>
              <a:gd name="connsiteY3" fmla="*/ 2485548 h 2485548"/>
              <a:gd name="connsiteX4" fmla="*/ 0 w 2485548"/>
              <a:gd name="connsiteY4" fmla="*/ 1242774 h 248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548" h="2485548">
                <a:moveTo>
                  <a:pt x="0" y="1242774"/>
                </a:moveTo>
                <a:cubicBezTo>
                  <a:pt x="0" y="556409"/>
                  <a:pt x="556409" y="0"/>
                  <a:pt x="1242774" y="0"/>
                </a:cubicBezTo>
                <a:cubicBezTo>
                  <a:pt x="1929139" y="0"/>
                  <a:pt x="2485548" y="556409"/>
                  <a:pt x="2485548" y="1242774"/>
                </a:cubicBezTo>
                <a:cubicBezTo>
                  <a:pt x="2485548" y="1929139"/>
                  <a:pt x="1929139" y="2485548"/>
                  <a:pt x="1242774" y="2485548"/>
                </a:cubicBezTo>
                <a:cubicBezTo>
                  <a:pt x="556409" y="2485548"/>
                  <a:pt x="0" y="1929139"/>
                  <a:pt x="0" y="1242774"/>
                </a:cubicBezTo>
                <a:close/>
              </a:path>
            </a:pathLst>
          </a:custGeom>
          <a:solidFill>
            <a:srgbClr val="CE7B0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9" tIns="363999" rIns="363999" bIns="363999" numCol="1" spcCol="1270" anchor="ctr" anchorCtr="0">
            <a:noAutofit/>
          </a:bodyPr>
          <a:lstStyle/>
          <a:p>
            <a:pPr algn="ctr" defTabSz="2066925">
              <a:lnSpc>
                <a:spcPct val="90000"/>
              </a:lnSpc>
              <a:spcBef>
                <a:spcPct val="0"/>
              </a:spcBef>
              <a:spcAft>
                <a:spcPct val="35000"/>
              </a:spcAft>
            </a:pPr>
            <a:endParaRPr lang="en-GB" sz="4700">
              <a:solidFill>
                <a:schemeClr val="tx1"/>
              </a:solidFill>
            </a:endParaRPr>
          </a:p>
        </p:txBody>
      </p:sp>
      <p:sp>
        <p:nvSpPr>
          <p:cNvPr id="97" name="TextBox 96"/>
          <p:cNvSpPr txBox="1"/>
          <p:nvPr/>
        </p:nvSpPr>
        <p:spPr>
          <a:xfrm>
            <a:off x="3866886" y="1852120"/>
            <a:ext cx="1554480" cy="368300"/>
          </a:xfrm>
          <a:prstGeom prst="rect">
            <a:avLst/>
          </a:prstGeom>
          <a:noFill/>
        </p:spPr>
        <p:txBody>
          <a:bodyPr wrap="none" rtlCol="0">
            <a:spAutoFit/>
          </a:bodyPr>
          <a:lstStyle/>
          <a:p>
            <a:r>
              <a:rPr lang="zh-CN" altLang="en-US" b="1" dirty="0">
                <a:solidFill>
                  <a:schemeClr val="tx1"/>
                </a:solidFill>
                <a:latin typeface="微软雅黑" panose="020B0503020204020204" charset="-122"/>
                <a:ea typeface="微软雅黑" panose="020B0503020204020204" charset="-122"/>
              </a:rPr>
              <a:t>点击添加文本</a:t>
            </a:r>
            <a:endParaRPr lang="zh-CN" altLang="en-US" b="1" dirty="0">
              <a:solidFill>
                <a:schemeClr val="tx1"/>
              </a:solidFill>
              <a:latin typeface="微软雅黑" panose="020B0503020204020204" charset="-122"/>
              <a:ea typeface="微软雅黑" panose="020B0503020204020204" charset="-122"/>
            </a:endParaRPr>
          </a:p>
        </p:txBody>
      </p:sp>
      <p:sp>
        <p:nvSpPr>
          <p:cNvPr id="98" name="TextBox 97"/>
          <p:cNvSpPr txBox="1"/>
          <p:nvPr/>
        </p:nvSpPr>
        <p:spPr>
          <a:xfrm>
            <a:off x="1159097" y="2246684"/>
            <a:ext cx="1554480" cy="368300"/>
          </a:xfrm>
          <a:prstGeom prst="rect">
            <a:avLst/>
          </a:prstGeom>
          <a:noFill/>
        </p:spPr>
        <p:txBody>
          <a:bodyPr wrap="none" rtlCol="0">
            <a:spAutoFit/>
          </a:bodyPr>
          <a:lstStyle/>
          <a:p>
            <a:r>
              <a:rPr lang="zh-CN" altLang="en-US" b="1" dirty="0">
                <a:solidFill>
                  <a:schemeClr val="tx1"/>
                </a:solidFill>
                <a:latin typeface="微软雅黑" panose="020B0503020204020204" charset="-122"/>
                <a:ea typeface="微软雅黑" panose="020B0503020204020204" charset="-122"/>
              </a:rPr>
              <a:t>点击添加文本</a:t>
            </a:r>
            <a:endParaRPr lang="zh-CN" altLang="en-US" b="1" dirty="0">
              <a:solidFill>
                <a:schemeClr val="tx1"/>
              </a:solidFill>
              <a:latin typeface="微软雅黑" panose="020B0503020204020204" charset="-122"/>
              <a:ea typeface="微软雅黑" panose="020B0503020204020204" charset="-122"/>
            </a:endParaRPr>
          </a:p>
        </p:txBody>
      </p:sp>
      <p:sp>
        <p:nvSpPr>
          <p:cNvPr id="99" name="TextBox 98"/>
          <p:cNvSpPr txBox="1"/>
          <p:nvPr/>
        </p:nvSpPr>
        <p:spPr>
          <a:xfrm>
            <a:off x="6894633" y="2488736"/>
            <a:ext cx="1402080" cy="460375"/>
          </a:xfrm>
          <a:prstGeom prst="rect">
            <a:avLst/>
          </a:prstGeom>
          <a:noFill/>
        </p:spPr>
        <p:txBody>
          <a:bodyPr wrap="none" rtlCol="0">
            <a:spAutoFit/>
          </a:bodyPr>
          <a:lstStyle/>
          <a:p>
            <a:r>
              <a:rPr lang="zh-CN" altLang="en-US" sz="2400" b="1" dirty="0">
                <a:solidFill>
                  <a:schemeClr val="bg1">
                    <a:lumMod val="95000"/>
                  </a:schemeClr>
                </a:solidFill>
                <a:latin typeface="微软雅黑" panose="020B0503020204020204" charset="-122"/>
                <a:ea typeface="微软雅黑" panose="020B0503020204020204" charset="-122"/>
              </a:rPr>
              <a:t>添加文本</a:t>
            </a:r>
            <a:endParaRPr lang="zh-CN" altLang="en-US" sz="2400" b="1" dirty="0">
              <a:solidFill>
                <a:schemeClr val="bg1">
                  <a:lumMod val="95000"/>
                </a:schemeClr>
              </a:solidFill>
              <a:latin typeface="微软雅黑" panose="020B0503020204020204" charset="-122"/>
              <a:ea typeface="微软雅黑" panose="020B0503020204020204" charset="-122"/>
            </a:endParaRPr>
          </a:p>
        </p:txBody>
      </p:sp>
      <p:sp>
        <p:nvSpPr>
          <p:cNvPr id="95" name="AutoShape 117"/>
          <p:cNvSpPr/>
          <p:nvPr/>
        </p:nvSpPr>
        <p:spPr bwMode="auto">
          <a:xfrm>
            <a:off x="7347578" y="2010196"/>
            <a:ext cx="509885" cy="462984"/>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sp>
        <p:nvSpPr>
          <p:cNvPr id="123" name="Rectangle 60"/>
          <p:cNvSpPr/>
          <p:nvPr/>
        </p:nvSpPr>
        <p:spPr>
          <a:xfrm>
            <a:off x="893570" y="3698050"/>
            <a:ext cx="1878353" cy="575945"/>
          </a:xfrm>
          <a:prstGeom prst="rect">
            <a:avLst/>
          </a:prstGeom>
        </p:spPr>
        <p:txBody>
          <a:bodyPr wrap="square" lIns="68580" tIns="34290" rIns="68580" bIns="34290">
            <a:spAutoFit/>
          </a:bodyPr>
          <a:lstStyle/>
          <a:p>
            <a:r>
              <a:rPr sz="11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1100" dirty="0">
              <a:solidFill>
                <a:schemeClr val="tx1"/>
              </a:solidFill>
              <a:latin typeface="微软雅黑" panose="020B0503020204020204" charset="-122"/>
              <a:ea typeface="微软雅黑" panose="020B0503020204020204" charset="-122"/>
            </a:endParaRPr>
          </a:p>
        </p:txBody>
      </p:sp>
      <p:sp>
        <p:nvSpPr>
          <p:cNvPr id="124" name="Rectangle 61"/>
          <p:cNvSpPr/>
          <p:nvPr/>
        </p:nvSpPr>
        <p:spPr>
          <a:xfrm>
            <a:off x="3633275" y="3698050"/>
            <a:ext cx="1878353" cy="575945"/>
          </a:xfrm>
          <a:prstGeom prst="rect">
            <a:avLst/>
          </a:prstGeom>
        </p:spPr>
        <p:txBody>
          <a:bodyPr wrap="square" lIns="68580" tIns="34290" rIns="68580" bIns="34290">
            <a:spAutoFit/>
          </a:bodyPr>
          <a:lstStyle/>
          <a:p>
            <a:r>
              <a:rPr sz="11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1100" dirty="0">
              <a:solidFill>
                <a:schemeClr val="tx1"/>
              </a:solidFill>
              <a:latin typeface="微软雅黑" panose="020B0503020204020204" charset="-122"/>
              <a:ea typeface="微软雅黑" panose="020B0503020204020204" charset="-122"/>
            </a:endParaRPr>
          </a:p>
        </p:txBody>
      </p:sp>
      <p:sp>
        <p:nvSpPr>
          <p:cNvPr id="125" name="Rectangle 62"/>
          <p:cNvSpPr/>
          <p:nvPr/>
        </p:nvSpPr>
        <p:spPr>
          <a:xfrm>
            <a:off x="6408400" y="3698050"/>
            <a:ext cx="1878353" cy="575945"/>
          </a:xfrm>
          <a:prstGeom prst="rect">
            <a:avLst/>
          </a:prstGeom>
        </p:spPr>
        <p:txBody>
          <a:bodyPr wrap="square" lIns="68580" tIns="34290" rIns="68580" bIns="34290">
            <a:spAutoFit/>
          </a:bodyPr>
          <a:lstStyle/>
          <a:p>
            <a:r>
              <a:rPr sz="11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1100" dirty="0">
              <a:solidFill>
                <a:schemeClr val="tx1"/>
              </a:solidFill>
              <a:latin typeface="微软雅黑" panose="020B0503020204020204" charset="-122"/>
              <a:ea typeface="微软雅黑" panose="020B0503020204020204" charset="-122"/>
            </a:endParaRPr>
          </a:p>
        </p:txBody>
      </p:sp>
      <p:sp>
        <p:nvSpPr>
          <p:cNvPr id="33" name="Rectangle 61"/>
          <p:cNvSpPr/>
          <p:nvPr/>
        </p:nvSpPr>
        <p:spPr>
          <a:xfrm>
            <a:off x="3898457" y="2211136"/>
            <a:ext cx="1541626" cy="575945"/>
          </a:xfrm>
          <a:prstGeom prst="rect">
            <a:avLst/>
          </a:prstGeom>
        </p:spPr>
        <p:txBody>
          <a:bodyPr wrap="square" lIns="68580" tIns="34290" rIns="68580" bIns="34290">
            <a:spAutoFit/>
          </a:bodyPr>
          <a:lstStyle/>
          <a:p>
            <a:r>
              <a:rPr sz="11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110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500" fill="hold"/>
                                        <p:tgtEl>
                                          <p:spTgt spid="101"/>
                                        </p:tgtEl>
                                        <p:attrNameLst>
                                          <p:attrName>ppt_x</p:attrName>
                                        </p:attrNameLst>
                                      </p:cBhvr>
                                      <p:tavLst>
                                        <p:tav tm="0">
                                          <p:val>
                                            <p:strVal val="#ppt_x"/>
                                          </p:val>
                                        </p:tav>
                                        <p:tav tm="100000">
                                          <p:val>
                                            <p:strVal val="#ppt_x"/>
                                          </p:val>
                                        </p:tav>
                                      </p:tavLst>
                                    </p:anim>
                                    <p:anim calcmode="lin" valueType="num">
                                      <p:cBhvr additive="base">
                                        <p:cTn id="12" dur="500" fill="hold"/>
                                        <p:tgtEl>
                                          <p:spTgt spid="10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500" fill="hold"/>
                                        <p:tgtEl>
                                          <p:spTgt spid="102"/>
                                        </p:tgtEl>
                                        <p:attrNameLst>
                                          <p:attrName>ppt_x</p:attrName>
                                        </p:attrNameLst>
                                      </p:cBhvr>
                                      <p:tavLst>
                                        <p:tav tm="0">
                                          <p:val>
                                            <p:strVal val="#ppt_x"/>
                                          </p:val>
                                        </p:tav>
                                        <p:tav tm="100000">
                                          <p:val>
                                            <p:strVal val="#ppt_x"/>
                                          </p:val>
                                        </p:tav>
                                      </p:tavLst>
                                    </p:anim>
                                    <p:anim calcmode="lin" valueType="num">
                                      <p:cBhvr additive="base">
                                        <p:cTn id="16" dur="500" fill="hold"/>
                                        <p:tgtEl>
                                          <p:spTgt spid="10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750" fill="hold"/>
                                        <p:tgtEl>
                                          <p:spTgt spid="104"/>
                                        </p:tgtEl>
                                        <p:attrNameLst>
                                          <p:attrName>ppt_x</p:attrName>
                                        </p:attrNameLst>
                                      </p:cBhvr>
                                      <p:tavLst>
                                        <p:tav tm="0">
                                          <p:val>
                                            <p:strVal val="#ppt_x"/>
                                          </p:val>
                                        </p:tav>
                                        <p:tav tm="100000">
                                          <p:val>
                                            <p:strVal val="#ppt_x"/>
                                          </p:val>
                                        </p:tav>
                                      </p:tavLst>
                                    </p:anim>
                                    <p:anim calcmode="lin" valueType="num">
                                      <p:cBhvr additive="base">
                                        <p:cTn id="24" dur="750" fill="hold"/>
                                        <p:tgtEl>
                                          <p:spTgt spid="10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50"/>
                                  </p:stCondLst>
                                  <p:childTnLst>
                                    <p:set>
                                      <p:cBhvr>
                                        <p:cTn id="26" dur="1" fill="hold">
                                          <p:stCondLst>
                                            <p:cond delay="0"/>
                                          </p:stCondLst>
                                        </p:cTn>
                                        <p:tgtEl>
                                          <p:spTgt spid="105"/>
                                        </p:tgtEl>
                                        <p:attrNameLst>
                                          <p:attrName>style.visibility</p:attrName>
                                        </p:attrNameLst>
                                      </p:cBhvr>
                                      <p:to>
                                        <p:strVal val="visible"/>
                                      </p:to>
                                    </p:set>
                                    <p:anim calcmode="lin" valueType="num">
                                      <p:cBhvr additive="base">
                                        <p:cTn id="27" dur="500" fill="hold"/>
                                        <p:tgtEl>
                                          <p:spTgt spid="105"/>
                                        </p:tgtEl>
                                        <p:attrNameLst>
                                          <p:attrName>ppt_x</p:attrName>
                                        </p:attrNameLst>
                                      </p:cBhvr>
                                      <p:tavLst>
                                        <p:tav tm="0">
                                          <p:val>
                                            <p:strVal val="#ppt_x"/>
                                          </p:val>
                                        </p:tav>
                                        <p:tav tm="100000">
                                          <p:val>
                                            <p:strVal val="#ppt_x"/>
                                          </p:val>
                                        </p:tav>
                                      </p:tavLst>
                                    </p:anim>
                                    <p:anim calcmode="lin" valueType="num">
                                      <p:cBhvr additive="base">
                                        <p:cTn id="28" dur="500" fill="hold"/>
                                        <p:tgtEl>
                                          <p:spTgt spid="10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 calcmode="lin" valueType="num">
                                      <p:cBhvr additive="base">
                                        <p:cTn id="31" dur="500" fill="hold"/>
                                        <p:tgtEl>
                                          <p:spTgt spid="106"/>
                                        </p:tgtEl>
                                        <p:attrNameLst>
                                          <p:attrName>ppt_x</p:attrName>
                                        </p:attrNameLst>
                                      </p:cBhvr>
                                      <p:tavLst>
                                        <p:tav tm="0">
                                          <p:val>
                                            <p:strVal val="#ppt_x"/>
                                          </p:val>
                                        </p:tav>
                                        <p:tav tm="100000">
                                          <p:val>
                                            <p:strVal val="#ppt_x"/>
                                          </p:val>
                                        </p:tav>
                                      </p:tavLst>
                                    </p:anim>
                                    <p:anim calcmode="lin" valueType="num">
                                      <p:cBhvr additive="base">
                                        <p:cTn id="32" dur="500" fill="hold"/>
                                        <p:tgtEl>
                                          <p:spTgt spid="10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anim calcmode="lin" valueType="num">
                                      <p:cBhvr additive="base">
                                        <p:cTn id="35" dur="250" fill="hold"/>
                                        <p:tgtEl>
                                          <p:spTgt spid="107"/>
                                        </p:tgtEl>
                                        <p:attrNameLst>
                                          <p:attrName>ppt_x</p:attrName>
                                        </p:attrNameLst>
                                      </p:cBhvr>
                                      <p:tavLst>
                                        <p:tav tm="0">
                                          <p:val>
                                            <p:strVal val="#ppt_x"/>
                                          </p:val>
                                        </p:tav>
                                        <p:tav tm="100000">
                                          <p:val>
                                            <p:strVal val="#ppt_x"/>
                                          </p:val>
                                        </p:tav>
                                      </p:tavLst>
                                    </p:anim>
                                    <p:anim calcmode="lin" valueType="num">
                                      <p:cBhvr additive="base">
                                        <p:cTn id="36" dur="250" fill="hold"/>
                                        <p:tgtEl>
                                          <p:spTgt spid="10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 calcmode="lin" valueType="num">
                                      <p:cBhvr additive="base">
                                        <p:cTn id="39" dur="750" fill="hold"/>
                                        <p:tgtEl>
                                          <p:spTgt spid="108"/>
                                        </p:tgtEl>
                                        <p:attrNameLst>
                                          <p:attrName>ppt_x</p:attrName>
                                        </p:attrNameLst>
                                      </p:cBhvr>
                                      <p:tavLst>
                                        <p:tav tm="0">
                                          <p:val>
                                            <p:strVal val="#ppt_x"/>
                                          </p:val>
                                        </p:tav>
                                        <p:tav tm="100000">
                                          <p:val>
                                            <p:strVal val="#ppt_x"/>
                                          </p:val>
                                        </p:tav>
                                      </p:tavLst>
                                    </p:anim>
                                    <p:anim calcmode="lin" valueType="num">
                                      <p:cBhvr additive="base">
                                        <p:cTn id="40" dur="750" fill="hold"/>
                                        <p:tgtEl>
                                          <p:spTgt spid="10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 calcmode="lin" valueType="num">
                                      <p:cBhvr additive="base">
                                        <p:cTn id="43" dur="500" fill="hold"/>
                                        <p:tgtEl>
                                          <p:spTgt spid="109"/>
                                        </p:tgtEl>
                                        <p:attrNameLst>
                                          <p:attrName>ppt_x</p:attrName>
                                        </p:attrNameLst>
                                      </p:cBhvr>
                                      <p:tavLst>
                                        <p:tav tm="0">
                                          <p:val>
                                            <p:strVal val="#ppt_x"/>
                                          </p:val>
                                        </p:tav>
                                        <p:tav tm="100000">
                                          <p:val>
                                            <p:strVal val="#ppt_x"/>
                                          </p:val>
                                        </p:tav>
                                      </p:tavLst>
                                    </p:anim>
                                    <p:anim calcmode="lin" valueType="num">
                                      <p:cBhvr additive="base">
                                        <p:cTn id="44" dur="500" fill="hold"/>
                                        <p:tgtEl>
                                          <p:spTgt spid="10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additive="base">
                                        <p:cTn id="47" dur="750" fill="hold"/>
                                        <p:tgtEl>
                                          <p:spTgt spid="110"/>
                                        </p:tgtEl>
                                        <p:attrNameLst>
                                          <p:attrName>ppt_x</p:attrName>
                                        </p:attrNameLst>
                                      </p:cBhvr>
                                      <p:tavLst>
                                        <p:tav tm="0">
                                          <p:val>
                                            <p:strVal val="#ppt_x"/>
                                          </p:val>
                                        </p:tav>
                                        <p:tav tm="100000">
                                          <p:val>
                                            <p:strVal val="#ppt_x"/>
                                          </p:val>
                                        </p:tav>
                                      </p:tavLst>
                                    </p:anim>
                                    <p:anim calcmode="lin" valueType="num">
                                      <p:cBhvr additive="base">
                                        <p:cTn id="48" dur="750" fill="hold"/>
                                        <p:tgtEl>
                                          <p:spTgt spid="11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1"/>
                                        </p:tgtEl>
                                        <p:attrNameLst>
                                          <p:attrName>style.visibility</p:attrName>
                                        </p:attrNameLst>
                                      </p:cBhvr>
                                      <p:to>
                                        <p:strVal val="visible"/>
                                      </p:to>
                                    </p:set>
                                    <p:anim calcmode="lin" valueType="num">
                                      <p:cBhvr additive="base">
                                        <p:cTn id="51" dur="500" fill="hold"/>
                                        <p:tgtEl>
                                          <p:spTgt spid="111"/>
                                        </p:tgtEl>
                                        <p:attrNameLst>
                                          <p:attrName>ppt_x</p:attrName>
                                        </p:attrNameLst>
                                      </p:cBhvr>
                                      <p:tavLst>
                                        <p:tav tm="0">
                                          <p:val>
                                            <p:strVal val="#ppt_x"/>
                                          </p:val>
                                        </p:tav>
                                        <p:tav tm="100000">
                                          <p:val>
                                            <p:strVal val="#ppt_x"/>
                                          </p:val>
                                        </p:tav>
                                      </p:tavLst>
                                    </p:anim>
                                    <p:anim calcmode="lin" valueType="num">
                                      <p:cBhvr additive="base">
                                        <p:cTn id="52" dur="500" fill="hold"/>
                                        <p:tgtEl>
                                          <p:spTgt spid="1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anim calcmode="lin" valueType="num">
                                      <p:cBhvr additive="base">
                                        <p:cTn id="55" dur="250" fill="hold"/>
                                        <p:tgtEl>
                                          <p:spTgt spid="112"/>
                                        </p:tgtEl>
                                        <p:attrNameLst>
                                          <p:attrName>ppt_x</p:attrName>
                                        </p:attrNameLst>
                                      </p:cBhvr>
                                      <p:tavLst>
                                        <p:tav tm="0">
                                          <p:val>
                                            <p:strVal val="#ppt_x"/>
                                          </p:val>
                                        </p:tav>
                                        <p:tav tm="100000">
                                          <p:val>
                                            <p:strVal val="#ppt_x"/>
                                          </p:val>
                                        </p:tav>
                                      </p:tavLst>
                                    </p:anim>
                                    <p:anim calcmode="lin" valueType="num">
                                      <p:cBhvr additive="base">
                                        <p:cTn id="56" dur="250" fill="hold"/>
                                        <p:tgtEl>
                                          <p:spTgt spid="11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3"/>
                                        </p:tgtEl>
                                        <p:attrNameLst>
                                          <p:attrName>style.visibility</p:attrName>
                                        </p:attrNameLst>
                                      </p:cBhvr>
                                      <p:to>
                                        <p:strVal val="visible"/>
                                      </p:to>
                                    </p:set>
                                    <p:anim calcmode="lin" valueType="num">
                                      <p:cBhvr additive="base">
                                        <p:cTn id="59" dur="500" fill="hold"/>
                                        <p:tgtEl>
                                          <p:spTgt spid="113"/>
                                        </p:tgtEl>
                                        <p:attrNameLst>
                                          <p:attrName>ppt_x</p:attrName>
                                        </p:attrNameLst>
                                      </p:cBhvr>
                                      <p:tavLst>
                                        <p:tav tm="0">
                                          <p:val>
                                            <p:strVal val="#ppt_x"/>
                                          </p:val>
                                        </p:tav>
                                        <p:tav tm="100000">
                                          <p:val>
                                            <p:strVal val="#ppt_x"/>
                                          </p:val>
                                        </p:tav>
                                      </p:tavLst>
                                    </p:anim>
                                    <p:anim calcmode="lin" valueType="num">
                                      <p:cBhvr additive="base">
                                        <p:cTn id="60" dur="500" fill="hold"/>
                                        <p:tgtEl>
                                          <p:spTgt spid="11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4"/>
                                        </p:tgtEl>
                                        <p:attrNameLst>
                                          <p:attrName>style.visibility</p:attrName>
                                        </p:attrNameLst>
                                      </p:cBhvr>
                                      <p:to>
                                        <p:strVal val="visible"/>
                                      </p:to>
                                    </p:set>
                                    <p:anim calcmode="lin" valueType="num">
                                      <p:cBhvr additive="base">
                                        <p:cTn id="63" dur="750" fill="hold"/>
                                        <p:tgtEl>
                                          <p:spTgt spid="114"/>
                                        </p:tgtEl>
                                        <p:attrNameLst>
                                          <p:attrName>ppt_x</p:attrName>
                                        </p:attrNameLst>
                                      </p:cBhvr>
                                      <p:tavLst>
                                        <p:tav tm="0">
                                          <p:val>
                                            <p:strVal val="#ppt_x"/>
                                          </p:val>
                                        </p:tav>
                                        <p:tav tm="100000">
                                          <p:val>
                                            <p:strVal val="#ppt_x"/>
                                          </p:val>
                                        </p:tav>
                                      </p:tavLst>
                                    </p:anim>
                                    <p:anim calcmode="lin" valueType="num">
                                      <p:cBhvr additive="base">
                                        <p:cTn id="64" dur="750" fill="hold"/>
                                        <p:tgtEl>
                                          <p:spTgt spid="11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5"/>
                                        </p:tgtEl>
                                        <p:attrNameLst>
                                          <p:attrName>style.visibility</p:attrName>
                                        </p:attrNameLst>
                                      </p:cBhvr>
                                      <p:to>
                                        <p:strVal val="visible"/>
                                      </p:to>
                                    </p:set>
                                    <p:anim calcmode="lin" valueType="num">
                                      <p:cBhvr additive="base">
                                        <p:cTn id="67" dur="500" fill="hold"/>
                                        <p:tgtEl>
                                          <p:spTgt spid="115"/>
                                        </p:tgtEl>
                                        <p:attrNameLst>
                                          <p:attrName>ppt_x</p:attrName>
                                        </p:attrNameLst>
                                      </p:cBhvr>
                                      <p:tavLst>
                                        <p:tav tm="0">
                                          <p:val>
                                            <p:strVal val="#ppt_x"/>
                                          </p:val>
                                        </p:tav>
                                        <p:tav tm="100000">
                                          <p:val>
                                            <p:strVal val="#ppt_x"/>
                                          </p:val>
                                        </p:tav>
                                      </p:tavLst>
                                    </p:anim>
                                    <p:anim calcmode="lin" valueType="num">
                                      <p:cBhvr additive="base">
                                        <p:cTn id="68" dur="500" fill="hold"/>
                                        <p:tgtEl>
                                          <p:spTgt spid="1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6"/>
                                        </p:tgtEl>
                                        <p:attrNameLst>
                                          <p:attrName>style.visibility</p:attrName>
                                        </p:attrNameLst>
                                      </p:cBhvr>
                                      <p:to>
                                        <p:strVal val="visible"/>
                                      </p:to>
                                    </p:set>
                                    <p:anim calcmode="lin" valueType="num">
                                      <p:cBhvr additive="base">
                                        <p:cTn id="71" dur="500" fill="hold"/>
                                        <p:tgtEl>
                                          <p:spTgt spid="116"/>
                                        </p:tgtEl>
                                        <p:attrNameLst>
                                          <p:attrName>ppt_x</p:attrName>
                                        </p:attrNameLst>
                                      </p:cBhvr>
                                      <p:tavLst>
                                        <p:tav tm="0">
                                          <p:val>
                                            <p:strVal val="#ppt_x"/>
                                          </p:val>
                                        </p:tav>
                                        <p:tav tm="100000">
                                          <p:val>
                                            <p:strVal val="#ppt_x"/>
                                          </p:val>
                                        </p:tav>
                                      </p:tavLst>
                                    </p:anim>
                                    <p:anim calcmode="lin" valueType="num">
                                      <p:cBhvr additive="base">
                                        <p:cTn id="72" dur="500" fill="hold"/>
                                        <p:tgtEl>
                                          <p:spTgt spid="1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17"/>
                                        </p:tgtEl>
                                        <p:attrNameLst>
                                          <p:attrName>style.visibility</p:attrName>
                                        </p:attrNameLst>
                                      </p:cBhvr>
                                      <p:to>
                                        <p:strVal val="visible"/>
                                      </p:to>
                                    </p:set>
                                    <p:anim calcmode="lin" valueType="num">
                                      <p:cBhvr additive="base">
                                        <p:cTn id="75" dur="500" fill="hold"/>
                                        <p:tgtEl>
                                          <p:spTgt spid="117"/>
                                        </p:tgtEl>
                                        <p:attrNameLst>
                                          <p:attrName>ppt_x</p:attrName>
                                        </p:attrNameLst>
                                      </p:cBhvr>
                                      <p:tavLst>
                                        <p:tav tm="0">
                                          <p:val>
                                            <p:strVal val="#ppt_x"/>
                                          </p:val>
                                        </p:tav>
                                        <p:tav tm="100000">
                                          <p:val>
                                            <p:strVal val="#ppt_x"/>
                                          </p:val>
                                        </p:tav>
                                      </p:tavLst>
                                    </p:anim>
                                    <p:anim calcmode="lin" valueType="num">
                                      <p:cBhvr additive="base">
                                        <p:cTn id="76" dur="500" fill="hold"/>
                                        <p:tgtEl>
                                          <p:spTgt spid="11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18"/>
                                        </p:tgtEl>
                                        <p:attrNameLst>
                                          <p:attrName>style.visibility</p:attrName>
                                        </p:attrNameLst>
                                      </p:cBhvr>
                                      <p:to>
                                        <p:strVal val="visible"/>
                                      </p:to>
                                    </p:set>
                                    <p:anim calcmode="lin" valueType="num">
                                      <p:cBhvr additive="base">
                                        <p:cTn id="79" dur="500" fill="hold"/>
                                        <p:tgtEl>
                                          <p:spTgt spid="118"/>
                                        </p:tgtEl>
                                        <p:attrNameLst>
                                          <p:attrName>ppt_x</p:attrName>
                                        </p:attrNameLst>
                                      </p:cBhvr>
                                      <p:tavLst>
                                        <p:tav tm="0">
                                          <p:val>
                                            <p:strVal val="#ppt_x"/>
                                          </p:val>
                                        </p:tav>
                                        <p:tav tm="100000">
                                          <p:val>
                                            <p:strVal val="#ppt_x"/>
                                          </p:val>
                                        </p:tav>
                                      </p:tavLst>
                                    </p:anim>
                                    <p:anim calcmode="lin" valueType="num">
                                      <p:cBhvr additive="base">
                                        <p:cTn id="80" dur="500" fill="hold"/>
                                        <p:tgtEl>
                                          <p:spTgt spid="118"/>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fade">
                                      <p:cBhvr>
                                        <p:cTn id="84" dur="500"/>
                                        <p:tgtEl>
                                          <p:spTgt spid="98"/>
                                        </p:tgtEl>
                                      </p:cBhvr>
                                    </p:animEffect>
                                  </p:childTnLst>
                                </p:cTn>
                              </p:par>
                            </p:childTnLst>
                          </p:cTn>
                        </p:par>
                        <p:par>
                          <p:cTn id="85" fill="hold">
                            <p:stCondLst>
                              <p:cond delay="1000"/>
                            </p:stCondLst>
                            <p:childTnLst>
                              <p:par>
                                <p:cTn id="86" presetID="12" presetClass="entr" presetSubtype="8" fill="hold" nodeType="afterEffect">
                                  <p:stCondLst>
                                    <p:cond delay="0"/>
                                  </p:stCondLst>
                                  <p:childTnLst>
                                    <p:set>
                                      <p:cBhvr>
                                        <p:cTn id="87" dur="1" fill="hold">
                                          <p:stCondLst>
                                            <p:cond delay="0"/>
                                          </p:stCondLst>
                                        </p:cTn>
                                        <p:tgtEl>
                                          <p:spTgt spid="119"/>
                                        </p:tgtEl>
                                        <p:attrNameLst>
                                          <p:attrName>style.visibility</p:attrName>
                                        </p:attrNameLst>
                                      </p:cBhvr>
                                      <p:to>
                                        <p:strVal val="visible"/>
                                      </p:to>
                                    </p:set>
                                    <p:anim calcmode="lin" valueType="num">
                                      <p:cBhvr additive="base">
                                        <p:cTn id="88" dur="500"/>
                                        <p:tgtEl>
                                          <p:spTgt spid="119"/>
                                        </p:tgtEl>
                                        <p:attrNameLst>
                                          <p:attrName>ppt_x</p:attrName>
                                        </p:attrNameLst>
                                      </p:cBhvr>
                                      <p:tavLst>
                                        <p:tav tm="0">
                                          <p:val>
                                            <p:strVal val="#ppt_x-#ppt_w*1.125000"/>
                                          </p:val>
                                        </p:tav>
                                        <p:tav tm="100000">
                                          <p:val>
                                            <p:strVal val="#ppt_x"/>
                                          </p:val>
                                        </p:tav>
                                      </p:tavLst>
                                    </p:anim>
                                    <p:animEffect transition="in" filter="wipe(right)">
                                      <p:cBhvr>
                                        <p:cTn id="89" dur="500"/>
                                        <p:tgtEl>
                                          <p:spTgt spid="119"/>
                                        </p:tgtEl>
                                      </p:cBhvr>
                                    </p:animEffect>
                                  </p:childTnLst>
                                </p:cTn>
                              </p:par>
                            </p:childTnLst>
                          </p:cTn>
                        </p:par>
                        <p:par>
                          <p:cTn id="90" fill="hold">
                            <p:stCondLst>
                              <p:cond delay="1500"/>
                            </p:stCondLst>
                            <p:childTnLst>
                              <p:par>
                                <p:cTn id="91" presetID="22" presetClass="entr" presetSubtype="1" fill="hold" grpId="0" nodeType="after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wipe(up)">
                                      <p:cBhvr>
                                        <p:cTn id="93" dur="500"/>
                                        <p:tgtEl>
                                          <p:spTgt spid="33"/>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97"/>
                                        </p:tgtEl>
                                        <p:attrNameLst>
                                          <p:attrName>style.visibility</p:attrName>
                                        </p:attrNameLst>
                                      </p:cBhvr>
                                      <p:to>
                                        <p:strVal val="visible"/>
                                      </p:to>
                                    </p:set>
                                    <p:animEffect transition="in" filter="barn(inVertical)">
                                      <p:cBhvr>
                                        <p:cTn id="96" dur="500"/>
                                        <p:tgtEl>
                                          <p:spTgt spid="97"/>
                                        </p:tgtEl>
                                      </p:cBhvr>
                                    </p:animEffect>
                                  </p:childTnLst>
                                </p:cTn>
                              </p:par>
                            </p:childTnLst>
                          </p:cTn>
                        </p:par>
                        <p:par>
                          <p:cTn id="97" fill="hold">
                            <p:stCondLst>
                              <p:cond delay="2000"/>
                            </p:stCondLst>
                            <p:childTnLst>
                              <p:par>
                                <p:cTn id="98" presetID="12" presetClass="entr" presetSubtype="8" fill="hold" nodeType="afterEffect">
                                  <p:stCondLst>
                                    <p:cond delay="0"/>
                                  </p:stCondLst>
                                  <p:childTnLst>
                                    <p:set>
                                      <p:cBhvr>
                                        <p:cTn id="99" dur="1" fill="hold">
                                          <p:stCondLst>
                                            <p:cond delay="0"/>
                                          </p:stCondLst>
                                        </p:cTn>
                                        <p:tgtEl>
                                          <p:spTgt spid="120"/>
                                        </p:tgtEl>
                                        <p:attrNameLst>
                                          <p:attrName>style.visibility</p:attrName>
                                        </p:attrNameLst>
                                      </p:cBhvr>
                                      <p:to>
                                        <p:strVal val="visible"/>
                                      </p:to>
                                    </p:set>
                                    <p:anim calcmode="lin" valueType="num">
                                      <p:cBhvr additive="base">
                                        <p:cTn id="100" dur="500"/>
                                        <p:tgtEl>
                                          <p:spTgt spid="120"/>
                                        </p:tgtEl>
                                        <p:attrNameLst>
                                          <p:attrName>ppt_x</p:attrName>
                                        </p:attrNameLst>
                                      </p:cBhvr>
                                      <p:tavLst>
                                        <p:tav tm="0">
                                          <p:val>
                                            <p:strVal val="#ppt_x-#ppt_w*1.125000"/>
                                          </p:val>
                                        </p:tav>
                                        <p:tav tm="100000">
                                          <p:val>
                                            <p:strVal val="#ppt_x"/>
                                          </p:val>
                                        </p:tav>
                                      </p:tavLst>
                                    </p:anim>
                                    <p:animEffect transition="in" filter="wipe(right)">
                                      <p:cBhvr>
                                        <p:cTn id="101" dur="500"/>
                                        <p:tgtEl>
                                          <p:spTgt spid="120"/>
                                        </p:tgtEl>
                                      </p:cBhvr>
                                    </p:animEffect>
                                  </p:childTnLst>
                                </p:cTn>
                              </p:par>
                            </p:childTnLst>
                          </p:cTn>
                        </p:par>
                        <p:par>
                          <p:cTn id="102" fill="hold">
                            <p:stCondLst>
                              <p:cond delay="2500"/>
                            </p:stCondLst>
                            <p:childTnLst>
                              <p:par>
                                <p:cTn id="103" presetID="10" presetClass="entr" presetSubtype="0" fill="hold" grpId="0" nodeType="after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fade">
                                      <p:cBhvr>
                                        <p:cTn id="105" dur="500"/>
                                        <p:tgtEl>
                                          <p:spTgt spid="9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5"/>
                                        </p:tgtEl>
                                        <p:attrNameLst>
                                          <p:attrName>style.visibility</p:attrName>
                                        </p:attrNameLst>
                                      </p:cBhvr>
                                      <p:to>
                                        <p:strVal val="visible"/>
                                      </p:to>
                                    </p:set>
                                    <p:animEffect transition="in" filter="fade">
                                      <p:cBhvr>
                                        <p:cTn id="108" dur="500"/>
                                        <p:tgtEl>
                                          <p:spTgt spid="95"/>
                                        </p:tgtEl>
                                      </p:cBhvr>
                                    </p:animEffect>
                                  </p:childTnLst>
                                </p:cTn>
                              </p:par>
                            </p:childTnLst>
                          </p:cTn>
                        </p:par>
                        <p:par>
                          <p:cTn id="109" fill="hold">
                            <p:stCondLst>
                              <p:cond delay="3000"/>
                            </p:stCondLst>
                            <p:childTnLst>
                              <p:par>
                                <p:cTn id="110" presetID="53" presetClass="entr" presetSubtype="16" fill="hold" grpId="0" nodeType="afterEffect">
                                  <p:stCondLst>
                                    <p:cond delay="0"/>
                                  </p:stCondLst>
                                  <p:childTnLst>
                                    <p:set>
                                      <p:cBhvr>
                                        <p:cTn id="111" dur="1" fill="hold">
                                          <p:stCondLst>
                                            <p:cond delay="0"/>
                                          </p:stCondLst>
                                        </p:cTn>
                                        <p:tgtEl>
                                          <p:spTgt spid="121"/>
                                        </p:tgtEl>
                                        <p:attrNameLst>
                                          <p:attrName>style.visibility</p:attrName>
                                        </p:attrNameLst>
                                      </p:cBhvr>
                                      <p:to>
                                        <p:strVal val="visible"/>
                                      </p:to>
                                    </p:set>
                                    <p:anim calcmode="lin" valueType="num">
                                      <p:cBhvr>
                                        <p:cTn id="112" dur="500" fill="hold"/>
                                        <p:tgtEl>
                                          <p:spTgt spid="121"/>
                                        </p:tgtEl>
                                        <p:attrNameLst>
                                          <p:attrName>ppt_w</p:attrName>
                                        </p:attrNameLst>
                                      </p:cBhvr>
                                      <p:tavLst>
                                        <p:tav tm="0">
                                          <p:val>
                                            <p:fltVal val="0"/>
                                          </p:val>
                                        </p:tav>
                                        <p:tav tm="100000">
                                          <p:val>
                                            <p:strVal val="#ppt_w"/>
                                          </p:val>
                                        </p:tav>
                                      </p:tavLst>
                                    </p:anim>
                                    <p:anim calcmode="lin" valueType="num">
                                      <p:cBhvr>
                                        <p:cTn id="113" dur="500" fill="hold"/>
                                        <p:tgtEl>
                                          <p:spTgt spid="121"/>
                                        </p:tgtEl>
                                        <p:attrNameLst>
                                          <p:attrName>ppt_h</p:attrName>
                                        </p:attrNameLst>
                                      </p:cBhvr>
                                      <p:tavLst>
                                        <p:tav tm="0">
                                          <p:val>
                                            <p:fltVal val="0"/>
                                          </p:val>
                                        </p:tav>
                                        <p:tav tm="100000">
                                          <p:val>
                                            <p:strVal val="#ppt_h"/>
                                          </p:val>
                                        </p:tav>
                                      </p:tavLst>
                                    </p:anim>
                                    <p:animEffect transition="in" filter="fade">
                                      <p:cBhvr>
                                        <p:cTn id="114" dur="500"/>
                                        <p:tgtEl>
                                          <p:spTgt spid="121"/>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123"/>
                                        </p:tgtEl>
                                        <p:attrNameLst>
                                          <p:attrName>style.visibility</p:attrName>
                                        </p:attrNameLst>
                                      </p:cBhvr>
                                      <p:to>
                                        <p:strVal val="visible"/>
                                      </p:to>
                                    </p:set>
                                    <p:animEffect transition="in" filter="fade">
                                      <p:cBhvr>
                                        <p:cTn id="118" dur="500"/>
                                        <p:tgtEl>
                                          <p:spTgt spid="123"/>
                                        </p:tgtEl>
                                      </p:cBhvr>
                                    </p:animEffect>
                                  </p:childTnLst>
                                </p:cTn>
                              </p:par>
                            </p:childTnLst>
                          </p:cTn>
                        </p:par>
                        <p:par>
                          <p:cTn id="119" fill="hold">
                            <p:stCondLst>
                              <p:cond delay="4000"/>
                            </p:stCondLst>
                            <p:childTnLst>
                              <p:par>
                                <p:cTn id="120" presetID="10" presetClass="entr" presetSubtype="0" fill="hold" grpId="0" nodeType="afterEffect">
                                  <p:stCondLst>
                                    <p:cond delay="0"/>
                                  </p:stCondLst>
                                  <p:childTnLst>
                                    <p:set>
                                      <p:cBhvr>
                                        <p:cTn id="121" dur="1" fill="hold">
                                          <p:stCondLst>
                                            <p:cond delay="0"/>
                                          </p:stCondLst>
                                        </p:cTn>
                                        <p:tgtEl>
                                          <p:spTgt spid="124"/>
                                        </p:tgtEl>
                                        <p:attrNameLst>
                                          <p:attrName>style.visibility</p:attrName>
                                        </p:attrNameLst>
                                      </p:cBhvr>
                                      <p:to>
                                        <p:strVal val="visible"/>
                                      </p:to>
                                    </p:set>
                                    <p:animEffect transition="in" filter="fade">
                                      <p:cBhvr>
                                        <p:cTn id="122" dur="500"/>
                                        <p:tgtEl>
                                          <p:spTgt spid="124"/>
                                        </p:tgtEl>
                                      </p:cBhvr>
                                    </p:animEffect>
                                  </p:childTnLst>
                                </p:cTn>
                              </p:par>
                            </p:childTnLst>
                          </p:cTn>
                        </p:par>
                        <p:par>
                          <p:cTn id="123" fill="hold">
                            <p:stCondLst>
                              <p:cond delay="4500"/>
                            </p:stCondLst>
                            <p:childTnLst>
                              <p:par>
                                <p:cTn id="124" presetID="10" presetClass="entr" presetSubtype="0" fill="hold" grpId="0" nodeType="afterEffect">
                                  <p:stCondLst>
                                    <p:cond delay="0"/>
                                  </p:stCondLst>
                                  <p:childTnLst>
                                    <p:set>
                                      <p:cBhvr>
                                        <p:cTn id="125" dur="1" fill="hold">
                                          <p:stCondLst>
                                            <p:cond delay="0"/>
                                          </p:stCondLst>
                                        </p:cTn>
                                        <p:tgtEl>
                                          <p:spTgt spid="125"/>
                                        </p:tgtEl>
                                        <p:attrNameLst>
                                          <p:attrName>style.visibility</p:attrName>
                                        </p:attrNameLst>
                                      </p:cBhvr>
                                      <p:to>
                                        <p:strVal val="visible"/>
                                      </p:to>
                                    </p:set>
                                    <p:animEffect transition="in" filter="fade">
                                      <p:cBhvr>
                                        <p:cTn id="12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21" grpId="0" bldLvl="0" animBg="1"/>
      <p:bldP spid="97" grpId="0"/>
      <p:bldP spid="98" grpId="0"/>
      <p:bldP spid="99" grpId="0"/>
      <p:bldP spid="95" grpId="0" bldLvl="0" animBg="1"/>
      <p:bldP spid="123" grpId="0"/>
      <p:bldP spid="124" grpId="0"/>
      <p:bldP spid="125"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未来工作计划</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3" name="Group 3"/>
          <p:cNvGrpSpPr/>
          <p:nvPr/>
        </p:nvGrpSpPr>
        <p:grpSpPr>
          <a:xfrm>
            <a:off x="4284269" y="1157658"/>
            <a:ext cx="521594" cy="3612118"/>
            <a:chOff x="4160049" y="1274619"/>
            <a:chExt cx="695459" cy="4816157"/>
          </a:xfrm>
        </p:grpSpPr>
        <p:sp>
          <p:nvSpPr>
            <p:cNvPr id="6" name="Rectangle 4"/>
            <p:cNvSpPr/>
            <p:nvPr/>
          </p:nvSpPr>
          <p:spPr>
            <a:xfrm>
              <a:off x="4160049" y="1274619"/>
              <a:ext cx="695459" cy="4059772"/>
            </a:xfrm>
            <a:prstGeom prst="rect">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Isosceles Triangle 5"/>
            <p:cNvSpPr/>
            <p:nvPr/>
          </p:nvSpPr>
          <p:spPr>
            <a:xfrm flipV="1">
              <a:off x="4160049" y="5334390"/>
              <a:ext cx="695459" cy="756386"/>
            </a:xfrm>
            <a:prstGeom prst="triangle">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Isosceles Triangle 6"/>
            <p:cNvSpPr/>
            <p:nvPr/>
          </p:nvSpPr>
          <p:spPr>
            <a:xfrm flipV="1">
              <a:off x="4399999" y="5852463"/>
              <a:ext cx="220319" cy="238313"/>
            </a:xfrm>
            <a:prstGeom prst="triangle">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0" name="Group 7"/>
          <p:cNvGrpSpPr/>
          <p:nvPr/>
        </p:nvGrpSpPr>
        <p:grpSpPr>
          <a:xfrm>
            <a:off x="3760769" y="2980012"/>
            <a:ext cx="1045094" cy="1004080"/>
            <a:chOff x="5013756" y="3958570"/>
            <a:chExt cx="1393459" cy="1338773"/>
          </a:xfrm>
        </p:grpSpPr>
        <p:sp>
          <p:nvSpPr>
            <p:cNvPr id="11" name="Diamond 8"/>
            <p:cNvSpPr/>
            <p:nvPr/>
          </p:nvSpPr>
          <p:spPr>
            <a:xfrm>
              <a:off x="5013756" y="3958570"/>
              <a:ext cx="1393459" cy="1338773"/>
            </a:xfrm>
            <a:prstGeom prst="diamond">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2" name="Group 9"/>
            <p:cNvGrpSpPr/>
            <p:nvPr/>
          </p:nvGrpSpPr>
          <p:grpSpPr>
            <a:xfrm>
              <a:off x="5478313" y="4439043"/>
              <a:ext cx="464344" cy="377825"/>
              <a:chOff x="10074275" y="4479132"/>
              <a:chExt cx="464344" cy="377825"/>
            </a:xfrm>
            <a:solidFill>
              <a:schemeClr val="bg1"/>
            </a:solidFill>
          </p:grpSpPr>
          <p:sp>
            <p:nvSpPr>
              <p:cNvPr id="13" name="AutoShape 5"/>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sp>
            <p:nvSpPr>
              <p:cNvPr id="14" name="AutoShape 6"/>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grpSp>
      </p:grpSp>
      <p:grpSp>
        <p:nvGrpSpPr>
          <p:cNvPr id="15" name="Group 12"/>
          <p:cNvGrpSpPr/>
          <p:nvPr/>
        </p:nvGrpSpPr>
        <p:grpSpPr>
          <a:xfrm>
            <a:off x="4284269" y="1157658"/>
            <a:ext cx="1045094" cy="1004080"/>
            <a:chOff x="5711758" y="1528765"/>
            <a:chExt cx="1393459" cy="1338773"/>
          </a:xfrm>
        </p:grpSpPr>
        <p:sp>
          <p:nvSpPr>
            <p:cNvPr id="16" name="Diamond 13"/>
            <p:cNvSpPr/>
            <p:nvPr/>
          </p:nvSpPr>
          <p:spPr>
            <a:xfrm>
              <a:off x="5711758" y="1528765"/>
              <a:ext cx="1393459" cy="1338773"/>
            </a:xfrm>
            <a:prstGeom prst="diamond">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utoShape 83"/>
            <p:cNvSpPr/>
            <p:nvPr/>
          </p:nvSpPr>
          <p:spPr bwMode="auto">
            <a:xfrm>
              <a:off x="6169646" y="2025969"/>
              <a:ext cx="464344"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bg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grpSp>
      <p:grpSp>
        <p:nvGrpSpPr>
          <p:cNvPr id="18" name="Group 15"/>
          <p:cNvGrpSpPr/>
          <p:nvPr/>
        </p:nvGrpSpPr>
        <p:grpSpPr>
          <a:xfrm>
            <a:off x="4283316" y="2381566"/>
            <a:ext cx="1045094" cy="1004080"/>
            <a:chOff x="5710487" y="3160643"/>
            <a:chExt cx="1393459" cy="1338773"/>
          </a:xfrm>
        </p:grpSpPr>
        <p:sp>
          <p:nvSpPr>
            <p:cNvPr id="19" name="Diamond 16"/>
            <p:cNvSpPr/>
            <p:nvPr/>
          </p:nvSpPr>
          <p:spPr>
            <a:xfrm>
              <a:off x="5710487" y="3160643"/>
              <a:ext cx="1393459" cy="1338773"/>
            </a:xfrm>
            <a:prstGeom prst="diamond">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0" name="Group 17"/>
            <p:cNvGrpSpPr/>
            <p:nvPr/>
          </p:nvGrpSpPr>
          <p:grpSpPr>
            <a:xfrm>
              <a:off x="6175045" y="3597325"/>
              <a:ext cx="464344" cy="464344"/>
              <a:chOff x="4439444" y="2582069"/>
              <a:chExt cx="464344" cy="464344"/>
            </a:xfrm>
            <a:solidFill>
              <a:schemeClr val="bg1"/>
            </a:solidFill>
          </p:grpSpPr>
          <p:sp>
            <p:nvSpPr>
              <p:cNvPr id="21"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sp>
            <p:nvSpPr>
              <p:cNvPr id="22"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sp>
            <p:nvSpPr>
              <p:cNvPr id="23"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grpSp>
      </p:grpSp>
      <p:grpSp>
        <p:nvGrpSpPr>
          <p:cNvPr id="24" name="Group 21"/>
          <p:cNvGrpSpPr/>
          <p:nvPr/>
        </p:nvGrpSpPr>
        <p:grpSpPr>
          <a:xfrm>
            <a:off x="3760769" y="1769612"/>
            <a:ext cx="1045094" cy="1004080"/>
            <a:chOff x="5013757" y="2344704"/>
            <a:chExt cx="1393459" cy="1338773"/>
          </a:xfrm>
        </p:grpSpPr>
        <p:sp>
          <p:nvSpPr>
            <p:cNvPr id="4" name="Diamond 22"/>
            <p:cNvSpPr/>
            <p:nvPr/>
          </p:nvSpPr>
          <p:spPr>
            <a:xfrm>
              <a:off x="5013757" y="2344704"/>
              <a:ext cx="1393459" cy="1338773"/>
            </a:xfrm>
            <a:prstGeom prst="diamond">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5" name="Group 23"/>
            <p:cNvGrpSpPr/>
            <p:nvPr/>
          </p:nvGrpSpPr>
          <p:grpSpPr>
            <a:xfrm>
              <a:off x="5478313" y="2752368"/>
              <a:ext cx="464344" cy="464344"/>
              <a:chOff x="4439444" y="1652588"/>
              <a:chExt cx="464344" cy="464344"/>
            </a:xfrm>
            <a:solidFill>
              <a:schemeClr val="bg2"/>
            </a:solidFill>
          </p:grpSpPr>
          <p:sp>
            <p:nvSpPr>
              <p:cNvPr id="7"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sp>
            <p:nvSpPr>
              <p:cNvPr id="28"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sp>
            <p:nvSpPr>
              <p:cNvPr id="25"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solidFill>
                  <a:effectLst>
                    <a:outerShdw blurRad="38100" dist="38100" dir="2700000" algn="tl">
                      <a:srgbClr val="000000"/>
                    </a:outerShdw>
                  </a:effectLst>
                  <a:latin typeface="Gill Sans" charset="0"/>
                  <a:sym typeface="Gill Sans" charset="0"/>
                </a:endParaRPr>
              </a:p>
            </p:txBody>
          </p:sp>
        </p:grpSp>
      </p:grpSp>
      <p:sp>
        <p:nvSpPr>
          <p:cNvPr id="43" name="TextBox 42"/>
          <p:cNvSpPr txBox="1"/>
          <p:nvPr/>
        </p:nvSpPr>
        <p:spPr>
          <a:xfrm>
            <a:off x="2467058" y="2105219"/>
            <a:ext cx="1097280" cy="275590"/>
          </a:xfrm>
          <a:prstGeom prst="rect">
            <a:avLst/>
          </a:prstGeom>
          <a:noFill/>
        </p:spPr>
        <p:txBody>
          <a:bodyPr wrap="none" rtlCol="0">
            <a:spAutoFit/>
          </a:bodyPr>
          <a:lstStyle/>
          <a:p>
            <a:pPr algn="r"/>
            <a:r>
              <a:rPr lang="zh-CN" altLang="en-US" sz="1200" b="1" dirty="0">
                <a:solidFill>
                  <a:schemeClr val="tx1"/>
                </a:solidFill>
                <a:latin typeface="微软雅黑" panose="020B0503020204020204" charset="-122"/>
                <a:ea typeface="微软雅黑" panose="020B0503020204020204" charset="-122"/>
              </a:rPr>
              <a:t>点击添加文本</a:t>
            </a:r>
            <a:endParaRPr lang="zh-CN" altLang="en-US" sz="1200" b="1" dirty="0">
              <a:solidFill>
                <a:schemeClr val="tx1"/>
              </a:solidFill>
              <a:latin typeface="微软雅黑" panose="020B0503020204020204" charset="-122"/>
              <a:ea typeface="微软雅黑" panose="020B0503020204020204" charset="-122"/>
            </a:endParaRPr>
          </a:p>
        </p:txBody>
      </p:sp>
      <p:sp>
        <p:nvSpPr>
          <p:cNvPr id="44" name="TextBox 43"/>
          <p:cNvSpPr txBox="1"/>
          <p:nvPr/>
        </p:nvSpPr>
        <p:spPr>
          <a:xfrm>
            <a:off x="1082249" y="2340730"/>
            <a:ext cx="2466850" cy="368300"/>
          </a:xfrm>
          <a:prstGeom prst="rect">
            <a:avLst/>
          </a:prstGeom>
          <a:noFill/>
        </p:spPr>
        <p:txBody>
          <a:bodyPr wrap="square" rtlCol="0">
            <a:spAutoFit/>
          </a:bodyPr>
          <a:lstStyle/>
          <a:p>
            <a:pPr algn="r"/>
            <a:r>
              <a:rPr sz="9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900" dirty="0">
              <a:solidFill>
                <a:schemeClr val="tx1"/>
              </a:solidFill>
              <a:latin typeface="微软雅黑" panose="020B0503020204020204" charset="-122"/>
              <a:ea typeface="微软雅黑" panose="020B0503020204020204" charset="-122"/>
            </a:endParaRPr>
          </a:p>
        </p:txBody>
      </p:sp>
      <p:sp>
        <p:nvSpPr>
          <p:cNvPr id="45" name="TextBox 44"/>
          <p:cNvSpPr txBox="1"/>
          <p:nvPr/>
        </p:nvSpPr>
        <p:spPr>
          <a:xfrm>
            <a:off x="2467058" y="3176705"/>
            <a:ext cx="1097280" cy="275590"/>
          </a:xfrm>
          <a:prstGeom prst="rect">
            <a:avLst/>
          </a:prstGeom>
          <a:noFill/>
        </p:spPr>
        <p:txBody>
          <a:bodyPr wrap="none" rtlCol="0">
            <a:spAutoFit/>
          </a:bodyPr>
          <a:lstStyle/>
          <a:p>
            <a:pPr algn="r"/>
            <a:r>
              <a:rPr lang="zh-CN" altLang="en-US" sz="1200" b="1" dirty="0">
                <a:solidFill>
                  <a:schemeClr val="tx1"/>
                </a:solidFill>
                <a:latin typeface="微软雅黑" panose="020B0503020204020204" charset="-122"/>
                <a:ea typeface="微软雅黑" panose="020B0503020204020204" charset="-122"/>
              </a:rPr>
              <a:t>点击添加文本</a:t>
            </a:r>
            <a:endParaRPr lang="zh-CN" altLang="en-US" sz="1200" b="1" dirty="0">
              <a:solidFill>
                <a:schemeClr val="tx1"/>
              </a:solidFill>
              <a:latin typeface="微软雅黑" panose="020B0503020204020204" charset="-122"/>
              <a:ea typeface="微软雅黑" panose="020B0503020204020204" charset="-122"/>
            </a:endParaRPr>
          </a:p>
        </p:txBody>
      </p:sp>
      <p:sp>
        <p:nvSpPr>
          <p:cNvPr id="46" name="TextBox 45"/>
          <p:cNvSpPr txBox="1"/>
          <p:nvPr/>
        </p:nvSpPr>
        <p:spPr>
          <a:xfrm>
            <a:off x="1082249" y="3412216"/>
            <a:ext cx="2466850" cy="368300"/>
          </a:xfrm>
          <a:prstGeom prst="rect">
            <a:avLst/>
          </a:prstGeom>
          <a:noFill/>
        </p:spPr>
        <p:txBody>
          <a:bodyPr wrap="square" rtlCol="0">
            <a:spAutoFit/>
          </a:bodyPr>
          <a:lstStyle/>
          <a:p>
            <a:pPr algn="r"/>
            <a:r>
              <a:rPr sz="9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900" dirty="0">
              <a:solidFill>
                <a:schemeClr val="tx1"/>
              </a:solidFill>
              <a:latin typeface="微软雅黑" panose="020B0503020204020204" charset="-122"/>
              <a:ea typeface="微软雅黑" panose="020B0503020204020204" charset="-122"/>
            </a:endParaRPr>
          </a:p>
        </p:txBody>
      </p:sp>
      <p:sp>
        <p:nvSpPr>
          <p:cNvPr id="47" name="TextBox 46"/>
          <p:cNvSpPr txBox="1"/>
          <p:nvPr/>
        </p:nvSpPr>
        <p:spPr>
          <a:xfrm>
            <a:off x="5430604" y="1410561"/>
            <a:ext cx="1097280" cy="275590"/>
          </a:xfrm>
          <a:prstGeom prst="rect">
            <a:avLst/>
          </a:prstGeom>
          <a:noFill/>
        </p:spPr>
        <p:txBody>
          <a:bodyPr wrap="none" rtlCol="0">
            <a:spAutoFit/>
          </a:bodyPr>
          <a:lstStyle/>
          <a:p>
            <a:r>
              <a:rPr lang="zh-CN" altLang="en-US" sz="1200" b="1" dirty="0">
                <a:solidFill>
                  <a:schemeClr val="tx1"/>
                </a:solidFill>
                <a:latin typeface="微软雅黑" panose="020B0503020204020204" charset="-122"/>
                <a:ea typeface="微软雅黑" panose="020B0503020204020204" charset="-122"/>
              </a:rPr>
              <a:t>点击添加文本</a:t>
            </a:r>
            <a:endParaRPr lang="zh-CN" altLang="en-US" sz="1200" b="1" dirty="0">
              <a:solidFill>
                <a:schemeClr val="tx1"/>
              </a:solidFill>
              <a:latin typeface="微软雅黑" panose="020B0503020204020204" charset="-122"/>
              <a:ea typeface="微软雅黑" panose="020B0503020204020204" charset="-122"/>
            </a:endParaRPr>
          </a:p>
        </p:txBody>
      </p:sp>
      <p:sp>
        <p:nvSpPr>
          <p:cNvPr id="48" name="TextBox 47"/>
          <p:cNvSpPr txBox="1"/>
          <p:nvPr/>
        </p:nvSpPr>
        <p:spPr>
          <a:xfrm>
            <a:off x="5430604" y="1646072"/>
            <a:ext cx="2466850" cy="368300"/>
          </a:xfrm>
          <a:prstGeom prst="rect">
            <a:avLst/>
          </a:prstGeom>
          <a:noFill/>
        </p:spPr>
        <p:txBody>
          <a:bodyPr wrap="square" rtlCol="0">
            <a:spAutoFit/>
          </a:bodyPr>
          <a:lstStyle/>
          <a:p>
            <a:r>
              <a:rPr sz="9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900" dirty="0">
              <a:solidFill>
                <a:schemeClr val="tx1"/>
              </a:solidFill>
              <a:latin typeface="微软雅黑" panose="020B0503020204020204" charset="-122"/>
              <a:ea typeface="微软雅黑" panose="020B0503020204020204" charset="-122"/>
            </a:endParaRPr>
          </a:p>
        </p:txBody>
      </p:sp>
      <p:sp>
        <p:nvSpPr>
          <p:cNvPr id="49" name="TextBox 48"/>
          <p:cNvSpPr txBox="1"/>
          <p:nvPr/>
        </p:nvSpPr>
        <p:spPr>
          <a:xfrm>
            <a:off x="5430604" y="2482047"/>
            <a:ext cx="1097280" cy="275590"/>
          </a:xfrm>
          <a:prstGeom prst="rect">
            <a:avLst/>
          </a:prstGeom>
          <a:noFill/>
        </p:spPr>
        <p:txBody>
          <a:bodyPr wrap="none" rtlCol="0">
            <a:spAutoFit/>
          </a:bodyPr>
          <a:lstStyle/>
          <a:p>
            <a:r>
              <a:rPr lang="zh-CN" altLang="en-US" sz="1200" b="1" dirty="0">
                <a:solidFill>
                  <a:schemeClr val="tx1"/>
                </a:solidFill>
                <a:latin typeface="微软雅黑" panose="020B0503020204020204" charset="-122"/>
                <a:ea typeface="微软雅黑" panose="020B0503020204020204" charset="-122"/>
              </a:rPr>
              <a:t>点击添加文本</a:t>
            </a:r>
            <a:endParaRPr lang="zh-CN" altLang="en-US" sz="1200" b="1" dirty="0">
              <a:solidFill>
                <a:schemeClr val="tx1"/>
              </a:solidFill>
              <a:latin typeface="微软雅黑" panose="020B0503020204020204" charset="-122"/>
              <a:ea typeface="微软雅黑" panose="020B0503020204020204" charset="-122"/>
            </a:endParaRPr>
          </a:p>
        </p:txBody>
      </p:sp>
      <p:sp>
        <p:nvSpPr>
          <p:cNvPr id="50" name="TextBox 49"/>
          <p:cNvSpPr txBox="1"/>
          <p:nvPr/>
        </p:nvSpPr>
        <p:spPr>
          <a:xfrm>
            <a:off x="5430604" y="2717558"/>
            <a:ext cx="2466850" cy="368300"/>
          </a:xfrm>
          <a:prstGeom prst="rect">
            <a:avLst/>
          </a:prstGeom>
          <a:noFill/>
        </p:spPr>
        <p:txBody>
          <a:bodyPr wrap="square" rtlCol="0">
            <a:spAutoFit/>
          </a:bodyPr>
          <a:lstStyle/>
          <a:p>
            <a:r>
              <a:rPr sz="900" dirty="0">
                <a:solidFill>
                  <a:schemeClr val="tx1"/>
                </a:solidFill>
                <a:latin typeface="微软雅黑" panose="020B0503020204020204" charset="-122"/>
                <a:ea typeface="微软雅黑" panose="020B0503020204020204" charset="-122"/>
              </a:rPr>
              <a:t>您的内容打在这里，或者通过复制您的文本后，在此框中选择粘贴。</a:t>
            </a:r>
            <a:endParaRPr sz="90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0-#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 calcmode="lin" valueType="num">
                                      <p:cBhvr>
                                        <p:cTn id="13" dur="500" fill="hold"/>
                                        <p:tgtEl>
                                          <p:spTgt spid="15"/>
                                        </p:tgtEl>
                                        <p:attrNameLst>
                                          <p:attrName>style.rotation</p:attrName>
                                        </p:attrNameLst>
                                      </p:cBhvr>
                                      <p:tavLst>
                                        <p:tav tm="0">
                                          <p:val>
                                            <p:fltVal val="360"/>
                                          </p:val>
                                        </p:tav>
                                        <p:tav tm="100000">
                                          <p:val>
                                            <p:fltVal val="0"/>
                                          </p:val>
                                        </p:tav>
                                      </p:tavLst>
                                    </p:anim>
                                    <p:animEffect transition="in" filter="fade">
                                      <p:cBhvr>
                                        <p:cTn id="14" dur="500"/>
                                        <p:tgtEl>
                                          <p:spTgt spid="15"/>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250" fill="hold"/>
                                        <p:tgtEl>
                                          <p:spTgt spid="47"/>
                                        </p:tgtEl>
                                        <p:attrNameLst>
                                          <p:attrName>ppt_x</p:attrName>
                                        </p:attrNameLst>
                                      </p:cBhvr>
                                      <p:tavLst>
                                        <p:tav tm="0">
                                          <p:val>
                                            <p:strVal val="1+#ppt_w/2"/>
                                          </p:val>
                                        </p:tav>
                                        <p:tav tm="100000">
                                          <p:val>
                                            <p:strVal val="#ppt_x"/>
                                          </p:val>
                                        </p:tav>
                                      </p:tavLst>
                                    </p:anim>
                                    <p:anim calcmode="lin" valueType="num">
                                      <p:cBhvr additive="base">
                                        <p:cTn id="18" dur="250" fill="hold"/>
                                        <p:tgtEl>
                                          <p:spTgt spid="47"/>
                                        </p:tgtEl>
                                        <p:attrNameLst>
                                          <p:attrName>ppt_y</p:attrName>
                                        </p:attrNameLst>
                                      </p:cBhvr>
                                      <p:tavLst>
                                        <p:tav tm="0">
                                          <p:val>
                                            <p:strVal val="#ppt_y"/>
                                          </p:val>
                                        </p:tav>
                                        <p:tav tm="100000">
                                          <p:val>
                                            <p:strVal val="#ppt_y"/>
                                          </p:val>
                                        </p:tav>
                                      </p:tavLst>
                                    </p:anim>
                                  </p:childTnLst>
                                </p:cTn>
                              </p:par>
                              <p:par>
                                <p:cTn id="19" presetID="22" presetClass="entr" presetSubtype="1"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up)">
                                      <p:cBhvr>
                                        <p:cTn id="21" dur="500"/>
                                        <p:tgtEl>
                                          <p:spTgt spid="48"/>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 calcmode="lin" valueType="num">
                                      <p:cBhvr>
                                        <p:cTn id="26" dur="500" fill="hold"/>
                                        <p:tgtEl>
                                          <p:spTgt spid="24"/>
                                        </p:tgtEl>
                                        <p:attrNameLst>
                                          <p:attrName>style.rotation</p:attrName>
                                        </p:attrNameLst>
                                      </p:cBhvr>
                                      <p:tavLst>
                                        <p:tav tm="0">
                                          <p:val>
                                            <p:fltVal val="360"/>
                                          </p:val>
                                        </p:tav>
                                        <p:tav tm="100000">
                                          <p:val>
                                            <p:fltVal val="0"/>
                                          </p:val>
                                        </p:tav>
                                      </p:tavLst>
                                    </p:anim>
                                    <p:animEffect transition="in" filter="fade">
                                      <p:cBhvr>
                                        <p:cTn id="27" dur="500"/>
                                        <p:tgtEl>
                                          <p:spTgt spid="24"/>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250" fill="hold"/>
                                        <p:tgtEl>
                                          <p:spTgt spid="43"/>
                                        </p:tgtEl>
                                        <p:attrNameLst>
                                          <p:attrName>ppt_x</p:attrName>
                                        </p:attrNameLst>
                                      </p:cBhvr>
                                      <p:tavLst>
                                        <p:tav tm="0">
                                          <p:val>
                                            <p:strVal val="0-#ppt_w/2"/>
                                          </p:val>
                                        </p:tav>
                                        <p:tav tm="100000">
                                          <p:val>
                                            <p:strVal val="#ppt_x"/>
                                          </p:val>
                                        </p:tav>
                                      </p:tavLst>
                                    </p:anim>
                                    <p:anim calcmode="lin" valueType="num">
                                      <p:cBhvr additive="base">
                                        <p:cTn id="31" dur="250" fill="hold"/>
                                        <p:tgtEl>
                                          <p:spTgt spid="43"/>
                                        </p:tgtEl>
                                        <p:attrNameLst>
                                          <p:attrName>ppt_y</p:attrName>
                                        </p:attrNameLst>
                                      </p:cBhvr>
                                      <p:tavLst>
                                        <p:tav tm="0">
                                          <p:val>
                                            <p:strVal val="#ppt_y"/>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up)">
                                      <p:cBhvr>
                                        <p:cTn id="34" dur="500"/>
                                        <p:tgtEl>
                                          <p:spTgt spid="44"/>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 calcmode="lin" valueType="num">
                                      <p:cBhvr>
                                        <p:cTn id="39" dur="500" fill="hold"/>
                                        <p:tgtEl>
                                          <p:spTgt spid="18"/>
                                        </p:tgtEl>
                                        <p:attrNameLst>
                                          <p:attrName>style.rotation</p:attrName>
                                        </p:attrNameLst>
                                      </p:cBhvr>
                                      <p:tavLst>
                                        <p:tav tm="0">
                                          <p:val>
                                            <p:fltVal val="360"/>
                                          </p:val>
                                        </p:tav>
                                        <p:tav tm="100000">
                                          <p:val>
                                            <p:fltVal val="0"/>
                                          </p:val>
                                        </p:tav>
                                      </p:tavLst>
                                    </p:anim>
                                    <p:animEffect transition="in" filter="fade">
                                      <p:cBhvr>
                                        <p:cTn id="40" dur="500"/>
                                        <p:tgtEl>
                                          <p:spTgt spid="18"/>
                                        </p:tgtEl>
                                      </p:cBhvr>
                                    </p:animEffect>
                                  </p:childTnLst>
                                </p:cTn>
                              </p:par>
                              <p:par>
                                <p:cTn id="41" presetID="2" presetClass="entr" presetSubtype="2"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250" fill="hold"/>
                                        <p:tgtEl>
                                          <p:spTgt spid="49"/>
                                        </p:tgtEl>
                                        <p:attrNameLst>
                                          <p:attrName>ppt_x</p:attrName>
                                        </p:attrNameLst>
                                      </p:cBhvr>
                                      <p:tavLst>
                                        <p:tav tm="0">
                                          <p:val>
                                            <p:strVal val="1+#ppt_w/2"/>
                                          </p:val>
                                        </p:tav>
                                        <p:tav tm="100000">
                                          <p:val>
                                            <p:strVal val="#ppt_x"/>
                                          </p:val>
                                        </p:tav>
                                      </p:tavLst>
                                    </p:anim>
                                    <p:anim calcmode="lin" valueType="num">
                                      <p:cBhvr additive="base">
                                        <p:cTn id="44" dur="250" fill="hold"/>
                                        <p:tgtEl>
                                          <p:spTgt spid="49"/>
                                        </p:tgtEl>
                                        <p:attrNameLst>
                                          <p:attrName>ppt_y</p:attrName>
                                        </p:attrNameLst>
                                      </p:cBhvr>
                                      <p:tavLst>
                                        <p:tav tm="0">
                                          <p:val>
                                            <p:strVal val="#ppt_y"/>
                                          </p:val>
                                        </p:tav>
                                        <p:tav tm="100000">
                                          <p:val>
                                            <p:strVal val="#ppt_y"/>
                                          </p:val>
                                        </p:tav>
                                      </p:tavLst>
                                    </p:anim>
                                  </p:childTnLst>
                                </p:cTn>
                              </p:par>
                              <p:par>
                                <p:cTn id="45" presetID="22" presetClass="entr" presetSubtype="1"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500"/>
                                        <p:tgtEl>
                                          <p:spTgt spid="50"/>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2" presetClass="entr" presetSubtype="8"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250" fill="hold"/>
                                        <p:tgtEl>
                                          <p:spTgt spid="45"/>
                                        </p:tgtEl>
                                        <p:attrNameLst>
                                          <p:attrName>ppt_x</p:attrName>
                                        </p:attrNameLst>
                                      </p:cBhvr>
                                      <p:tavLst>
                                        <p:tav tm="0">
                                          <p:val>
                                            <p:strVal val="0-#ppt_w/2"/>
                                          </p:val>
                                        </p:tav>
                                        <p:tav tm="100000">
                                          <p:val>
                                            <p:strVal val="#ppt_x"/>
                                          </p:val>
                                        </p:tav>
                                      </p:tavLst>
                                    </p:anim>
                                    <p:anim calcmode="lin" valueType="num">
                                      <p:cBhvr additive="base">
                                        <p:cTn id="57" dur="250" fill="hold"/>
                                        <p:tgtEl>
                                          <p:spTgt spid="45"/>
                                        </p:tgtEl>
                                        <p:attrNameLst>
                                          <p:attrName>ppt_y</p:attrName>
                                        </p:attrNameLst>
                                      </p:cBhvr>
                                      <p:tavLst>
                                        <p:tav tm="0">
                                          <p:val>
                                            <p:strVal val="#ppt_y"/>
                                          </p:val>
                                        </p:tav>
                                        <p:tav tm="100000">
                                          <p:val>
                                            <p:strVal val="#ppt_y"/>
                                          </p:val>
                                        </p:tav>
                                      </p:tavLst>
                                    </p:anim>
                                  </p:childTnLst>
                                </p:cTn>
                              </p:par>
                              <p:par>
                                <p:cTn id="58" presetID="22" presetClass="entr" presetSubtype="1"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up)">
                                      <p:cBhvr>
                                        <p:cTn id="6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descr="E:\素材\中国风素材\c805d5155102b3ec89c71e2754f5cd1d.pngc805d5155102b3ec89c71e2754f5cd1d"/>
          <p:cNvPicPr>
            <a:picLocks noChangeAspect="1"/>
          </p:cNvPicPr>
          <p:nvPr/>
        </p:nvPicPr>
        <p:blipFill>
          <a:blip r:embed="rId2"/>
          <a:srcRect/>
          <a:stretch>
            <a:fillRect/>
          </a:stretch>
        </p:blipFill>
        <p:spPr>
          <a:xfrm>
            <a:off x="6449695" y="2642870"/>
            <a:ext cx="2683510" cy="2556510"/>
          </a:xfrm>
          <a:prstGeom prst="rect">
            <a:avLst/>
          </a:prstGeom>
        </p:spPr>
      </p:pic>
      <p:pic>
        <p:nvPicPr>
          <p:cNvPr id="6" name="图片 5" descr="E:\素材\中国风素材\7f9573aff7d72c11f43b182fe1193993\106.png106"/>
          <p:cNvPicPr>
            <a:picLocks noChangeAspect="1"/>
          </p:cNvPicPr>
          <p:nvPr/>
        </p:nvPicPr>
        <p:blipFill>
          <a:blip r:embed="rId3" cstate="print"/>
          <a:srcRect/>
          <a:stretch>
            <a:fillRect/>
          </a:stretch>
        </p:blipFill>
        <p:spPr>
          <a:xfrm flipH="1">
            <a:off x="0" y="3205480"/>
            <a:ext cx="3512185" cy="193929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0740" y="3325777"/>
            <a:ext cx="1682499" cy="100279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805" y="0"/>
            <a:ext cx="3719195" cy="1436370"/>
          </a:xfrm>
          <a:prstGeom prst="rect">
            <a:avLst/>
          </a:prstGeom>
        </p:spPr>
      </p:pic>
      <p:sp>
        <p:nvSpPr>
          <p:cNvPr id="3" name="文本框 2"/>
          <p:cNvSpPr txBox="1"/>
          <p:nvPr/>
        </p:nvSpPr>
        <p:spPr>
          <a:xfrm>
            <a:off x="1840669" y="1241415"/>
            <a:ext cx="5162550" cy="1137285"/>
          </a:xfrm>
          <a:prstGeom prst="rect">
            <a:avLst/>
          </a:prstGeom>
          <a:noFill/>
        </p:spPr>
        <p:txBody>
          <a:bodyPr wrap="square" rtlCol="0">
            <a:spAutoFit/>
          </a:bodyPr>
          <a:lstStyle/>
          <a:p>
            <a:pPr algn="ctr"/>
            <a:r>
              <a:rPr lang="zh-CN" altLang="en-US" sz="6800" b="1">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演讲完毕</a:t>
            </a:r>
            <a:endParaRPr lang="zh-CN" altLang="en-US" sz="6800" b="1">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7" name="文本框 6"/>
          <p:cNvSpPr txBox="1"/>
          <p:nvPr/>
        </p:nvSpPr>
        <p:spPr>
          <a:xfrm>
            <a:off x="1959147" y="2207217"/>
            <a:ext cx="4925595" cy="445135"/>
          </a:xfrm>
          <a:prstGeom prst="rect">
            <a:avLst/>
          </a:prstGeom>
          <a:noFill/>
        </p:spPr>
        <p:txBody>
          <a:bodyPr wrap="square" rtlCol="0">
            <a:spAutoFit/>
          </a:bodyPr>
          <a:lstStyle/>
          <a:p>
            <a:pPr algn="ctr"/>
            <a:r>
              <a:rPr sz="2300">
                <a:solidFill>
                  <a:srgbClr val="4F2600"/>
                </a:solidFill>
                <a:latin typeface="微软雅黑" panose="020B0503020204020204" charset="-122"/>
                <a:ea typeface="微软雅黑" panose="020B0503020204020204" charset="-122"/>
              </a:rPr>
              <a:t>中医中药传统文化保健养生PPT模板</a:t>
            </a:r>
            <a:endParaRPr sz="2300">
              <a:solidFill>
                <a:srgbClr val="4F2600"/>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2004" y="2652138"/>
            <a:ext cx="598915" cy="634961"/>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9489" y="2652138"/>
            <a:ext cx="598915" cy="634961"/>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6974" y="2652138"/>
            <a:ext cx="598915" cy="634961"/>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4459" y="2652138"/>
            <a:ext cx="598915" cy="634961"/>
          </a:xfrm>
          <a:prstGeom prst="rect">
            <a:avLst/>
          </a:prstGeom>
        </p:spPr>
      </p:pic>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1944" y="2652138"/>
            <a:ext cx="598915" cy="634961"/>
          </a:xfrm>
          <a:prstGeom prst="rect">
            <a:avLst/>
          </a:prstGeom>
        </p:spPr>
      </p:pic>
      <p:pic>
        <p:nvPicPr>
          <p:cNvPr id="34"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9429" y="2652138"/>
            <a:ext cx="598915" cy="634961"/>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6914" y="2652138"/>
            <a:ext cx="598915" cy="634961"/>
          </a:xfrm>
          <a:prstGeom prst="rect">
            <a:avLst/>
          </a:prstGeom>
        </p:spPr>
      </p:pic>
      <p:pic>
        <p:nvPicPr>
          <p:cNvPr id="36" name="图片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4402" y="2652138"/>
            <a:ext cx="598915" cy="634961"/>
          </a:xfrm>
          <a:prstGeom prst="rect">
            <a:avLst/>
          </a:prstGeom>
        </p:spPr>
      </p:pic>
      <p:sp>
        <p:nvSpPr>
          <p:cNvPr id="37" name="文本框 36"/>
          <p:cNvSpPr txBox="1"/>
          <p:nvPr/>
        </p:nvSpPr>
        <p:spPr>
          <a:xfrm>
            <a:off x="2105205"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中　</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38" name="文本框 37"/>
          <p:cNvSpPr txBox="1"/>
          <p:nvPr/>
        </p:nvSpPr>
        <p:spPr>
          <a:xfrm>
            <a:off x="2692958"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华　</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39" name="文本框 38"/>
          <p:cNvSpPr txBox="1"/>
          <p:nvPr/>
        </p:nvSpPr>
        <p:spPr>
          <a:xfrm>
            <a:off x="3280711"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经　</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40" name="文本框 39"/>
          <p:cNvSpPr txBox="1"/>
          <p:nvPr/>
        </p:nvSpPr>
        <p:spPr>
          <a:xfrm>
            <a:off x="3868464"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典　</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41" name="文本框 40"/>
          <p:cNvSpPr txBox="1"/>
          <p:nvPr/>
        </p:nvSpPr>
        <p:spPr>
          <a:xfrm>
            <a:off x="4456217"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中　</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42" name="文本框 41"/>
          <p:cNvSpPr txBox="1"/>
          <p:nvPr/>
        </p:nvSpPr>
        <p:spPr>
          <a:xfrm>
            <a:off x="5043970"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医　　</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43" name="文本框 42"/>
          <p:cNvSpPr txBox="1"/>
          <p:nvPr/>
        </p:nvSpPr>
        <p:spPr>
          <a:xfrm>
            <a:off x="5631723"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养　</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44" name="文本框 43"/>
          <p:cNvSpPr txBox="1"/>
          <p:nvPr/>
        </p:nvSpPr>
        <p:spPr>
          <a:xfrm>
            <a:off x="6219473" y="2700365"/>
            <a:ext cx="508518" cy="460375"/>
          </a:xfrm>
          <a:prstGeom prst="rect">
            <a:avLst/>
          </a:prstGeom>
          <a:noFill/>
        </p:spPr>
        <p:txBody>
          <a:bodyPr wrap="square" rtlCol="0">
            <a:spAutoFit/>
          </a:bodyPr>
          <a:lstStyle/>
          <a:p>
            <a:r>
              <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生</a:t>
            </a:r>
            <a:endParaRPr lang="zh-CN" altLang="en-US" sz="2400" b="1" spc="-150">
              <a:blipFill>
                <a:blip r:embed="rId6"/>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50" presetClass="entr" presetSubtype="0" decel="10000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par>
                                <p:cTn id="35" presetID="35"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style.rotation</p:attrName>
                                        </p:attrNameLst>
                                      </p:cBhvr>
                                      <p:tavLst>
                                        <p:tav tm="0">
                                          <p:val>
                                            <p:fltVal val="720"/>
                                          </p:val>
                                        </p:tav>
                                        <p:tav tm="100000">
                                          <p:val>
                                            <p:fltVal val="0"/>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 calcmode="lin" valueType="num">
                                      <p:cBhvr>
                                        <p:cTn id="40" dur="2000" fill="hold"/>
                                        <p:tgtEl>
                                          <p:spTgt spid="11"/>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2000"/>
                                        <p:tgtEl>
                                          <p:spTgt spid="30"/>
                                        </p:tgtEl>
                                      </p:cBhvr>
                                    </p:animEffect>
                                    <p:anim calcmode="lin" valueType="num">
                                      <p:cBhvr>
                                        <p:cTn id="44" dur="2000" fill="hold"/>
                                        <p:tgtEl>
                                          <p:spTgt spid="30"/>
                                        </p:tgtEl>
                                        <p:attrNameLst>
                                          <p:attrName>style.rotation</p:attrName>
                                        </p:attrNameLst>
                                      </p:cBhvr>
                                      <p:tavLst>
                                        <p:tav tm="0">
                                          <p:val>
                                            <p:fltVal val="720"/>
                                          </p:val>
                                        </p:tav>
                                        <p:tav tm="100000">
                                          <p:val>
                                            <p:fltVal val="0"/>
                                          </p:val>
                                        </p:tav>
                                      </p:tavLst>
                                    </p:anim>
                                    <p:anim calcmode="lin" valueType="num">
                                      <p:cBhvr>
                                        <p:cTn id="45" dur="2000" fill="hold"/>
                                        <p:tgtEl>
                                          <p:spTgt spid="30"/>
                                        </p:tgtEl>
                                        <p:attrNameLst>
                                          <p:attrName>ppt_h</p:attrName>
                                        </p:attrNameLst>
                                      </p:cBhvr>
                                      <p:tavLst>
                                        <p:tav tm="0">
                                          <p:val>
                                            <p:fltVal val="0"/>
                                          </p:val>
                                        </p:tav>
                                        <p:tav tm="100000">
                                          <p:val>
                                            <p:strVal val="#ppt_h"/>
                                          </p:val>
                                        </p:tav>
                                      </p:tavLst>
                                    </p:anim>
                                    <p:anim calcmode="lin" valueType="num">
                                      <p:cBhvr>
                                        <p:cTn id="46" dur="2000" fill="hold"/>
                                        <p:tgtEl>
                                          <p:spTgt spid="30"/>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000"/>
                                        <p:tgtEl>
                                          <p:spTgt spid="31"/>
                                        </p:tgtEl>
                                      </p:cBhvr>
                                    </p:animEffect>
                                    <p:anim calcmode="lin" valueType="num">
                                      <p:cBhvr>
                                        <p:cTn id="50" dur="2000" fill="hold"/>
                                        <p:tgtEl>
                                          <p:spTgt spid="31"/>
                                        </p:tgtEl>
                                        <p:attrNameLst>
                                          <p:attrName>style.rotation</p:attrName>
                                        </p:attrNameLst>
                                      </p:cBhvr>
                                      <p:tavLst>
                                        <p:tav tm="0">
                                          <p:val>
                                            <p:fltVal val="720"/>
                                          </p:val>
                                        </p:tav>
                                        <p:tav tm="100000">
                                          <p:val>
                                            <p:fltVal val="0"/>
                                          </p:val>
                                        </p:tav>
                                      </p:tavLst>
                                    </p:anim>
                                    <p:anim calcmode="lin" valueType="num">
                                      <p:cBhvr>
                                        <p:cTn id="51" dur="2000" fill="hold"/>
                                        <p:tgtEl>
                                          <p:spTgt spid="31"/>
                                        </p:tgtEl>
                                        <p:attrNameLst>
                                          <p:attrName>ppt_h</p:attrName>
                                        </p:attrNameLst>
                                      </p:cBhvr>
                                      <p:tavLst>
                                        <p:tav tm="0">
                                          <p:val>
                                            <p:fltVal val="0"/>
                                          </p:val>
                                        </p:tav>
                                        <p:tav tm="100000">
                                          <p:val>
                                            <p:strVal val="#ppt_h"/>
                                          </p:val>
                                        </p:tav>
                                      </p:tavLst>
                                    </p:anim>
                                    <p:anim calcmode="lin" valueType="num">
                                      <p:cBhvr>
                                        <p:cTn id="52" dur="2000" fill="hold"/>
                                        <p:tgtEl>
                                          <p:spTgt spid="31"/>
                                        </p:tgtEl>
                                        <p:attrNameLst>
                                          <p:attrName>ppt_w</p:attrName>
                                        </p:attrNameLst>
                                      </p:cBhvr>
                                      <p:tavLst>
                                        <p:tav tm="0">
                                          <p:val>
                                            <p:fltVal val="0"/>
                                          </p:val>
                                        </p:tav>
                                        <p:tav tm="100000">
                                          <p:val>
                                            <p:strVal val="#ppt_w"/>
                                          </p:val>
                                        </p:tav>
                                      </p:tavLst>
                                    </p:anim>
                                  </p:childTnLst>
                                </p:cTn>
                              </p:par>
                              <p:par>
                                <p:cTn id="53" presetID="35"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2000"/>
                                        <p:tgtEl>
                                          <p:spTgt spid="32"/>
                                        </p:tgtEl>
                                      </p:cBhvr>
                                    </p:animEffect>
                                    <p:anim calcmode="lin" valueType="num">
                                      <p:cBhvr>
                                        <p:cTn id="56" dur="2000" fill="hold"/>
                                        <p:tgtEl>
                                          <p:spTgt spid="32"/>
                                        </p:tgtEl>
                                        <p:attrNameLst>
                                          <p:attrName>style.rotation</p:attrName>
                                        </p:attrNameLst>
                                      </p:cBhvr>
                                      <p:tavLst>
                                        <p:tav tm="0">
                                          <p:val>
                                            <p:fltVal val="720"/>
                                          </p:val>
                                        </p:tav>
                                        <p:tav tm="100000">
                                          <p:val>
                                            <p:fltVal val="0"/>
                                          </p:val>
                                        </p:tav>
                                      </p:tavLst>
                                    </p:anim>
                                    <p:anim calcmode="lin" valueType="num">
                                      <p:cBhvr>
                                        <p:cTn id="57" dur="2000" fill="hold"/>
                                        <p:tgtEl>
                                          <p:spTgt spid="32"/>
                                        </p:tgtEl>
                                        <p:attrNameLst>
                                          <p:attrName>ppt_h</p:attrName>
                                        </p:attrNameLst>
                                      </p:cBhvr>
                                      <p:tavLst>
                                        <p:tav tm="0">
                                          <p:val>
                                            <p:fltVal val="0"/>
                                          </p:val>
                                        </p:tav>
                                        <p:tav tm="100000">
                                          <p:val>
                                            <p:strVal val="#ppt_h"/>
                                          </p:val>
                                        </p:tav>
                                      </p:tavLst>
                                    </p:anim>
                                    <p:anim calcmode="lin" valueType="num">
                                      <p:cBhvr>
                                        <p:cTn id="58" dur="2000" fill="hold"/>
                                        <p:tgtEl>
                                          <p:spTgt spid="32"/>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2000"/>
                                        <p:tgtEl>
                                          <p:spTgt spid="33"/>
                                        </p:tgtEl>
                                      </p:cBhvr>
                                    </p:animEffect>
                                    <p:anim calcmode="lin" valueType="num">
                                      <p:cBhvr>
                                        <p:cTn id="62" dur="2000" fill="hold"/>
                                        <p:tgtEl>
                                          <p:spTgt spid="33"/>
                                        </p:tgtEl>
                                        <p:attrNameLst>
                                          <p:attrName>style.rotation</p:attrName>
                                        </p:attrNameLst>
                                      </p:cBhvr>
                                      <p:tavLst>
                                        <p:tav tm="0">
                                          <p:val>
                                            <p:fltVal val="720"/>
                                          </p:val>
                                        </p:tav>
                                        <p:tav tm="100000">
                                          <p:val>
                                            <p:fltVal val="0"/>
                                          </p:val>
                                        </p:tav>
                                      </p:tavLst>
                                    </p:anim>
                                    <p:anim calcmode="lin" valueType="num">
                                      <p:cBhvr>
                                        <p:cTn id="63" dur="2000" fill="hold"/>
                                        <p:tgtEl>
                                          <p:spTgt spid="33"/>
                                        </p:tgtEl>
                                        <p:attrNameLst>
                                          <p:attrName>ppt_h</p:attrName>
                                        </p:attrNameLst>
                                      </p:cBhvr>
                                      <p:tavLst>
                                        <p:tav tm="0">
                                          <p:val>
                                            <p:fltVal val="0"/>
                                          </p:val>
                                        </p:tav>
                                        <p:tav tm="100000">
                                          <p:val>
                                            <p:strVal val="#ppt_h"/>
                                          </p:val>
                                        </p:tav>
                                      </p:tavLst>
                                    </p:anim>
                                    <p:anim calcmode="lin" valueType="num">
                                      <p:cBhvr>
                                        <p:cTn id="64" dur="2000" fill="hold"/>
                                        <p:tgtEl>
                                          <p:spTgt spid="33"/>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2000"/>
                                        <p:tgtEl>
                                          <p:spTgt spid="34"/>
                                        </p:tgtEl>
                                      </p:cBhvr>
                                    </p:animEffect>
                                    <p:anim calcmode="lin" valueType="num">
                                      <p:cBhvr>
                                        <p:cTn id="68" dur="2000" fill="hold"/>
                                        <p:tgtEl>
                                          <p:spTgt spid="34"/>
                                        </p:tgtEl>
                                        <p:attrNameLst>
                                          <p:attrName>style.rotation</p:attrName>
                                        </p:attrNameLst>
                                      </p:cBhvr>
                                      <p:tavLst>
                                        <p:tav tm="0">
                                          <p:val>
                                            <p:fltVal val="720"/>
                                          </p:val>
                                        </p:tav>
                                        <p:tav tm="100000">
                                          <p:val>
                                            <p:fltVal val="0"/>
                                          </p:val>
                                        </p:tav>
                                      </p:tavLst>
                                    </p:anim>
                                    <p:anim calcmode="lin" valueType="num">
                                      <p:cBhvr>
                                        <p:cTn id="69" dur="2000" fill="hold"/>
                                        <p:tgtEl>
                                          <p:spTgt spid="34"/>
                                        </p:tgtEl>
                                        <p:attrNameLst>
                                          <p:attrName>ppt_h</p:attrName>
                                        </p:attrNameLst>
                                      </p:cBhvr>
                                      <p:tavLst>
                                        <p:tav tm="0">
                                          <p:val>
                                            <p:fltVal val="0"/>
                                          </p:val>
                                        </p:tav>
                                        <p:tav tm="100000">
                                          <p:val>
                                            <p:strVal val="#ppt_h"/>
                                          </p:val>
                                        </p:tav>
                                      </p:tavLst>
                                    </p:anim>
                                    <p:anim calcmode="lin" valueType="num">
                                      <p:cBhvr>
                                        <p:cTn id="70" dur="2000" fill="hold"/>
                                        <p:tgtEl>
                                          <p:spTgt spid="34"/>
                                        </p:tgtEl>
                                        <p:attrNameLst>
                                          <p:attrName>ppt_w</p:attrName>
                                        </p:attrNameLst>
                                      </p:cBhvr>
                                      <p:tavLst>
                                        <p:tav tm="0">
                                          <p:val>
                                            <p:fltVal val="0"/>
                                          </p:val>
                                        </p:tav>
                                        <p:tav tm="100000">
                                          <p:val>
                                            <p:strVal val="#ppt_w"/>
                                          </p:val>
                                        </p:tav>
                                      </p:tavLst>
                                    </p:anim>
                                  </p:childTnLst>
                                </p:cTn>
                              </p:par>
                              <p:par>
                                <p:cTn id="71" presetID="35"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2000"/>
                                        <p:tgtEl>
                                          <p:spTgt spid="35"/>
                                        </p:tgtEl>
                                      </p:cBhvr>
                                    </p:animEffect>
                                    <p:anim calcmode="lin" valueType="num">
                                      <p:cBhvr>
                                        <p:cTn id="74" dur="2000" fill="hold"/>
                                        <p:tgtEl>
                                          <p:spTgt spid="35"/>
                                        </p:tgtEl>
                                        <p:attrNameLst>
                                          <p:attrName>style.rotation</p:attrName>
                                        </p:attrNameLst>
                                      </p:cBhvr>
                                      <p:tavLst>
                                        <p:tav tm="0">
                                          <p:val>
                                            <p:fltVal val="720"/>
                                          </p:val>
                                        </p:tav>
                                        <p:tav tm="100000">
                                          <p:val>
                                            <p:fltVal val="0"/>
                                          </p:val>
                                        </p:tav>
                                      </p:tavLst>
                                    </p:anim>
                                    <p:anim calcmode="lin" valueType="num">
                                      <p:cBhvr>
                                        <p:cTn id="75" dur="2000" fill="hold"/>
                                        <p:tgtEl>
                                          <p:spTgt spid="35"/>
                                        </p:tgtEl>
                                        <p:attrNameLst>
                                          <p:attrName>ppt_h</p:attrName>
                                        </p:attrNameLst>
                                      </p:cBhvr>
                                      <p:tavLst>
                                        <p:tav tm="0">
                                          <p:val>
                                            <p:fltVal val="0"/>
                                          </p:val>
                                        </p:tav>
                                        <p:tav tm="100000">
                                          <p:val>
                                            <p:strVal val="#ppt_h"/>
                                          </p:val>
                                        </p:tav>
                                      </p:tavLst>
                                    </p:anim>
                                    <p:anim calcmode="lin" valueType="num">
                                      <p:cBhvr>
                                        <p:cTn id="76" dur="2000" fill="hold"/>
                                        <p:tgtEl>
                                          <p:spTgt spid="35"/>
                                        </p:tgtEl>
                                        <p:attrNameLst>
                                          <p:attrName>ppt_w</p:attrName>
                                        </p:attrNameLst>
                                      </p:cBhvr>
                                      <p:tavLst>
                                        <p:tav tm="0">
                                          <p:val>
                                            <p:fltVal val="0"/>
                                          </p:val>
                                        </p:tav>
                                        <p:tav tm="100000">
                                          <p:val>
                                            <p:strVal val="#ppt_w"/>
                                          </p:val>
                                        </p:tav>
                                      </p:tavLst>
                                    </p:anim>
                                  </p:childTnLst>
                                </p:cTn>
                              </p:par>
                              <p:par>
                                <p:cTn id="77" presetID="35"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2000"/>
                                        <p:tgtEl>
                                          <p:spTgt spid="36"/>
                                        </p:tgtEl>
                                      </p:cBhvr>
                                    </p:animEffect>
                                    <p:anim calcmode="lin" valueType="num">
                                      <p:cBhvr>
                                        <p:cTn id="80" dur="2000" fill="hold"/>
                                        <p:tgtEl>
                                          <p:spTgt spid="36"/>
                                        </p:tgtEl>
                                        <p:attrNameLst>
                                          <p:attrName>style.rotation</p:attrName>
                                        </p:attrNameLst>
                                      </p:cBhvr>
                                      <p:tavLst>
                                        <p:tav tm="0">
                                          <p:val>
                                            <p:fltVal val="720"/>
                                          </p:val>
                                        </p:tav>
                                        <p:tav tm="100000">
                                          <p:val>
                                            <p:fltVal val="0"/>
                                          </p:val>
                                        </p:tav>
                                      </p:tavLst>
                                    </p:anim>
                                    <p:anim calcmode="lin" valueType="num">
                                      <p:cBhvr>
                                        <p:cTn id="81" dur="2000" fill="hold"/>
                                        <p:tgtEl>
                                          <p:spTgt spid="36"/>
                                        </p:tgtEl>
                                        <p:attrNameLst>
                                          <p:attrName>ppt_h</p:attrName>
                                        </p:attrNameLst>
                                      </p:cBhvr>
                                      <p:tavLst>
                                        <p:tav tm="0">
                                          <p:val>
                                            <p:fltVal val="0"/>
                                          </p:val>
                                        </p:tav>
                                        <p:tav tm="100000">
                                          <p:val>
                                            <p:strVal val="#ppt_h"/>
                                          </p:val>
                                        </p:tav>
                                      </p:tavLst>
                                    </p:anim>
                                    <p:anim calcmode="lin" valueType="num">
                                      <p:cBhvr>
                                        <p:cTn id="82" dur="2000" fill="hold"/>
                                        <p:tgtEl>
                                          <p:spTgt spid="36"/>
                                        </p:tgtEl>
                                        <p:attrNameLst>
                                          <p:attrName>ppt_w</p:attrName>
                                        </p:attrNameLst>
                                      </p:cBhvr>
                                      <p:tavLst>
                                        <p:tav tm="0">
                                          <p:val>
                                            <p:fltVal val="0"/>
                                          </p:val>
                                        </p:tav>
                                        <p:tav tm="100000">
                                          <p:val>
                                            <p:strVal val="#ppt_w"/>
                                          </p:val>
                                        </p:tav>
                                      </p:tavLst>
                                    </p:anim>
                                  </p:childTnLst>
                                </p:cTn>
                              </p:par>
                              <p:par>
                                <p:cTn id="83" presetID="35"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2000"/>
                                        <p:tgtEl>
                                          <p:spTgt spid="37"/>
                                        </p:tgtEl>
                                      </p:cBhvr>
                                    </p:animEffect>
                                    <p:anim calcmode="lin" valueType="num">
                                      <p:cBhvr>
                                        <p:cTn id="86" dur="2000" fill="hold"/>
                                        <p:tgtEl>
                                          <p:spTgt spid="37"/>
                                        </p:tgtEl>
                                        <p:attrNameLst>
                                          <p:attrName>style.rotation</p:attrName>
                                        </p:attrNameLst>
                                      </p:cBhvr>
                                      <p:tavLst>
                                        <p:tav tm="0">
                                          <p:val>
                                            <p:fltVal val="720"/>
                                          </p:val>
                                        </p:tav>
                                        <p:tav tm="100000">
                                          <p:val>
                                            <p:fltVal val="0"/>
                                          </p:val>
                                        </p:tav>
                                      </p:tavLst>
                                    </p:anim>
                                    <p:anim calcmode="lin" valueType="num">
                                      <p:cBhvr>
                                        <p:cTn id="87" dur="2000" fill="hold"/>
                                        <p:tgtEl>
                                          <p:spTgt spid="37"/>
                                        </p:tgtEl>
                                        <p:attrNameLst>
                                          <p:attrName>ppt_h</p:attrName>
                                        </p:attrNameLst>
                                      </p:cBhvr>
                                      <p:tavLst>
                                        <p:tav tm="0">
                                          <p:val>
                                            <p:fltVal val="0"/>
                                          </p:val>
                                        </p:tav>
                                        <p:tav tm="100000">
                                          <p:val>
                                            <p:strVal val="#ppt_h"/>
                                          </p:val>
                                        </p:tav>
                                      </p:tavLst>
                                    </p:anim>
                                    <p:anim calcmode="lin" valueType="num">
                                      <p:cBhvr>
                                        <p:cTn id="88" dur="2000" fill="hold"/>
                                        <p:tgtEl>
                                          <p:spTgt spid="37"/>
                                        </p:tgtEl>
                                        <p:attrNameLst>
                                          <p:attrName>ppt_w</p:attrName>
                                        </p:attrNameLst>
                                      </p:cBhvr>
                                      <p:tavLst>
                                        <p:tav tm="0">
                                          <p:val>
                                            <p:fltVal val="0"/>
                                          </p:val>
                                        </p:tav>
                                        <p:tav tm="100000">
                                          <p:val>
                                            <p:strVal val="#ppt_w"/>
                                          </p:val>
                                        </p:tav>
                                      </p:tavLst>
                                    </p:anim>
                                  </p:childTnLst>
                                </p:cTn>
                              </p:par>
                              <p:par>
                                <p:cTn id="89" presetID="35"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2000"/>
                                        <p:tgtEl>
                                          <p:spTgt spid="38"/>
                                        </p:tgtEl>
                                      </p:cBhvr>
                                    </p:animEffect>
                                    <p:anim calcmode="lin" valueType="num">
                                      <p:cBhvr>
                                        <p:cTn id="92" dur="2000" fill="hold"/>
                                        <p:tgtEl>
                                          <p:spTgt spid="38"/>
                                        </p:tgtEl>
                                        <p:attrNameLst>
                                          <p:attrName>style.rotation</p:attrName>
                                        </p:attrNameLst>
                                      </p:cBhvr>
                                      <p:tavLst>
                                        <p:tav tm="0">
                                          <p:val>
                                            <p:fltVal val="720"/>
                                          </p:val>
                                        </p:tav>
                                        <p:tav tm="100000">
                                          <p:val>
                                            <p:fltVal val="0"/>
                                          </p:val>
                                        </p:tav>
                                      </p:tavLst>
                                    </p:anim>
                                    <p:anim calcmode="lin" valueType="num">
                                      <p:cBhvr>
                                        <p:cTn id="93" dur="2000" fill="hold"/>
                                        <p:tgtEl>
                                          <p:spTgt spid="38"/>
                                        </p:tgtEl>
                                        <p:attrNameLst>
                                          <p:attrName>ppt_h</p:attrName>
                                        </p:attrNameLst>
                                      </p:cBhvr>
                                      <p:tavLst>
                                        <p:tav tm="0">
                                          <p:val>
                                            <p:fltVal val="0"/>
                                          </p:val>
                                        </p:tav>
                                        <p:tav tm="100000">
                                          <p:val>
                                            <p:strVal val="#ppt_h"/>
                                          </p:val>
                                        </p:tav>
                                      </p:tavLst>
                                    </p:anim>
                                    <p:anim calcmode="lin" valueType="num">
                                      <p:cBhvr>
                                        <p:cTn id="94" dur="2000" fill="hold"/>
                                        <p:tgtEl>
                                          <p:spTgt spid="38"/>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2000"/>
                                        <p:tgtEl>
                                          <p:spTgt spid="39"/>
                                        </p:tgtEl>
                                      </p:cBhvr>
                                    </p:animEffect>
                                    <p:anim calcmode="lin" valueType="num">
                                      <p:cBhvr>
                                        <p:cTn id="98" dur="2000" fill="hold"/>
                                        <p:tgtEl>
                                          <p:spTgt spid="39"/>
                                        </p:tgtEl>
                                        <p:attrNameLst>
                                          <p:attrName>style.rotation</p:attrName>
                                        </p:attrNameLst>
                                      </p:cBhvr>
                                      <p:tavLst>
                                        <p:tav tm="0">
                                          <p:val>
                                            <p:fltVal val="720"/>
                                          </p:val>
                                        </p:tav>
                                        <p:tav tm="100000">
                                          <p:val>
                                            <p:fltVal val="0"/>
                                          </p:val>
                                        </p:tav>
                                      </p:tavLst>
                                    </p:anim>
                                    <p:anim calcmode="lin" valueType="num">
                                      <p:cBhvr>
                                        <p:cTn id="99" dur="2000" fill="hold"/>
                                        <p:tgtEl>
                                          <p:spTgt spid="39"/>
                                        </p:tgtEl>
                                        <p:attrNameLst>
                                          <p:attrName>ppt_h</p:attrName>
                                        </p:attrNameLst>
                                      </p:cBhvr>
                                      <p:tavLst>
                                        <p:tav tm="0">
                                          <p:val>
                                            <p:fltVal val="0"/>
                                          </p:val>
                                        </p:tav>
                                        <p:tav tm="100000">
                                          <p:val>
                                            <p:strVal val="#ppt_h"/>
                                          </p:val>
                                        </p:tav>
                                      </p:tavLst>
                                    </p:anim>
                                    <p:anim calcmode="lin" valueType="num">
                                      <p:cBhvr>
                                        <p:cTn id="100" dur="2000" fill="hold"/>
                                        <p:tgtEl>
                                          <p:spTgt spid="39"/>
                                        </p:tgtEl>
                                        <p:attrNameLst>
                                          <p:attrName>ppt_w</p:attrName>
                                        </p:attrNameLst>
                                      </p:cBhvr>
                                      <p:tavLst>
                                        <p:tav tm="0">
                                          <p:val>
                                            <p:fltVal val="0"/>
                                          </p:val>
                                        </p:tav>
                                        <p:tav tm="100000">
                                          <p:val>
                                            <p:strVal val="#ppt_w"/>
                                          </p:val>
                                        </p:tav>
                                      </p:tavLst>
                                    </p:anim>
                                  </p:childTnLst>
                                </p:cTn>
                              </p:par>
                              <p:par>
                                <p:cTn id="101" presetID="35"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2000"/>
                                        <p:tgtEl>
                                          <p:spTgt spid="40"/>
                                        </p:tgtEl>
                                      </p:cBhvr>
                                    </p:animEffect>
                                    <p:anim calcmode="lin" valueType="num">
                                      <p:cBhvr>
                                        <p:cTn id="104" dur="2000" fill="hold"/>
                                        <p:tgtEl>
                                          <p:spTgt spid="40"/>
                                        </p:tgtEl>
                                        <p:attrNameLst>
                                          <p:attrName>style.rotation</p:attrName>
                                        </p:attrNameLst>
                                      </p:cBhvr>
                                      <p:tavLst>
                                        <p:tav tm="0">
                                          <p:val>
                                            <p:fltVal val="720"/>
                                          </p:val>
                                        </p:tav>
                                        <p:tav tm="100000">
                                          <p:val>
                                            <p:fltVal val="0"/>
                                          </p:val>
                                        </p:tav>
                                      </p:tavLst>
                                    </p:anim>
                                    <p:anim calcmode="lin" valueType="num">
                                      <p:cBhvr>
                                        <p:cTn id="105" dur="2000" fill="hold"/>
                                        <p:tgtEl>
                                          <p:spTgt spid="40"/>
                                        </p:tgtEl>
                                        <p:attrNameLst>
                                          <p:attrName>ppt_h</p:attrName>
                                        </p:attrNameLst>
                                      </p:cBhvr>
                                      <p:tavLst>
                                        <p:tav tm="0">
                                          <p:val>
                                            <p:fltVal val="0"/>
                                          </p:val>
                                        </p:tav>
                                        <p:tav tm="100000">
                                          <p:val>
                                            <p:strVal val="#ppt_h"/>
                                          </p:val>
                                        </p:tav>
                                      </p:tavLst>
                                    </p:anim>
                                    <p:anim calcmode="lin" valueType="num">
                                      <p:cBhvr>
                                        <p:cTn id="106" dur="2000" fill="hold"/>
                                        <p:tgtEl>
                                          <p:spTgt spid="40"/>
                                        </p:tgtEl>
                                        <p:attrNameLst>
                                          <p:attrName>ppt_w</p:attrName>
                                        </p:attrNameLst>
                                      </p:cBhvr>
                                      <p:tavLst>
                                        <p:tav tm="0">
                                          <p:val>
                                            <p:fltVal val="0"/>
                                          </p:val>
                                        </p:tav>
                                        <p:tav tm="100000">
                                          <p:val>
                                            <p:strVal val="#ppt_w"/>
                                          </p:val>
                                        </p:tav>
                                      </p:tavLst>
                                    </p:anim>
                                  </p:childTnLst>
                                </p:cTn>
                              </p:par>
                              <p:par>
                                <p:cTn id="107" presetID="35"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2000"/>
                                        <p:tgtEl>
                                          <p:spTgt spid="41"/>
                                        </p:tgtEl>
                                      </p:cBhvr>
                                    </p:animEffect>
                                    <p:anim calcmode="lin" valueType="num">
                                      <p:cBhvr>
                                        <p:cTn id="110" dur="2000" fill="hold"/>
                                        <p:tgtEl>
                                          <p:spTgt spid="41"/>
                                        </p:tgtEl>
                                        <p:attrNameLst>
                                          <p:attrName>style.rotation</p:attrName>
                                        </p:attrNameLst>
                                      </p:cBhvr>
                                      <p:tavLst>
                                        <p:tav tm="0">
                                          <p:val>
                                            <p:fltVal val="720"/>
                                          </p:val>
                                        </p:tav>
                                        <p:tav tm="100000">
                                          <p:val>
                                            <p:fltVal val="0"/>
                                          </p:val>
                                        </p:tav>
                                      </p:tavLst>
                                    </p:anim>
                                    <p:anim calcmode="lin" valueType="num">
                                      <p:cBhvr>
                                        <p:cTn id="111" dur="2000" fill="hold"/>
                                        <p:tgtEl>
                                          <p:spTgt spid="41"/>
                                        </p:tgtEl>
                                        <p:attrNameLst>
                                          <p:attrName>ppt_h</p:attrName>
                                        </p:attrNameLst>
                                      </p:cBhvr>
                                      <p:tavLst>
                                        <p:tav tm="0">
                                          <p:val>
                                            <p:fltVal val="0"/>
                                          </p:val>
                                        </p:tav>
                                        <p:tav tm="100000">
                                          <p:val>
                                            <p:strVal val="#ppt_h"/>
                                          </p:val>
                                        </p:tav>
                                      </p:tavLst>
                                    </p:anim>
                                    <p:anim calcmode="lin" valueType="num">
                                      <p:cBhvr>
                                        <p:cTn id="112" dur="2000" fill="hold"/>
                                        <p:tgtEl>
                                          <p:spTgt spid="41"/>
                                        </p:tgtEl>
                                        <p:attrNameLst>
                                          <p:attrName>ppt_w</p:attrName>
                                        </p:attrNameLst>
                                      </p:cBhvr>
                                      <p:tavLst>
                                        <p:tav tm="0">
                                          <p:val>
                                            <p:fltVal val="0"/>
                                          </p:val>
                                        </p:tav>
                                        <p:tav tm="100000">
                                          <p:val>
                                            <p:strVal val="#ppt_w"/>
                                          </p:val>
                                        </p:tav>
                                      </p:tavLst>
                                    </p:anim>
                                  </p:childTnLst>
                                </p:cTn>
                              </p:par>
                              <p:par>
                                <p:cTn id="113" presetID="35"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2000"/>
                                        <p:tgtEl>
                                          <p:spTgt spid="42"/>
                                        </p:tgtEl>
                                      </p:cBhvr>
                                    </p:animEffect>
                                    <p:anim calcmode="lin" valueType="num">
                                      <p:cBhvr>
                                        <p:cTn id="116" dur="2000" fill="hold"/>
                                        <p:tgtEl>
                                          <p:spTgt spid="42"/>
                                        </p:tgtEl>
                                        <p:attrNameLst>
                                          <p:attrName>style.rotation</p:attrName>
                                        </p:attrNameLst>
                                      </p:cBhvr>
                                      <p:tavLst>
                                        <p:tav tm="0">
                                          <p:val>
                                            <p:fltVal val="720"/>
                                          </p:val>
                                        </p:tav>
                                        <p:tav tm="100000">
                                          <p:val>
                                            <p:fltVal val="0"/>
                                          </p:val>
                                        </p:tav>
                                      </p:tavLst>
                                    </p:anim>
                                    <p:anim calcmode="lin" valueType="num">
                                      <p:cBhvr>
                                        <p:cTn id="117" dur="2000" fill="hold"/>
                                        <p:tgtEl>
                                          <p:spTgt spid="42"/>
                                        </p:tgtEl>
                                        <p:attrNameLst>
                                          <p:attrName>ppt_h</p:attrName>
                                        </p:attrNameLst>
                                      </p:cBhvr>
                                      <p:tavLst>
                                        <p:tav tm="0">
                                          <p:val>
                                            <p:fltVal val="0"/>
                                          </p:val>
                                        </p:tav>
                                        <p:tav tm="100000">
                                          <p:val>
                                            <p:strVal val="#ppt_h"/>
                                          </p:val>
                                        </p:tav>
                                      </p:tavLst>
                                    </p:anim>
                                    <p:anim calcmode="lin" valueType="num">
                                      <p:cBhvr>
                                        <p:cTn id="118" dur="2000" fill="hold"/>
                                        <p:tgtEl>
                                          <p:spTgt spid="42"/>
                                        </p:tgtEl>
                                        <p:attrNameLst>
                                          <p:attrName>ppt_w</p:attrName>
                                        </p:attrNameLst>
                                      </p:cBhvr>
                                      <p:tavLst>
                                        <p:tav tm="0">
                                          <p:val>
                                            <p:fltVal val="0"/>
                                          </p:val>
                                        </p:tav>
                                        <p:tav tm="100000">
                                          <p:val>
                                            <p:strVal val="#ppt_w"/>
                                          </p:val>
                                        </p:tav>
                                      </p:tavLst>
                                    </p:anim>
                                  </p:childTnLst>
                                </p:cTn>
                              </p:par>
                              <p:par>
                                <p:cTn id="119" presetID="35" presetClass="entr" presetSubtype="0"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fade">
                                      <p:cBhvr>
                                        <p:cTn id="121" dur="2000"/>
                                        <p:tgtEl>
                                          <p:spTgt spid="43"/>
                                        </p:tgtEl>
                                      </p:cBhvr>
                                    </p:animEffect>
                                    <p:anim calcmode="lin" valueType="num">
                                      <p:cBhvr>
                                        <p:cTn id="122" dur="2000" fill="hold"/>
                                        <p:tgtEl>
                                          <p:spTgt spid="43"/>
                                        </p:tgtEl>
                                        <p:attrNameLst>
                                          <p:attrName>style.rotation</p:attrName>
                                        </p:attrNameLst>
                                      </p:cBhvr>
                                      <p:tavLst>
                                        <p:tav tm="0">
                                          <p:val>
                                            <p:fltVal val="720"/>
                                          </p:val>
                                        </p:tav>
                                        <p:tav tm="100000">
                                          <p:val>
                                            <p:fltVal val="0"/>
                                          </p:val>
                                        </p:tav>
                                      </p:tavLst>
                                    </p:anim>
                                    <p:anim calcmode="lin" valueType="num">
                                      <p:cBhvr>
                                        <p:cTn id="123" dur="2000" fill="hold"/>
                                        <p:tgtEl>
                                          <p:spTgt spid="43"/>
                                        </p:tgtEl>
                                        <p:attrNameLst>
                                          <p:attrName>ppt_h</p:attrName>
                                        </p:attrNameLst>
                                      </p:cBhvr>
                                      <p:tavLst>
                                        <p:tav tm="0">
                                          <p:val>
                                            <p:fltVal val="0"/>
                                          </p:val>
                                        </p:tav>
                                        <p:tav tm="100000">
                                          <p:val>
                                            <p:strVal val="#ppt_h"/>
                                          </p:val>
                                        </p:tav>
                                      </p:tavLst>
                                    </p:anim>
                                    <p:anim calcmode="lin" valueType="num">
                                      <p:cBhvr>
                                        <p:cTn id="124" dur="2000" fill="hold"/>
                                        <p:tgtEl>
                                          <p:spTgt spid="43"/>
                                        </p:tgtEl>
                                        <p:attrNameLst>
                                          <p:attrName>ppt_w</p:attrName>
                                        </p:attrNameLst>
                                      </p:cBhvr>
                                      <p:tavLst>
                                        <p:tav tm="0">
                                          <p:val>
                                            <p:fltVal val="0"/>
                                          </p:val>
                                        </p:tav>
                                        <p:tav tm="100000">
                                          <p:val>
                                            <p:strVal val="#ppt_w"/>
                                          </p:val>
                                        </p:tav>
                                      </p:tavLst>
                                    </p:anim>
                                  </p:childTnLst>
                                </p:cTn>
                              </p:par>
                              <p:par>
                                <p:cTn id="125" presetID="35" presetClass="entr" presetSubtype="0" fill="hold" grpId="0"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fade">
                                      <p:cBhvr>
                                        <p:cTn id="127" dur="2000"/>
                                        <p:tgtEl>
                                          <p:spTgt spid="44"/>
                                        </p:tgtEl>
                                      </p:cBhvr>
                                    </p:animEffect>
                                    <p:anim calcmode="lin" valueType="num">
                                      <p:cBhvr>
                                        <p:cTn id="128" dur="2000" fill="hold"/>
                                        <p:tgtEl>
                                          <p:spTgt spid="44"/>
                                        </p:tgtEl>
                                        <p:attrNameLst>
                                          <p:attrName>style.rotation</p:attrName>
                                        </p:attrNameLst>
                                      </p:cBhvr>
                                      <p:tavLst>
                                        <p:tav tm="0">
                                          <p:val>
                                            <p:fltVal val="720"/>
                                          </p:val>
                                        </p:tav>
                                        <p:tav tm="100000">
                                          <p:val>
                                            <p:fltVal val="0"/>
                                          </p:val>
                                        </p:tav>
                                      </p:tavLst>
                                    </p:anim>
                                    <p:anim calcmode="lin" valueType="num">
                                      <p:cBhvr>
                                        <p:cTn id="129" dur="2000" fill="hold"/>
                                        <p:tgtEl>
                                          <p:spTgt spid="44"/>
                                        </p:tgtEl>
                                        <p:attrNameLst>
                                          <p:attrName>ppt_h</p:attrName>
                                        </p:attrNameLst>
                                      </p:cBhvr>
                                      <p:tavLst>
                                        <p:tav tm="0">
                                          <p:val>
                                            <p:fltVal val="0"/>
                                          </p:val>
                                        </p:tav>
                                        <p:tav tm="100000">
                                          <p:val>
                                            <p:strVal val="#ppt_h"/>
                                          </p:val>
                                        </p:tav>
                                      </p:tavLst>
                                    </p:anim>
                                    <p:anim calcmode="lin" valueType="num">
                                      <p:cBhvr>
                                        <p:cTn id="130" dur="2000" fill="hold"/>
                                        <p:tgtEl>
                                          <p:spTgt spid="4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37" grpId="0"/>
      <p:bldP spid="38" grpId="0"/>
      <p:bldP spid="39" grpId="0"/>
      <p:bldP spid="40" grpId="0"/>
      <p:bldP spid="41" grpId="0"/>
      <p:bldP spid="42" grpId="0"/>
      <p:bldP spid="43"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8318" y="-26478"/>
            <a:ext cx="9134507" cy="5169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a:p>
        </p:txBody>
      </p:sp>
      <p:sp>
        <p:nvSpPr>
          <p:cNvPr id="7" name="矩形 6"/>
          <p:cNvSpPr/>
          <p:nvPr/>
        </p:nvSpPr>
        <p:spPr>
          <a:xfrm>
            <a:off x="1652" y="1940406"/>
            <a:ext cx="9141172" cy="9279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1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08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08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08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085"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08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en-US" altLang="zh-CN" sz="208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4" name="图片 3" descr="logo"/>
          <p:cNvPicPr>
            <a:picLocks noChangeAspect="1"/>
          </p:cNvPicPr>
          <p:nvPr/>
        </p:nvPicPr>
        <p:blipFill>
          <a:blip r:embed="rId1"/>
          <a:stretch>
            <a:fillRect/>
          </a:stretch>
        </p:blipFill>
        <p:spPr>
          <a:xfrm>
            <a:off x="3632601" y="1050524"/>
            <a:ext cx="1878323" cy="571353"/>
          </a:xfrm>
          <a:prstGeom prst="rect">
            <a:avLst/>
          </a:prstGeom>
        </p:spPr>
      </p:pic>
      <p:sp>
        <p:nvSpPr>
          <p:cNvPr id="5" name="文本框 4"/>
          <p:cNvSpPr txBox="1"/>
          <p:nvPr/>
        </p:nvSpPr>
        <p:spPr>
          <a:xfrm>
            <a:off x="3150759" y="3100729"/>
            <a:ext cx="2849623" cy="829945"/>
          </a:xfrm>
          <a:prstGeom prst="rect">
            <a:avLst/>
          </a:prstGeom>
          <a:noFill/>
        </p:spPr>
        <p:txBody>
          <a:bodyPr wrap="square" rtlCol="0">
            <a:spAutoFit/>
          </a:bodyPr>
          <a:p>
            <a:pPr algn="ctr"/>
            <a:r>
              <a:rPr lang="en-US" altLang="zh-CN" sz="24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24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24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24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24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descr="E:\素材\中国风素材\c805d5155102b3ec89c71e2754f5cd1d.pngc805d5155102b3ec89c71e2754f5cd1d"/>
          <p:cNvPicPr>
            <a:picLocks noChangeAspect="1"/>
          </p:cNvPicPr>
          <p:nvPr/>
        </p:nvPicPr>
        <p:blipFill>
          <a:blip r:embed="rId2"/>
          <a:srcRect/>
          <a:stretch>
            <a:fillRect/>
          </a:stretch>
        </p:blipFill>
        <p:spPr>
          <a:xfrm>
            <a:off x="6449695" y="2642870"/>
            <a:ext cx="2683510" cy="2556510"/>
          </a:xfrm>
          <a:prstGeom prst="rect">
            <a:avLst/>
          </a:prstGeom>
        </p:spPr>
      </p:pic>
      <p:pic>
        <p:nvPicPr>
          <p:cNvPr id="6" name="图片 5" descr="E:\素材\中国风素材\7f9573aff7d72c11f43b182fe1193993\106.png106"/>
          <p:cNvPicPr>
            <a:picLocks noChangeAspect="1"/>
          </p:cNvPicPr>
          <p:nvPr/>
        </p:nvPicPr>
        <p:blipFill>
          <a:blip r:embed="rId3" cstate="print"/>
          <a:srcRect/>
          <a:stretch>
            <a:fillRect/>
          </a:stretch>
        </p:blipFill>
        <p:spPr>
          <a:xfrm flipH="1">
            <a:off x="0" y="3205480"/>
            <a:ext cx="3512185" cy="1939290"/>
          </a:xfrm>
          <a:prstGeom prst="rect">
            <a:avLst/>
          </a:prstGeom>
        </p:spPr>
      </p:pic>
      <p:sp>
        <p:nvSpPr>
          <p:cNvPr id="9" name="文本框 8"/>
          <p:cNvSpPr txBox="1"/>
          <p:nvPr/>
        </p:nvSpPr>
        <p:spPr>
          <a:xfrm>
            <a:off x="1990899" y="1350054"/>
            <a:ext cx="5162550" cy="922020"/>
          </a:xfrm>
          <a:prstGeom prst="rect">
            <a:avLst/>
          </a:prstGeom>
          <a:noFill/>
        </p:spPr>
        <p:txBody>
          <a:bodyPr wrap="square" rtlCol="0">
            <a:spAutoFit/>
          </a:bodyPr>
          <a:lstStyle/>
          <a:p>
            <a:pPr algn="ctr"/>
            <a:r>
              <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01</a:t>
            </a:r>
            <a:endPar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10" name="文本框 9"/>
          <p:cNvSpPr txBox="1"/>
          <p:nvPr/>
        </p:nvSpPr>
        <p:spPr>
          <a:xfrm>
            <a:off x="2109376" y="1997032"/>
            <a:ext cx="4925595" cy="860425"/>
          </a:xfrm>
          <a:prstGeom prst="rect">
            <a:avLst/>
          </a:prstGeom>
          <a:noFill/>
        </p:spPr>
        <p:txBody>
          <a:bodyPr wrap="square" rtlCol="0">
            <a:spAutoFit/>
          </a:bodyPr>
          <a:lstStyle/>
          <a:p>
            <a:pPr algn="ctr"/>
            <a:r>
              <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rPr>
              <a:t>基本工作概述</a:t>
            </a:r>
            <a:endPar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895" y="3397532"/>
            <a:ext cx="1682499" cy="1002794"/>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805" y="0"/>
            <a:ext cx="3719195" cy="1436370"/>
          </a:xfrm>
          <a:prstGeom prst="rect">
            <a:avLst/>
          </a:prstGeom>
        </p:spPr>
      </p:pic>
      <p:sp>
        <p:nvSpPr>
          <p:cNvPr id="3" name="文本框 2"/>
          <p:cNvSpPr txBox="1"/>
          <p:nvPr/>
        </p:nvSpPr>
        <p:spPr>
          <a:xfrm>
            <a:off x="2109376" y="2757762"/>
            <a:ext cx="4925595" cy="553085"/>
          </a:xfrm>
          <a:prstGeom prst="rect">
            <a:avLst/>
          </a:prstGeom>
          <a:noFill/>
        </p:spPr>
        <p:txBody>
          <a:bodyPr wrap="square" rtlCol="0">
            <a:spAutoFit/>
          </a:bodyPr>
          <a:lstStyle/>
          <a:p>
            <a:pPr algn="ctr"/>
            <a:r>
              <a:rPr sz="1000">
                <a:solidFill>
                  <a:schemeClr val="tx1">
                    <a:lumMod val="95000"/>
                    <a:lumOff val="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endParaRPr sz="1000">
              <a:solidFill>
                <a:schemeClr val="tx1">
                  <a:lumMod val="95000"/>
                  <a:lumOff val="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50" presetClass="entr" presetSubtype="0" decel="10000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1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基本工作概述</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3" name="组合 2"/>
          <p:cNvGrpSpPr/>
          <p:nvPr/>
        </p:nvGrpSpPr>
        <p:grpSpPr>
          <a:xfrm>
            <a:off x="731960" y="1204072"/>
            <a:ext cx="494505" cy="495635"/>
            <a:chOff x="731888" y="1273969"/>
            <a:chExt cx="494456" cy="495586"/>
          </a:xfrm>
          <a:solidFill>
            <a:srgbClr val="CE7B01"/>
          </a:solidFill>
        </p:grpSpPr>
        <p:sp>
          <p:nvSpPr>
            <p:cNvPr id="84" name="Oval 5"/>
            <p:cNvSpPr>
              <a:spLocks noChangeArrowheads="1"/>
            </p:cNvSpPr>
            <p:nvPr/>
          </p:nvSpPr>
          <p:spPr bwMode="auto">
            <a:xfrm>
              <a:off x="782479" y="1327169"/>
              <a:ext cx="388300" cy="38918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85" name="Oval 5"/>
            <p:cNvSpPr>
              <a:spLocks noChangeArrowheads="1"/>
            </p:cNvSpPr>
            <p:nvPr/>
          </p:nvSpPr>
          <p:spPr bwMode="auto">
            <a:xfrm>
              <a:off x="731888" y="1273969"/>
              <a:ext cx="494456" cy="495586"/>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sp>
        <p:nvSpPr>
          <p:cNvPr id="49" name="Rectangle 6" descr="library副本"/>
          <p:cNvSpPr>
            <a:spLocks noChangeArrowheads="1"/>
          </p:cNvSpPr>
          <p:nvPr/>
        </p:nvSpPr>
        <p:spPr bwMode="auto">
          <a:xfrm>
            <a:off x="4154805" y="1254125"/>
            <a:ext cx="3700780" cy="3369310"/>
          </a:xfrm>
          <a:prstGeom prst="rect">
            <a:avLst/>
          </a:prstGeom>
          <a:blipFill dpi="0" rotWithShape="1">
            <a:blip r:embed="rId3"/>
            <a:srcRect/>
            <a:stretch>
              <a:fillRect r="-493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59" name="Rectangle 16"/>
          <p:cNvSpPr>
            <a:spLocks noChangeArrowheads="1"/>
          </p:cNvSpPr>
          <p:nvPr/>
        </p:nvSpPr>
        <p:spPr bwMode="auto">
          <a:xfrm>
            <a:off x="1403687" y="1230268"/>
            <a:ext cx="259264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lnSpc>
                <a:spcPct val="120000"/>
              </a:lnSpc>
              <a:spcBef>
                <a:spcPct val="0"/>
              </a:spcBef>
              <a:spcAft>
                <a:spcPct val="0"/>
              </a:spcAft>
              <a:buFont typeface="Arial" panose="020B0604020202020204" pitchFamily="34" charset="0"/>
              <a:buNone/>
            </a:pPr>
            <a:r>
              <a:rPr lang="zh-CN" altLang="en-US" sz="900" b="1" dirty="0">
                <a:solidFill>
                  <a:schemeClr val="tx1"/>
                </a:solidFill>
                <a:latin typeface="微软雅黑" panose="020B0503020204020204" charset="-122"/>
                <a:ea typeface="微软雅黑" panose="020B0503020204020204" charset="-122"/>
              </a:rPr>
              <a:t>单击此处添加标题</a:t>
            </a:r>
            <a:endParaRPr lang="zh-CN" altLang="en-US" sz="900" b="1" dirty="0">
              <a:solidFill>
                <a:schemeClr val="tx1"/>
              </a:solidFill>
              <a:latin typeface="微软雅黑" panose="020B0503020204020204" charset="-122"/>
              <a:ea typeface="微软雅黑" panose="020B0503020204020204" charset="-122"/>
            </a:endParaRPr>
          </a:p>
          <a:p>
            <a:pPr fontAlgn="base">
              <a:lnSpc>
                <a:spcPct val="120000"/>
              </a:lnSpc>
              <a:spcBef>
                <a:spcPct val="0"/>
              </a:spcBef>
              <a:spcAft>
                <a:spcPct val="0"/>
              </a:spcAft>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请在此粘贴或者输入您的文字内容请在此粘贴或者输入您的文字内容请在此粘贴或者输入您的文字内容</a:t>
            </a:r>
            <a:endParaRPr sz="800" dirty="0">
              <a:solidFill>
                <a:schemeClr val="tx1"/>
              </a:solidFill>
              <a:latin typeface="微软雅黑" panose="020B0503020204020204" charset="-122"/>
              <a:ea typeface="微软雅黑" panose="020B0503020204020204" charset="-122"/>
            </a:endParaRPr>
          </a:p>
        </p:txBody>
      </p:sp>
      <p:sp>
        <p:nvSpPr>
          <p:cNvPr id="60" name="Rectangle 17"/>
          <p:cNvSpPr>
            <a:spLocks noChangeArrowheads="1"/>
          </p:cNvSpPr>
          <p:nvPr/>
        </p:nvSpPr>
        <p:spPr bwMode="auto">
          <a:xfrm>
            <a:off x="1403687" y="2138407"/>
            <a:ext cx="259264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lnSpc>
                <a:spcPct val="120000"/>
              </a:lnSpc>
              <a:spcBef>
                <a:spcPct val="0"/>
              </a:spcBef>
              <a:spcAft>
                <a:spcPct val="0"/>
              </a:spcAft>
            </a:pPr>
            <a:r>
              <a:rPr lang="zh-CN" altLang="en-US" sz="900" b="1" dirty="0">
                <a:solidFill>
                  <a:schemeClr val="tx1"/>
                </a:solidFill>
                <a:latin typeface="微软雅黑" panose="020B0503020204020204" charset="-122"/>
                <a:ea typeface="微软雅黑" panose="020B0503020204020204" charset="-122"/>
              </a:rPr>
              <a:t>单击此处添加标题</a:t>
            </a:r>
            <a:endParaRPr lang="zh-CN" altLang="en-US" sz="900" b="1" dirty="0">
              <a:solidFill>
                <a:schemeClr val="tx1"/>
              </a:solidFill>
              <a:latin typeface="微软雅黑" panose="020B0503020204020204" charset="-122"/>
              <a:ea typeface="微软雅黑" panose="020B0503020204020204" charset="-122"/>
            </a:endParaRPr>
          </a:p>
          <a:p>
            <a:pPr fontAlgn="base">
              <a:lnSpc>
                <a:spcPct val="120000"/>
              </a:lnSpc>
              <a:spcBef>
                <a:spcPct val="0"/>
              </a:spcBef>
              <a:spcAft>
                <a:spcPct val="0"/>
              </a:spcAft>
            </a:pPr>
            <a:r>
              <a:rPr sz="800" dirty="0">
                <a:solidFill>
                  <a:schemeClr val="tx1"/>
                </a:solidFill>
                <a:latin typeface="微软雅黑" panose="020B0503020204020204" charset="-122"/>
                <a:ea typeface="微软雅黑" panose="020B0503020204020204" charset="-122"/>
              </a:rPr>
              <a:t>请在此粘贴或者输入您的文字内容请在此粘贴或者输入您的文字内容请在此粘贴或者输入您的文字内容</a:t>
            </a:r>
            <a:endParaRPr sz="800" dirty="0">
              <a:solidFill>
                <a:schemeClr val="tx1"/>
              </a:solidFill>
              <a:latin typeface="微软雅黑" panose="020B0503020204020204" charset="-122"/>
              <a:ea typeface="微软雅黑" panose="020B0503020204020204" charset="-122"/>
            </a:endParaRPr>
          </a:p>
        </p:txBody>
      </p:sp>
      <p:sp>
        <p:nvSpPr>
          <p:cNvPr id="61" name="Rectangle 18"/>
          <p:cNvSpPr>
            <a:spLocks noChangeArrowheads="1"/>
          </p:cNvSpPr>
          <p:nvPr/>
        </p:nvSpPr>
        <p:spPr bwMode="auto">
          <a:xfrm>
            <a:off x="1403687" y="3071950"/>
            <a:ext cx="259264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lnSpc>
                <a:spcPct val="120000"/>
              </a:lnSpc>
              <a:spcBef>
                <a:spcPct val="0"/>
              </a:spcBef>
              <a:spcAft>
                <a:spcPct val="0"/>
              </a:spcAft>
            </a:pPr>
            <a:r>
              <a:rPr lang="zh-CN" altLang="en-US" sz="900" b="1" dirty="0">
                <a:solidFill>
                  <a:schemeClr val="tx1"/>
                </a:solidFill>
                <a:latin typeface="微软雅黑" panose="020B0503020204020204" charset="-122"/>
                <a:ea typeface="微软雅黑" panose="020B0503020204020204" charset="-122"/>
              </a:rPr>
              <a:t>单击此处添加标题</a:t>
            </a:r>
            <a:endParaRPr lang="zh-CN" altLang="en-US" sz="900" b="1" dirty="0">
              <a:solidFill>
                <a:schemeClr val="tx1"/>
              </a:solidFill>
              <a:latin typeface="微软雅黑" panose="020B0503020204020204" charset="-122"/>
              <a:ea typeface="微软雅黑" panose="020B0503020204020204" charset="-122"/>
            </a:endParaRPr>
          </a:p>
          <a:p>
            <a:pPr fontAlgn="base">
              <a:lnSpc>
                <a:spcPct val="120000"/>
              </a:lnSpc>
              <a:spcBef>
                <a:spcPct val="0"/>
              </a:spcBef>
              <a:spcAft>
                <a:spcPct val="0"/>
              </a:spcAft>
            </a:pPr>
            <a:r>
              <a:rPr sz="800" dirty="0">
                <a:solidFill>
                  <a:schemeClr val="tx1"/>
                </a:solidFill>
                <a:latin typeface="微软雅黑" panose="020B0503020204020204" charset="-122"/>
                <a:ea typeface="微软雅黑" panose="020B0503020204020204" charset="-122"/>
              </a:rPr>
              <a:t>请在此粘贴或者输入您的文字内容请在此粘贴或者输入您的文字内容请在此粘贴或者输入您的文字内容</a:t>
            </a:r>
            <a:endParaRPr sz="800" dirty="0">
              <a:solidFill>
                <a:schemeClr val="tx1"/>
              </a:solidFill>
              <a:latin typeface="微软雅黑" panose="020B0503020204020204" charset="-122"/>
              <a:ea typeface="微软雅黑" panose="020B0503020204020204" charset="-122"/>
            </a:endParaRPr>
          </a:p>
        </p:txBody>
      </p:sp>
      <p:sp>
        <p:nvSpPr>
          <p:cNvPr id="62" name="Rectangle 19"/>
          <p:cNvSpPr>
            <a:spLocks noChangeArrowheads="1"/>
          </p:cNvSpPr>
          <p:nvPr/>
        </p:nvSpPr>
        <p:spPr bwMode="auto">
          <a:xfrm>
            <a:off x="1403687" y="3999141"/>
            <a:ext cx="259264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lnSpc>
                <a:spcPct val="120000"/>
              </a:lnSpc>
              <a:spcBef>
                <a:spcPct val="0"/>
              </a:spcBef>
              <a:spcAft>
                <a:spcPct val="0"/>
              </a:spcAft>
            </a:pPr>
            <a:r>
              <a:rPr lang="zh-CN" altLang="en-US" sz="900" b="1" dirty="0">
                <a:solidFill>
                  <a:schemeClr val="tx1"/>
                </a:solidFill>
                <a:latin typeface="微软雅黑" panose="020B0503020204020204" charset="-122"/>
                <a:ea typeface="微软雅黑" panose="020B0503020204020204" charset="-122"/>
              </a:rPr>
              <a:t>单击此处添加标题</a:t>
            </a:r>
            <a:endParaRPr lang="zh-CN" altLang="en-US" sz="900" b="1" dirty="0">
              <a:solidFill>
                <a:schemeClr val="tx1"/>
              </a:solidFill>
              <a:latin typeface="微软雅黑" panose="020B0503020204020204" charset="-122"/>
              <a:ea typeface="微软雅黑" panose="020B0503020204020204" charset="-122"/>
            </a:endParaRPr>
          </a:p>
          <a:p>
            <a:pPr fontAlgn="base">
              <a:lnSpc>
                <a:spcPct val="120000"/>
              </a:lnSpc>
              <a:spcBef>
                <a:spcPct val="0"/>
              </a:spcBef>
              <a:spcAft>
                <a:spcPct val="0"/>
              </a:spcAft>
            </a:pPr>
            <a:r>
              <a:rPr sz="800" dirty="0">
                <a:solidFill>
                  <a:schemeClr val="tx1"/>
                </a:solidFill>
                <a:latin typeface="微软雅黑" panose="020B0503020204020204" charset="-122"/>
                <a:ea typeface="微软雅黑" panose="020B0503020204020204" charset="-122"/>
              </a:rPr>
              <a:t>请在此粘贴或者输入您的文字内容请在此粘贴或者输入您的文字内容请在此粘贴或者输入您的文字内容</a:t>
            </a:r>
            <a:endParaRPr sz="800" dirty="0">
              <a:solidFill>
                <a:schemeClr val="tx1"/>
              </a:solidFill>
              <a:latin typeface="微软雅黑" panose="020B0503020204020204" charset="-122"/>
              <a:ea typeface="微软雅黑" panose="020B0503020204020204" charset="-122"/>
            </a:endParaRPr>
          </a:p>
        </p:txBody>
      </p:sp>
      <p:grpSp>
        <p:nvGrpSpPr>
          <p:cNvPr id="4" name="组合 3"/>
          <p:cNvGrpSpPr/>
          <p:nvPr/>
        </p:nvGrpSpPr>
        <p:grpSpPr>
          <a:xfrm>
            <a:off x="729367" y="2127982"/>
            <a:ext cx="494717" cy="495847"/>
            <a:chOff x="729295" y="2197788"/>
            <a:chExt cx="494668" cy="495798"/>
          </a:xfrm>
          <a:solidFill>
            <a:srgbClr val="4F2600"/>
          </a:solidFill>
        </p:grpSpPr>
        <p:sp>
          <p:nvSpPr>
            <p:cNvPr id="86" name="Oval 5"/>
            <p:cNvSpPr>
              <a:spLocks noChangeArrowheads="1"/>
            </p:cNvSpPr>
            <p:nvPr/>
          </p:nvSpPr>
          <p:spPr bwMode="auto">
            <a:xfrm>
              <a:off x="782479" y="2251094"/>
              <a:ext cx="388300" cy="38918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sp>
          <p:nvSpPr>
            <p:cNvPr id="87" name="Oval 5"/>
            <p:cNvSpPr>
              <a:spLocks noChangeArrowheads="1"/>
            </p:cNvSpPr>
            <p:nvPr/>
          </p:nvSpPr>
          <p:spPr bwMode="auto">
            <a:xfrm>
              <a:off x="729295" y="2197788"/>
              <a:ext cx="494668" cy="49579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charset="-122"/>
                <a:ea typeface="微软雅黑" panose="020B0503020204020204" charset="-122"/>
              </a:endParaRPr>
            </a:p>
          </p:txBody>
        </p:sp>
      </p:grpSp>
      <p:grpSp>
        <p:nvGrpSpPr>
          <p:cNvPr id="5" name="组合 4"/>
          <p:cNvGrpSpPr/>
          <p:nvPr/>
        </p:nvGrpSpPr>
        <p:grpSpPr>
          <a:xfrm>
            <a:off x="726986" y="3046436"/>
            <a:ext cx="499479" cy="500619"/>
            <a:chOff x="726914" y="3116152"/>
            <a:chExt cx="499430" cy="500570"/>
          </a:xfrm>
          <a:solidFill>
            <a:srgbClr val="CE7B01"/>
          </a:solidFill>
        </p:grpSpPr>
        <p:sp>
          <p:nvSpPr>
            <p:cNvPr id="88" name="Oval 5"/>
            <p:cNvSpPr>
              <a:spLocks noChangeArrowheads="1"/>
            </p:cNvSpPr>
            <p:nvPr/>
          </p:nvSpPr>
          <p:spPr bwMode="auto">
            <a:xfrm>
              <a:off x="782479" y="3171844"/>
              <a:ext cx="388300" cy="38918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89" name="Oval 5"/>
            <p:cNvSpPr>
              <a:spLocks noChangeArrowheads="1"/>
            </p:cNvSpPr>
            <p:nvPr/>
          </p:nvSpPr>
          <p:spPr bwMode="auto">
            <a:xfrm>
              <a:off x="726914" y="3116152"/>
              <a:ext cx="499430" cy="500570"/>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6" name="组合 5"/>
          <p:cNvGrpSpPr/>
          <p:nvPr/>
        </p:nvGrpSpPr>
        <p:grpSpPr>
          <a:xfrm>
            <a:off x="729955" y="3973738"/>
            <a:ext cx="499257" cy="500397"/>
            <a:chOff x="729883" y="4043363"/>
            <a:chExt cx="499208" cy="500348"/>
          </a:xfrm>
          <a:solidFill>
            <a:srgbClr val="4F2600"/>
          </a:solidFill>
        </p:grpSpPr>
        <p:sp>
          <p:nvSpPr>
            <p:cNvPr id="90" name="Oval 5"/>
            <p:cNvSpPr>
              <a:spLocks noChangeArrowheads="1"/>
            </p:cNvSpPr>
            <p:nvPr/>
          </p:nvSpPr>
          <p:spPr bwMode="auto">
            <a:xfrm>
              <a:off x="782479" y="4098944"/>
              <a:ext cx="388300" cy="38918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91" name="Oval 5"/>
            <p:cNvSpPr>
              <a:spLocks noChangeArrowheads="1"/>
            </p:cNvSpPr>
            <p:nvPr/>
          </p:nvSpPr>
          <p:spPr bwMode="auto">
            <a:xfrm>
              <a:off x="729883" y="4043363"/>
              <a:ext cx="499208" cy="50034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64" name="Group 24"/>
          <p:cNvGrpSpPr/>
          <p:nvPr/>
        </p:nvGrpSpPr>
        <p:grpSpPr bwMode="auto">
          <a:xfrm>
            <a:off x="912903" y="4145206"/>
            <a:ext cx="133364" cy="173054"/>
            <a:chOff x="0" y="0"/>
            <a:chExt cx="84" cy="109"/>
          </a:xfrm>
          <a:solidFill>
            <a:schemeClr val="bg1"/>
          </a:solidFill>
        </p:grpSpPr>
        <p:sp>
          <p:nvSpPr>
            <p:cNvPr id="65" name="Freeform 25"/>
            <p:cNvSpPr/>
            <p:nvPr/>
          </p:nvSpPr>
          <p:spPr bwMode="auto">
            <a:xfrm>
              <a:off x="43" y="17"/>
              <a:ext cx="23" cy="23"/>
            </a:xfrm>
            <a:custGeom>
              <a:avLst/>
              <a:gdLst>
                <a:gd name="T0" fmla="*/ 23 w 23"/>
                <a:gd name="T1" fmla="*/ 23 h 23"/>
                <a:gd name="T2" fmla="*/ 0 w 23"/>
                <a:gd name="T3" fmla="*/ 23 h 23"/>
                <a:gd name="T4" fmla="*/ 0 w 23"/>
                <a:gd name="T5" fmla="*/ 0 h 23"/>
                <a:gd name="T6" fmla="*/ 4 w 23"/>
                <a:gd name="T7" fmla="*/ 0 h 23"/>
                <a:gd name="T8" fmla="*/ 4 w 23"/>
                <a:gd name="T9" fmla="*/ 19 h 23"/>
                <a:gd name="T10" fmla="*/ 23 w 23"/>
                <a:gd name="T11" fmla="*/ 19 h 23"/>
                <a:gd name="T12" fmla="*/ 23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23" y="23"/>
                  </a:moveTo>
                  <a:lnTo>
                    <a:pt x="0" y="23"/>
                  </a:lnTo>
                  <a:lnTo>
                    <a:pt x="0" y="0"/>
                  </a:lnTo>
                  <a:lnTo>
                    <a:pt x="4" y="0"/>
                  </a:lnTo>
                  <a:lnTo>
                    <a:pt x="4" y="19"/>
                  </a:lnTo>
                  <a:lnTo>
                    <a:pt x="23" y="19"/>
                  </a:lnTo>
                  <a:lnTo>
                    <a:pt x="2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66" name="Freeform 26"/>
            <p:cNvSpPr>
              <a:spLocks noEditPoints="1"/>
            </p:cNvSpPr>
            <p:nvPr/>
          </p:nvSpPr>
          <p:spPr bwMode="auto">
            <a:xfrm>
              <a:off x="0" y="15"/>
              <a:ext cx="69" cy="94"/>
            </a:xfrm>
            <a:custGeom>
              <a:avLst/>
              <a:gdLst>
                <a:gd name="T0" fmla="*/ 69 w 69"/>
                <a:gd name="T1" fmla="*/ 94 h 94"/>
                <a:gd name="T2" fmla="*/ 0 w 69"/>
                <a:gd name="T3" fmla="*/ 94 h 94"/>
                <a:gd name="T4" fmla="*/ 0 w 69"/>
                <a:gd name="T5" fmla="*/ 0 h 94"/>
                <a:gd name="T6" fmla="*/ 47 w 69"/>
                <a:gd name="T7" fmla="*/ 0 h 94"/>
                <a:gd name="T8" fmla="*/ 69 w 69"/>
                <a:gd name="T9" fmla="*/ 22 h 94"/>
                <a:gd name="T10" fmla="*/ 69 w 69"/>
                <a:gd name="T11" fmla="*/ 94 h 94"/>
                <a:gd name="T12" fmla="*/ 5 w 69"/>
                <a:gd name="T13" fmla="*/ 89 h 94"/>
                <a:gd name="T14" fmla="*/ 65 w 69"/>
                <a:gd name="T15" fmla="*/ 89 h 94"/>
                <a:gd name="T16" fmla="*/ 65 w 69"/>
                <a:gd name="T17" fmla="*/ 23 h 94"/>
                <a:gd name="T18" fmla="*/ 45 w 69"/>
                <a:gd name="T19" fmla="*/ 3 h 94"/>
                <a:gd name="T20" fmla="*/ 5 w 69"/>
                <a:gd name="T21" fmla="*/ 3 h 94"/>
                <a:gd name="T22" fmla="*/ 5 w 69"/>
                <a:gd name="T23"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94">
                  <a:moveTo>
                    <a:pt x="69" y="94"/>
                  </a:moveTo>
                  <a:lnTo>
                    <a:pt x="0" y="94"/>
                  </a:lnTo>
                  <a:lnTo>
                    <a:pt x="0" y="0"/>
                  </a:lnTo>
                  <a:lnTo>
                    <a:pt x="47" y="0"/>
                  </a:lnTo>
                  <a:lnTo>
                    <a:pt x="69" y="22"/>
                  </a:lnTo>
                  <a:lnTo>
                    <a:pt x="69" y="94"/>
                  </a:lnTo>
                  <a:close/>
                  <a:moveTo>
                    <a:pt x="5" y="89"/>
                  </a:moveTo>
                  <a:lnTo>
                    <a:pt x="65" y="89"/>
                  </a:lnTo>
                  <a:lnTo>
                    <a:pt x="65" y="23"/>
                  </a:lnTo>
                  <a:lnTo>
                    <a:pt x="45" y="3"/>
                  </a:lnTo>
                  <a:lnTo>
                    <a:pt x="5" y="3"/>
                  </a:lnTo>
                  <a:lnTo>
                    <a:pt x="5" y="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67" name="Freeform 27"/>
            <p:cNvSpPr/>
            <p:nvPr/>
          </p:nvSpPr>
          <p:spPr bwMode="auto">
            <a:xfrm>
              <a:off x="57" y="2"/>
              <a:ext cx="24" cy="23"/>
            </a:xfrm>
            <a:custGeom>
              <a:avLst/>
              <a:gdLst>
                <a:gd name="T0" fmla="*/ 24 w 24"/>
                <a:gd name="T1" fmla="*/ 23 h 23"/>
                <a:gd name="T2" fmla="*/ 0 w 24"/>
                <a:gd name="T3" fmla="*/ 23 h 23"/>
                <a:gd name="T4" fmla="*/ 0 w 24"/>
                <a:gd name="T5" fmla="*/ 0 h 23"/>
                <a:gd name="T6" fmla="*/ 5 w 24"/>
                <a:gd name="T7" fmla="*/ 0 h 23"/>
                <a:gd name="T8" fmla="*/ 5 w 24"/>
                <a:gd name="T9" fmla="*/ 19 h 23"/>
                <a:gd name="T10" fmla="*/ 24 w 24"/>
                <a:gd name="T11" fmla="*/ 19 h 23"/>
                <a:gd name="T12" fmla="*/ 24 w 2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23"/>
                  </a:moveTo>
                  <a:lnTo>
                    <a:pt x="0" y="23"/>
                  </a:lnTo>
                  <a:lnTo>
                    <a:pt x="0" y="0"/>
                  </a:lnTo>
                  <a:lnTo>
                    <a:pt x="5" y="0"/>
                  </a:lnTo>
                  <a:lnTo>
                    <a:pt x="5" y="19"/>
                  </a:lnTo>
                  <a:lnTo>
                    <a:pt x="24" y="19"/>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68" name="Freeform 28"/>
            <p:cNvSpPr/>
            <p:nvPr/>
          </p:nvSpPr>
          <p:spPr bwMode="auto">
            <a:xfrm>
              <a:off x="15" y="0"/>
              <a:ext cx="69" cy="94"/>
            </a:xfrm>
            <a:custGeom>
              <a:avLst/>
              <a:gdLst>
                <a:gd name="T0" fmla="*/ 69 w 69"/>
                <a:gd name="T1" fmla="*/ 94 h 94"/>
                <a:gd name="T2" fmla="*/ 51 w 69"/>
                <a:gd name="T3" fmla="*/ 94 h 94"/>
                <a:gd name="T4" fmla="*/ 51 w 69"/>
                <a:gd name="T5" fmla="*/ 90 h 94"/>
                <a:gd name="T6" fmla="*/ 64 w 69"/>
                <a:gd name="T7" fmla="*/ 90 h 94"/>
                <a:gd name="T8" fmla="*/ 64 w 69"/>
                <a:gd name="T9" fmla="*/ 24 h 94"/>
                <a:gd name="T10" fmla="*/ 44 w 69"/>
                <a:gd name="T11" fmla="*/ 4 h 94"/>
                <a:gd name="T12" fmla="*/ 4 w 69"/>
                <a:gd name="T13" fmla="*/ 4 h 94"/>
                <a:gd name="T14" fmla="*/ 4 w 69"/>
                <a:gd name="T15" fmla="*/ 17 h 94"/>
                <a:gd name="T16" fmla="*/ 0 w 69"/>
                <a:gd name="T17" fmla="*/ 17 h 94"/>
                <a:gd name="T18" fmla="*/ 0 w 69"/>
                <a:gd name="T19" fmla="*/ 0 h 94"/>
                <a:gd name="T20" fmla="*/ 46 w 69"/>
                <a:gd name="T21" fmla="*/ 0 h 94"/>
                <a:gd name="T22" fmla="*/ 69 w 69"/>
                <a:gd name="T23" fmla="*/ 22 h 94"/>
                <a:gd name="T24" fmla="*/ 69 w 69"/>
                <a:gd name="T2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4">
                  <a:moveTo>
                    <a:pt x="69" y="94"/>
                  </a:moveTo>
                  <a:lnTo>
                    <a:pt x="51" y="94"/>
                  </a:lnTo>
                  <a:lnTo>
                    <a:pt x="51" y="90"/>
                  </a:lnTo>
                  <a:lnTo>
                    <a:pt x="64" y="90"/>
                  </a:lnTo>
                  <a:lnTo>
                    <a:pt x="64" y="24"/>
                  </a:lnTo>
                  <a:lnTo>
                    <a:pt x="44" y="4"/>
                  </a:lnTo>
                  <a:lnTo>
                    <a:pt x="4" y="4"/>
                  </a:lnTo>
                  <a:lnTo>
                    <a:pt x="4" y="17"/>
                  </a:lnTo>
                  <a:lnTo>
                    <a:pt x="0" y="17"/>
                  </a:lnTo>
                  <a:lnTo>
                    <a:pt x="0" y="0"/>
                  </a:lnTo>
                  <a:lnTo>
                    <a:pt x="46" y="0"/>
                  </a:lnTo>
                  <a:lnTo>
                    <a:pt x="69" y="22"/>
                  </a:lnTo>
                  <a:lnTo>
                    <a:pt x="69"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grpSp>
      <p:grpSp>
        <p:nvGrpSpPr>
          <p:cNvPr id="69" name="Group 29"/>
          <p:cNvGrpSpPr/>
          <p:nvPr/>
        </p:nvGrpSpPr>
        <p:grpSpPr bwMode="auto">
          <a:xfrm>
            <a:off x="890676" y="3227540"/>
            <a:ext cx="177818" cy="163528"/>
            <a:chOff x="0" y="0"/>
            <a:chExt cx="112" cy="103"/>
          </a:xfrm>
          <a:solidFill>
            <a:schemeClr val="bg1"/>
          </a:solidFill>
        </p:grpSpPr>
        <p:sp>
          <p:nvSpPr>
            <p:cNvPr id="70" name="Freeform 30"/>
            <p:cNvSpPr/>
            <p:nvPr/>
          </p:nvSpPr>
          <p:spPr bwMode="auto">
            <a:xfrm>
              <a:off x="0" y="0"/>
              <a:ext cx="105" cy="103"/>
            </a:xfrm>
            <a:custGeom>
              <a:avLst/>
              <a:gdLst>
                <a:gd name="T0" fmla="*/ 89 w 177"/>
                <a:gd name="T1" fmla="*/ 176 h 176"/>
                <a:gd name="T2" fmla="*/ 27 w 177"/>
                <a:gd name="T3" fmla="*/ 151 h 176"/>
                <a:gd name="T4" fmla="*/ 0 w 177"/>
                <a:gd name="T5" fmla="*/ 89 h 176"/>
                <a:gd name="T6" fmla="*/ 26 w 177"/>
                <a:gd name="T7" fmla="*/ 26 h 176"/>
                <a:gd name="T8" fmla="*/ 88 w 177"/>
                <a:gd name="T9" fmla="*/ 0 h 176"/>
                <a:gd name="T10" fmla="*/ 89 w 177"/>
                <a:gd name="T11" fmla="*/ 0 h 176"/>
                <a:gd name="T12" fmla="*/ 177 w 177"/>
                <a:gd name="T13" fmla="*/ 88 h 176"/>
                <a:gd name="T14" fmla="*/ 171 w 177"/>
                <a:gd name="T15" fmla="*/ 88 h 176"/>
                <a:gd name="T16" fmla="*/ 89 w 177"/>
                <a:gd name="T17" fmla="*/ 6 h 176"/>
                <a:gd name="T18" fmla="*/ 88 w 177"/>
                <a:gd name="T19" fmla="*/ 6 h 176"/>
                <a:gd name="T20" fmla="*/ 30 w 177"/>
                <a:gd name="T21" fmla="*/ 30 h 176"/>
                <a:gd name="T22" fmla="*/ 6 w 177"/>
                <a:gd name="T23" fmla="*/ 89 h 176"/>
                <a:gd name="T24" fmla="*/ 31 w 177"/>
                <a:gd name="T25" fmla="*/ 147 h 176"/>
                <a:gd name="T26" fmla="*/ 89 w 177"/>
                <a:gd name="T27" fmla="*/ 170 h 176"/>
                <a:gd name="T28" fmla="*/ 89 w 177"/>
                <a:gd name="T29" fmla="*/ 170 h 176"/>
                <a:gd name="T30" fmla="*/ 155 w 177"/>
                <a:gd name="T31" fmla="*/ 136 h 176"/>
                <a:gd name="T32" fmla="*/ 160 w 177"/>
                <a:gd name="T33" fmla="*/ 139 h 176"/>
                <a:gd name="T34" fmla="*/ 89 w 177"/>
                <a:gd name="T35" fmla="*/ 176 h 176"/>
                <a:gd name="T36" fmla="*/ 89 w 177"/>
                <a:gd name="T3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176">
                  <a:moveTo>
                    <a:pt x="89" y="176"/>
                  </a:moveTo>
                  <a:cubicBezTo>
                    <a:pt x="65" y="176"/>
                    <a:pt x="43" y="167"/>
                    <a:pt x="27" y="151"/>
                  </a:cubicBezTo>
                  <a:cubicBezTo>
                    <a:pt x="10" y="134"/>
                    <a:pt x="0" y="112"/>
                    <a:pt x="0" y="89"/>
                  </a:cubicBezTo>
                  <a:cubicBezTo>
                    <a:pt x="0" y="65"/>
                    <a:pt x="9" y="43"/>
                    <a:pt x="26" y="26"/>
                  </a:cubicBezTo>
                  <a:cubicBezTo>
                    <a:pt x="42" y="9"/>
                    <a:pt x="64" y="0"/>
                    <a:pt x="88" y="0"/>
                  </a:cubicBezTo>
                  <a:cubicBezTo>
                    <a:pt x="88" y="0"/>
                    <a:pt x="88" y="0"/>
                    <a:pt x="89" y="0"/>
                  </a:cubicBezTo>
                  <a:cubicBezTo>
                    <a:pt x="137" y="0"/>
                    <a:pt x="176" y="39"/>
                    <a:pt x="177" y="88"/>
                  </a:cubicBezTo>
                  <a:cubicBezTo>
                    <a:pt x="171" y="88"/>
                    <a:pt x="171" y="88"/>
                    <a:pt x="171" y="88"/>
                  </a:cubicBezTo>
                  <a:cubicBezTo>
                    <a:pt x="170" y="43"/>
                    <a:pt x="134" y="6"/>
                    <a:pt x="89" y="6"/>
                  </a:cubicBezTo>
                  <a:cubicBezTo>
                    <a:pt x="88" y="6"/>
                    <a:pt x="88" y="6"/>
                    <a:pt x="88" y="6"/>
                  </a:cubicBezTo>
                  <a:cubicBezTo>
                    <a:pt x="66" y="6"/>
                    <a:pt x="46" y="15"/>
                    <a:pt x="30" y="30"/>
                  </a:cubicBezTo>
                  <a:cubicBezTo>
                    <a:pt x="15" y="46"/>
                    <a:pt x="6" y="67"/>
                    <a:pt x="6" y="89"/>
                  </a:cubicBezTo>
                  <a:cubicBezTo>
                    <a:pt x="7" y="111"/>
                    <a:pt x="15" y="131"/>
                    <a:pt x="31" y="147"/>
                  </a:cubicBezTo>
                  <a:cubicBezTo>
                    <a:pt x="46" y="162"/>
                    <a:pt x="67" y="170"/>
                    <a:pt x="89" y="170"/>
                  </a:cubicBezTo>
                  <a:cubicBezTo>
                    <a:pt x="89" y="170"/>
                    <a:pt x="89" y="170"/>
                    <a:pt x="89" y="170"/>
                  </a:cubicBezTo>
                  <a:cubicBezTo>
                    <a:pt x="115" y="170"/>
                    <a:pt x="140" y="157"/>
                    <a:pt x="155" y="136"/>
                  </a:cubicBezTo>
                  <a:cubicBezTo>
                    <a:pt x="160" y="139"/>
                    <a:pt x="160" y="139"/>
                    <a:pt x="160" y="139"/>
                  </a:cubicBezTo>
                  <a:cubicBezTo>
                    <a:pt x="144" y="162"/>
                    <a:pt x="117" y="176"/>
                    <a:pt x="89" y="176"/>
                  </a:cubicBezTo>
                  <a:cubicBezTo>
                    <a:pt x="89" y="176"/>
                    <a:pt x="89" y="176"/>
                    <a:pt x="89"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71" name="Freeform 31"/>
            <p:cNvSpPr/>
            <p:nvPr/>
          </p:nvSpPr>
          <p:spPr bwMode="auto">
            <a:xfrm>
              <a:off x="89" y="39"/>
              <a:ext cx="23" cy="20"/>
            </a:xfrm>
            <a:custGeom>
              <a:avLst/>
              <a:gdLst>
                <a:gd name="T0" fmla="*/ 0 w 23"/>
                <a:gd name="T1" fmla="*/ 0 h 20"/>
                <a:gd name="T2" fmla="*/ 12 w 23"/>
                <a:gd name="T3" fmla="*/ 20 h 20"/>
                <a:gd name="T4" fmla="*/ 23 w 23"/>
                <a:gd name="T5" fmla="*/ 0 h 20"/>
                <a:gd name="T6" fmla="*/ 0 w 23"/>
                <a:gd name="T7" fmla="*/ 0 h 20"/>
              </a:gdLst>
              <a:ahLst/>
              <a:cxnLst>
                <a:cxn ang="0">
                  <a:pos x="T0" y="T1"/>
                </a:cxn>
                <a:cxn ang="0">
                  <a:pos x="T2" y="T3"/>
                </a:cxn>
                <a:cxn ang="0">
                  <a:pos x="T4" y="T5"/>
                </a:cxn>
                <a:cxn ang="0">
                  <a:pos x="T6" y="T7"/>
                </a:cxn>
              </a:cxnLst>
              <a:rect l="0" t="0" r="r" b="b"/>
              <a:pathLst>
                <a:path w="23" h="20">
                  <a:moveTo>
                    <a:pt x="0" y="0"/>
                  </a:moveTo>
                  <a:lnTo>
                    <a:pt x="12" y="20"/>
                  </a:lnTo>
                  <a:lnTo>
                    <a:pt x="23"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72" name="Freeform 32"/>
            <p:cNvSpPr>
              <a:spLocks noEditPoints="1"/>
            </p:cNvSpPr>
            <p:nvPr/>
          </p:nvSpPr>
          <p:spPr bwMode="auto">
            <a:xfrm>
              <a:off x="38" y="27"/>
              <a:ext cx="28" cy="24"/>
            </a:xfrm>
            <a:custGeom>
              <a:avLst/>
              <a:gdLst>
                <a:gd name="T0" fmla="*/ 0 w 47"/>
                <a:gd name="T1" fmla="*/ 41 h 41"/>
                <a:gd name="T2" fmla="*/ 0 w 47"/>
                <a:gd name="T3" fmla="*/ 24 h 41"/>
                <a:gd name="T4" fmla="*/ 23 w 47"/>
                <a:gd name="T5" fmla="*/ 0 h 41"/>
                <a:gd name="T6" fmla="*/ 47 w 47"/>
                <a:gd name="T7" fmla="*/ 24 h 41"/>
                <a:gd name="T8" fmla="*/ 47 w 47"/>
                <a:gd name="T9" fmla="*/ 40 h 41"/>
                <a:gd name="T10" fmla="*/ 0 w 47"/>
                <a:gd name="T11" fmla="*/ 41 h 41"/>
                <a:gd name="T12" fmla="*/ 23 w 47"/>
                <a:gd name="T13" fmla="*/ 6 h 41"/>
                <a:gd name="T14" fmla="*/ 6 w 47"/>
                <a:gd name="T15" fmla="*/ 24 h 41"/>
                <a:gd name="T16" fmla="*/ 6 w 47"/>
                <a:gd name="T17" fmla="*/ 35 h 41"/>
                <a:gd name="T18" fmla="*/ 41 w 47"/>
                <a:gd name="T19" fmla="*/ 34 h 41"/>
                <a:gd name="T20" fmla="*/ 41 w 47"/>
                <a:gd name="T21" fmla="*/ 24 h 41"/>
                <a:gd name="T22" fmla="*/ 23 w 47"/>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41">
                  <a:moveTo>
                    <a:pt x="0" y="41"/>
                  </a:moveTo>
                  <a:cubicBezTo>
                    <a:pt x="0" y="24"/>
                    <a:pt x="0" y="24"/>
                    <a:pt x="0" y="24"/>
                  </a:cubicBezTo>
                  <a:cubicBezTo>
                    <a:pt x="0" y="11"/>
                    <a:pt x="10" y="0"/>
                    <a:pt x="23" y="0"/>
                  </a:cubicBezTo>
                  <a:cubicBezTo>
                    <a:pt x="36" y="0"/>
                    <a:pt x="47" y="11"/>
                    <a:pt x="47" y="24"/>
                  </a:cubicBezTo>
                  <a:cubicBezTo>
                    <a:pt x="47" y="40"/>
                    <a:pt x="47" y="40"/>
                    <a:pt x="47" y="40"/>
                  </a:cubicBezTo>
                  <a:lnTo>
                    <a:pt x="0" y="41"/>
                  </a:lnTo>
                  <a:close/>
                  <a:moveTo>
                    <a:pt x="23" y="6"/>
                  </a:moveTo>
                  <a:cubicBezTo>
                    <a:pt x="14" y="7"/>
                    <a:pt x="6" y="15"/>
                    <a:pt x="6" y="24"/>
                  </a:cubicBezTo>
                  <a:cubicBezTo>
                    <a:pt x="6" y="35"/>
                    <a:pt x="6" y="35"/>
                    <a:pt x="6" y="35"/>
                  </a:cubicBezTo>
                  <a:cubicBezTo>
                    <a:pt x="41" y="34"/>
                    <a:pt x="41" y="34"/>
                    <a:pt x="41" y="34"/>
                  </a:cubicBezTo>
                  <a:cubicBezTo>
                    <a:pt x="41" y="24"/>
                    <a:pt x="41" y="24"/>
                    <a:pt x="41" y="24"/>
                  </a:cubicBezTo>
                  <a:cubicBezTo>
                    <a:pt x="41" y="14"/>
                    <a:pt x="3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73" name="Freeform 33"/>
            <p:cNvSpPr>
              <a:spLocks noEditPoints="1"/>
            </p:cNvSpPr>
            <p:nvPr/>
          </p:nvSpPr>
          <p:spPr bwMode="auto">
            <a:xfrm>
              <a:off x="32" y="47"/>
              <a:ext cx="41" cy="30"/>
            </a:xfrm>
            <a:custGeom>
              <a:avLst/>
              <a:gdLst>
                <a:gd name="T0" fmla="*/ 4 w 68"/>
                <a:gd name="T1" fmla="*/ 52 h 52"/>
                <a:gd name="T2" fmla="*/ 4 w 68"/>
                <a:gd name="T3" fmla="*/ 52 h 52"/>
                <a:gd name="T4" fmla="*/ 0 w 68"/>
                <a:gd name="T5" fmla="*/ 48 h 52"/>
                <a:gd name="T6" fmla="*/ 0 w 68"/>
                <a:gd name="T7" fmla="*/ 5 h 52"/>
                <a:gd name="T8" fmla="*/ 4 w 68"/>
                <a:gd name="T9" fmla="*/ 1 h 52"/>
                <a:gd name="T10" fmla="*/ 63 w 68"/>
                <a:gd name="T11" fmla="*/ 0 h 52"/>
                <a:gd name="T12" fmla="*/ 67 w 68"/>
                <a:gd name="T13" fmla="*/ 5 h 52"/>
                <a:gd name="T14" fmla="*/ 68 w 68"/>
                <a:gd name="T15" fmla="*/ 48 h 52"/>
                <a:gd name="T16" fmla="*/ 66 w 68"/>
                <a:gd name="T17" fmla="*/ 51 h 52"/>
                <a:gd name="T18" fmla="*/ 63 w 68"/>
                <a:gd name="T19" fmla="*/ 52 h 52"/>
                <a:gd name="T20" fmla="*/ 4 w 68"/>
                <a:gd name="T21" fmla="*/ 52 h 52"/>
                <a:gd name="T22" fmla="*/ 6 w 68"/>
                <a:gd name="T23" fmla="*/ 7 h 52"/>
                <a:gd name="T24" fmla="*/ 6 w 68"/>
                <a:gd name="T25" fmla="*/ 46 h 52"/>
                <a:gd name="T26" fmla="*/ 62 w 68"/>
                <a:gd name="T27" fmla="*/ 46 h 52"/>
                <a:gd name="T28" fmla="*/ 61 w 68"/>
                <a:gd name="T29" fmla="*/ 6 h 52"/>
                <a:gd name="T30" fmla="*/ 6 w 68"/>
                <a:gd name="T31"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 h="52">
                  <a:moveTo>
                    <a:pt x="4" y="52"/>
                  </a:moveTo>
                  <a:cubicBezTo>
                    <a:pt x="4" y="52"/>
                    <a:pt x="4" y="52"/>
                    <a:pt x="4" y="52"/>
                  </a:cubicBezTo>
                  <a:cubicBezTo>
                    <a:pt x="2" y="52"/>
                    <a:pt x="0" y="50"/>
                    <a:pt x="0" y="48"/>
                  </a:cubicBezTo>
                  <a:cubicBezTo>
                    <a:pt x="0" y="5"/>
                    <a:pt x="0" y="5"/>
                    <a:pt x="0" y="5"/>
                  </a:cubicBezTo>
                  <a:cubicBezTo>
                    <a:pt x="0" y="3"/>
                    <a:pt x="2" y="1"/>
                    <a:pt x="4" y="1"/>
                  </a:cubicBezTo>
                  <a:cubicBezTo>
                    <a:pt x="63" y="0"/>
                    <a:pt x="63" y="0"/>
                    <a:pt x="63" y="0"/>
                  </a:cubicBezTo>
                  <a:cubicBezTo>
                    <a:pt x="66" y="0"/>
                    <a:pt x="67" y="2"/>
                    <a:pt x="67" y="5"/>
                  </a:cubicBezTo>
                  <a:cubicBezTo>
                    <a:pt x="68" y="48"/>
                    <a:pt x="68" y="48"/>
                    <a:pt x="68" y="48"/>
                  </a:cubicBezTo>
                  <a:cubicBezTo>
                    <a:pt x="68" y="49"/>
                    <a:pt x="67" y="50"/>
                    <a:pt x="66" y="51"/>
                  </a:cubicBezTo>
                  <a:cubicBezTo>
                    <a:pt x="66" y="51"/>
                    <a:pt x="65" y="52"/>
                    <a:pt x="63" y="52"/>
                  </a:cubicBezTo>
                  <a:lnTo>
                    <a:pt x="4" y="52"/>
                  </a:lnTo>
                  <a:close/>
                  <a:moveTo>
                    <a:pt x="6" y="7"/>
                  </a:moveTo>
                  <a:cubicBezTo>
                    <a:pt x="6" y="46"/>
                    <a:pt x="6" y="46"/>
                    <a:pt x="6" y="46"/>
                  </a:cubicBezTo>
                  <a:cubicBezTo>
                    <a:pt x="62" y="46"/>
                    <a:pt x="62" y="46"/>
                    <a:pt x="62" y="46"/>
                  </a:cubicBezTo>
                  <a:cubicBezTo>
                    <a:pt x="61" y="6"/>
                    <a:pt x="61" y="6"/>
                    <a:pt x="61" y="6"/>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grpSp>
      <p:grpSp>
        <p:nvGrpSpPr>
          <p:cNvPr id="74" name="Group 34"/>
          <p:cNvGrpSpPr/>
          <p:nvPr/>
        </p:nvGrpSpPr>
        <p:grpSpPr bwMode="auto">
          <a:xfrm>
            <a:off x="897026" y="1368394"/>
            <a:ext cx="165116" cy="173055"/>
            <a:chOff x="0" y="0"/>
            <a:chExt cx="104" cy="109"/>
          </a:xfrm>
          <a:solidFill>
            <a:schemeClr val="bg1"/>
          </a:solidFill>
        </p:grpSpPr>
        <p:sp>
          <p:nvSpPr>
            <p:cNvPr id="75" name="Freeform 35"/>
            <p:cNvSpPr/>
            <p:nvPr/>
          </p:nvSpPr>
          <p:spPr bwMode="auto">
            <a:xfrm>
              <a:off x="15" y="0"/>
              <a:ext cx="11" cy="11"/>
            </a:xfrm>
            <a:custGeom>
              <a:avLst/>
              <a:gdLst>
                <a:gd name="T0" fmla="*/ 20 w 20"/>
                <a:gd name="T1" fmla="*/ 19 h 19"/>
                <a:gd name="T2" fmla="*/ 14 w 20"/>
                <a:gd name="T3" fmla="*/ 19 h 19"/>
                <a:gd name="T4" fmla="*/ 14 w 20"/>
                <a:gd name="T5" fmla="*/ 10 h 19"/>
                <a:gd name="T6" fmla="*/ 10 w 20"/>
                <a:gd name="T7" fmla="*/ 6 h 19"/>
                <a:gd name="T8" fmla="*/ 6 w 20"/>
                <a:gd name="T9" fmla="*/ 10 h 19"/>
                <a:gd name="T10" fmla="*/ 6 w 20"/>
                <a:gd name="T11" fmla="*/ 19 h 19"/>
                <a:gd name="T12" fmla="*/ 0 w 20"/>
                <a:gd name="T13" fmla="*/ 19 h 19"/>
                <a:gd name="T14" fmla="*/ 0 w 20"/>
                <a:gd name="T15" fmla="*/ 10 h 19"/>
                <a:gd name="T16" fmla="*/ 10 w 20"/>
                <a:gd name="T17" fmla="*/ 0 h 19"/>
                <a:gd name="T18" fmla="*/ 20 w 20"/>
                <a:gd name="T19" fmla="*/ 10 h 19"/>
                <a:gd name="T20" fmla="*/ 20 w 20"/>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20" y="19"/>
                  </a:moveTo>
                  <a:cubicBezTo>
                    <a:pt x="14" y="19"/>
                    <a:pt x="14" y="19"/>
                    <a:pt x="14" y="19"/>
                  </a:cubicBezTo>
                  <a:cubicBezTo>
                    <a:pt x="14" y="10"/>
                    <a:pt x="14" y="10"/>
                    <a:pt x="14" y="10"/>
                  </a:cubicBezTo>
                  <a:cubicBezTo>
                    <a:pt x="14" y="8"/>
                    <a:pt x="12" y="6"/>
                    <a:pt x="10" y="6"/>
                  </a:cubicBezTo>
                  <a:cubicBezTo>
                    <a:pt x="7" y="6"/>
                    <a:pt x="6" y="8"/>
                    <a:pt x="6" y="10"/>
                  </a:cubicBezTo>
                  <a:cubicBezTo>
                    <a:pt x="6" y="19"/>
                    <a:pt x="6" y="19"/>
                    <a:pt x="6" y="19"/>
                  </a:cubicBezTo>
                  <a:cubicBezTo>
                    <a:pt x="0" y="19"/>
                    <a:pt x="0" y="19"/>
                    <a:pt x="0" y="19"/>
                  </a:cubicBezTo>
                  <a:cubicBezTo>
                    <a:pt x="0" y="10"/>
                    <a:pt x="0" y="10"/>
                    <a:pt x="0" y="10"/>
                  </a:cubicBezTo>
                  <a:cubicBezTo>
                    <a:pt x="0" y="5"/>
                    <a:pt x="4" y="0"/>
                    <a:pt x="10" y="0"/>
                  </a:cubicBezTo>
                  <a:cubicBezTo>
                    <a:pt x="15" y="0"/>
                    <a:pt x="20" y="5"/>
                    <a:pt x="20" y="10"/>
                  </a:cubicBezTo>
                  <a:lnTo>
                    <a:pt x="2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76" name="Freeform 36"/>
            <p:cNvSpPr/>
            <p:nvPr/>
          </p:nvSpPr>
          <p:spPr bwMode="auto">
            <a:xfrm>
              <a:off x="78" y="0"/>
              <a:ext cx="11" cy="11"/>
            </a:xfrm>
            <a:custGeom>
              <a:avLst/>
              <a:gdLst>
                <a:gd name="T0" fmla="*/ 20 w 20"/>
                <a:gd name="T1" fmla="*/ 19 h 19"/>
                <a:gd name="T2" fmla="*/ 14 w 20"/>
                <a:gd name="T3" fmla="*/ 19 h 19"/>
                <a:gd name="T4" fmla="*/ 14 w 20"/>
                <a:gd name="T5" fmla="*/ 10 h 19"/>
                <a:gd name="T6" fmla="*/ 10 w 20"/>
                <a:gd name="T7" fmla="*/ 6 h 19"/>
                <a:gd name="T8" fmla="*/ 6 w 20"/>
                <a:gd name="T9" fmla="*/ 10 h 19"/>
                <a:gd name="T10" fmla="*/ 6 w 20"/>
                <a:gd name="T11" fmla="*/ 19 h 19"/>
                <a:gd name="T12" fmla="*/ 0 w 20"/>
                <a:gd name="T13" fmla="*/ 19 h 19"/>
                <a:gd name="T14" fmla="*/ 0 w 20"/>
                <a:gd name="T15" fmla="*/ 10 h 19"/>
                <a:gd name="T16" fmla="*/ 10 w 20"/>
                <a:gd name="T17" fmla="*/ 0 h 19"/>
                <a:gd name="T18" fmla="*/ 20 w 20"/>
                <a:gd name="T19" fmla="*/ 10 h 19"/>
                <a:gd name="T20" fmla="*/ 20 w 20"/>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20" y="19"/>
                  </a:moveTo>
                  <a:cubicBezTo>
                    <a:pt x="14" y="19"/>
                    <a:pt x="14" y="19"/>
                    <a:pt x="14" y="19"/>
                  </a:cubicBezTo>
                  <a:cubicBezTo>
                    <a:pt x="14" y="10"/>
                    <a:pt x="14" y="10"/>
                    <a:pt x="14" y="10"/>
                  </a:cubicBezTo>
                  <a:cubicBezTo>
                    <a:pt x="14" y="8"/>
                    <a:pt x="13" y="6"/>
                    <a:pt x="10" y="6"/>
                  </a:cubicBezTo>
                  <a:cubicBezTo>
                    <a:pt x="8" y="6"/>
                    <a:pt x="6" y="8"/>
                    <a:pt x="6" y="10"/>
                  </a:cubicBezTo>
                  <a:cubicBezTo>
                    <a:pt x="6" y="19"/>
                    <a:pt x="6" y="19"/>
                    <a:pt x="6" y="19"/>
                  </a:cubicBezTo>
                  <a:cubicBezTo>
                    <a:pt x="0" y="19"/>
                    <a:pt x="0" y="19"/>
                    <a:pt x="0" y="19"/>
                  </a:cubicBezTo>
                  <a:cubicBezTo>
                    <a:pt x="0" y="10"/>
                    <a:pt x="0" y="10"/>
                    <a:pt x="0" y="10"/>
                  </a:cubicBezTo>
                  <a:cubicBezTo>
                    <a:pt x="0" y="5"/>
                    <a:pt x="5" y="0"/>
                    <a:pt x="10" y="0"/>
                  </a:cubicBezTo>
                  <a:cubicBezTo>
                    <a:pt x="16" y="0"/>
                    <a:pt x="20" y="5"/>
                    <a:pt x="20" y="10"/>
                  </a:cubicBezTo>
                  <a:lnTo>
                    <a:pt x="2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77" name="Freeform 37"/>
            <p:cNvSpPr>
              <a:spLocks noEditPoints="1"/>
            </p:cNvSpPr>
            <p:nvPr/>
          </p:nvSpPr>
          <p:spPr bwMode="auto">
            <a:xfrm>
              <a:off x="0" y="9"/>
              <a:ext cx="104" cy="100"/>
            </a:xfrm>
            <a:custGeom>
              <a:avLst/>
              <a:gdLst>
                <a:gd name="T0" fmla="*/ 164 w 174"/>
                <a:gd name="T1" fmla="*/ 170 h 170"/>
                <a:gd name="T2" fmla="*/ 10 w 174"/>
                <a:gd name="T3" fmla="*/ 170 h 170"/>
                <a:gd name="T4" fmla="*/ 0 w 174"/>
                <a:gd name="T5" fmla="*/ 160 h 170"/>
                <a:gd name="T6" fmla="*/ 0 w 174"/>
                <a:gd name="T7" fmla="*/ 10 h 170"/>
                <a:gd name="T8" fmla="*/ 10 w 174"/>
                <a:gd name="T9" fmla="*/ 0 h 170"/>
                <a:gd name="T10" fmla="*/ 30 w 174"/>
                <a:gd name="T11" fmla="*/ 0 h 170"/>
                <a:gd name="T12" fmla="*/ 30 w 174"/>
                <a:gd name="T13" fmla="*/ 14 h 170"/>
                <a:gd name="T14" fmla="*/ 34 w 174"/>
                <a:gd name="T15" fmla="*/ 18 h 170"/>
                <a:gd name="T16" fmla="*/ 38 w 174"/>
                <a:gd name="T17" fmla="*/ 14 h 170"/>
                <a:gd name="T18" fmla="*/ 38 w 174"/>
                <a:gd name="T19" fmla="*/ 0 h 170"/>
                <a:gd name="T20" fmla="*/ 136 w 174"/>
                <a:gd name="T21" fmla="*/ 0 h 170"/>
                <a:gd name="T22" fmla="*/ 136 w 174"/>
                <a:gd name="T23" fmla="*/ 14 h 170"/>
                <a:gd name="T24" fmla="*/ 140 w 174"/>
                <a:gd name="T25" fmla="*/ 18 h 170"/>
                <a:gd name="T26" fmla="*/ 144 w 174"/>
                <a:gd name="T27" fmla="*/ 14 h 170"/>
                <a:gd name="T28" fmla="*/ 144 w 174"/>
                <a:gd name="T29" fmla="*/ 0 h 170"/>
                <a:gd name="T30" fmla="*/ 164 w 174"/>
                <a:gd name="T31" fmla="*/ 0 h 170"/>
                <a:gd name="T32" fmla="*/ 174 w 174"/>
                <a:gd name="T33" fmla="*/ 10 h 170"/>
                <a:gd name="T34" fmla="*/ 174 w 174"/>
                <a:gd name="T35" fmla="*/ 160 h 170"/>
                <a:gd name="T36" fmla="*/ 164 w 174"/>
                <a:gd name="T37" fmla="*/ 170 h 170"/>
                <a:gd name="T38" fmla="*/ 10 w 174"/>
                <a:gd name="T39" fmla="*/ 6 h 170"/>
                <a:gd name="T40" fmla="*/ 6 w 174"/>
                <a:gd name="T41" fmla="*/ 10 h 170"/>
                <a:gd name="T42" fmla="*/ 6 w 174"/>
                <a:gd name="T43" fmla="*/ 160 h 170"/>
                <a:gd name="T44" fmla="*/ 10 w 174"/>
                <a:gd name="T45" fmla="*/ 164 h 170"/>
                <a:gd name="T46" fmla="*/ 164 w 174"/>
                <a:gd name="T47" fmla="*/ 164 h 170"/>
                <a:gd name="T48" fmla="*/ 168 w 174"/>
                <a:gd name="T49" fmla="*/ 160 h 170"/>
                <a:gd name="T50" fmla="*/ 168 w 174"/>
                <a:gd name="T51" fmla="*/ 10 h 170"/>
                <a:gd name="T52" fmla="*/ 164 w 174"/>
                <a:gd name="T53" fmla="*/ 6 h 170"/>
                <a:gd name="T54" fmla="*/ 150 w 174"/>
                <a:gd name="T55" fmla="*/ 6 h 170"/>
                <a:gd name="T56" fmla="*/ 150 w 174"/>
                <a:gd name="T57" fmla="*/ 14 h 170"/>
                <a:gd name="T58" fmla="*/ 140 w 174"/>
                <a:gd name="T59" fmla="*/ 24 h 170"/>
                <a:gd name="T60" fmla="*/ 130 w 174"/>
                <a:gd name="T61" fmla="*/ 14 h 170"/>
                <a:gd name="T62" fmla="*/ 130 w 174"/>
                <a:gd name="T63" fmla="*/ 6 h 170"/>
                <a:gd name="T64" fmla="*/ 44 w 174"/>
                <a:gd name="T65" fmla="*/ 6 h 170"/>
                <a:gd name="T66" fmla="*/ 44 w 174"/>
                <a:gd name="T67" fmla="*/ 14 h 170"/>
                <a:gd name="T68" fmla="*/ 34 w 174"/>
                <a:gd name="T69" fmla="*/ 24 h 170"/>
                <a:gd name="T70" fmla="*/ 24 w 174"/>
                <a:gd name="T71" fmla="*/ 14 h 170"/>
                <a:gd name="T72" fmla="*/ 24 w 174"/>
                <a:gd name="T73" fmla="*/ 6 h 170"/>
                <a:gd name="T74" fmla="*/ 10 w 174"/>
                <a:gd name="T75"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0">
                  <a:moveTo>
                    <a:pt x="164" y="170"/>
                  </a:moveTo>
                  <a:cubicBezTo>
                    <a:pt x="10" y="170"/>
                    <a:pt x="10" y="170"/>
                    <a:pt x="10" y="170"/>
                  </a:cubicBezTo>
                  <a:cubicBezTo>
                    <a:pt x="5" y="170"/>
                    <a:pt x="0" y="165"/>
                    <a:pt x="0" y="160"/>
                  </a:cubicBezTo>
                  <a:cubicBezTo>
                    <a:pt x="0" y="10"/>
                    <a:pt x="0" y="10"/>
                    <a:pt x="0" y="10"/>
                  </a:cubicBezTo>
                  <a:cubicBezTo>
                    <a:pt x="0" y="4"/>
                    <a:pt x="5" y="0"/>
                    <a:pt x="10" y="0"/>
                  </a:cubicBezTo>
                  <a:cubicBezTo>
                    <a:pt x="30" y="0"/>
                    <a:pt x="30" y="0"/>
                    <a:pt x="30" y="0"/>
                  </a:cubicBezTo>
                  <a:cubicBezTo>
                    <a:pt x="30" y="14"/>
                    <a:pt x="30" y="14"/>
                    <a:pt x="30" y="14"/>
                  </a:cubicBezTo>
                  <a:cubicBezTo>
                    <a:pt x="30" y="16"/>
                    <a:pt x="31" y="18"/>
                    <a:pt x="34" y="18"/>
                  </a:cubicBezTo>
                  <a:cubicBezTo>
                    <a:pt x="36" y="18"/>
                    <a:pt x="38" y="16"/>
                    <a:pt x="38" y="14"/>
                  </a:cubicBezTo>
                  <a:cubicBezTo>
                    <a:pt x="38" y="0"/>
                    <a:pt x="38" y="0"/>
                    <a:pt x="38" y="0"/>
                  </a:cubicBezTo>
                  <a:cubicBezTo>
                    <a:pt x="136" y="0"/>
                    <a:pt x="136" y="0"/>
                    <a:pt x="136" y="0"/>
                  </a:cubicBezTo>
                  <a:cubicBezTo>
                    <a:pt x="136" y="14"/>
                    <a:pt x="136" y="14"/>
                    <a:pt x="136" y="14"/>
                  </a:cubicBezTo>
                  <a:cubicBezTo>
                    <a:pt x="136" y="16"/>
                    <a:pt x="138" y="18"/>
                    <a:pt x="140" y="18"/>
                  </a:cubicBezTo>
                  <a:cubicBezTo>
                    <a:pt x="143" y="18"/>
                    <a:pt x="144" y="16"/>
                    <a:pt x="144" y="14"/>
                  </a:cubicBezTo>
                  <a:cubicBezTo>
                    <a:pt x="144" y="0"/>
                    <a:pt x="144" y="0"/>
                    <a:pt x="144" y="0"/>
                  </a:cubicBezTo>
                  <a:cubicBezTo>
                    <a:pt x="164" y="0"/>
                    <a:pt x="164" y="0"/>
                    <a:pt x="164" y="0"/>
                  </a:cubicBezTo>
                  <a:cubicBezTo>
                    <a:pt x="169" y="0"/>
                    <a:pt x="174" y="4"/>
                    <a:pt x="174" y="10"/>
                  </a:cubicBezTo>
                  <a:cubicBezTo>
                    <a:pt x="174" y="160"/>
                    <a:pt x="174" y="160"/>
                    <a:pt x="174" y="160"/>
                  </a:cubicBezTo>
                  <a:cubicBezTo>
                    <a:pt x="174" y="165"/>
                    <a:pt x="169" y="170"/>
                    <a:pt x="164" y="170"/>
                  </a:cubicBezTo>
                  <a:close/>
                  <a:moveTo>
                    <a:pt x="10" y="6"/>
                  </a:moveTo>
                  <a:cubicBezTo>
                    <a:pt x="8" y="6"/>
                    <a:pt x="6" y="8"/>
                    <a:pt x="6" y="10"/>
                  </a:cubicBezTo>
                  <a:cubicBezTo>
                    <a:pt x="6" y="160"/>
                    <a:pt x="6" y="160"/>
                    <a:pt x="6" y="160"/>
                  </a:cubicBezTo>
                  <a:cubicBezTo>
                    <a:pt x="6" y="162"/>
                    <a:pt x="8" y="164"/>
                    <a:pt x="10" y="164"/>
                  </a:cubicBezTo>
                  <a:cubicBezTo>
                    <a:pt x="164" y="164"/>
                    <a:pt x="164" y="164"/>
                    <a:pt x="164" y="164"/>
                  </a:cubicBezTo>
                  <a:cubicBezTo>
                    <a:pt x="166" y="164"/>
                    <a:pt x="168" y="162"/>
                    <a:pt x="168" y="160"/>
                  </a:cubicBezTo>
                  <a:cubicBezTo>
                    <a:pt x="168" y="10"/>
                    <a:pt x="168" y="10"/>
                    <a:pt x="168" y="10"/>
                  </a:cubicBezTo>
                  <a:cubicBezTo>
                    <a:pt x="168" y="8"/>
                    <a:pt x="166" y="6"/>
                    <a:pt x="164" y="6"/>
                  </a:cubicBezTo>
                  <a:cubicBezTo>
                    <a:pt x="150" y="6"/>
                    <a:pt x="150" y="6"/>
                    <a:pt x="150" y="6"/>
                  </a:cubicBezTo>
                  <a:cubicBezTo>
                    <a:pt x="150" y="14"/>
                    <a:pt x="150" y="14"/>
                    <a:pt x="150" y="14"/>
                  </a:cubicBezTo>
                  <a:cubicBezTo>
                    <a:pt x="150" y="19"/>
                    <a:pt x="146" y="24"/>
                    <a:pt x="140" y="24"/>
                  </a:cubicBezTo>
                  <a:cubicBezTo>
                    <a:pt x="135" y="24"/>
                    <a:pt x="130" y="19"/>
                    <a:pt x="130" y="14"/>
                  </a:cubicBezTo>
                  <a:cubicBezTo>
                    <a:pt x="130" y="6"/>
                    <a:pt x="130" y="6"/>
                    <a:pt x="130" y="6"/>
                  </a:cubicBezTo>
                  <a:cubicBezTo>
                    <a:pt x="44" y="6"/>
                    <a:pt x="44" y="6"/>
                    <a:pt x="44" y="6"/>
                  </a:cubicBezTo>
                  <a:cubicBezTo>
                    <a:pt x="44" y="14"/>
                    <a:pt x="44" y="14"/>
                    <a:pt x="44" y="14"/>
                  </a:cubicBezTo>
                  <a:cubicBezTo>
                    <a:pt x="44" y="19"/>
                    <a:pt x="39" y="24"/>
                    <a:pt x="34" y="24"/>
                  </a:cubicBezTo>
                  <a:cubicBezTo>
                    <a:pt x="28" y="24"/>
                    <a:pt x="24" y="19"/>
                    <a:pt x="24" y="14"/>
                  </a:cubicBezTo>
                  <a:cubicBezTo>
                    <a:pt x="24" y="6"/>
                    <a:pt x="24" y="6"/>
                    <a:pt x="24" y="6"/>
                  </a:cubicBezTo>
                  <a:lnTo>
                    <a:pt x="1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78" name="Freeform 38"/>
            <p:cNvSpPr/>
            <p:nvPr/>
          </p:nvSpPr>
          <p:spPr bwMode="auto">
            <a:xfrm>
              <a:off x="78" y="11"/>
              <a:ext cx="11" cy="12"/>
            </a:xfrm>
            <a:custGeom>
              <a:avLst/>
              <a:gdLst>
                <a:gd name="T0" fmla="*/ 10 w 20"/>
                <a:gd name="T1" fmla="*/ 21 h 21"/>
                <a:gd name="T2" fmla="*/ 0 w 20"/>
                <a:gd name="T3" fmla="*/ 11 h 21"/>
                <a:gd name="T4" fmla="*/ 0 w 20"/>
                <a:gd name="T5" fmla="*/ 0 h 21"/>
                <a:gd name="T6" fmla="*/ 6 w 20"/>
                <a:gd name="T7" fmla="*/ 0 h 21"/>
                <a:gd name="T8" fmla="*/ 6 w 20"/>
                <a:gd name="T9" fmla="*/ 11 h 21"/>
                <a:gd name="T10" fmla="*/ 10 w 20"/>
                <a:gd name="T11" fmla="*/ 15 h 21"/>
                <a:gd name="T12" fmla="*/ 14 w 20"/>
                <a:gd name="T13" fmla="*/ 11 h 21"/>
                <a:gd name="T14" fmla="*/ 14 w 20"/>
                <a:gd name="T15" fmla="*/ 0 h 21"/>
                <a:gd name="T16" fmla="*/ 20 w 20"/>
                <a:gd name="T17" fmla="*/ 0 h 21"/>
                <a:gd name="T18" fmla="*/ 20 w 20"/>
                <a:gd name="T19" fmla="*/ 11 h 21"/>
                <a:gd name="T20" fmla="*/ 10 w 20"/>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1">
                  <a:moveTo>
                    <a:pt x="10" y="21"/>
                  </a:moveTo>
                  <a:cubicBezTo>
                    <a:pt x="5" y="21"/>
                    <a:pt x="0" y="16"/>
                    <a:pt x="0" y="11"/>
                  </a:cubicBezTo>
                  <a:cubicBezTo>
                    <a:pt x="0" y="0"/>
                    <a:pt x="0" y="0"/>
                    <a:pt x="0" y="0"/>
                  </a:cubicBezTo>
                  <a:cubicBezTo>
                    <a:pt x="6" y="0"/>
                    <a:pt x="6" y="0"/>
                    <a:pt x="6" y="0"/>
                  </a:cubicBezTo>
                  <a:cubicBezTo>
                    <a:pt x="6" y="11"/>
                    <a:pt x="6" y="11"/>
                    <a:pt x="6" y="11"/>
                  </a:cubicBezTo>
                  <a:cubicBezTo>
                    <a:pt x="6" y="13"/>
                    <a:pt x="8" y="15"/>
                    <a:pt x="10" y="15"/>
                  </a:cubicBezTo>
                  <a:cubicBezTo>
                    <a:pt x="13" y="15"/>
                    <a:pt x="14" y="13"/>
                    <a:pt x="14" y="11"/>
                  </a:cubicBezTo>
                  <a:cubicBezTo>
                    <a:pt x="14" y="0"/>
                    <a:pt x="14" y="0"/>
                    <a:pt x="14" y="0"/>
                  </a:cubicBezTo>
                  <a:cubicBezTo>
                    <a:pt x="20" y="0"/>
                    <a:pt x="20" y="0"/>
                    <a:pt x="20" y="0"/>
                  </a:cubicBezTo>
                  <a:cubicBezTo>
                    <a:pt x="20" y="11"/>
                    <a:pt x="20" y="11"/>
                    <a:pt x="20" y="11"/>
                  </a:cubicBezTo>
                  <a:cubicBezTo>
                    <a:pt x="20" y="16"/>
                    <a:pt x="16" y="21"/>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79" name="Rectangle 39"/>
            <p:cNvSpPr>
              <a:spLocks noChangeArrowheads="1"/>
            </p:cNvSpPr>
            <p:nvPr/>
          </p:nvSpPr>
          <p:spPr bwMode="auto">
            <a:xfrm>
              <a:off x="2" y="32"/>
              <a:ext cx="100"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grpSp>
      <p:grpSp>
        <p:nvGrpSpPr>
          <p:cNvPr id="80" name="Group 40"/>
          <p:cNvGrpSpPr/>
          <p:nvPr/>
        </p:nvGrpSpPr>
        <p:grpSpPr bwMode="auto">
          <a:xfrm>
            <a:off x="892263" y="2303524"/>
            <a:ext cx="174642" cy="168292"/>
            <a:chOff x="0" y="0"/>
            <a:chExt cx="110" cy="106"/>
          </a:xfrm>
          <a:solidFill>
            <a:schemeClr val="bg1"/>
          </a:solidFill>
        </p:grpSpPr>
        <p:sp>
          <p:nvSpPr>
            <p:cNvPr id="81" name="Freeform 41"/>
            <p:cNvSpPr/>
            <p:nvPr/>
          </p:nvSpPr>
          <p:spPr bwMode="auto">
            <a:xfrm>
              <a:off x="0" y="0"/>
              <a:ext cx="110" cy="69"/>
            </a:xfrm>
            <a:custGeom>
              <a:avLst/>
              <a:gdLst>
                <a:gd name="T0" fmla="*/ 157 w 186"/>
                <a:gd name="T1" fmla="*/ 118 h 118"/>
                <a:gd name="T2" fmla="*/ 103 w 186"/>
                <a:gd name="T3" fmla="*/ 118 h 118"/>
                <a:gd name="T4" fmla="*/ 103 w 186"/>
                <a:gd name="T5" fmla="*/ 113 h 118"/>
                <a:gd name="T6" fmla="*/ 157 w 186"/>
                <a:gd name="T7" fmla="*/ 113 h 118"/>
                <a:gd name="T8" fmla="*/ 180 w 186"/>
                <a:gd name="T9" fmla="*/ 89 h 118"/>
                <a:gd name="T10" fmla="*/ 158 w 186"/>
                <a:gd name="T11" fmla="*/ 66 h 118"/>
                <a:gd name="T12" fmla="*/ 153 w 186"/>
                <a:gd name="T13" fmla="*/ 66 h 118"/>
                <a:gd name="T14" fmla="*/ 155 w 186"/>
                <a:gd name="T15" fmla="*/ 62 h 118"/>
                <a:gd name="T16" fmla="*/ 159 w 186"/>
                <a:gd name="T17" fmla="*/ 44 h 118"/>
                <a:gd name="T18" fmla="*/ 121 w 186"/>
                <a:gd name="T19" fmla="*/ 6 h 118"/>
                <a:gd name="T20" fmla="*/ 89 w 186"/>
                <a:gd name="T21" fmla="*/ 22 h 118"/>
                <a:gd name="T22" fmla="*/ 87 w 186"/>
                <a:gd name="T23" fmla="*/ 24 h 118"/>
                <a:gd name="T24" fmla="*/ 85 w 186"/>
                <a:gd name="T25" fmla="*/ 22 h 118"/>
                <a:gd name="T26" fmla="*/ 69 w 186"/>
                <a:gd name="T27" fmla="*/ 15 h 118"/>
                <a:gd name="T28" fmla="*/ 47 w 186"/>
                <a:gd name="T29" fmla="*/ 36 h 118"/>
                <a:gd name="T30" fmla="*/ 47 w 186"/>
                <a:gd name="T31" fmla="*/ 39 h 118"/>
                <a:gd name="T32" fmla="*/ 43 w 186"/>
                <a:gd name="T33" fmla="*/ 39 h 118"/>
                <a:gd name="T34" fmla="*/ 6 w 186"/>
                <a:gd name="T35" fmla="*/ 76 h 118"/>
                <a:gd name="T36" fmla="*/ 42 w 186"/>
                <a:gd name="T37" fmla="*/ 113 h 118"/>
                <a:gd name="T38" fmla="*/ 42 w 186"/>
                <a:gd name="T39" fmla="*/ 113 h 118"/>
                <a:gd name="T40" fmla="*/ 83 w 186"/>
                <a:gd name="T41" fmla="*/ 113 h 118"/>
                <a:gd name="T42" fmla="*/ 83 w 186"/>
                <a:gd name="T43" fmla="*/ 118 h 118"/>
                <a:gd name="T44" fmla="*/ 38 w 186"/>
                <a:gd name="T45" fmla="*/ 118 h 118"/>
                <a:gd name="T46" fmla="*/ 0 w 186"/>
                <a:gd name="T47" fmla="*/ 76 h 118"/>
                <a:gd name="T48" fmla="*/ 42 w 186"/>
                <a:gd name="T49" fmla="*/ 33 h 118"/>
                <a:gd name="T50" fmla="*/ 69 w 186"/>
                <a:gd name="T51" fmla="*/ 10 h 118"/>
                <a:gd name="T52" fmla="*/ 86 w 186"/>
                <a:gd name="T53" fmla="*/ 15 h 118"/>
                <a:gd name="T54" fmla="*/ 121 w 186"/>
                <a:gd name="T55" fmla="*/ 0 h 118"/>
                <a:gd name="T56" fmla="*/ 165 w 186"/>
                <a:gd name="T57" fmla="*/ 44 h 118"/>
                <a:gd name="T58" fmla="*/ 162 w 186"/>
                <a:gd name="T59" fmla="*/ 61 h 118"/>
                <a:gd name="T60" fmla="*/ 186 w 186"/>
                <a:gd name="T61" fmla="*/ 89 h 118"/>
                <a:gd name="T62" fmla="*/ 157 w 186"/>
                <a:gd name="T6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118">
                  <a:moveTo>
                    <a:pt x="157" y="118"/>
                  </a:moveTo>
                  <a:cubicBezTo>
                    <a:pt x="103" y="118"/>
                    <a:pt x="103" y="118"/>
                    <a:pt x="103" y="118"/>
                  </a:cubicBezTo>
                  <a:cubicBezTo>
                    <a:pt x="103" y="113"/>
                    <a:pt x="103" y="113"/>
                    <a:pt x="103" y="113"/>
                  </a:cubicBezTo>
                  <a:cubicBezTo>
                    <a:pt x="157" y="113"/>
                    <a:pt x="157" y="113"/>
                    <a:pt x="157" y="113"/>
                  </a:cubicBezTo>
                  <a:cubicBezTo>
                    <a:pt x="170" y="113"/>
                    <a:pt x="180" y="102"/>
                    <a:pt x="180" y="89"/>
                  </a:cubicBezTo>
                  <a:cubicBezTo>
                    <a:pt x="180" y="77"/>
                    <a:pt x="170" y="67"/>
                    <a:pt x="158" y="66"/>
                  </a:cubicBezTo>
                  <a:cubicBezTo>
                    <a:pt x="153" y="66"/>
                    <a:pt x="153" y="66"/>
                    <a:pt x="153" y="66"/>
                  </a:cubicBezTo>
                  <a:cubicBezTo>
                    <a:pt x="155" y="62"/>
                    <a:pt x="155" y="62"/>
                    <a:pt x="155" y="62"/>
                  </a:cubicBezTo>
                  <a:cubicBezTo>
                    <a:pt x="158" y="56"/>
                    <a:pt x="159" y="51"/>
                    <a:pt x="159" y="44"/>
                  </a:cubicBezTo>
                  <a:cubicBezTo>
                    <a:pt x="159" y="23"/>
                    <a:pt x="142" y="6"/>
                    <a:pt x="121" y="6"/>
                  </a:cubicBezTo>
                  <a:cubicBezTo>
                    <a:pt x="108" y="6"/>
                    <a:pt x="97" y="12"/>
                    <a:pt x="89" y="22"/>
                  </a:cubicBezTo>
                  <a:cubicBezTo>
                    <a:pt x="87" y="24"/>
                    <a:pt x="87" y="24"/>
                    <a:pt x="87" y="24"/>
                  </a:cubicBezTo>
                  <a:cubicBezTo>
                    <a:pt x="85" y="22"/>
                    <a:pt x="85" y="22"/>
                    <a:pt x="85" y="22"/>
                  </a:cubicBezTo>
                  <a:cubicBezTo>
                    <a:pt x="81" y="18"/>
                    <a:pt x="75" y="15"/>
                    <a:pt x="69" y="15"/>
                  </a:cubicBezTo>
                  <a:cubicBezTo>
                    <a:pt x="58" y="15"/>
                    <a:pt x="48" y="25"/>
                    <a:pt x="47" y="36"/>
                  </a:cubicBezTo>
                  <a:cubicBezTo>
                    <a:pt x="47" y="39"/>
                    <a:pt x="47" y="39"/>
                    <a:pt x="47" y="39"/>
                  </a:cubicBezTo>
                  <a:cubicBezTo>
                    <a:pt x="43" y="39"/>
                    <a:pt x="43" y="39"/>
                    <a:pt x="43" y="39"/>
                  </a:cubicBezTo>
                  <a:cubicBezTo>
                    <a:pt x="23" y="39"/>
                    <a:pt x="6" y="55"/>
                    <a:pt x="6" y="76"/>
                  </a:cubicBezTo>
                  <a:cubicBezTo>
                    <a:pt x="6" y="96"/>
                    <a:pt x="22" y="112"/>
                    <a:pt x="42" y="113"/>
                  </a:cubicBezTo>
                  <a:cubicBezTo>
                    <a:pt x="42" y="113"/>
                    <a:pt x="42" y="113"/>
                    <a:pt x="42" y="113"/>
                  </a:cubicBezTo>
                  <a:cubicBezTo>
                    <a:pt x="83" y="113"/>
                    <a:pt x="83" y="113"/>
                    <a:pt x="83" y="113"/>
                  </a:cubicBezTo>
                  <a:cubicBezTo>
                    <a:pt x="83" y="118"/>
                    <a:pt x="83" y="118"/>
                    <a:pt x="83" y="118"/>
                  </a:cubicBezTo>
                  <a:cubicBezTo>
                    <a:pt x="38" y="118"/>
                    <a:pt x="38" y="118"/>
                    <a:pt x="38" y="118"/>
                  </a:cubicBezTo>
                  <a:cubicBezTo>
                    <a:pt x="17" y="116"/>
                    <a:pt x="0" y="98"/>
                    <a:pt x="0" y="76"/>
                  </a:cubicBezTo>
                  <a:cubicBezTo>
                    <a:pt x="0" y="52"/>
                    <a:pt x="19" y="34"/>
                    <a:pt x="42" y="33"/>
                  </a:cubicBezTo>
                  <a:cubicBezTo>
                    <a:pt x="44" y="20"/>
                    <a:pt x="55" y="10"/>
                    <a:pt x="69" y="10"/>
                  </a:cubicBezTo>
                  <a:cubicBezTo>
                    <a:pt x="76" y="10"/>
                    <a:pt x="82" y="12"/>
                    <a:pt x="86" y="15"/>
                  </a:cubicBezTo>
                  <a:cubicBezTo>
                    <a:pt x="95" y="5"/>
                    <a:pt x="107" y="0"/>
                    <a:pt x="121" y="0"/>
                  </a:cubicBezTo>
                  <a:cubicBezTo>
                    <a:pt x="145" y="0"/>
                    <a:pt x="165" y="20"/>
                    <a:pt x="165" y="44"/>
                  </a:cubicBezTo>
                  <a:cubicBezTo>
                    <a:pt x="165" y="50"/>
                    <a:pt x="164" y="56"/>
                    <a:pt x="162" y="61"/>
                  </a:cubicBezTo>
                  <a:cubicBezTo>
                    <a:pt x="176" y="63"/>
                    <a:pt x="186" y="75"/>
                    <a:pt x="186" y="89"/>
                  </a:cubicBezTo>
                  <a:cubicBezTo>
                    <a:pt x="186" y="105"/>
                    <a:pt x="173" y="118"/>
                    <a:pt x="157"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82" name="Freeform 42"/>
            <p:cNvSpPr/>
            <p:nvPr/>
          </p:nvSpPr>
          <p:spPr bwMode="auto">
            <a:xfrm>
              <a:off x="37" y="85"/>
              <a:ext cx="36" cy="21"/>
            </a:xfrm>
            <a:custGeom>
              <a:avLst/>
              <a:gdLst>
                <a:gd name="T0" fmla="*/ 18 w 36"/>
                <a:gd name="T1" fmla="*/ 21 h 21"/>
                <a:gd name="T2" fmla="*/ 0 w 36"/>
                <a:gd name="T3" fmla="*/ 3 h 21"/>
                <a:gd name="T4" fmla="*/ 2 w 36"/>
                <a:gd name="T5" fmla="*/ 0 h 21"/>
                <a:gd name="T6" fmla="*/ 18 w 36"/>
                <a:gd name="T7" fmla="*/ 16 h 21"/>
                <a:gd name="T8" fmla="*/ 34 w 36"/>
                <a:gd name="T9" fmla="*/ 0 h 21"/>
                <a:gd name="T10" fmla="*/ 36 w 36"/>
                <a:gd name="T11" fmla="*/ 3 h 21"/>
                <a:gd name="T12" fmla="*/ 18 w 3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36" h="21">
                  <a:moveTo>
                    <a:pt x="18" y="21"/>
                  </a:moveTo>
                  <a:lnTo>
                    <a:pt x="0" y="3"/>
                  </a:lnTo>
                  <a:lnTo>
                    <a:pt x="2" y="0"/>
                  </a:lnTo>
                  <a:lnTo>
                    <a:pt x="18" y="16"/>
                  </a:lnTo>
                  <a:lnTo>
                    <a:pt x="34" y="0"/>
                  </a:lnTo>
                  <a:lnTo>
                    <a:pt x="36" y="3"/>
                  </a:lnTo>
                  <a:lnTo>
                    <a:pt x="1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sp>
          <p:nvSpPr>
            <p:cNvPr id="83" name="Rectangle 43"/>
            <p:cNvSpPr>
              <a:spLocks noChangeArrowheads="1"/>
            </p:cNvSpPr>
            <p:nvPr/>
          </p:nvSpPr>
          <p:spPr bwMode="auto">
            <a:xfrm>
              <a:off x="53" y="35"/>
              <a:ext cx="4"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buFont typeface="Arial" panose="020B0604020202020204" pitchFamily="34" charset="0"/>
                <a:buNone/>
              </a:pPr>
              <a:endParaRPr lang="zh-CN" altLang="en-US" sz="800">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0-#ppt_w/2"/>
                                          </p:val>
                                        </p:tav>
                                        <p:tav tm="100000">
                                          <p:val>
                                            <p:strVal val="#ppt_x"/>
                                          </p:val>
                                        </p:tav>
                                      </p:tavLst>
                                    </p:anim>
                                    <p:anim calcmode="lin" valueType="num">
                                      <p:cBhvr additive="base">
                                        <p:cTn id="16" dur="500" fill="hold"/>
                                        <p:tgtEl>
                                          <p:spTgt spid="6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0-#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0-#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500" fill="hold"/>
                                        <p:tgtEl>
                                          <p:spTgt spid="64"/>
                                        </p:tgtEl>
                                        <p:attrNameLst>
                                          <p:attrName>ppt_x</p:attrName>
                                        </p:attrNameLst>
                                      </p:cBhvr>
                                      <p:tavLst>
                                        <p:tav tm="0">
                                          <p:val>
                                            <p:strVal val="0-#ppt_w/2"/>
                                          </p:val>
                                        </p:tav>
                                        <p:tav tm="100000">
                                          <p:val>
                                            <p:strVal val="#ppt_x"/>
                                          </p:val>
                                        </p:tav>
                                      </p:tavLst>
                                    </p:anim>
                                    <p:anim calcmode="lin" valueType="num">
                                      <p:cBhvr additive="base">
                                        <p:cTn id="40" dur="500" fill="hold"/>
                                        <p:tgtEl>
                                          <p:spTgt spid="64"/>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500" fill="hold"/>
                                        <p:tgtEl>
                                          <p:spTgt spid="69"/>
                                        </p:tgtEl>
                                        <p:attrNameLst>
                                          <p:attrName>ppt_x</p:attrName>
                                        </p:attrNameLst>
                                      </p:cBhvr>
                                      <p:tavLst>
                                        <p:tav tm="0">
                                          <p:val>
                                            <p:strVal val="0-#ppt_w/2"/>
                                          </p:val>
                                        </p:tav>
                                        <p:tav tm="100000">
                                          <p:val>
                                            <p:strVal val="#ppt_x"/>
                                          </p:val>
                                        </p:tav>
                                      </p:tavLst>
                                    </p:anim>
                                    <p:anim calcmode="lin" valueType="num">
                                      <p:cBhvr additive="base">
                                        <p:cTn id="44" dur="500" fill="hold"/>
                                        <p:tgtEl>
                                          <p:spTgt spid="69"/>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0-#ppt_w/2"/>
                                          </p:val>
                                        </p:tav>
                                        <p:tav tm="100000">
                                          <p:val>
                                            <p:strVal val="#ppt_x"/>
                                          </p:val>
                                        </p:tav>
                                      </p:tavLst>
                                    </p:anim>
                                    <p:anim calcmode="lin" valueType="num">
                                      <p:cBhvr additive="base">
                                        <p:cTn id="48" dur="500" fill="hold"/>
                                        <p:tgtEl>
                                          <p:spTgt spid="74"/>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anim calcmode="lin" valueType="num">
                                      <p:cBhvr additive="base">
                                        <p:cTn id="51" dur="500" fill="hold"/>
                                        <p:tgtEl>
                                          <p:spTgt spid="80"/>
                                        </p:tgtEl>
                                        <p:attrNameLst>
                                          <p:attrName>ppt_x</p:attrName>
                                        </p:attrNameLst>
                                      </p:cBhvr>
                                      <p:tavLst>
                                        <p:tav tm="0">
                                          <p:val>
                                            <p:strVal val="0-#ppt_w/2"/>
                                          </p:val>
                                        </p:tav>
                                        <p:tav tm="100000">
                                          <p:val>
                                            <p:strVal val="#ppt_x"/>
                                          </p:val>
                                        </p:tav>
                                      </p:tavLst>
                                    </p:anim>
                                    <p:anim calcmode="lin" valueType="num">
                                      <p:cBhvr additive="base">
                                        <p:cTn id="52" dur="500" fill="hold"/>
                                        <p:tgtEl>
                                          <p:spTgt spid="80"/>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500" fill="hold"/>
                                        <p:tgtEl>
                                          <p:spTgt spid="49"/>
                                        </p:tgtEl>
                                        <p:attrNameLst>
                                          <p:attrName>ppt_w</p:attrName>
                                        </p:attrNameLst>
                                      </p:cBhvr>
                                      <p:tavLst>
                                        <p:tav tm="0">
                                          <p:val>
                                            <p:fltVal val="0"/>
                                          </p:val>
                                        </p:tav>
                                        <p:tav tm="100000">
                                          <p:val>
                                            <p:strVal val="#ppt_w"/>
                                          </p:val>
                                        </p:tav>
                                      </p:tavLst>
                                    </p:anim>
                                    <p:anim calcmode="lin" valueType="num">
                                      <p:cBhvr>
                                        <p:cTn id="57" dur="500" fill="hold"/>
                                        <p:tgtEl>
                                          <p:spTgt spid="49"/>
                                        </p:tgtEl>
                                        <p:attrNameLst>
                                          <p:attrName>ppt_h</p:attrName>
                                        </p:attrNameLst>
                                      </p:cBhvr>
                                      <p:tavLst>
                                        <p:tav tm="0">
                                          <p:val>
                                            <p:fltVal val="0"/>
                                          </p:val>
                                        </p:tav>
                                        <p:tav tm="100000">
                                          <p:val>
                                            <p:strVal val="#ppt_h"/>
                                          </p:val>
                                        </p:tav>
                                      </p:tavLst>
                                    </p:anim>
                                    <p:animEffect transition="in" filter="fade">
                                      <p:cBhvr>
                                        <p:cTn id="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9" grpId="0"/>
      <p:bldP spid="60" grpId="0"/>
      <p:bldP spid="61"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基本工作概述</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95" name="Parallelogram 94"/>
          <p:cNvSpPr/>
          <p:nvPr/>
        </p:nvSpPr>
        <p:spPr>
          <a:xfrm flipH="1">
            <a:off x="2793472" y="2847609"/>
            <a:ext cx="510505" cy="147145"/>
          </a:xfrm>
          <a:prstGeom prst="parallelogram">
            <a:avLst>
              <a:gd name="adj" fmla="val 69944"/>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96" name="Rectangle 95"/>
          <p:cNvSpPr/>
          <p:nvPr/>
        </p:nvSpPr>
        <p:spPr>
          <a:xfrm>
            <a:off x="1918218" y="2991936"/>
            <a:ext cx="1386258" cy="361633"/>
          </a:xfrm>
          <a:prstGeom prst="rect">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97" name="Parallelogram 96"/>
          <p:cNvSpPr/>
          <p:nvPr/>
        </p:nvSpPr>
        <p:spPr>
          <a:xfrm flipH="1">
            <a:off x="3668727" y="2341521"/>
            <a:ext cx="510505" cy="147145"/>
          </a:xfrm>
          <a:prstGeom prst="parallelogram">
            <a:avLst>
              <a:gd name="adj" fmla="val 6994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98" name="Rectangle 97"/>
          <p:cNvSpPr/>
          <p:nvPr/>
        </p:nvSpPr>
        <p:spPr>
          <a:xfrm>
            <a:off x="2793472" y="2485847"/>
            <a:ext cx="1386258" cy="361633"/>
          </a:xfrm>
          <a:prstGeom prst="rect">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99" name="Rectangle 98"/>
          <p:cNvSpPr/>
          <p:nvPr/>
        </p:nvSpPr>
        <p:spPr>
          <a:xfrm>
            <a:off x="3668727" y="1979889"/>
            <a:ext cx="1805545" cy="361633"/>
          </a:xfrm>
          <a:prstGeom prst="rect">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0" name="Parallelogram 99"/>
          <p:cNvSpPr/>
          <p:nvPr/>
        </p:nvSpPr>
        <p:spPr>
          <a:xfrm>
            <a:off x="4963767" y="2341521"/>
            <a:ext cx="510505" cy="147145"/>
          </a:xfrm>
          <a:prstGeom prst="parallelogram">
            <a:avLst>
              <a:gd name="adj" fmla="val 6994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1" name="Rectangle 100"/>
          <p:cNvSpPr/>
          <p:nvPr/>
        </p:nvSpPr>
        <p:spPr>
          <a:xfrm>
            <a:off x="4963767" y="2485847"/>
            <a:ext cx="1386258" cy="361633"/>
          </a:xfrm>
          <a:prstGeom prst="rect">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2" name="Parallelogram 101"/>
          <p:cNvSpPr/>
          <p:nvPr/>
        </p:nvSpPr>
        <p:spPr>
          <a:xfrm>
            <a:off x="5835903" y="2847609"/>
            <a:ext cx="510505" cy="147145"/>
          </a:xfrm>
          <a:prstGeom prst="parallelogram">
            <a:avLst>
              <a:gd name="adj" fmla="val 69944"/>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3" name="Rectangle 102"/>
          <p:cNvSpPr/>
          <p:nvPr/>
        </p:nvSpPr>
        <p:spPr>
          <a:xfrm>
            <a:off x="5835903" y="2991936"/>
            <a:ext cx="1386258" cy="361633"/>
          </a:xfrm>
          <a:prstGeom prst="rect">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0"/>
              </a:spcBef>
              <a:spcAft>
                <a:spcPts val="0"/>
              </a:spcAft>
            </a:pPr>
            <a:endParaRPr 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94" name="Title 13"/>
          <p:cNvSpPr txBox="1"/>
          <p:nvPr/>
        </p:nvSpPr>
        <p:spPr>
          <a:xfrm>
            <a:off x="3939215" y="1277937"/>
            <a:ext cx="1359171" cy="374618"/>
          </a:xfrm>
          <a:prstGeom prst="rect">
            <a:avLst/>
          </a:prstGeom>
          <a:noFill/>
        </p:spPr>
        <p:txBody>
          <a:bodyPr vert="horz" lIns="72326" tIns="36163" rIns="72326" bIns="36163"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lnSpc>
                <a:spcPct val="150000"/>
              </a:lnSpc>
              <a:spcBef>
                <a:spcPts val="0"/>
              </a:spcBef>
              <a:spcAft>
                <a:spcPts val="0"/>
              </a:spcAft>
            </a:pPr>
            <a:r>
              <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请替换文字内容，点击添加相关标题文字，修改文字内容，也可以直接复制你的内容到此。</a:t>
            </a:r>
            <a:endPar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06" name="Content Placeholder 2"/>
          <p:cNvSpPr txBox="1"/>
          <p:nvPr/>
        </p:nvSpPr>
        <p:spPr>
          <a:xfrm>
            <a:off x="690116" y="3984723"/>
            <a:ext cx="7835788" cy="614438"/>
          </a:xfrm>
          <a:prstGeom prst="rect">
            <a:avLst/>
          </a:prstGeom>
        </p:spPr>
        <p:txBody>
          <a:bodyPr vert="horz" lIns="72326" tIns="36163" rIns="72326" bIns="36163"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50000"/>
              </a:lnSpc>
              <a:spcBef>
                <a:spcPts val="0"/>
              </a:spcBef>
              <a:spcAft>
                <a:spcPts val="0"/>
              </a:spcAft>
              <a:buNone/>
            </a:pPr>
            <a:r>
              <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16" name="Title 13"/>
          <p:cNvSpPr txBox="1"/>
          <p:nvPr/>
        </p:nvSpPr>
        <p:spPr>
          <a:xfrm>
            <a:off x="1215120" y="2510100"/>
            <a:ext cx="1359171" cy="374618"/>
          </a:xfrm>
          <a:prstGeom prst="rect">
            <a:avLst/>
          </a:prstGeom>
          <a:noFill/>
        </p:spPr>
        <p:txBody>
          <a:bodyPr vert="horz" lIns="72326" tIns="36163" rIns="72326" bIns="36163"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a:lnSpc>
                <a:spcPct val="150000"/>
              </a:lnSpc>
              <a:spcBef>
                <a:spcPts val="0"/>
              </a:spcBef>
              <a:spcAft>
                <a:spcPts val="0"/>
              </a:spcAft>
            </a:pPr>
            <a:r>
              <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请替换文字内容，点击添加相关标题文字，修改文字内容，也可以直接复制你的内容到此。</a:t>
            </a:r>
            <a:endPar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17" name="Title 13"/>
          <p:cNvSpPr txBox="1"/>
          <p:nvPr/>
        </p:nvSpPr>
        <p:spPr>
          <a:xfrm>
            <a:off x="2135734" y="1973487"/>
            <a:ext cx="1359171" cy="374618"/>
          </a:xfrm>
          <a:prstGeom prst="rect">
            <a:avLst/>
          </a:prstGeom>
          <a:noFill/>
        </p:spPr>
        <p:txBody>
          <a:bodyPr vert="horz" lIns="72326" tIns="36163" rIns="72326" bIns="36163"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a:lnSpc>
                <a:spcPct val="150000"/>
              </a:lnSpc>
              <a:spcBef>
                <a:spcPts val="0"/>
              </a:spcBef>
              <a:spcAft>
                <a:spcPts val="0"/>
              </a:spcAft>
            </a:pPr>
            <a:r>
              <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请替换文字内容，点击添加相关标题文字，修改文字内容，也可以直接复制你的内容到此。</a:t>
            </a:r>
            <a:endPar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18" name="Title 13"/>
          <p:cNvSpPr txBox="1"/>
          <p:nvPr/>
        </p:nvSpPr>
        <p:spPr>
          <a:xfrm>
            <a:off x="5778070" y="1988477"/>
            <a:ext cx="1359171" cy="374618"/>
          </a:xfrm>
          <a:prstGeom prst="rect">
            <a:avLst/>
          </a:prstGeom>
          <a:noFill/>
        </p:spPr>
        <p:txBody>
          <a:bodyPr vert="horz" lIns="72326" tIns="36163" rIns="72326" bIns="36163"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a:lnSpc>
                <a:spcPct val="150000"/>
              </a:lnSpc>
              <a:spcBef>
                <a:spcPts val="0"/>
              </a:spcBef>
              <a:spcAft>
                <a:spcPts val="0"/>
              </a:spcAft>
            </a:pPr>
            <a:r>
              <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请替换文字内容，点击添加相关标题文字，修改文字内容，也可以直接复制你的内容到此。</a:t>
            </a:r>
            <a:endPar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
        <p:nvSpPr>
          <p:cNvPr id="119" name="Title 13"/>
          <p:cNvSpPr txBox="1"/>
          <p:nvPr/>
        </p:nvSpPr>
        <p:spPr>
          <a:xfrm>
            <a:off x="6562931" y="2506357"/>
            <a:ext cx="1359171" cy="374618"/>
          </a:xfrm>
          <a:prstGeom prst="rect">
            <a:avLst/>
          </a:prstGeom>
          <a:noFill/>
        </p:spPr>
        <p:txBody>
          <a:bodyPr vert="horz" lIns="72326" tIns="36163" rIns="72326" bIns="36163"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a:lnSpc>
                <a:spcPct val="150000"/>
              </a:lnSpc>
              <a:spcBef>
                <a:spcPts val="0"/>
              </a:spcBef>
              <a:spcAft>
                <a:spcPts val="0"/>
              </a:spcAft>
            </a:pPr>
            <a:r>
              <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rPr>
              <a:t>请替换文字内容，点击添加相关标题文字，修改文字内容，也可以直接复制你的内容到此。</a:t>
            </a:r>
            <a:endParaRPr lang="zh-CN" altLang="en-US" sz="600" dirty="0">
              <a:solidFill>
                <a:schemeClr val="tx1"/>
              </a:solidFill>
              <a:latin typeface="微软雅黑" panose="020B0503020204020204" charset="-122"/>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wipe(down)">
                                      <p:cBhvr>
                                        <p:cTn id="13" dur="500"/>
                                        <p:tgtEl>
                                          <p:spTgt spid="9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wipe(left)">
                                      <p:cBhvr>
                                        <p:cTn id="16" dur="500"/>
                                        <p:tgtEl>
                                          <p:spTgt spid="9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wipe(left)">
                                      <p:cBhvr>
                                        <p:cTn id="19" dur="500"/>
                                        <p:tgtEl>
                                          <p:spTgt spid="1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down)">
                                      <p:cBhvr>
                                        <p:cTn id="22" dur="500"/>
                                        <p:tgtEl>
                                          <p:spTgt spid="9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wipe(left)">
                                      <p:cBhvr>
                                        <p:cTn id="25" dur="500"/>
                                        <p:tgtEl>
                                          <p:spTgt spid="9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wipe(left)">
                                      <p:cBhvr>
                                        <p:cTn id="28" dur="500"/>
                                        <p:tgtEl>
                                          <p:spTgt spid="9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up)">
                                      <p:cBhvr>
                                        <p:cTn id="31" dur="500"/>
                                        <p:tgtEl>
                                          <p:spTgt spid="10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wipe(left)">
                                      <p:cBhvr>
                                        <p:cTn id="34" dur="500"/>
                                        <p:tgtEl>
                                          <p:spTgt spid="101"/>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wipe(right)">
                                      <p:cBhvr>
                                        <p:cTn id="37" dur="500"/>
                                        <p:tgtEl>
                                          <p:spTgt spid="11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wipe(up)">
                                      <p:cBhvr>
                                        <p:cTn id="40" dur="500"/>
                                        <p:tgtEl>
                                          <p:spTgt spid="10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left)">
                                      <p:cBhvr>
                                        <p:cTn id="43" dur="500"/>
                                        <p:tgtEl>
                                          <p:spTgt spid="103"/>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right)">
                                      <p:cBhvr>
                                        <p:cTn id="46" dur="500"/>
                                        <p:tgtEl>
                                          <p:spTgt spid="119"/>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500"/>
                                        <p:tgtEl>
                                          <p:spTgt spid="106"/>
                                        </p:tgtEl>
                                      </p:cBhvr>
                                    </p:animEffect>
                                    <p:anim calcmode="lin" valueType="num">
                                      <p:cBhvr>
                                        <p:cTn id="50" dur="500" fill="hold"/>
                                        <p:tgtEl>
                                          <p:spTgt spid="106"/>
                                        </p:tgtEl>
                                        <p:attrNameLst>
                                          <p:attrName>ppt_x</p:attrName>
                                        </p:attrNameLst>
                                      </p:cBhvr>
                                      <p:tavLst>
                                        <p:tav tm="0">
                                          <p:val>
                                            <p:strVal val="#ppt_x"/>
                                          </p:val>
                                        </p:tav>
                                        <p:tav tm="100000">
                                          <p:val>
                                            <p:strVal val="#ppt_x"/>
                                          </p:val>
                                        </p:tav>
                                      </p:tavLst>
                                    </p:anim>
                                    <p:anim calcmode="lin" valueType="num">
                                      <p:cBhvr>
                                        <p:cTn id="51"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ldLvl="0" animBg="1"/>
      <p:bldP spid="96" grpId="0" bldLvl="0" animBg="1"/>
      <p:bldP spid="97" grpId="0" bldLvl="0" animBg="1"/>
      <p:bldP spid="98" grpId="0" bldLvl="0" animBg="1"/>
      <p:bldP spid="99" grpId="0" bldLvl="0" animBg="1"/>
      <p:bldP spid="100" grpId="0" bldLvl="0" animBg="1"/>
      <p:bldP spid="101" grpId="0" bldLvl="0" animBg="1"/>
      <p:bldP spid="102" grpId="0" bldLvl="0" animBg="1"/>
      <p:bldP spid="103" grpId="0" bldLvl="0" animBg="1"/>
      <p:bldP spid="94" grpId="0"/>
      <p:bldP spid="106" grpId="0"/>
      <p:bldP spid="116" grpId="0"/>
      <p:bldP spid="117" grpId="0"/>
      <p:bldP spid="118" grpId="0"/>
      <p:bldP spid="1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基本工作概述</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3" name="组合 2"/>
          <p:cNvGrpSpPr/>
          <p:nvPr/>
        </p:nvGrpSpPr>
        <p:grpSpPr>
          <a:xfrm>
            <a:off x="3580406" y="1460977"/>
            <a:ext cx="942587" cy="1084415"/>
            <a:chOff x="3544888" y="1419225"/>
            <a:chExt cx="1012825" cy="1165225"/>
          </a:xfrm>
          <a:solidFill>
            <a:srgbClr val="CE7B01"/>
          </a:solidFill>
        </p:grpSpPr>
        <p:sp>
          <p:nvSpPr>
            <p:cNvPr id="49" name="Freeform 7"/>
            <p:cNvSpPr/>
            <p:nvPr/>
          </p:nvSpPr>
          <p:spPr bwMode="auto">
            <a:xfrm>
              <a:off x="3606983" y="149066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25" name="Freeform 7"/>
            <p:cNvSpPr/>
            <p:nvPr/>
          </p:nvSpPr>
          <p:spPr bwMode="auto">
            <a:xfrm>
              <a:off x="3544888" y="1419225"/>
              <a:ext cx="1012825" cy="1165225"/>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sp>
        <p:nvSpPr>
          <p:cNvPr id="36" name="Freeform 24"/>
          <p:cNvSpPr>
            <a:spLocks noEditPoints="1"/>
          </p:cNvSpPr>
          <p:nvPr/>
        </p:nvSpPr>
        <p:spPr bwMode="auto">
          <a:xfrm>
            <a:off x="3878645" y="1826954"/>
            <a:ext cx="349285" cy="352460"/>
          </a:xfrm>
          <a:custGeom>
            <a:avLst/>
            <a:gdLst>
              <a:gd name="T0" fmla="*/ 52 w 105"/>
              <a:gd name="T1" fmla="*/ 0 h 106"/>
              <a:gd name="T2" fmla="*/ 89 w 105"/>
              <a:gd name="T3" fmla="*/ 16 h 106"/>
              <a:gd name="T4" fmla="*/ 90 w 105"/>
              <a:gd name="T5" fmla="*/ 16 h 106"/>
              <a:gd name="T6" fmla="*/ 105 w 105"/>
              <a:gd name="T7" fmla="*/ 53 h 106"/>
              <a:gd name="T8" fmla="*/ 89 w 105"/>
              <a:gd name="T9" fmla="*/ 90 h 106"/>
              <a:gd name="T10" fmla="*/ 89 w 105"/>
              <a:gd name="T11" fmla="*/ 90 h 106"/>
              <a:gd name="T12" fmla="*/ 52 w 105"/>
              <a:gd name="T13" fmla="*/ 106 h 106"/>
              <a:gd name="T14" fmla="*/ 15 w 105"/>
              <a:gd name="T15" fmla="*/ 90 h 106"/>
              <a:gd name="T16" fmla="*/ 0 w 105"/>
              <a:gd name="T17" fmla="*/ 53 h 106"/>
              <a:gd name="T18" fmla="*/ 15 w 105"/>
              <a:gd name="T19" fmla="*/ 16 h 106"/>
              <a:gd name="T20" fmla="*/ 15 w 105"/>
              <a:gd name="T21" fmla="*/ 16 h 106"/>
              <a:gd name="T22" fmla="*/ 15 w 105"/>
              <a:gd name="T23" fmla="*/ 16 h 106"/>
              <a:gd name="T24" fmla="*/ 52 w 105"/>
              <a:gd name="T25" fmla="*/ 0 h 106"/>
              <a:gd name="T26" fmla="*/ 75 w 105"/>
              <a:gd name="T27" fmla="*/ 49 h 106"/>
              <a:gd name="T28" fmla="*/ 75 w 105"/>
              <a:gd name="T29" fmla="*/ 49 h 106"/>
              <a:gd name="T30" fmla="*/ 56 w 105"/>
              <a:gd name="T31" fmla="*/ 49 h 106"/>
              <a:gd name="T32" fmla="*/ 56 w 105"/>
              <a:gd name="T33" fmla="*/ 17 h 106"/>
              <a:gd name="T34" fmla="*/ 52 w 105"/>
              <a:gd name="T35" fmla="*/ 13 h 106"/>
              <a:gd name="T36" fmla="*/ 48 w 105"/>
              <a:gd name="T37" fmla="*/ 17 h 106"/>
              <a:gd name="T38" fmla="*/ 48 w 105"/>
              <a:gd name="T39" fmla="*/ 53 h 106"/>
              <a:gd name="T40" fmla="*/ 48 w 105"/>
              <a:gd name="T41" fmla="*/ 53 h 106"/>
              <a:gd name="T42" fmla="*/ 52 w 105"/>
              <a:gd name="T43" fmla="*/ 57 h 106"/>
              <a:gd name="T44" fmla="*/ 75 w 105"/>
              <a:gd name="T45" fmla="*/ 57 h 106"/>
              <a:gd name="T46" fmla="*/ 79 w 105"/>
              <a:gd name="T47" fmla="*/ 53 h 106"/>
              <a:gd name="T48" fmla="*/ 75 w 105"/>
              <a:gd name="T49" fmla="*/ 49 h 106"/>
              <a:gd name="T50" fmla="*/ 84 w 105"/>
              <a:gd name="T51" fmla="*/ 22 h 106"/>
              <a:gd name="T52" fmla="*/ 84 w 105"/>
              <a:gd name="T53" fmla="*/ 22 h 106"/>
              <a:gd name="T54" fmla="*/ 52 w 105"/>
              <a:gd name="T55" fmla="*/ 8 h 106"/>
              <a:gd name="T56" fmla="*/ 21 w 105"/>
              <a:gd name="T57" fmla="*/ 21 h 106"/>
              <a:gd name="T58" fmla="*/ 21 w 105"/>
              <a:gd name="T59" fmla="*/ 22 h 106"/>
              <a:gd name="T60" fmla="*/ 8 w 105"/>
              <a:gd name="T61" fmla="*/ 53 h 106"/>
              <a:gd name="T62" fmla="*/ 21 w 105"/>
              <a:gd name="T63" fmla="*/ 84 h 106"/>
              <a:gd name="T64" fmla="*/ 52 w 105"/>
              <a:gd name="T65" fmla="*/ 98 h 106"/>
              <a:gd name="T66" fmla="*/ 83 w 105"/>
              <a:gd name="T67" fmla="*/ 85 h 106"/>
              <a:gd name="T68" fmla="*/ 84 w 105"/>
              <a:gd name="T69" fmla="*/ 84 h 106"/>
              <a:gd name="T70" fmla="*/ 97 w 105"/>
              <a:gd name="T71" fmla="*/ 53 h 106"/>
              <a:gd name="T72" fmla="*/ 84 w 105"/>
              <a:gd name="T73" fmla="*/ 22 h 106"/>
              <a:gd name="T74" fmla="*/ 84 w 105"/>
              <a:gd name="T75" fmla="*/ 2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6">
                <a:moveTo>
                  <a:pt x="52" y="0"/>
                </a:moveTo>
                <a:cubicBezTo>
                  <a:pt x="67" y="0"/>
                  <a:pt x="80" y="6"/>
                  <a:pt x="89" y="16"/>
                </a:cubicBezTo>
                <a:cubicBezTo>
                  <a:pt x="90" y="16"/>
                  <a:pt x="90" y="16"/>
                  <a:pt x="90" y="16"/>
                </a:cubicBezTo>
                <a:cubicBezTo>
                  <a:pt x="99" y="26"/>
                  <a:pt x="105" y="39"/>
                  <a:pt x="105" y="53"/>
                </a:cubicBezTo>
                <a:cubicBezTo>
                  <a:pt x="105" y="68"/>
                  <a:pt x="99" y="81"/>
                  <a:pt x="89" y="90"/>
                </a:cubicBezTo>
                <a:cubicBezTo>
                  <a:pt x="89" y="90"/>
                  <a:pt x="89" y="90"/>
                  <a:pt x="89" y="90"/>
                </a:cubicBezTo>
                <a:cubicBezTo>
                  <a:pt x="80" y="100"/>
                  <a:pt x="67" y="106"/>
                  <a:pt x="52" y="106"/>
                </a:cubicBezTo>
                <a:cubicBezTo>
                  <a:pt x="38" y="106"/>
                  <a:pt x="24" y="100"/>
                  <a:pt x="15" y="90"/>
                </a:cubicBezTo>
                <a:cubicBezTo>
                  <a:pt x="5" y="81"/>
                  <a:pt x="0" y="68"/>
                  <a:pt x="0" y="53"/>
                </a:cubicBezTo>
                <a:cubicBezTo>
                  <a:pt x="0" y="39"/>
                  <a:pt x="5" y="25"/>
                  <a:pt x="15" y="16"/>
                </a:cubicBezTo>
                <a:cubicBezTo>
                  <a:pt x="15" y="16"/>
                  <a:pt x="15" y="16"/>
                  <a:pt x="15" y="16"/>
                </a:cubicBezTo>
                <a:cubicBezTo>
                  <a:pt x="15" y="16"/>
                  <a:pt x="15" y="16"/>
                  <a:pt x="15" y="16"/>
                </a:cubicBezTo>
                <a:cubicBezTo>
                  <a:pt x="24" y="6"/>
                  <a:pt x="38" y="0"/>
                  <a:pt x="52" y="0"/>
                </a:cubicBezTo>
                <a:close/>
                <a:moveTo>
                  <a:pt x="75" y="49"/>
                </a:moveTo>
                <a:cubicBezTo>
                  <a:pt x="75" y="49"/>
                  <a:pt x="75" y="49"/>
                  <a:pt x="75" y="49"/>
                </a:cubicBezTo>
                <a:cubicBezTo>
                  <a:pt x="56" y="49"/>
                  <a:pt x="56" y="49"/>
                  <a:pt x="56" y="49"/>
                </a:cubicBezTo>
                <a:cubicBezTo>
                  <a:pt x="56" y="17"/>
                  <a:pt x="56" y="17"/>
                  <a:pt x="56" y="17"/>
                </a:cubicBezTo>
                <a:cubicBezTo>
                  <a:pt x="56" y="15"/>
                  <a:pt x="54" y="13"/>
                  <a:pt x="52" y="13"/>
                </a:cubicBezTo>
                <a:cubicBezTo>
                  <a:pt x="50" y="13"/>
                  <a:pt x="48" y="15"/>
                  <a:pt x="48" y="17"/>
                </a:cubicBezTo>
                <a:cubicBezTo>
                  <a:pt x="48" y="53"/>
                  <a:pt x="48" y="53"/>
                  <a:pt x="48" y="53"/>
                </a:cubicBezTo>
                <a:cubicBezTo>
                  <a:pt x="48" y="53"/>
                  <a:pt x="48" y="53"/>
                  <a:pt x="48" y="53"/>
                </a:cubicBezTo>
                <a:cubicBezTo>
                  <a:pt x="48" y="55"/>
                  <a:pt x="50" y="57"/>
                  <a:pt x="52" y="57"/>
                </a:cubicBezTo>
                <a:cubicBezTo>
                  <a:pt x="75" y="57"/>
                  <a:pt x="75" y="57"/>
                  <a:pt x="75" y="57"/>
                </a:cubicBezTo>
                <a:cubicBezTo>
                  <a:pt x="77" y="57"/>
                  <a:pt x="79" y="55"/>
                  <a:pt x="79" y="53"/>
                </a:cubicBezTo>
                <a:cubicBezTo>
                  <a:pt x="79" y="51"/>
                  <a:pt x="77" y="49"/>
                  <a:pt x="75" y="49"/>
                </a:cubicBezTo>
                <a:close/>
                <a:moveTo>
                  <a:pt x="84" y="22"/>
                </a:moveTo>
                <a:cubicBezTo>
                  <a:pt x="84" y="22"/>
                  <a:pt x="84" y="22"/>
                  <a:pt x="84" y="22"/>
                </a:cubicBezTo>
                <a:cubicBezTo>
                  <a:pt x="76" y="13"/>
                  <a:pt x="64" y="8"/>
                  <a:pt x="52" y="8"/>
                </a:cubicBezTo>
                <a:cubicBezTo>
                  <a:pt x="40" y="8"/>
                  <a:pt x="29" y="13"/>
                  <a:pt x="21" y="21"/>
                </a:cubicBezTo>
                <a:cubicBezTo>
                  <a:pt x="21" y="22"/>
                  <a:pt x="21" y="22"/>
                  <a:pt x="21" y="22"/>
                </a:cubicBezTo>
                <a:cubicBezTo>
                  <a:pt x="13" y="30"/>
                  <a:pt x="8" y="41"/>
                  <a:pt x="8" y="53"/>
                </a:cubicBezTo>
                <a:cubicBezTo>
                  <a:pt x="8" y="65"/>
                  <a:pt x="13" y="76"/>
                  <a:pt x="21" y="84"/>
                </a:cubicBezTo>
                <a:cubicBezTo>
                  <a:pt x="29" y="93"/>
                  <a:pt x="40" y="98"/>
                  <a:pt x="52" y="98"/>
                </a:cubicBezTo>
                <a:cubicBezTo>
                  <a:pt x="64" y="98"/>
                  <a:pt x="75" y="93"/>
                  <a:pt x="83" y="85"/>
                </a:cubicBezTo>
                <a:cubicBezTo>
                  <a:pt x="84" y="84"/>
                  <a:pt x="84" y="84"/>
                  <a:pt x="84" y="84"/>
                </a:cubicBezTo>
                <a:cubicBezTo>
                  <a:pt x="92" y="76"/>
                  <a:pt x="97" y="65"/>
                  <a:pt x="97" y="53"/>
                </a:cubicBezTo>
                <a:cubicBezTo>
                  <a:pt x="97" y="41"/>
                  <a:pt x="92" y="30"/>
                  <a:pt x="84" y="22"/>
                </a:cubicBezTo>
                <a:cubicBezTo>
                  <a:pt x="84" y="22"/>
                  <a:pt x="84" y="22"/>
                  <a:pt x="84" y="22"/>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42" name="Rectangle 30"/>
          <p:cNvSpPr>
            <a:spLocks noChangeArrowheads="1"/>
          </p:cNvSpPr>
          <p:nvPr/>
        </p:nvSpPr>
        <p:spPr bwMode="auto">
          <a:xfrm>
            <a:off x="5775894" y="1661838"/>
            <a:ext cx="2468806"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buFont typeface="Arial" panose="020B0604020202020204" pitchFamily="34" charset="0"/>
              <a:buNone/>
            </a:pPr>
            <a:r>
              <a:rPr lang="en-US" altLang="zh-CN" sz="2000" b="1" dirty="0">
                <a:solidFill>
                  <a:schemeClr val="tx1"/>
                </a:solidFill>
                <a:latin typeface="微软雅黑" panose="020B0503020204020204" charset="-122"/>
                <a:ea typeface="微软雅黑" panose="020B0503020204020204" charset="-122"/>
              </a:rPr>
              <a:t>02</a:t>
            </a:r>
            <a:endParaRPr lang="en-US" altLang="zh-CN" sz="2000" b="1" dirty="0">
              <a:solidFill>
                <a:schemeClr val="tx1"/>
              </a:solidFill>
              <a:latin typeface="微软雅黑" panose="020B0503020204020204" charset="-122"/>
              <a:ea typeface="微软雅黑" panose="020B0503020204020204" charset="-122"/>
            </a:endParaRPr>
          </a:p>
          <a:p>
            <a:pP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3" name="Rectangle 31"/>
          <p:cNvSpPr>
            <a:spLocks noChangeArrowheads="1"/>
          </p:cNvSpPr>
          <p:nvPr/>
        </p:nvSpPr>
        <p:spPr bwMode="auto">
          <a:xfrm>
            <a:off x="6328398" y="2563627"/>
            <a:ext cx="2468806"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buFont typeface="Arial" panose="020B0604020202020204" pitchFamily="34" charset="0"/>
              <a:buNone/>
            </a:pPr>
            <a:r>
              <a:rPr lang="en-US" altLang="zh-CN" sz="2000" b="1" dirty="0">
                <a:solidFill>
                  <a:schemeClr val="tx1"/>
                </a:solidFill>
                <a:latin typeface="微软雅黑" panose="020B0503020204020204" charset="-122"/>
                <a:ea typeface="微软雅黑" panose="020B0503020204020204" charset="-122"/>
              </a:rPr>
              <a:t>04</a:t>
            </a:r>
            <a:endParaRPr lang="en-US" altLang="zh-CN" sz="2000" b="1" dirty="0">
              <a:solidFill>
                <a:schemeClr val="tx1"/>
              </a:solidFill>
              <a:latin typeface="微软雅黑" panose="020B0503020204020204" charset="-122"/>
              <a:ea typeface="微软雅黑" panose="020B0503020204020204" charset="-122"/>
            </a:endParaRPr>
          </a:p>
          <a:p>
            <a:pP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4" name="Rectangle 32"/>
          <p:cNvSpPr>
            <a:spLocks noChangeArrowheads="1"/>
          </p:cNvSpPr>
          <p:nvPr/>
        </p:nvSpPr>
        <p:spPr bwMode="auto">
          <a:xfrm>
            <a:off x="5775894" y="3459064"/>
            <a:ext cx="2468806"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2000" b="1" dirty="0">
                <a:solidFill>
                  <a:schemeClr val="tx1"/>
                </a:solidFill>
                <a:latin typeface="微软雅黑" panose="020B0503020204020204" charset="-122"/>
                <a:ea typeface="微软雅黑" panose="020B0503020204020204" charset="-122"/>
              </a:rPr>
              <a:t>06</a:t>
            </a:r>
            <a:endParaRPr lang="en-US" altLang="zh-CN" sz="2000" b="1" dirty="0">
              <a:solidFill>
                <a:schemeClr val="tx1"/>
              </a:solidFill>
              <a:latin typeface="微软雅黑" panose="020B0503020204020204" charset="-122"/>
              <a:ea typeface="微软雅黑" panose="020B0503020204020204" charset="-122"/>
            </a:endParaRPr>
          </a:p>
          <a:p>
            <a:pP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5" name="Rectangle 33"/>
          <p:cNvSpPr>
            <a:spLocks noChangeArrowheads="1"/>
          </p:cNvSpPr>
          <p:nvPr/>
        </p:nvSpPr>
        <p:spPr bwMode="auto">
          <a:xfrm>
            <a:off x="862098" y="1661838"/>
            <a:ext cx="2468805"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buFont typeface="Arial" panose="020B0604020202020204" pitchFamily="34" charset="0"/>
              <a:buNone/>
            </a:pPr>
            <a:r>
              <a:rPr lang="en-US" altLang="zh-CN" sz="2000" b="1" dirty="0">
                <a:solidFill>
                  <a:schemeClr val="tx1"/>
                </a:solidFill>
                <a:latin typeface="微软雅黑" panose="020B0503020204020204" charset="-122"/>
                <a:ea typeface="微软雅黑" panose="020B0503020204020204" charset="-122"/>
              </a:rPr>
              <a:t>01</a:t>
            </a:r>
            <a:endParaRPr lang="en-US" altLang="zh-CN" sz="2000" b="1" dirty="0">
              <a:solidFill>
                <a:schemeClr val="tx1"/>
              </a:solidFill>
              <a:latin typeface="微软雅黑" panose="020B0503020204020204" charset="-122"/>
              <a:ea typeface="微软雅黑" panose="020B0503020204020204" charset="-122"/>
            </a:endParaRPr>
          </a:p>
          <a:p>
            <a:pPr algn="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6" name="Rectangle 34"/>
          <p:cNvSpPr>
            <a:spLocks noChangeArrowheads="1"/>
          </p:cNvSpPr>
          <p:nvPr/>
        </p:nvSpPr>
        <p:spPr bwMode="auto">
          <a:xfrm>
            <a:off x="358811" y="2563627"/>
            <a:ext cx="2468806"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zh-CN" sz="2000" b="1" dirty="0">
                <a:solidFill>
                  <a:schemeClr val="tx1"/>
                </a:solidFill>
                <a:latin typeface="微软雅黑" panose="020B0503020204020204" charset="-122"/>
                <a:ea typeface="微软雅黑" panose="020B0503020204020204" charset="-122"/>
              </a:rPr>
              <a:t>03</a:t>
            </a:r>
            <a:endParaRPr lang="en-US" altLang="zh-CN" sz="2000" b="1" dirty="0">
              <a:solidFill>
                <a:schemeClr val="tx1"/>
              </a:solidFill>
              <a:latin typeface="微软雅黑" panose="020B0503020204020204" charset="-122"/>
              <a:ea typeface="微软雅黑" panose="020B0503020204020204" charset="-122"/>
            </a:endParaRPr>
          </a:p>
          <a:p>
            <a:pPr algn="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sp>
        <p:nvSpPr>
          <p:cNvPr id="47" name="Rectangle 35"/>
          <p:cNvSpPr>
            <a:spLocks noChangeArrowheads="1"/>
          </p:cNvSpPr>
          <p:nvPr/>
        </p:nvSpPr>
        <p:spPr bwMode="auto">
          <a:xfrm>
            <a:off x="862098" y="3459064"/>
            <a:ext cx="2468805"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r>
              <a:rPr lang="en-US" altLang="zh-CN" sz="2000" b="1" dirty="0">
                <a:solidFill>
                  <a:schemeClr val="tx1"/>
                </a:solidFill>
                <a:latin typeface="微软雅黑" panose="020B0503020204020204" charset="-122"/>
                <a:ea typeface="微软雅黑" panose="020B0503020204020204" charset="-122"/>
              </a:rPr>
              <a:t>05</a:t>
            </a:r>
            <a:endParaRPr lang="en-US" altLang="zh-CN" sz="2000" b="1" dirty="0">
              <a:solidFill>
                <a:schemeClr val="tx1"/>
              </a:solidFill>
              <a:latin typeface="微软雅黑" panose="020B0503020204020204" charset="-122"/>
              <a:ea typeface="微软雅黑" panose="020B0503020204020204" charset="-122"/>
            </a:endParaRPr>
          </a:p>
          <a:p>
            <a:pPr algn="r">
              <a:buFont typeface="Arial" panose="020B0604020202020204" pitchFamily="34" charset="0"/>
              <a:buNone/>
            </a:pPr>
            <a:r>
              <a:rPr sz="800" dirty="0">
                <a:solidFill>
                  <a:schemeClr val="tx1"/>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solidFill>
              <a:latin typeface="微软雅黑" panose="020B0503020204020204" charset="-122"/>
              <a:ea typeface="微软雅黑" panose="020B0503020204020204" charset="-122"/>
            </a:endParaRPr>
          </a:p>
        </p:txBody>
      </p:sp>
      <p:grpSp>
        <p:nvGrpSpPr>
          <p:cNvPr id="4" name="组合 3"/>
          <p:cNvGrpSpPr/>
          <p:nvPr/>
        </p:nvGrpSpPr>
        <p:grpSpPr>
          <a:xfrm>
            <a:off x="4618734" y="1460977"/>
            <a:ext cx="942587" cy="1084415"/>
            <a:chOff x="4583113" y="1419225"/>
            <a:chExt cx="1012825" cy="1165225"/>
          </a:xfrm>
          <a:solidFill>
            <a:srgbClr val="4F2600"/>
          </a:solidFill>
        </p:grpSpPr>
        <p:sp>
          <p:nvSpPr>
            <p:cNvPr id="51" name="Freeform 7"/>
            <p:cNvSpPr/>
            <p:nvPr/>
          </p:nvSpPr>
          <p:spPr bwMode="auto">
            <a:xfrm>
              <a:off x="4646002" y="149066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24" name="Freeform 6"/>
            <p:cNvSpPr/>
            <p:nvPr/>
          </p:nvSpPr>
          <p:spPr bwMode="auto">
            <a:xfrm>
              <a:off x="4583113" y="1419225"/>
              <a:ext cx="1012825" cy="1165225"/>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sp>
        <p:nvSpPr>
          <p:cNvPr id="39" name="Freeform 27"/>
          <p:cNvSpPr>
            <a:spLocks noEditPoints="1"/>
          </p:cNvSpPr>
          <p:nvPr/>
        </p:nvSpPr>
        <p:spPr bwMode="auto">
          <a:xfrm>
            <a:off x="4959839" y="1833304"/>
            <a:ext cx="287366" cy="339758"/>
          </a:xfrm>
          <a:custGeom>
            <a:avLst/>
            <a:gdLst>
              <a:gd name="T0" fmla="*/ 76 w 86"/>
              <a:gd name="T1" fmla="*/ 1 h 102"/>
              <a:gd name="T2" fmla="*/ 74 w 86"/>
              <a:gd name="T3" fmla="*/ 7 h 102"/>
              <a:gd name="T4" fmla="*/ 86 w 86"/>
              <a:gd name="T5" fmla="*/ 39 h 102"/>
              <a:gd name="T6" fmla="*/ 72 w 86"/>
              <a:gd name="T7" fmla="*/ 72 h 102"/>
              <a:gd name="T8" fmla="*/ 56 w 86"/>
              <a:gd name="T9" fmla="*/ 83 h 102"/>
              <a:gd name="T10" fmla="*/ 42 w 86"/>
              <a:gd name="T11" fmla="*/ 87 h 102"/>
              <a:gd name="T12" fmla="*/ 58 w 86"/>
              <a:gd name="T13" fmla="*/ 94 h 102"/>
              <a:gd name="T14" fmla="*/ 58 w 86"/>
              <a:gd name="T15" fmla="*/ 102 h 102"/>
              <a:gd name="T16" fmla="*/ 38 w 86"/>
              <a:gd name="T17" fmla="*/ 102 h 102"/>
              <a:gd name="T18" fmla="*/ 19 w 86"/>
              <a:gd name="T19" fmla="*/ 102 h 102"/>
              <a:gd name="T20" fmla="*/ 19 w 86"/>
              <a:gd name="T21" fmla="*/ 94 h 102"/>
              <a:gd name="T22" fmla="*/ 34 w 86"/>
              <a:gd name="T23" fmla="*/ 87 h 102"/>
              <a:gd name="T24" fmla="*/ 20 w 86"/>
              <a:gd name="T25" fmla="*/ 82 h 102"/>
              <a:gd name="T26" fmla="*/ 7 w 86"/>
              <a:gd name="T27" fmla="*/ 74 h 102"/>
              <a:gd name="T28" fmla="*/ 1 w 86"/>
              <a:gd name="T29" fmla="*/ 76 h 102"/>
              <a:gd name="T30" fmla="*/ 9 w 86"/>
              <a:gd name="T31" fmla="*/ 64 h 102"/>
              <a:gd name="T32" fmla="*/ 11 w 86"/>
              <a:gd name="T33" fmla="*/ 11 h 102"/>
              <a:gd name="T34" fmla="*/ 38 w 86"/>
              <a:gd name="T35" fmla="*/ 0 h 102"/>
              <a:gd name="T36" fmla="*/ 69 w 86"/>
              <a:gd name="T37" fmla="*/ 5 h 102"/>
              <a:gd name="T38" fmla="*/ 69 w 86"/>
              <a:gd name="T39" fmla="*/ 5 h 102"/>
              <a:gd name="T40" fmla="*/ 73 w 86"/>
              <a:gd name="T41" fmla="*/ 1 h 102"/>
              <a:gd name="T42" fmla="*/ 70 w 86"/>
              <a:gd name="T43" fmla="*/ 10 h 102"/>
              <a:gd name="T44" fmla="*/ 77 w 86"/>
              <a:gd name="T45" fmla="*/ 39 h 102"/>
              <a:gd name="T46" fmla="*/ 65 w 86"/>
              <a:gd name="T47" fmla="*/ 66 h 102"/>
              <a:gd name="T48" fmla="*/ 13 w 86"/>
              <a:gd name="T49" fmla="*/ 67 h 102"/>
              <a:gd name="T50" fmla="*/ 22 w 86"/>
              <a:gd name="T51" fmla="*/ 78 h 102"/>
              <a:gd name="T52" fmla="*/ 55 w 86"/>
              <a:gd name="T53" fmla="*/ 78 h 102"/>
              <a:gd name="T54" fmla="*/ 69 w 86"/>
              <a:gd name="T55" fmla="*/ 69 h 102"/>
              <a:gd name="T56" fmla="*/ 69 w 86"/>
              <a:gd name="T57" fmla="*/ 69 h 102"/>
              <a:gd name="T58" fmla="*/ 81 w 86"/>
              <a:gd name="T59" fmla="*/ 39 h 102"/>
              <a:gd name="T60" fmla="*/ 70 w 86"/>
              <a:gd name="T61" fmla="*/ 10 h 102"/>
              <a:gd name="T62" fmla="*/ 60 w 86"/>
              <a:gd name="T63" fmla="*/ 17 h 102"/>
              <a:gd name="T64" fmla="*/ 17 w 86"/>
              <a:gd name="T65" fmla="*/ 17 h 102"/>
              <a:gd name="T66" fmla="*/ 17 w 86"/>
              <a:gd name="T67" fmla="*/ 60 h 102"/>
              <a:gd name="T68" fmla="*/ 60 w 86"/>
              <a:gd name="T69" fmla="*/ 60 h 102"/>
              <a:gd name="T70" fmla="*/ 69 w 86"/>
              <a:gd name="T71" fmla="*/ 39 h 102"/>
              <a:gd name="T72" fmla="*/ 60 w 86"/>
              <a:gd name="T73" fmla="*/ 1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02">
                <a:moveTo>
                  <a:pt x="73" y="1"/>
                </a:moveTo>
                <a:cubicBezTo>
                  <a:pt x="74" y="0"/>
                  <a:pt x="75" y="0"/>
                  <a:pt x="76" y="1"/>
                </a:cubicBezTo>
                <a:cubicBezTo>
                  <a:pt x="77" y="2"/>
                  <a:pt x="77" y="3"/>
                  <a:pt x="76" y="4"/>
                </a:cubicBezTo>
                <a:cubicBezTo>
                  <a:pt x="74" y="7"/>
                  <a:pt x="74" y="7"/>
                  <a:pt x="74" y="7"/>
                </a:cubicBezTo>
                <a:cubicBezTo>
                  <a:pt x="77" y="11"/>
                  <a:pt x="80" y="15"/>
                  <a:pt x="82" y="20"/>
                </a:cubicBezTo>
                <a:cubicBezTo>
                  <a:pt x="85" y="26"/>
                  <a:pt x="86" y="32"/>
                  <a:pt x="86" y="39"/>
                </a:cubicBezTo>
                <a:cubicBezTo>
                  <a:pt x="86" y="45"/>
                  <a:pt x="85" y="51"/>
                  <a:pt x="82" y="57"/>
                </a:cubicBezTo>
                <a:cubicBezTo>
                  <a:pt x="80" y="63"/>
                  <a:pt x="76" y="68"/>
                  <a:pt x="72" y="72"/>
                </a:cubicBezTo>
                <a:cubicBezTo>
                  <a:pt x="68" y="77"/>
                  <a:pt x="62" y="80"/>
                  <a:pt x="57" y="82"/>
                </a:cubicBezTo>
                <a:cubicBezTo>
                  <a:pt x="56" y="83"/>
                  <a:pt x="56" y="83"/>
                  <a:pt x="56" y="83"/>
                </a:cubicBezTo>
                <a:cubicBezTo>
                  <a:pt x="52" y="84"/>
                  <a:pt x="47" y="85"/>
                  <a:pt x="42" y="86"/>
                </a:cubicBezTo>
                <a:cubicBezTo>
                  <a:pt x="42" y="86"/>
                  <a:pt x="42" y="86"/>
                  <a:pt x="42" y="87"/>
                </a:cubicBezTo>
                <a:cubicBezTo>
                  <a:pt x="42" y="94"/>
                  <a:pt x="42" y="94"/>
                  <a:pt x="42" y="94"/>
                </a:cubicBezTo>
                <a:cubicBezTo>
                  <a:pt x="58" y="94"/>
                  <a:pt x="58" y="94"/>
                  <a:pt x="58" y="94"/>
                </a:cubicBezTo>
                <a:cubicBezTo>
                  <a:pt x="60" y="94"/>
                  <a:pt x="62" y="96"/>
                  <a:pt x="62" y="98"/>
                </a:cubicBezTo>
                <a:cubicBezTo>
                  <a:pt x="62" y="100"/>
                  <a:pt x="60" y="102"/>
                  <a:pt x="58" y="102"/>
                </a:cubicBezTo>
                <a:cubicBezTo>
                  <a:pt x="38" y="102"/>
                  <a:pt x="38" y="102"/>
                  <a:pt x="38" y="102"/>
                </a:cubicBezTo>
                <a:cubicBezTo>
                  <a:pt x="38" y="102"/>
                  <a:pt x="38" y="102"/>
                  <a:pt x="38" y="102"/>
                </a:cubicBezTo>
                <a:cubicBezTo>
                  <a:pt x="38" y="102"/>
                  <a:pt x="38" y="102"/>
                  <a:pt x="38" y="102"/>
                </a:cubicBezTo>
                <a:cubicBezTo>
                  <a:pt x="19" y="102"/>
                  <a:pt x="19" y="102"/>
                  <a:pt x="19" y="102"/>
                </a:cubicBezTo>
                <a:cubicBezTo>
                  <a:pt x="17" y="102"/>
                  <a:pt x="15" y="100"/>
                  <a:pt x="15" y="98"/>
                </a:cubicBezTo>
                <a:cubicBezTo>
                  <a:pt x="15" y="96"/>
                  <a:pt x="17" y="94"/>
                  <a:pt x="19" y="94"/>
                </a:cubicBezTo>
                <a:cubicBezTo>
                  <a:pt x="34" y="94"/>
                  <a:pt x="34" y="94"/>
                  <a:pt x="34" y="94"/>
                </a:cubicBezTo>
                <a:cubicBezTo>
                  <a:pt x="34" y="87"/>
                  <a:pt x="34" y="87"/>
                  <a:pt x="34" y="87"/>
                </a:cubicBezTo>
                <a:cubicBezTo>
                  <a:pt x="34" y="86"/>
                  <a:pt x="34" y="86"/>
                  <a:pt x="34" y="86"/>
                </a:cubicBezTo>
                <a:cubicBezTo>
                  <a:pt x="29" y="85"/>
                  <a:pt x="25" y="84"/>
                  <a:pt x="20" y="82"/>
                </a:cubicBezTo>
                <a:cubicBezTo>
                  <a:pt x="20" y="82"/>
                  <a:pt x="20" y="82"/>
                  <a:pt x="20" y="82"/>
                </a:cubicBezTo>
                <a:cubicBezTo>
                  <a:pt x="15" y="80"/>
                  <a:pt x="11" y="77"/>
                  <a:pt x="7" y="74"/>
                </a:cubicBezTo>
                <a:cubicBezTo>
                  <a:pt x="4" y="76"/>
                  <a:pt x="4" y="76"/>
                  <a:pt x="4" y="76"/>
                </a:cubicBezTo>
                <a:cubicBezTo>
                  <a:pt x="3" y="77"/>
                  <a:pt x="2" y="77"/>
                  <a:pt x="1" y="76"/>
                </a:cubicBezTo>
                <a:cubicBezTo>
                  <a:pt x="0" y="75"/>
                  <a:pt x="0" y="74"/>
                  <a:pt x="1" y="73"/>
                </a:cubicBezTo>
                <a:cubicBezTo>
                  <a:pt x="9" y="64"/>
                  <a:pt x="9" y="64"/>
                  <a:pt x="9" y="64"/>
                </a:cubicBezTo>
                <a:cubicBezTo>
                  <a:pt x="3" y="57"/>
                  <a:pt x="0" y="48"/>
                  <a:pt x="0" y="39"/>
                </a:cubicBezTo>
                <a:cubicBezTo>
                  <a:pt x="0" y="28"/>
                  <a:pt x="4" y="18"/>
                  <a:pt x="11" y="11"/>
                </a:cubicBezTo>
                <a:cubicBezTo>
                  <a:pt x="11" y="11"/>
                  <a:pt x="11" y="11"/>
                  <a:pt x="11" y="11"/>
                </a:cubicBezTo>
                <a:cubicBezTo>
                  <a:pt x="18" y="4"/>
                  <a:pt x="28" y="0"/>
                  <a:pt x="38" y="0"/>
                </a:cubicBezTo>
                <a:cubicBezTo>
                  <a:pt x="48" y="0"/>
                  <a:pt x="57" y="4"/>
                  <a:pt x="64" y="10"/>
                </a:cubicBezTo>
                <a:cubicBezTo>
                  <a:pt x="69" y="5"/>
                  <a:pt x="69" y="5"/>
                  <a:pt x="69" y="5"/>
                </a:cubicBezTo>
                <a:cubicBezTo>
                  <a:pt x="69" y="5"/>
                  <a:pt x="69" y="5"/>
                  <a:pt x="69" y="5"/>
                </a:cubicBezTo>
                <a:cubicBezTo>
                  <a:pt x="69" y="5"/>
                  <a:pt x="69" y="5"/>
                  <a:pt x="69" y="5"/>
                </a:cubicBezTo>
                <a:cubicBezTo>
                  <a:pt x="69" y="5"/>
                  <a:pt x="69" y="5"/>
                  <a:pt x="69" y="5"/>
                </a:cubicBezTo>
                <a:cubicBezTo>
                  <a:pt x="73" y="1"/>
                  <a:pt x="73" y="1"/>
                  <a:pt x="73" y="1"/>
                </a:cubicBezTo>
                <a:close/>
                <a:moveTo>
                  <a:pt x="70" y="10"/>
                </a:moveTo>
                <a:cubicBezTo>
                  <a:pt x="70" y="10"/>
                  <a:pt x="70" y="10"/>
                  <a:pt x="70" y="10"/>
                </a:cubicBezTo>
                <a:cubicBezTo>
                  <a:pt x="67" y="13"/>
                  <a:pt x="67" y="13"/>
                  <a:pt x="67" y="13"/>
                </a:cubicBezTo>
                <a:cubicBezTo>
                  <a:pt x="73" y="20"/>
                  <a:pt x="77" y="29"/>
                  <a:pt x="77" y="39"/>
                </a:cubicBezTo>
                <a:cubicBezTo>
                  <a:pt x="77" y="49"/>
                  <a:pt x="73" y="59"/>
                  <a:pt x="66" y="66"/>
                </a:cubicBezTo>
                <a:cubicBezTo>
                  <a:pt x="65" y="66"/>
                  <a:pt x="65" y="66"/>
                  <a:pt x="65" y="66"/>
                </a:cubicBezTo>
                <a:cubicBezTo>
                  <a:pt x="59" y="73"/>
                  <a:pt x="49" y="77"/>
                  <a:pt x="38" y="77"/>
                </a:cubicBezTo>
                <a:cubicBezTo>
                  <a:pt x="29" y="77"/>
                  <a:pt x="20" y="73"/>
                  <a:pt x="13" y="67"/>
                </a:cubicBezTo>
                <a:cubicBezTo>
                  <a:pt x="10" y="70"/>
                  <a:pt x="10" y="70"/>
                  <a:pt x="10" y="70"/>
                </a:cubicBezTo>
                <a:cubicBezTo>
                  <a:pt x="13" y="74"/>
                  <a:pt x="18" y="76"/>
                  <a:pt x="22" y="78"/>
                </a:cubicBezTo>
                <a:cubicBezTo>
                  <a:pt x="27" y="80"/>
                  <a:pt x="33" y="81"/>
                  <a:pt x="38" y="81"/>
                </a:cubicBezTo>
                <a:cubicBezTo>
                  <a:pt x="44" y="81"/>
                  <a:pt x="50" y="80"/>
                  <a:pt x="55" y="78"/>
                </a:cubicBezTo>
                <a:cubicBezTo>
                  <a:pt x="55" y="78"/>
                  <a:pt x="55" y="78"/>
                  <a:pt x="55" y="78"/>
                </a:cubicBezTo>
                <a:cubicBezTo>
                  <a:pt x="60" y="76"/>
                  <a:pt x="65" y="73"/>
                  <a:pt x="69" y="69"/>
                </a:cubicBezTo>
                <a:cubicBezTo>
                  <a:pt x="69" y="69"/>
                  <a:pt x="69" y="69"/>
                  <a:pt x="69" y="69"/>
                </a:cubicBezTo>
                <a:cubicBezTo>
                  <a:pt x="69" y="69"/>
                  <a:pt x="69" y="69"/>
                  <a:pt x="69" y="69"/>
                </a:cubicBezTo>
                <a:cubicBezTo>
                  <a:pt x="73" y="65"/>
                  <a:pt x="76" y="60"/>
                  <a:pt x="78" y="55"/>
                </a:cubicBezTo>
                <a:cubicBezTo>
                  <a:pt x="80" y="50"/>
                  <a:pt x="81" y="44"/>
                  <a:pt x="81" y="39"/>
                </a:cubicBezTo>
                <a:cubicBezTo>
                  <a:pt x="81" y="33"/>
                  <a:pt x="80" y="27"/>
                  <a:pt x="78" y="22"/>
                </a:cubicBezTo>
                <a:cubicBezTo>
                  <a:pt x="76" y="18"/>
                  <a:pt x="73" y="14"/>
                  <a:pt x="70" y="10"/>
                </a:cubicBezTo>
                <a:close/>
                <a:moveTo>
                  <a:pt x="60" y="17"/>
                </a:moveTo>
                <a:cubicBezTo>
                  <a:pt x="60" y="17"/>
                  <a:pt x="60" y="17"/>
                  <a:pt x="60" y="17"/>
                </a:cubicBezTo>
                <a:cubicBezTo>
                  <a:pt x="54" y="11"/>
                  <a:pt x="47" y="8"/>
                  <a:pt x="38" y="8"/>
                </a:cubicBezTo>
                <a:cubicBezTo>
                  <a:pt x="30" y="8"/>
                  <a:pt x="22" y="11"/>
                  <a:pt x="17" y="17"/>
                </a:cubicBezTo>
                <a:cubicBezTo>
                  <a:pt x="11" y="22"/>
                  <a:pt x="8" y="30"/>
                  <a:pt x="8" y="39"/>
                </a:cubicBezTo>
                <a:cubicBezTo>
                  <a:pt x="8" y="47"/>
                  <a:pt x="11" y="55"/>
                  <a:pt x="17" y="60"/>
                </a:cubicBezTo>
                <a:cubicBezTo>
                  <a:pt x="22" y="66"/>
                  <a:pt x="30" y="69"/>
                  <a:pt x="38" y="69"/>
                </a:cubicBezTo>
                <a:cubicBezTo>
                  <a:pt x="47" y="69"/>
                  <a:pt x="54" y="66"/>
                  <a:pt x="60" y="60"/>
                </a:cubicBezTo>
                <a:cubicBezTo>
                  <a:pt x="60" y="60"/>
                  <a:pt x="60" y="60"/>
                  <a:pt x="60" y="60"/>
                </a:cubicBezTo>
                <a:cubicBezTo>
                  <a:pt x="66" y="55"/>
                  <a:pt x="69" y="47"/>
                  <a:pt x="69" y="39"/>
                </a:cubicBezTo>
                <a:cubicBezTo>
                  <a:pt x="69" y="30"/>
                  <a:pt x="66" y="22"/>
                  <a:pt x="60" y="17"/>
                </a:cubicBezTo>
                <a:cubicBezTo>
                  <a:pt x="60" y="17"/>
                  <a:pt x="60" y="17"/>
                  <a:pt x="60" y="17"/>
                </a:cubicBezTo>
                <a:cubicBezTo>
                  <a:pt x="60" y="17"/>
                  <a:pt x="60" y="17"/>
                  <a:pt x="60" y="17"/>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nvGrpSpPr>
          <p:cNvPr id="7" name="组合 6"/>
          <p:cNvGrpSpPr/>
          <p:nvPr/>
        </p:nvGrpSpPr>
        <p:grpSpPr>
          <a:xfrm>
            <a:off x="3061187" y="2359591"/>
            <a:ext cx="941109" cy="1084415"/>
            <a:chOff x="3025775" y="2317750"/>
            <a:chExt cx="1011238" cy="1165225"/>
          </a:xfrm>
          <a:solidFill>
            <a:srgbClr val="4F2600"/>
          </a:solidFill>
        </p:grpSpPr>
        <p:sp>
          <p:nvSpPr>
            <p:cNvPr id="54" name="Freeform 7"/>
            <p:cNvSpPr/>
            <p:nvPr/>
          </p:nvSpPr>
          <p:spPr bwMode="auto">
            <a:xfrm>
              <a:off x="3087076" y="23860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28" name="Freeform 10"/>
            <p:cNvSpPr/>
            <p:nvPr/>
          </p:nvSpPr>
          <p:spPr bwMode="auto">
            <a:xfrm>
              <a:off x="3025775" y="2317750"/>
              <a:ext cx="1011238" cy="1165225"/>
            </a:xfrm>
            <a:custGeom>
              <a:avLst/>
              <a:gdLst>
                <a:gd name="T0" fmla="*/ 319 w 637"/>
                <a:gd name="T1" fmla="*/ 0 h 734"/>
                <a:gd name="T2" fmla="*/ 0 w 637"/>
                <a:gd name="T3" fmla="*/ 182 h 734"/>
                <a:gd name="T4" fmla="*/ 0 w 637"/>
                <a:gd name="T5" fmla="*/ 551 h 734"/>
                <a:gd name="T6" fmla="*/ 319 w 637"/>
                <a:gd name="T7" fmla="*/ 734 h 734"/>
                <a:gd name="T8" fmla="*/ 637 w 637"/>
                <a:gd name="T9" fmla="*/ 551 h 734"/>
                <a:gd name="T10" fmla="*/ 637 w 637"/>
                <a:gd name="T11" fmla="*/ 182 h 734"/>
                <a:gd name="T12" fmla="*/ 319 w 637"/>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637" h="734">
                  <a:moveTo>
                    <a:pt x="319" y="0"/>
                  </a:moveTo>
                  <a:lnTo>
                    <a:pt x="0" y="182"/>
                  </a:lnTo>
                  <a:lnTo>
                    <a:pt x="0" y="551"/>
                  </a:lnTo>
                  <a:lnTo>
                    <a:pt x="319" y="734"/>
                  </a:lnTo>
                  <a:lnTo>
                    <a:pt x="637" y="551"/>
                  </a:lnTo>
                  <a:lnTo>
                    <a:pt x="637" y="182"/>
                  </a:lnTo>
                  <a:lnTo>
                    <a:pt x="319" y="0"/>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5" name="组合 4"/>
          <p:cNvGrpSpPr/>
          <p:nvPr/>
        </p:nvGrpSpPr>
        <p:grpSpPr>
          <a:xfrm>
            <a:off x="5137897" y="2359591"/>
            <a:ext cx="942587" cy="1084415"/>
            <a:chOff x="5102225" y="2317750"/>
            <a:chExt cx="1012825" cy="1165225"/>
          </a:xfrm>
          <a:solidFill>
            <a:srgbClr val="CE7B01"/>
          </a:solidFill>
        </p:grpSpPr>
        <p:sp>
          <p:nvSpPr>
            <p:cNvPr id="55" name="Freeform 7"/>
            <p:cNvSpPr/>
            <p:nvPr/>
          </p:nvSpPr>
          <p:spPr bwMode="auto">
            <a:xfrm>
              <a:off x="5163526" y="23860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6" name="Freeform 11"/>
            <p:cNvSpPr/>
            <p:nvPr/>
          </p:nvSpPr>
          <p:spPr bwMode="auto">
            <a:xfrm>
              <a:off x="5102225" y="2317750"/>
              <a:ext cx="1012825" cy="1165225"/>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sp>
        <p:nvSpPr>
          <p:cNvPr id="37" name="Freeform 25"/>
          <p:cNvSpPr>
            <a:spLocks noEditPoints="1"/>
          </p:cNvSpPr>
          <p:nvPr/>
        </p:nvSpPr>
        <p:spPr bwMode="auto">
          <a:xfrm>
            <a:off x="3395997" y="2725567"/>
            <a:ext cx="276252" cy="352460"/>
          </a:xfrm>
          <a:custGeom>
            <a:avLst/>
            <a:gdLst>
              <a:gd name="T0" fmla="*/ 59 w 83"/>
              <a:gd name="T1" fmla="*/ 70 h 106"/>
              <a:gd name="T2" fmla="*/ 59 w 83"/>
              <a:gd name="T3" fmla="*/ 70 h 106"/>
              <a:gd name="T4" fmla="*/ 75 w 83"/>
              <a:gd name="T5" fmla="*/ 42 h 106"/>
              <a:gd name="T6" fmla="*/ 41 w 83"/>
              <a:gd name="T7" fmla="*/ 8 h 106"/>
              <a:gd name="T8" fmla="*/ 8 w 83"/>
              <a:gd name="T9" fmla="*/ 42 h 106"/>
              <a:gd name="T10" fmla="*/ 24 w 83"/>
              <a:gd name="T11" fmla="*/ 70 h 106"/>
              <a:gd name="T12" fmla="*/ 24 w 83"/>
              <a:gd name="T13" fmla="*/ 70 h 106"/>
              <a:gd name="T14" fmla="*/ 41 w 83"/>
              <a:gd name="T15" fmla="*/ 75 h 106"/>
              <a:gd name="T16" fmla="*/ 43 w 83"/>
              <a:gd name="T17" fmla="*/ 46 h 106"/>
              <a:gd name="T18" fmla="*/ 40 w 83"/>
              <a:gd name="T19" fmla="*/ 46 h 106"/>
              <a:gd name="T20" fmla="*/ 30 w 83"/>
              <a:gd name="T21" fmla="*/ 42 h 106"/>
              <a:gd name="T22" fmla="*/ 20 w 83"/>
              <a:gd name="T23" fmla="*/ 46 h 106"/>
              <a:gd name="T24" fmla="*/ 17 w 83"/>
              <a:gd name="T25" fmla="*/ 42 h 106"/>
              <a:gd name="T26" fmla="*/ 30 w 83"/>
              <a:gd name="T27" fmla="*/ 37 h 106"/>
              <a:gd name="T28" fmla="*/ 41 w 83"/>
              <a:gd name="T29" fmla="*/ 41 h 106"/>
              <a:gd name="T30" fmla="*/ 52 w 83"/>
              <a:gd name="T31" fmla="*/ 37 h 106"/>
              <a:gd name="T32" fmla="*/ 65 w 83"/>
              <a:gd name="T33" fmla="*/ 42 h 106"/>
              <a:gd name="T34" fmla="*/ 62 w 83"/>
              <a:gd name="T35" fmla="*/ 46 h 106"/>
              <a:gd name="T36" fmla="*/ 52 w 83"/>
              <a:gd name="T37" fmla="*/ 42 h 106"/>
              <a:gd name="T38" fmla="*/ 43 w 83"/>
              <a:gd name="T39" fmla="*/ 46 h 106"/>
              <a:gd name="T40" fmla="*/ 65 w 83"/>
              <a:gd name="T41" fmla="*/ 76 h 106"/>
              <a:gd name="T42" fmla="*/ 61 w 83"/>
              <a:gd name="T43" fmla="*/ 97 h 106"/>
              <a:gd name="T44" fmla="*/ 53 w 83"/>
              <a:gd name="T45" fmla="*/ 97 h 106"/>
              <a:gd name="T46" fmla="*/ 41 w 83"/>
              <a:gd name="T47" fmla="*/ 106 h 106"/>
              <a:gd name="T48" fmla="*/ 29 w 83"/>
              <a:gd name="T49" fmla="*/ 97 h 106"/>
              <a:gd name="T50" fmla="*/ 18 w 83"/>
              <a:gd name="T51" fmla="*/ 93 h 106"/>
              <a:gd name="T52" fmla="*/ 18 w 83"/>
              <a:gd name="T53" fmla="*/ 76 h 106"/>
              <a:gd name="T54" fmla="*/ 0 w 83"/>
              <a:gd name="T55" fmla="*/ 42 h 106"/>
              <a:gd name="T56" fmla="*/ 41 w 83"/>
              <a:gd name="T57" fmla="*/ 0 h 106"/>
              <a:gd name="T58" fmla="*/ 83 w 83"/>
              <a:gd name="T59" fmla="*/ 42 h 106"/>
              <a:gd name="T60" fmla="*/ 65 w 83"/>
              <a:gd name="T61" fmla="*/ 76 h 106"/>
              <a:gd name="T62" fmla="*/ 26 w 83"/>
              <a:gd name="T63" fmla="*/ 80 h 106"/>
              <a:gd name="T64" fmla="*/ 32 w 83"/>
              <a:gd name="T65" fmla="*/ 89 h 106"/>
              <a:gd name="T66" fmla="*/ 37 w 83"/>
              <a:gd name="T67" fmla="*/ 93 h 106"/>
              <a:gd name="T68" fmla="*/ 38 w 83"/>
              <a:gd name="T69" fmla="*/ 96 h 106"/>
              <a:gd name="T70" fmla="*/ 41 w 83"/>
              <a:gd name="T71" fmla="*/ 98 h 106"/>
              <a:gd name="T72" fmla="*/ 45 w 83"/>
              <a:gd name="T73" fmla="*/ 96 h 106"/>
              <a:gd name="T74" fmla="*/ 46 w 83"/>
              <a:gd name="T75" fmla="*/ 93 h 106"/>
              <a:gd name="T76" fmla="*/ 57 w 83"/>
              <a:gd name="T77" fmla="*/ 89 h 106"/>
              <a:gd name="T78" fmla="*/ 41 w 83"/>
              <a:gd name="T79"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106">
                <a:moveTo>
                  <a:pt x="59" y="70"/>
                </a:moveTo>
                <a:cubicBezTo>
                  <a:pt x="59" y="70"/>
                  <a:pt x="59" y="70"/>
                  <a:pt x="59" y="70"/>
                </a:cubicBezTo>
                <a:cubicBezTo>
                  <a:pt x="59" y="70"/>
                  <a:pt x="59" y="70"/>
                  <a:pt x="59" y="70"/>
                </a:cubicBezTo>
                <a:cubicBezTo>
                  <a:pt x="59" y="70"/>
                  <a:pt x="59" y="70"/>
                  <a:pt x="59" y="70"/>
                </a:cubicBezTo>
                <a:cubicBezTo>
                  <a:pt x="61" y="69"/>
                  <a:pt x="63" y="67"/>
                  <a:pt x="65" y="66"/>
                </a:cubicBezTo>
                <a:cubicBezTo>
                  <a:pt x="71" y="59"/>
                  <a:pt x="75" y="51"/>
                  <a:pt x="75" y="42"/>
                </a:cubicBezTo>
                <a:cubicBezTo>
                  <a:pt x="75" y="33"/>
                  <a:pt x="71" y="24"/>
                  <a:pt x="65" y="18"/>
                </a:cubicBezTo>
                <a:cubicBezTo>
                  <a:pt x="59" y="12"/>
                  <a:pt x="50" y="8"/>
                  <a:pt x="41" y="8"/>
                </a:cubicBezTo>
                <a:cubicBezTo>
                  <a:pt x="32" y="8"/>
                  <a:pt x="24" y="12"/>
                  <a:pt x="18" y="18"/>
                </a:cubicBezTo>
                <a:cubicBezTo>
                  <a:pt x="12" y="24"/>
                  <a:pt x="8" y="33"/>
                  <a:pt x="8" y="42"/>
                </a:cubicBezTo>
                <a:cubicBezTo>
                  <a:pt x="8" y="51"/>
                  <a:pt x="12" y="59"/>
                  <a:pt x="18" y="66"/>
                </a:cubicBezTo>
                <a:cubicBezTo>
                  <a:pt x="19" y="67"/>
                  <a:pt x="22" y="69"/>
                  <a:pt x="24" y="70"/>
                </a:cubicBezTo>
                <a:cubicBezTo>
                  <a:pt x="24" y="70"/>
                  <a:pt x="24" y="70"/>
                  <a:pt x="24" y="70"/>
                </a:cubicBezTo>
                <a:cubicBezTo>
                  <a:pt x="24" y="70"/>
                  <a:pt x="24" y="70"/>
                  <a:pt x="24" y="70"/>
                </a:cubicBezTo>
                <a:cubicBezTo>
                  <a:pt x="24" y="70"/>
                  <a:pt x="24" y="70"/>
                  <a:pt x="24" y="70"/>
                </a:cubicBezTo>
                <a:cubicBezTo>
                  <a:pt x="29" y="73"/>
                  <a:pt x="35" y="75"/>
                  <a:pt x="41" y="75"/>
                </a:cubicBezTo>
                <a:cubicBezTo>
                  <a:pt x="48" y="75"/>
                  <a:pt x="53" y="73"/>
                  <a:pt x="59" y="70"/>
                </a:cubicBezTo>
                <a:close/>
                <a:moveTo>
                  <a:pt x="43" y="46"/>
                </a:moveTo>
                <a:cubicBezTo>
                  <a:pt x="43" y="46"/>
                  <a:pt x="43" y="46"/>
                  <a:pt x="43" y="46"/>
                </a:cubicBezTo>
                <a:cubicBezTo>
                  <a:pt x="42" y="47"/>
                  <a:pt x="40" y="47"/>
                  <a:pt x="40" y="46"/>
                </a:cubicBezTo>
                <a:cubicBezTo>
                  <a:pt x="38" y="45"/>
                  <a:pt x="37" y="44"/>
                  <a:pt x="35" y="43"/>
                </a:cubicBezTo>
                <a:cubicBezTo>
                  <a:pt x="34" y="42"/>
                  <a:pt x="32" y="42"/>
                  <a:pt x="30" y="42"/>
                </a:cubicBezTo>
                <a:cubicBezTo>
                  <a:pt x="28" y="42"/>
                  <a:pt x="26" y="42"/>
                  <a:pt x="25" y="43"/>
                </a:cubicBezTo>
                <a:cubicBezTo>
                  <a:pt x="23" y="44"/>
                  <a:pt x="22" y="45"/>
                  <a:pt x="20" y="46"/>
                </a:cubicBezTo>
                <a:cubicBezTo>
                  <a:pt x="19" y="47"/>
                  <a:pt x="18" y="47"/>
                  <a:pt x="17" y="46"/>
                </a:cubicBezTo>
                <a:cubicBezTo>
                  <a:pt x="16" y="45"/>
                  <a:pt x="16" y="43"/>
                  <a:pt x="17" y="42"/>
                </a:cubicBezTo>
                <a:cubicBezTo>
                  <a:pt x="19" y="41"/>
                  <a:pt x="21" y="39"/>
                  <a:pt x="23" y="39"/>
                </a:cubicBezTo>
                <a:cubicBezTo>
                  <a:pt x="25" y="38"/>
                  <a:pt x="28" y="37"/>
                  <a:pt x="30" y="37"/>
                </a:cubicBezTo>
                <a:cubicBezTo>
                  <a:pt x="32" y="37"/>
                  <a:pt x="35" y="38"/>
                  <a:pt x="37" y="39"/>
                </a:cubicBezTo>
                <a:cubicBezTo>
                  <a:pt x="39" y="39"/>
                  <a:pt x="40" y="40"/>
                  <a:pt x="41" y="41"/>
                </a:cubicBezTo>
                <a:cubicBezTo>
                  <a:pt x="43" y="40"/>
                  <a:pt x="44" y="39"/>
                  <a:pt x="45" y="39"/>
                </a:cubicBezTo>
                <a:cubicBezTo>
                  <a:pt x="48" y="38"/>
                  <a:pt x="50" y="37"/>
                  <a:pt x="52" y="37"/>
                </a:cubicBezTo>
                <a:cubicBezTo>
                  <a:pt x="55" y="37"/>
                  <a:pt x="57" y="38"/>
                  <a:pt x="59" y="39"/>
                </a:cubicBezTo>
                <a:cubicBezTo>
                  <a:pt x="62" y="39"/>
                  <a:pt x="64" y="41"/>
                  <a:pt x="65" y="42"/>
                </a:cubicBezTo>
                <a:cubicBezTo>
                  <a:pt x="66" y="43"/>
                  <a:pt x="66" y="45"/>
                  <a:pt x="65" y="46"/>
                </a:cubicBezTo>
                <a:cubicBezTo>
                  <a:pt x="65" y="47"/>
                  <a:pt x="63" y="47"/>
                  <a:pt x="62" y="46"/>
                </a:cubicBezTo>
                <a:cubicBezTo>
                  <a:pt x="61" y="45"/>
                  <a:pt x="59" y="44"/>
                  <a:pt x="58" y="43"/>
                </a:cubicBezTo>
                <a:cubicBezTo>
                  <a:pt x="56" y="42"/>
                  <a:pt x="54" y="42"/>
                  <a:pt x="52" y="42"/>
                </a:cubicBezTo>
                <a:cubicBezTo>
                  <a:pt x="51" y="42"/>
                  <a:pt x="49" y="42"/>
                  <a:pt x="47" y="43"/>
                </a:cubicBezTo>
                <a:cubicBezTo>
                  <a:pt x="46" y="44"/>
                  <a:pt x="44" y="45"/>
                  <a:pt x="43" y="46"/>
                </a:cubicBezTo>
                <a:close/>
                <a:moveTo>
                  <a:pt x="65" y="76"/>
                </a:moveTo>
                <a:cubicBezTo>
                  <a:pt x="65" y="76"/>
                  <a:pt x="65" y="76"/>
                  <a:pt x="65" y="76"/>
                </a:cubicBezTo>
                <a:cubicBezTo>
                  <a:pt x="65" y="93"/>
                  <a:pt x="65" y="93"/>
                  <a:pt x="65" y="93"/>
                </a:cubicBezTo>
                <a:cubicBezTo>
                  <a:pt x="65" y="95"/>
                  <a:pt x="63" y="97"/>
                  <a:pt x="61" y="97"/>
                </a:cubicBezTo>
                <a:cubicBezTo>
                  <a:pt x="61" y="97"/>
                  <a:pt x="61" y="97"/>
                  <a:pt x="61" y="97"/>
                </a:cubicBezTo>
                <a:cubicBezTo>
                  <a:pt x="53" y="97"/>
                  <a:pt x="53" y="97"/>
                  <a:pt x="53" y="97"/>
                </a:cubicBezTo>
                <a:cubicBezTo>
                  <a:pt x="53" y="99"/>
                  <a:pt x="52" y="100"/>
                  <a:pt x="50" y="102"/>
                </a:cubicBezTo>
                <a:cubicBezTo>
                  <a:pt x="48" y="104"/>
                  <a:pt x="45" y="106"/>
                  <a:pt x="41" y="106"/>
                </a:cubicBezTo>
                <a:cubicBezTo>
                  <a:pt x="38" y="106"/>
                  <a:pt x="35" y="104"/>
                  <a:pt x="32" y="102"/>
                </a:cubicBezTo>
                <a:cubicBezTo>
                  <a:pt x="31" y="100"/>
                  <a:pt x="30" y="99"/>
                  <a:pt x="29" y="97"/>
                </a:cubicBezTo>
                <a:cubicBezTo>
                  <a:pt x="22" y="97"/>
                  <a:pt x="22" y="97"/>
                  <a:pt x="22" y="97"/>
                </a:cubicBezTo>
                <a:cubicBezTo>
                  <a:pt x="20" y="97"/>
                  <a:pt x="18" y="95"/>
                  <a:pt x="18" y="93"/>
                </a:cubicBezTo>
                <a:cubicBezTo>
                  <a:pt x="18" y="93"/>
                  <a:pt x="18" y="93"/>
                  <a:pt x="18" y="93"/>
                </a:cubicBezTo>
                <a:cubicBezTo>
                  <a:pt x="18" y="76"/>
                  <a:pt x="18" y="76"/>
                  <a:pt x="18" y="76"/>
                </a:cubicBezTo>
                <a:cubicBezTo>
                  <a:pt x="16" y="75"/>
                  <a:pt x="14" y="73"/>
                  <a:pt x="12" y="71"/>
                </a:cubicBezTo>
                <a:cubicBezTo>
                  <a:pt x="4" y="64"/>
                  <a:pt x="0" y="53"/>
                  <a:pt x="0" y="42"/>
                </a:cubicBezTo>
                <a:cubicBezTo>
                  <a:pt x="0" y="30"/>
                  <a:pt x="4" y="20"/>
                  <a:pt x="12" y="13"/>
                </a:cubicBezTo>
                <a:cubicBezTo>
                  <a:pt x="19" y="5"/>
                  <a:pt x="30" y="0"/>
                  <a:pt x="41" y="0"/>
                </a:cubicBezTo>
                <a:cubicBezTo>
                  <a:pt x="53" y="0"/>
                  <a:pt x="63" y="5"/>
                  <a:pt x="71" y="13"/>
                </a:cubicBezTo>
                <a:cubicBezTo>
                  <a:pt x="78" y="20"/>
                  <a:pt x="83" y="30"/>
                  <a:pt x="83" y="42"/>
                </a:cubicBezTo>
                <a:cubicBezTo>
                  <a:pt x="83" y="53"/>
                  <a:pt x="78" y="64"/>
                  <a:pt x="71" y="71"/>
                </a:cubicBezTo>
                <a:cubicBezTo>
                  <a:pt x="69" y="73"/>
                  <a:pt x="67" y="75"/>
                  <a:pt x="65" y="76"/>
                </a:cubicBezTo>
                <a:close/>
                <a:moveTo>
                  <a:pt x="26" y="80"/>
                </a:moveTo>
                <a:cubicBezTo>
                  <a:pt x="26" y="80"/>
                  <a:pt x="26" y="80"/>
                  <a:pt x="26" y="80"/>
                </a:cubicBezTo>
                <a:cubicBezTo>
                  <a:pt x="26" y="89"/>
                  <a:pt x="26" y="89"/>
                  <a:pt x="26" y="89"/>
                </a:cubicBezTo>
                <a:cubicBezTo>
                  <a:pt x="32" y="89"/>
                  <a:pt x="32" y="89"/>
                  <a:pt x="32" y="89"/>
                </a:cubicBezTo>
                <a:cubicBezTo>
                  <a:pt x="32" y="89"/>
                  <a:pt x="32" y="89"/>
                  <a:pt x="32" y="89"/>
                </a:cubicBezTo>
                <a:cubicBezTo>
                  <a:pt x="35" y="89"/>
                  <a:pt x="37" y="90"/>
                  <a:pt x="37" y="93"/>
                </a:cubicBezTo>
                <a:cubicBezTo>
                  <a:pt x="37" y="93"/>
                  <a:pt x="37" y="93"/>
                  <a:pt x="37" y="93"/>
                </a:cubicBezTo>
                <a:cubicBezTo>
                  <a:pt x="37" y="94"/>
                  <a:pt x="37" y="95"/>
                  <a:pt x="38" y="96"/>
                </a:cubicBezTo>
                <a:cubicBezTo>
                  <a:pt x="38" y="96"/>
                  <a:pt x="38" y="96"/>
                  <a:pt x="38" y="96"/>
                </a:cubicBezTo>
                <a:cubicBezTo>
                  <a:pt x="39" y="97"/>
                  <a:pt x="40" y="98"/>
                  <a:pt x="41" y="98"/>
                </a:cubicBezTo>
                <a:cubicBezTo>
                  <a:pt x="43" y="98"/>
                  <a:pt x="44" y="97"/>
                  <a:pt x="45" y="96"/>
                </a:cubicBezTo>
                <a:cubicBezTo>
                  <a:pt x="45" y="96"/>
                  <a:pt x="45" y="96"/>
                  <a:pt x="45" y="96"/>
                </a:cubicBezTo>
                <a:cubicBezTo>
                  <a:pt x="45" y="95"/>
                  <a:pt x="46" y="94"/>
                  <a:pt x="46" y="93"/>
                </a:cubicBezTo>
                <a:cubicBezTo>
                  <a:pt x="46" y="93"/>
                  <a:pt x="46" y="93"/>
                  <a:pt x="46" y="93"/>
                </a:cubicBezTo>
                <a:cubicBezTo>
                  <a:pt x="46" y="90"/>
                  <a:pt x="48" y="89"/>
                  <a:pt x="50" y="89"/>
                </a:cubicBezTo>
                <a:cubicBezTo>
                  <a:pt x="57" y="89"/>
                  <a:pt x="57" y="89"/>
                  <a:pt x="57" y="89"/>
                </a:cubicBezTo>
                <a:cubicBezTo>
                  <a:pt x="57" y="80"/>
                  <a:pt x="57" y="80"/>
                  <a:pt x="57" y="80"/>
                </a:cubicBezTo>
                <a:cubicBezTo>
                  <a:pt x="52" y="82"/>
                  <a:pt x="47" y="83"/>
                  <a:pt x="41" y="83"/>
                </a:cubicBezTo>
                <a:cubicBezTo>
                  <a:pt x="36" y="83"/>
                  <a:pt x="31" y="82"/>
                  <a:pt x="26" y="80"/>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38" name="Freeform 26"/>
          <p:cNvSpPr>
            <a:spLocks noEditPoints="1"/>
          </p:cNvSpPr>
          <p:nvPr/>
        </p:nvSpPr>
        <p:spPr bwMode="auto">
          <a:xfrm>
            <a:off x="5450425" y="2731918"/>
            <a:ext cx="315943" cy="339758"/>
          </a:xfrm>
          <a:custGeom>
            <a:avLst/>
            <a:gdLst>
              <a:gd name="T0" fmla="*/ 4 w 95"/>
              <a:gd name="T1" fmla="*/ 12 h 102"/>
              <a:gd name="T2" fmla="*/ 4 w 95"/>
              <a:gd name="T3" fmla="*/ 12 h 102"/>
              <a:gd name="T4" fmla="*/ 43 w 95"/>
              <a:gd name="T5" fmla="*/ 12 h 102"/>
              <a:gd name="T6" fmla="*/ 45 w 95"/>
              <a:gd name="T7" fmla="*/ 2 h 102"/>
              <a:gd name="T8" fmla="*/ 46 w 95"/>
              <a:gd name="T9" fmla="*/ 1 h 102"/>
              <a:gd name="T10" fmla="*/ 47 w 95"/>
              <a:gd name="T11" fmla="*/ 0 h 102"/>
              <a:gd name="T12" fmla="*/ 48 w 95"/>
              <a:gd name="T13" fmla="*/ 0 h 102"/>
              <a:gd name="T14" fmla="*/ 49 w 95"/>
              <a:gd name="T15" fmla="*/ 0 h 102"/>
              <a:gd name="T16" fmla="*/ 50 w 95"/>
              <a:gd name="T17" fmla="*/ 1 h 102"/>
              <a:gd name="T18" fmla="*/ 50 w 95"/>
              <a:gd name="T19" fmla="*/ 2 h 102"/>
              <a:gd name="T20" fmla="*/ 53 w 95"/>
              <a:gd name="T21" fmla="*/ 12 h 102"/>
              <a:gd name="T22" fmla="*/ 91 w 95"/>
              <a:gd name="T23" fmla="*/ 12 h 102"/>
              <a:gd name="T24" fmla="*/ 95 w 95"/>
              <a:gd name="T25" fmla="*/ 16 h 102"/>
              <a:gd name="T26" fmla="*/ 95 w 95"/>
              <a:gd name="T27" fmla="*/ 16 h 102"/>
              <a:gd name="T28" fmla="*/ 95 w 95"/>
              <a:gd name="T29" fmla="*/ 71 h 102"/>
              <a:gd name="T30" fmla="*/ 91 w 95"/>
              <a:gd name="T31" fmla="*/ 75 h 102"/>
              <a:gd name="T32" fmla="*/ 91 w 95"/>
              <a:gd name="T33" fmla="*/ 75 h 102"/>
              <a:gd name="T34" fmla="*/ 70 w 95"/>
              <a:gd name="T35" fmla="*/ 75 h 102"/>
              <a:gd name="T36" fmla="*/ 76 w 95"/>
              <a:gd name="T37" fmla="*/ 99 h 102"/>
              <a:gd name="T38" fmla="*/ 74 w 95"/>
              <a:gd name="T39" fmla="*/ 102 h 102"/>
              <a:gd name="T40" fmla="*/ 71 w 95"/>
              <a:gd name="T41" fmla="*/ 100 h 102"/>
              <a:gd name="T42" fmla="*/ 65 w 95"/>
              <a:gd name="T43" fmla="*/ 75 h 102"/>
              <a:gd name="T44" fmla="*/ 50 w 95"/>
              <a:gd name="T45" fmla="*/ 75 h 102"/>
              <a:gd name="T46" fmla="*/ 50 w 95"/>
              <a:gd name="T47" fmla="*/ 89 h 102"/>
              <a:gd name="T48" fmla="*/ 48 w 95"/>
              <a:gd name="T49" fmla="*/ 92 h 102"/>
              <a:gd name="T50" fmla="*/ 45 w 95"/>
              <a:gd name="T51" fmla="*/ 89 h 102"/>
              <a:gd name="T52" fmla="*/ 45 w 95"/>
              <a:gd name="T53" fmla="*/ 75 h 102"/>
              <a:gd name="T54" fmla="*/ 31 w 95"/>
              <a:gd name="T55" fmla="*/ 75 h 102"/>
              <a:gd name="T56" fmla="*/ 24 w 95"/>
              <a:gd name="T57" fmla="*/ 100 h 102"/>
              <a:gd name="T58" fmla="*/ 21 w 95"/>
              <a:gd name="T59" fmla="*/ 102 h 102"/>
              <a:gd name="T60" fmla="*/ 19 w 95"/>
              <a:gd name="T61" fmla="*/ 99 h 102"/>
              <a:gd name="T62" fmla="*/ 26 w 95"/>
              <a:gd name="T63" fmla="*/ 75 h 102"/>
              <a:gd name="T64" fmla="*/ 4 w 95"/>
              <a:gd name="T65" fmla="*/ 75 h 102"/>
              <a:gd name="T66" fmla="*/ 0 w 95"/>
              <a:gd name="T67" fmla="*/ 71 h 102"/>
              <a:gd name="T68" fmla="*/ 0 w 95"/>
              <a:gd name="T69" fmla="*/ 71 h 102"/>
              <a:gd name="T70" fmla="*/ 0 w 95"/>
              <a:gd name="T71" fmla="*/ 16 h 102"/>
              <a:gd name="T72" fmla="*/ 4 w 95"/>
              <a:gd name="T73" fmla="*/ 12 h 102"/>
              <a:gd name="T74" fmla="*/ 25 w 95"/>
              <a:gd name="T75" fmla="*/ 64 h 102"/>
              <a:gd name="T76" fmla="*/ 25 w 95"/>
              <a:gd name="T77" fmla="*/ 64 h 102"/>
              <a:gd name="T78" fmla="*/ 71 w 95"/>
              <a:gd name="T79" fmla="*/ 64 h 102"/>
              <a:gd name="T80" fmla="*/ 73 w 95"/>
              <a:gd name="T81" fmla="*/ 61 h 102"/>
              <a:gd name="T82" fmla="*/ 71 w 95"/>
              <a:gd name="T83" fmla="*/ 59 h 102"/>
              <a:gd name="T84" fmla="*/ 25 w 95"/>
              <a:gd name="T85" fmla="*/ 59 h 102"/>
              <a:gd name="T86" fmla="*/ 22 w 95"/>
              <a:gd name="T87" fmla="*/ 61 h 102"/>
              <a:gd name="T88" fmla="*/ 25 w 95"/>
              <a:gd name="T89" fmla="*/ 64 h 102"/>
              <a:gd name="T90" fmla="*/ 87 w 95"/>
              <a:gd name="T91" fmla="*/ 20 h 102"/>
              <a:gd name="T92" fmla="*/ 87 w 95"/>
              <a:gd name="T93" fmla="*/ 20 h 102"/>
              <a:gd name="T94" fmla="*/ 8 w 95"/>
              <a:gd name="T95" fmla="*/ 20 h 102"/>
              <a:gd name="T96" fmla="*/ 8 w 95"/>
              <a:gd name="T97" fmla="*/ 67 h 102"/>
              <a:gd name="T98" fmla="*/ 87 w 95"/>
              <a:gd name="T99" fmla="*/ 67 h 102"/>
              <a:gd name="T100" fmla="*/ 87 w 95"/>
              <a:gd name="T101" fmla="*/ 2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02">
                <a:moveTo>
                  <a:pt x="4" y="12"/>
                </a:moveTo>
                <a:cubicBezTo>
                  <a:pt x="4" y="12"/>
                  <a:pt x="4" y="12"/>
                  <a:pt x="4" y="12"/>
                </a:cubicBezTo>
                <a:cubicBezTo>
                  <a:pt x="43" y="12"/>
                  <a:pt x="43" y="12"/>
                  <a:pt x="43" y="12"/>
                </a:cubicBezTo>
                <a:cubicBezTo>
                  <a:pt x="45" y="2"/>
                  <a:pt x="45" y="2"/>
                  <a:pt x="45" y="2"/>
                </a:cubicBezTo>
                <a:cubicBezTo>
                  <a:pt x="45" y="2"/>
                  <a:pt x="45" y="2"/>
                  <a:pt x="46" y="1"/>
                </a:cubicBezTo>
                <a:cubicBezTo>
                  <a:pt x="46" y="1"/>
                  <a:pt x="46" y="1"/>
                  <a:pt x="47" y="0"/>
                </a:cubicBezTo>
                <a:cubicBezTo>
                  <a:pt x="47" y="0"/>
                  <a:pt x="47" y="0"/>
                  <a:pt x="48" y="0"/>
                </a:cubicBezTo>
                <a:cubicBezTo>
                  <a:pt x="48" y="0"/>
                  <a:pt x="48" y="0"/>
                  <a:pt x="49" y="0"/>
                </a:cubicBezTo>
                <a:cubicBezTo>
                  <a:pt x="49" y="1"/>
                  <a:pt x="50" y="1"/>
                  <a:pt x="50" y="1"/>
                </a:cubicBezTo>
                <a:cubicBezTo>
                  <a:pt x="50" y="2"/>
                  <a:pt x="50" y="2"/>
                  <a:pt x="50" y="2"/>
                </a:cubicBezTo>
                <a:cubicBezTo>
                  <a:pt x="53" y="12"/>
                  <a:pt x="53" y="12"/>
                  <a:pt x="53" y="12"/>
                </a:cubicBezTo>
                <a:cubicBezTo>
                  <a:pt x="91" y="12"/>
                  <a:pt x="91" y="12"/>
                  <a:pt x="91" y="12"/>
                </a:cubicBezTo>
                <a:cubicBezTo>
                  <a:pt x="93" y="12"/>
                  <a:pt x="95" y="13"/>
                  <a:pt x="95" y="16"/>
                </a:cubicBezTo>
                <a:cubicBezTo>
                  <a:pt x="95" y="16"/>
                  <a:pt x="95" y="16"/>
                  <a:pt x="95" y="16"/>
                </a:cubicBezTo>
                <a:cubicBezTo>
                  <a:pt x="95" y="71"/>
                  <a:pt x="95" y="71"/>
                  <a:pt x="95" y="71"/>
                </a:cubicBezTo>
                <a:cubicBezTo>
                  <a:pt x="95" y="73"/>
                  <a:pt x="93" y="75"/>
                  <a:pt x="91" y="75"/>
                </a:cubicBezTo>
                <a:cubicBezTo>
                  <a:pt x="91" y="75"/>
                  <a:pt x="91" y="75"/>
                  <a:pt x="91" y="75"/>
                </a:cubicBezTo>
                <a:cubicBezTo>
                  <a:pt x="70" y="75"/>
                  <a:pt x="70" y="75"/>
                  <a:pt x="70" y="75"/>
                </a:cubicBezTo>
                <a:cubicBezTo>
                  <a:pt x="76" y="99"/>
                  <a:pt x="76" y="99"/>
                  <a:pt x="76" y="99"/>
                </a:cubicBezTo>
                <a:cubicBezTo>
                  <a:pt x="76" y="100"/>
                  <a:pt x="76" y="102"/>
                  <a:pt x="74" y="102"/>
                </a:cubicBezTo>
                <a:cubicBezTo>
                  <a:pt x="73" y="102"/>
                  <a:pt x="72" y="102"/>
                  <a:pt x="71" y="100"/>
                </a:cubicBezTo>
                <a:cubicBezTo>
                  <a:pt x="65" y="75"/>
                  <a:pt x="65" y="75"/>
                  <a:pt x="65" y="75"/>
                </a:cubicBezTo>
                <a:cubicBezTo>
                  <a:pt x="50" y="75"/>
                  <a:pt x="50" y="75"/>
                  <a:pt x="50" y="75"/>
                </a:cubicBezTo>
                <a:cubicBezTo>
                  <a:pt x="50" y="89"/>
                  <a:pt x="50" y="89"/>
                  <a:pt x="50" y="89"/>
                </a:cubicBezTo>
                <a:cubicBezTo>
                  <a:pt x="50" y="91"/>
                  <a:pt x="49" y="92"/>
                  <a:pt x="48" y="92"/>
                </a:cubicBezTo>
                <a:cubicBezTo>
                  <a:pt x="46" y="92"/>
                  <a:pt x="45" y="91"/>
                  <a:pt x="45" y="89"/>
                </a:cubicBezTo>
                <a:cubicBezTo>
                  <a:pt x="45" y="75"/>
                  <a:pt x="45" y="75"/>
                  <a:pt x="45" y="75"/>
                </a:cubicBezTo>
                <a:cubicBezTo>
                  <a:pt x="31" y="75"/>
                  <a:pt x="31" y="75"/>
                  <a:pt x="31" y="75"/>
                </a:cubicBezTo>
                <a:cubicBezTo>
                  <a:pt x="24" y="100"/>
                  <a:pt x="24" y="100"/>
                  <a:pt x="24" y="100"/>
                </a:cubicBezTo>
                <a:cubicBezTo>
                  <a:pt x="24" y="102"/>
                  <a:pt x="22" y="102"/>
                  <a:pt x="21" y="102"/>
                </a:cubicBezTo>
                <a:cubicBezTo>
                  <a:pt x="20" y="102"/>
                  <a:pt x="19" y="100"/>
                  <a:pt x="19" y="99"/>
                </a:cubicBezTo>
                <a:cubicBezTo>
                  <a:pt x="26" y="75"/>
                  <a:pt x="26" y="75"/>
                  <a:pt x="26" y="75"/>
                </a:cubicBezTo>
                <a:cubicBezTo>
                  <a:pt x="4" y="75"/>
                  <a:pt x="4" y="75"/>
                  <a:pt x="4" y="75"/>
                </a:cubicBezTo>
                <a:cubicBezTo>
                  <a:pt x="2" y="75"/>
                  <a:pt x="0" y="73"/>
                  <a:pt x="0" y="71"/>
                </a:cubicBezTo>
                <a:cubicBezTo>
                  <a:pt x="0" y="71"/>
                  <a:pt x="0" y="71"/>
                  <a:pt x="0" y="71"/>
                </a:cubicBezTo>
                <a:cubicBezTo>
                  <a:pt x="0" y="16"/>
                  <a:pt x="0" y="16"/>
                  <a:pt x="0" y="16"/>
                </a:cubicBezTo>
                <a:cubicBezTo>
                  <a:pt x="0" y="13"/>
                  <a:pt x="2" y="12"/>
                  <a:pt x="4" y="12"/>
                </a:cubicBezTo>
                <a:close/>
                <a:moveTo>
                  <a:pt x="25" y="64"/>
                </a:moveTo>
                <a:cubicBezTo>
                  <a:pt x="25" y="64"/>
                  <a:pt x="25" y="64"/>
                  <a:pt x="25" y="64"/>
                </a:cubicBezTo>
                <a:cubicBezTo>
                  <a:pt x="71" y="64"/>
                  <a:pt x="71" y="64"/>
                  <a:pt x="71" y="64"/>
                </a:cubicBezTo>
                <a:cubicBezTo>
                  <a:pt x="72" y="64"/>
                  <a:pt x="73" y="63"/>
                  <a:pt x="73" y="61"/>
                </a:cubicBezTo>
                <a:cubicBezTo>
                  <a:pt x="73" y="60"/>
                  <a:pt x="72" y="59"/>
                  <a:pt x="71" y="59"/>
                </a:cubicBezTo>
                <a:cubicBezTo>
                  <a:pt x="25" y="59"/>
                  <a:pt x="25" y="59"/>
                  <a:pt x="25" y="59"/>
                </a:cubicBezTo>
                <a:cubicBezTo>
                  <a:pt x="23" y="59"/>
                  <a:pt x="22" y="60"/>
                  <a:pt x="22" y="61"/>
                </a:cubicBezTo>
                <a:cubicBezTo>
                  <a:pt x="22" y="63"/>
                  <a:pt x="23" y="64"/>
                  <a:pt x="25" y="64"/>
                </a:cubicBezTo>
                <a:close/>
                <a:moveTo>
                  <a:pt x="87" y="20"/>
                </a:moveTo>
                <a:cubicBezTo>
                  <a:pt x="87" y="20"/>
                  <a:pt x="87" y="20"/>
                  <a:pt x="87" y="20"/>
                </a:cubicBezTo>
                <a:cubicBezTo>
                  <a:pt x="8" y="20"/>
                  <a:pt x="8" y="20"/>
                  <a:pt x="8" y="20"/>
                </a:cubicBezTo>
                <a:cubicBezTo>
                  <a:pt x="8" y="67"/>
                  <a:pt x="8" y="67"/>
                  <a:pt x="8" y="67"/>
                </a:cubicBezTo>
                <a:cubicBezTo>
                  <a:pt x="87" y="67"/>
                  <a:pt x="87" y="67"/>
                  <a:pt x="87" y="67"/>
                </a:cubicBezTo>
                <a:cubicBezTo>
                  <a:pt x="87" y="20"/>
                  <a:pt x="87" y="20"/>
                  <a:pt x="87" y="20"/>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grpSp>
        <p:nvGrpSpPr>
          <p:cNvPr id="8" name="组合 7"/>
          <p:cNvGrpSpPr/>
          <p:nvPr/>
        </p:nvGrpSpPr>
        <p:grpSpPr>
          <a:xfrm>
            <a:off x="4618734" y="3258204"/>
            <a:ext cx="942587" cy="1084415"/>
            <a:chOff x="4583113" y="3216275"/>
            <a:chExt cx="1012825" cy="1165225"/>
          </a:xfrm>
          <a:solidFill>
            <a:srgbClr val="4F2600"/>
          </a:solidFill>
        </p:grpSpPr>
        <p:sp>
          <p:nvSpPr>
            <p:cNvPr id="52" name="Freeform 7"/>
            <p:cNvSpPr/>
            <p:nvPr/>
          </p:nvSpPr>
          <p:spPr bwMode="auto">
            <a:xfrm>
              <a:off x="4646002" y="32877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9" name="Freeform 8"/>
            <p:cNvSpPr/>
            <p:nvPr/>
          </p:nvSpPr>
          <p:spPr bwMode="auto">
            <a:xfrm>
              <a:off x="4583113" y="3216275"/>
              <a:ext cx="1012825" cy="1165225"/>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grpSp>
        <p:nvGrpSpPr>
          <p:cNvPr id="10" name="组合 9"/>
          <p:cNvGrpSpPr/>
          <p:nvPr/>
        </p:nvGrpSpPr>
        <p:grpSpPr>
          <a:xfrm>
            <a:off x="3580406" y="3258204"/>
            <a:ext cx="942587" cy="1084415"/>
            <a:chOff x="3544888" y="3216275"/>
            <a:chExt cx="1012825" cy="1165225"/>
          </a:xfrm>
          <a:solidFill>
            <a:srgbClr val="CE7B01"/>
          </a:solidFill>
        </p:grpSpPr>
        <p:sp>
          <p:nvSpPr>
            <p:cNvPr id="53" name="Freeform 7"/>
            <p:cNvSpPr/>
            <p:nvPr/>
          </p:nvSpPr>
          <p:spPr bwMode="auto">
            <a:xfrm>
              <a:off x="3610952" y="32877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11" name="Freeform 9"/>
            <p:cNvSpPr/>
            <p:nvPr/>
          </p:nvSpPr>
          <p:spPr bwMode="auto">
            <a:xfrm>
              <a:off x="3544888" y="3216275"/>
              <a:ext cx="1012825" cy="1165225"/>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sp>
        <p:nvSpPr>
          <p:cNvPr id="40" name="Freeform 28"/>
          <p:cNvSpPr>
            <a:spLocks noEditPoints="1"/>
          </p:cNvSpPr>
          <p:nvPr/>
        </p:nvSpPr>
        <p:spPr bwMode="auto">
          <a:xfrm>
            <a:off x="4963014" y="3600367"/>
            <a:ext cx="281016" cy="352460"/>
          </a:xfrm>
          <a:custGeom>
            <a:avLst/>
            <a:gdLst>
              <a:gd name="T0" fmla="*/ 62 w 84"/>
              <a:gd name="T1" fmla="*/ 60 h 106"/>
              <a:gd name="T2" fmla="*/ 55 w 84"/>
              <a:gd name="T3" fmla="*/ 96 h 106"/>
              <a:gd name="T4" fmla="*/ 80 w 84"/>
              <a:gd name="T5" fmla="*/ 98 h 106"/>
              <a:gd name="T6" fmla="*/ 80 w 84"/>
              <a:gd name="T7" fmla="*/ 106 h 106"/>
              <a:gd name="T8" fmla="*/ 0 w 84"/>
              <a:gd name="T9" fmla="*/ 102 h 106"/>
              <a:gd name="T10" fmla="*/ 30 w 84"/>
              <a:gd name="T11" fmla="*/ 98 h 106"/>
              <a:gd name="T12" fmla="*/ 49 w 84"/>
              <a:gd name="T13" fmla="*/ 91 h 106"/>
              <a:gd name="T14" fmla="*/ 6 w 84"/>
              <a:gd name="T15" fmla="*/ 88 h 106"/>
              <a:gd name="T16" fmla="*/ 6 w 84"/>
              <a:gd name="T17" fmla="*/ 83 h 106"/>
              <a:gd name="T18" fmla="*/ 56 w 84"/>
              <a:gd name="T19" fmla="*/ 72 h 106"/>
              <a:gd name="T20" fmla="*/ 50 w 84"/>
              <a:gd name="T21" fmla="*/ 55 h 106"/>
              <a:gd name="T22" fmla="*/ 42 w 84"/>
              <a:gd name="T23" fmla="*/ 56 h 106"/>
              <a:gd name="T24" fmla="*/ 32 w 84"/>
              <a:gd name="T25" fmla="*/ 68 h 106"/>
              <a:gd name="T26" fmla="*/ 28 w 84"/>
              <a:gd name="T27" fmla="*/ 70 h 106"/>
              <a:gd name="T28" fmla="*/ 14 w 84"/>
              <a:gd name="T29" fmla="*/ 65 h 106"/>
              <a:gd name="T30" fmla="*/ 16 w 84"/>
              <a:gd name="T31" fmla="*/ 58 h 106"/>
              <a:gd name="T32" fmla="*/ 13 w 84"/>
              <a:gd name="T33" fmla="*/ 54 h 106"/>
              <a:gd name="T34" fmla="*/ 38 w 84"/>
              <a:gd name="T35" fmla="*/ 15 h 106"/>
              <a:gd name="T36" fmla="*/ 40 w 84"/>
              <a:gd name="T37" fmla="*/ 16 h 106"/>
              <a:gd name="T38" fmla="*/ 41 w 84"/>
              <a:gd name="T39" fmla="*/ 9 h 106"/>
              <a:gd name="T40" fmla="*/ 45 w 84"/>
              <a:gd name="T41" fmla="*/ 2 h 106"/>
              <a:gd name="T42" fmla="*/ 66 w 84"/>
              <a:gd name="T43" fmla="*/ 18 h 106"/>
              <a:gd name="T44" fmla="*/ 58 w 84"/>
              <a:gd name="T45" fmla="*/ 18 h 106"/>
              <a:gd name="T46" fmla="*/ 57 w 84"/>
              <a:gd name="T47" fmla="*/ 26 h 106"/>
              <a:gd name="T48" fmla="*/ 52 w 84"/>
              <a:gd name="T49" fmla="*/ 38 h 106"/>
              <a:gd name="T50" fmla="*/ 55 w 84"/>
              <a:gd name="T51" fmla="*/ 49 h 106"/>
              <a:gd name="T52" fmla="*/ 54 w 84"/>
              <a:gd name="T53" fmla="*/ 16 h 106"/>
              <a:gd name="T54" fmla="*/ 44 w 84"/>
              <a:gd name="T55" fmla="*/ 19 h 106"/>
              <a:gd name="T56" fmla="*/ 54 w 84"/>
              <a:gd name="T57" fmla="*/ 16 h 106"/>
              <a:gd name="T58" fmla="*/ 48 w 84"/>
              <a:gd name="T59" fmla="*/ 35 h 106"/>
              <a:gd name="T60" fmla="*/ 37 w 84"/>
              <a:gd name="T61" fmla="*/ 20 h 106"/>
              <a:gd name="T62" fmla="*/ 33 w 84"/>
              <a:gd name="T63" fmla="*/ 62 h 106"/>
              <a:gd name="T64" fmla="*/ 34 w 84"/>
              <a:gd name="T65" fmla="*/ 46 h 106"/>
              <a:gd name="T66" fmla="*/ 37 w 84"/>
              <a:gd name="T67" fmla="*/ 38 h 106"/>
              <a:gd name="T68" fmla="*/ 49 w 84"/>
              <a:gd name="T69" fmla="*/ 42 h 106"/>
              <a:gd name="T70" fmla="*/ 40 w 84"/>
              <a:gd name="T71" fmla="*/ 42 h 106"/>
              <a:gd name="T72" fmla="*/ 40 w 84"/>
              <a:gd name="T73" fmla="*/ 42 h 106"/>
              <a:gd name="T74" fmla="*/ 45 w 84"/>
              <a:gd name="T75" fmla="*/ 52 h 106"/>
              <a:gd name="T76" fmla="*/ 49 w 84"/>
              <a:gd name="T77" fmla="*/ 50 h 106"/>
              <a:gd name="T78" fmla="*/ 49 w 84"/>
              <a:gd name="T79" fmla="*/ 42 h 106"/>
              <a:gd name="T80" fmla="*/ 20 w 84"/>
              <a:gd name="T81" fmla="*/ 61 h 106"/>
              <a:gd name="T82" fmla="*/ 19 w 84"/>
              <a:gd name="T83" fmla="*/ 62 h 106"/>
              <a:gd name="T84" fmla="*/ 26 w 84"/>
              <a:gd name="T85" fmla="*/ 6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106">
                <a:moveTo>
                  <a:pt x="55" y="49"/>
                </a:moveTo>
                <a:cubicBezTo>
                  <a:pt x="58" y="52"/>
                  <a:pt x="61" y="56"/>
                  <a:pt x="62" y="60"/>
                </a:cubicBezTo>
                <a:cubicBezTo>
                  <a:pt x="64" y="63"/>
                  <a:pt x="65" y="68"/>
                  <a:pt x="65" y="72"/>
                </a:cubicBezTo>
                <a:cubicBezTo>
                  <a:pt x="65" y="82"/>
                  <a:pt x="61" y="90"/>
                  <a:pt x="55" y="96"/>
                </a:cubicBezTo>
                <a:cubicBezTo>
                  <a:pt x="54" y="97"/>
                  <a:pt x="53" y="98"/>
                  <a:pt x="53" y="98"/>
                </a:cubicBezTo>
                <a:cubicBezTo>
                  <a:pt x="80" y="98"/>
                  <a:pt x="80" y="98"/>
                  <a:pt x="80" y="98"/>
                </a:cubicBezTo>
                <a:cubicBezTo>
                  <a:pt x="82" y="98"/>
                  <a:pt x="84" y="100"/>
                  <a:pt x="84" y="102"/>
                </a:cubicBezTo>
                <a:cubicBezTo>
                  <a:pt x="84" y="104"/>
                  <a:pt x="82" y="106"/>
                  <a:pt x="80" y="106"/>
                </a:cubicBezTo>
                <a:cubicBezTo>
                  <a:pt x="54" y="106"/>
                  <a:pt x="29" y="106"/>
                  <a:pt x="4" y="106"/>
                </a:cubicBezTo>
                <a:cubicBezTo>
                  <a:pt x="2" y="106"/>
                  <a:pt x="0" y="104"/>
                  <a:pt x="0" y="102"/>
                </a:cubicBezTo>
                <a:cubicBezTo>
                  <a:pt x="0" y="100"/>
                  <a:pt x="2" y="98"/>
                  <a:pt x="4" y="98"/>
                </a:cubicBezTo>
                <a:cubicBezTo>
                  <a:pt x="30" y="98"/>
                  <a:pt x="30" y="98"/>
                  <a:pt x="30" y="98"/>
                </a:cubicBezTo>
                <a:cubicBezTo>
                  <a:pt x="31" y="98"/>
                  <a:pt x="31" y="98"/>
                  <a:pt x="31" y="98"/>
                </a:cubicBezTo>
                <a:cubicBezTo>
                  <a:pt x="38" y="98"/>
                  <a:pt x="44" y="95"/>
                  <a:pt x="49" y="91"/>
                </a:cubicBezTo>
                <a:cubicBezTo>
                  <a:pt x="50" y="90"/>
                  <a:pt x="50" y="89"/>
                  <a:pt x="51" y="88"/>
                </a:cubicBezTo>
                <a:cubicBezTo>
                  <a:pt x="6" y="88"/>
                  <a:pt x="6" y="88"/>
                  <a:pt x="6" y="88"/>
                </a:cubicBezTo>
                <a:cubicBezTo>
                  <a:pt x="5" y="88"/>
                  <a:pt x="4" y="87"/>
                  <a:pt x="4" y="86"/>
                </a:cubicBezTo>
                <a:cubicBezTo>
                  <a:pt x="4" y="85"/>
                  <a:pt x="5" y="83"/>
                  <a:pt x="6" y="83"/>
                </a:cubicBezTo>
                <a:cubicBezTo>
                  <a:pt x="54" y="83"/>
                  <a:pt x="54" y="83"/>
                  <a:pt x="54" y="83"/>
                </a:cubicBezTo>
                <a:cubicBezTo>
                  <a:pt x="56" y="80"/>
                  <a:pt x="56" y="76"/>
                  <a:pt x="56" y="72"/>
                </a:cubicBezTo>
                <a:cubicBezTo>
                  <a:pt x="56" y="69"/>
                  <a:pt x="56" y="66"/>
                  <a:pt x="55" y="63"/>
                </a:cubicBezTo>
                <a:cubicBezTo>
                  <a:pt x="54" y="60"/>
                  <a:pt x="52" y="58"/>
                  <a:pt x="50" y="55"/>
                </a:cubicBezTo>
                <a:cubicBezTo>
                  <a:pt x="49" y="56"/>
                  <a:pt x="47" y="57"/>
                  <a:pt x="45" y="57"/>
                </a:cubicBezTo>
                <a:cubicBezTo>
                  <a:pt x="44" y="57"/>
                  <a:pt x="43" y="57"/>
                  <a:pt x="42" y="56"/>
                </a:cubicBezTo>
                <a:cubicBezTo>
                  <a:pt x="35" y="67"/>
                  <a:pt x="35" y="67"/>
                  <a:pt x="35" y="67"/>
                </a:cubicBezTo>
                <a:cubicBezTo>
                  <a:pt x="35" y="68"/>
                  <a:pt x="33" y="68"/>
                  <a:pt x="32" y="68"/>
                </a:cubicBezTo>
                <a:cubicBezTo>
                  <a:pt x="30" y="66"/>
                  <a:pt x="30" y="66"/>
                  <a:pt x="30" y="66"/>
                </a:cubicBezTo>
                <a:cubicBezTo>
                  <a:pt x="28" y="70"/>
                  <a:pt x="28" y="70"/>
                  <a:pt x="28" y="70"/>
                </a:cubicBezTo>
                <a:cubicBezTo>
                  <a:pt x="27" y="71"/>
                  <a:pt x="25" y="72"/>
                  <a:pt x="24" y="71"/>
                </a:cubicBezTo>
                <a:cubicBezTo>
                  <a:pt x="14" y="65"/>
                  <a:pt x="14" y="65"/>
                  <a:pt x="14" y="65"/>
                </a:cubicBezTo>
                <a:cubicBezTo>
                  <a:pt x="13" y="65"/>
                  <a:pt x="13" y="63"/>
                  <a:pt x="14" y="62"/>
                </a:cubicBezTo>
                <a:cubicBezTo>
                  <a:pt x="16" y="58"/>
                  <a:pt x="16" y="58"/>
                  <a:pt x="16" y="58"/>
                </a:cubicBezTo>
                <a:cubicBezTo>
                  <a:pt x="13" y="57"/>
                  <a:pt x="13" y="57"/>
                  <a:pt x="13" y="57"/>
                </a:cubicBezTo>
                <a:cubicBezTo>
                  <a:pt x="12" y="56"/>
                  <a:pt x="12" y="55"/>
                  <a:pt x="13" y="54"/>
                </a:cubicBezTo>
                <a:cubicBezTo>
                  <a:pt x="34" y="16"/>
                  <a:pt x="34" y="16"/>
                  <a:pt x="34" y="16"/>
                </a:cubicBezTo>
                <a:cubicBezTo>
                  <a:pt x="35" y="15"/>
                  <a:pt x="37" y="14"/>
                  <a:pt x="38" y="15"/>
                </a:cubicBezTo>
                <a:cubicBezTo>
                  <a:pt x="38" y="15"/>
                  <a:pt x="38" y="15"/>
                  <a:pt x="38" y="15"/>
                </a:cubicBezTo>
                <a:cubicBezTo>
                  <a:pt x="40" y="16"/>
                  <a:pt x="40" y="16"/>
                  <a:pt x="40" y="16"/>
                </a:cubicBezTo>
                <a:cubicBezTo>
                  <a:pt x="44" y="10"/>
                  <a:pt x="44" y="10"/>
                  <a:pt x="44" y="10"/>
                </a:cubicBezTo>
                <a:cubicBezTo>
                  <a:pt x="41" y="9"/>
                  <a:pt x="41" y="9"/>
                  <a:pt x="41" y="9"/>
                </a:cubicBezTo>
                <a:cubicBezTo>
                  <a:pt x="39" y="7"/>
                  <a:pt x="39" y="5"/>
                  <a:pt x="40" y="3"/>
                </a:cubicBezTo>
                <a:cubicBezTo>
                  <a:pt x="41" y="1"/>
                  <a:pt x="43" y="0"/>
                  <a:pt x="45" y="2"/>
                </a:cubicBezTo>
                <a:cubicBezTo>
                  <a:pt x="52" y="5"/>
                  <a:pt x="58" y="9"/>
                  <a:pt x="64" y="12"/>
                </a:cubicBezTo>
                <a:cubicBezTo>
                  <a:pt x="66" y="13"/>
                  <a:pt x="67" y="16"/>
                  <a:pt x="66" y="18"/>
                </a:cubicBezTo>
                <a:cubicBezTo>
                  <a:pt x="64" y="20"/>
                  <a:pt x="62" y="21"/>
                  <a:pt x="60" y="19"/>
                </a:cubicBezTo>
                <a:cubicBezTo>
                  <a:pt x="58" y="18"/>
                  <a:pt x="58" y="18"/>
                  <a:pt x="58" y="18"/>
                </a:cubicBezTo>
                <a:cubicBezTo>
                  <a:pt x="54" y="24"/>
                  <a:pt x="54" y="24"/>
                  <a:pt x="54" y="24"/>
                </a:cubicBezTo>
                <a:cubicBezTo>
                  <a:pt x="57" y="26"/>
                  <a:pt x="57" y="26"/>
                  <a:pt x="57" y="26"/>
                </a:cubicBezTo>
                <a:cubicBezTo>
                  <a:pt x="58" y="26"/>
                  <a:pt x="58" y="28"/>
                  <a:pt x="57" y="29"/>
                </a:cubicBezTo>
                <a:cubicBezTo>
                  <a:pt x="52" y="38"/>
                  <a:pt x="52" y="38"/>
                  <a:pt x="52" y="38"/>
                </a:cubicBezTo>
                <a:cubicBezTo>
                  <a:pt x="55" y="40"/>
                  <a:pt x="56" y="43"/>
                  <a:pt x="56" y="46"/>
                </a:cubicBezTo>
                <a:cubicBezTo>
                  <a:pt x="56" y="47"/>
                  <a:pt x="56" y="48"/>
                  <a:pt x="55" y="49"/>
                </a:cubicBezTo>
                <a:close/>
                <a:moveTo>
                  <a:pt x="54" y="16"/>
                </a:moveTo>
                <a:cubicBezTo>
                  <a:pt x="54" y="16"/>
                  <a:pt x="54" y="16"/>
                  <a:pt x="54" y="16"/>
                </a:cubicBezTo>
                <a:cubicBezTo>
                  <a:pt x="52" y="15"/>
                  <a:pt x="50" y="13"/>
                  <a:pt x="48" y="12"/>
                </a:cubicBezTo>
                <a:cubicBezTo>
                  <a:pt x="44" y="19"/>
                  <a:pt x="44" y="19"/>
                  <a:pt x="44" y="19"/>
                </a:cubicBezTo>
                <a:cubicBezTo>
                  <a:pt x="50" y="22"/>
                  <a:pt x="50" y="22"/>
                  <a:pt x="50" y="22"/>
                </a:cubicBezTo>
                <a:cubicBezTo>
                  <a:pt x="54" y="16"/>
                  <a:pt x="54" y="16"/>
                  <a:pt x="54" y="16"/>
                </a:cubicBezTo>
                <a:close/>
                <a:moveTo>
                  <a:pt x="48" y="35"/>
                </a:moveTo>
                <a:cubicBezTo>
                  <a:pt x="48" y="35"/>
                  <a:pt x="48" y="35"/>
                  <a:pt x="48" y="35"/>
                </a:cubicBezTo>
                <a:cubicBezTo>
                  <a:pt x="52" y="29"/>
                  <a:pt x="52" y="29"/>
                  <a:pt x="52" y="29"/>
                </a:cubicBezTo>
                <a:cubicBezTo>
                  <a:pt x="47" y="26"/>
                  <a:pt x="42" y="23"/>
                  <a:pt x="37" y="20"/>
                </a:cubicBezTo>
                <a:cubicBezTo>
                  <a:pt x="18" y="54"/>
                  <a:pt x="18" y="54"/>
                  <a:pt x="18" y="54"/>
                </a:cubicBezTo>
                <a:cubicBezTo>
                  <a:pt x="23" y="57"/>
                  <a:pt x="28" y="60"/>
                  <a:pt x="33" y="62"/>
                </a:cubicBezTo>
                <a:cubicBezTo>
                  <a:pt x="37" y="54"/>
                  <a:pt x="37" y="54"/>
                  <a:pt x="37" y="54"/>
                </a:cubicBezTo>
                <a:cubicBezTo>
                  <a:pt x="35" y="52"/>
                  <a:pt x="34" y="49"/>
                  <a:pt x="34" y="46"/>
                </a:cubicBezTo>
                <a:cubicBezTo>
                  <a:pt x="34" y="43"/>
                  <a:pt x="35" y="40"/>
                  <a:pt x="37" y="38"/>
                </a:cubicBezTo>
                <a:cubicBezTo>
                  <a:pt x="37" y="38"/>
                  <a:pt x="37" y="38"/>
                  <a:pt x="37" y="38"/>
                </a:cubicBezTo>
                <a:cubicBezTo>
                  <a:pt x="40" y="35"/>
                  <a:pt x="44" y="34"/>
                  <a:pt x="48" y="35"/>
                </a:cubicBezTo>
                <a:close/>
                <a:moveTo>
                  <a:pt x="49" y="42"/>
                </a:moveTo>
                <a:cubicBezTo>
                  <a:pt x="49" y="42"/>
                  <a:pt x="49" y="42"/>
                  <a:pt x="49" y="42"/>
                </a:cubicBezTo>
                <a:cubicBezTo>
                  <a:pt x="47" y="39"/>
                  <a:pt x="43" y="39"/>
                  <a:pt x="40" y="42"/>
                </a:cubicBezTo>
                <a:cubicBezTo>
                  <a:pt x="40" y="41"/>
                  <a:pt x="40" y="41"/>
                  <a:pt x="40" y="41"/>
                </a:cubicBezTo>
                <a:cubicBezTo>
                  <a:pt x="40" y="42"/>
                  <a:pt x="40" y="42"/>
                  <a:pt x="40" y="42"/>
                </a:cubicBezTo>
                <a:cubicBezTo>
                  <a:pt x="39" y="43"/>
                  <a:pt x="39" y="44"/>
                  <a:pt x="39" y="46"/>
                </a:cubicBezTo>
                <a:cubicBezTo>
                  <a:pt x="39" y="49"/>
                  <a:pt x="41" y="52"/>
                  <a:pt x="45" y="52"/>
                </a:cubicBezTo>
                <a:cubicBezTo>
                  <a:pt x="47" y="52"/>
                  <a:pt x="48" y="51"/>
                  <a:pt x="49" y="50"/>
                </a:cubicBezTo>
                <a:cubicBezTo>
                  <a:pt x="49" y="50"/>
                  <a:pt x="49" y="50"/>
                  <a:pt x="49" y="50"/>
                </a:cubicBezTo>
                <a:cubicBezTo>
                  <a:pt x="50" y="49"/>
                  <a:pt x="51" y="48"/>
                  <a:pt x="51" y="46"/>
                </a:cubicBezTo>
                <a:cubicBezTo>
                  <a:pt x="51" y="44"/>
                  <a:pt x="50" y="43"/>
                  <a:pt x="49" y="42"/>
                </a:cubicBezTo>
                <a:cubicBezTo>
                  <a:pt x="49" y="42"/>
                  <a:pt x="49" y="42"/>
                  <a:pt x="49" y="42"/>
                </a:cubicBezTo>
                <a:close/>
                <a:moveTo>
                  <a:pt x="20" y="61"/>
                </a:moveTo>
                <a:cubicBezTo>
                  <a:pt x="20" y="61"/>
                  <a:pt x="20" y="61"/>
                  <a:pt x="20" y="61"/>
                </a:cubicBezTo>
                <a:cubicBezTo>
                  <a:pt x="19" y="62"/>
                  <a:pt x="19" y="62"/>
                  <a:pt x="19" y="62"/>
                </a:cubicBezTo>
                <a:cubicBezTo>
                  <a:pt x="25" y="66"/>
                  <a:pt x="25" y="66"/>
                  <a:pt x="25" y="66"/>
                </a:cubicBezTo>
                <a:cubicBezTo>
                  <a:pt x="26" y="64"/>
                  <a:pt x="26" y="64"/>
                  <a:pt x="26" y="64"/>
                </a:cubicBezTo>
                <a:cubicBezTo>
                  <a:pt x="20" y="61"/>
                  <a:pt x="20" y="61"/>
                  <a:pt x="20" y="61"/>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
        <p:nvSpPr>
          <p:cNvPr id="41" name="Freeform 29"/>
          <p:cNvSpPr>
            <a:spLocks noEditPoints="1"/>
          </p:cNvSpPr>
          <p:nvPr/>
        </p:nvSpPr>
        <p:spPr bwMode="auto">
          <a:xfrm>
            <a:off x="3931037" y="3627356"/>
            <a:ext cx="239737" cy="346109"/>
          </a:xfrm>
          <a:custGeom>
            <a:avLst/>
            <a:gdLst>
              <a:gd name="T0" fmla="*/ 2 w 72"/>
              <a:gd name="T1" fmla="*/ 71 h 104"/>
              <a:gd name="T2" fmla="*/ 14 w 72"/>
              <a:gd name="T3" fmla="*/ 69 h 104"/>
              <a:gd name="T4" fmla="*/ 23 w 72"/>
              <a:gd name="T5" fmla="*/ 44 h 104"/>
              <a:gd name="T6" fmla="*/ 23 w 72"/>
              <a:gd name="T7" fmla="*/ 44 h 104"/>
              <a:gd name="T8" fmla="*/ 23 w 72"/>
              <a:gd name="T9" fmla="*/ 17 h 104"/>
              <a:gd name="T10" fmla="*/ 32 w 72"/>
              <a:gd name="T11" fmla="*/ 13 h 104"/>
              <a:gd name="T12" fmla="*/ 36 w 72"/>
              <a:gd name="T13" fmla="*/ 0 h 104"/>
              <a:gd name="T14" fmla="*/ 40 w 72"/>
              <a:gd name="T15" fmla="*/ 13 h 104"/>
              <a:gd name="T16" fmla="*/ 55 w 72"/>
              <a:gd name="T17" fmla="*/ 31 h 104"/>
              <a:gd name="T18" fmla="*/ 49 w 72"/>
              <a:gd name="T19" fmla="*/ 44 h 104"/>
              <a:gd name="T20" fmla="*/ 58 w 72"/>
              <a:gd name="T21" fmla="*/ 69 h 104"/>
              <a:gd name="T22" fmla="*/ 70 w 72"/>
              <a:gd name="T23" fmla="*/ 71 h 104"/>
              <a:gd name="T24" fmla="*/ 61 w 72"/>
              <a:gd name="T25" fmla="*/ 74 h 104"/>
              <a:gd name="T26" fmla="*/ 69 w 72"/>
              <a:gd name="T27" fmla="*/ 95 h 104"/>
              <a:gd name="T28" fmla="*/ 72 w 72"/>
              <a:gd name="T29" fmla="*/ 100 h 104"/>
              <a:gd name="T30" fmla="*/ 67 w 72"/>
              <a:gd name="T31" fmla="*/ 102 h 104"/>
              <a:gd name="T32" fmla="*/ 65 w 72"/>
              <a:gd name="T33" fmla="*/ 97 h 104"/>
              <a:gd name="T34" fmla="*/ 52 w 72"/>
              <a:gd name="T35" fmla="*/ 74 h 104"/>
              <a:gd name="T36" fmla="*/ 40 w 72"/>
              <a:gd name="T37" fmla="*/ 77 h 104"/>
              <a:gd name="T38" fmla="*/ 32 w 72"/>
              <a:gd name="T39" fmla="*/ 77 h 104"/>
              <a:gd name="T40" fmla="*/ 20 w 72"/>
              <a:gd name="T41" fmla="*/ 74 h 104"/>
              <a:gd name="T42" fmla="*/ 7 w 72"/>
              <a:gd name="T43" fmla="*/ 97 h 104"/>
              <a:gd name="T44" fmla="*/ 5 w 72"/>
              <a:gd name="T45" fmla="*/ 102 h 104"/>
              <a:gd name="T46" fmla="*/ 0 w 72"/>
              <a:gd name="T47" fmla="*/ 100 h 104"/>
              <a:gd name="T48" fmla="*/ 3 w 72"/>
              <a:gd name="T49" fmla="*/ 95 h 104"/>
              <a:gd name="T50" fmla="*/ 11 w 72"/>
              <a:gd name="T51" fmla="*/ 74 h 104"/>
              <a:gd name="T52" fmla="*/ 32 w 72"/>
              <a:gd name="T53" fmla="*/ 69 h 104"/>
              <a:gd name="T54" fmla="*/ 32 w 72"/>
              <a:gd name="T55" fmla="*/ 66 h 104"/>
              <a:gd name="T56" fmla="*/ 40 w 72"/>
              <a:gd name="T57" fmla="*/ 66 h 104"/>
              <a:gd name="T58" fmla="*/ 49 w 72"/>
              <a:gd name="T59" fmla="*/ 69 h 104"/>
              <a:gd name="T60" fmla="*/ 32 w 72"/>
              <a:gd name="T61" fmla="*/ 49 h 104"/>
              <a:gd name="T62" fmla="*/ 32 w 72"/>
              <a:gd name="T63" fmla="*/ 69 h 104"/>
              <a:gd name="T64" fmla="*/ 44 w 72"/>
              <a:gd name="T65" fmla="*/ 23 h 104"/>
              <a:gd name="T66" fmla="*/ 29 w 72"/>
              <a:gd name="T67" fmla="*/ 23 h 104"/>
              <a:gd name="T68" fmla="*/ 29 w 72"/>
              <a:gd name="T69" fmla="*/ 38 h 104"/>
              <a:gd name="T70" fmla="*/ 40 w 72"/>
              <a:gd name="T71" fmla="*/ 40 h 104"/>
              <a:gd name="T72" fmla="*/ 44 w 72"/>
              <a:gd name="T73" fmla="*/ 38 h 104"/>
              <a:gd name="T74" fmla="*/ 44 w 72"/>
              <a:gd name="T75"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104">
                <a:moveTo>
                  <a:pt x="4" y="74"/>
                </a:moveTo>
                <a:cubicBezTo>
                  <a:pt x="3" y="74"/>
                  <a:pt x="2" y="73"/>
                  <a:pt x="2" y="71"/>
                </a:cubicBezTo>
                <a:cubicBezTo>
                  <a:pt x="2" y="70"/>
                  <a:pt x="3" y="69"/>
                  <a:pt x="4" y="69"/>
                </a:cubicBezTo>
                <a:cubicBezTo>
                  <a:pt x="14" y="69"/>
                  <a:pt x="14" y="69"/>
                  <a:pt x="14" y="69"/>
                </a:cubicBezTo>
                <a:cubicBezTo>
                  <a:pt x="25" y="46"/>
                  <a:pt x="25" y="46"/>
                  <a:pt x="25" y="46"/>
                </a:cubicBezTo>
                <a:cubicBezTo>
                  <a:pt x="24" y="45"/>
                  <a:pt x="24" y="45"/>
                  <a:pt x="23" y="44"/>
                </a:cubicBezTo>
                <a:cubicBezTo>
                  <a:pt x="23" y="44"/>
                  <a:pt x="23" y="44"/>
                  <a:pt x="23" y="44"/>
                </a:cubicBezTo>
                <a:cubicBezTo>
                  <a:pt x="23" y="44"/>
                  <a:pt x="23" y="44"/>
                  <a:pt x="23" y="44"/>
                </a:cubicBezTo>
                <a:cubicBezTo>
                  <a:pt x="20" y="40"/>
                  <a:pt x="17" y="36"/>
                  <a:pt x="17" y="31"/>
                </a:cubicBezTo>
                <a:cubicBezTo>
                  <a:pt x="17" y="26"/>
                  <a:pt x="20" y="21"/>
                  <a:pt x="23" y="17"/>
                </a:cubicBezTo>
                <a:cubicBezTo>
                  <a:pt x="23" y="17"/>
                  <a:pt x="23" y="17"/>
                  <a:pt x="23" y="17"/>
                </a:cubicBezTo>
                <a:cubicBezTo>
                  <a:pt x="26" y="15"/>
                  <a:pt x="29" y="13"/>
                  <a:pt x="32" y="13"/>
                </a:cubicBezTo>
                <a:cubicBezTo>
                  <a:pt x="32" y="4"/>
                  <a:pt x="32" y="4"/>
                  <a:pt x="32" y="4"/>
                </a:cubicBezTo>
                <a:cubicBezTo>
                  <a:pt x="32" y="2"/>
                  <a:pt x="34" y="0"/>
                  <a:pt x="36" y="0"/>
                </a:cubicBezTo>
                <a:cubicBezTo>
                  <a:pt x="38" y="0"/>
                  <a:pt x="40" y="2"/>
                  <a:pt x="40" y="4"/>
                </a:cubicBezTo>
                <a:cubicBezTo>
                  <a:pt x="40" y="13"/>
                  <a:pt x="40" y="13"/>
                  <a:pt x="40" y="13"/>
                </a:cubicBezTo>
                <a:cubicBezTo>
                  <a:pt x="44" y="13"/>
                  <a:pt x="47" y="15"/>
                  <a:pt x="49" y="17"/>
                </a:cubicBezTo>
                <a:cubicBezTo>
                  <a:pt x="53" y="21"/>
                  <a:pt x="55" y="26"/>
                  <a:pt x="55" y="31"/>
                </a:cubicBezTo>
                <a:cubicBezTo>
                  <a:pt x="55" y="36"/>
                  <a:pt x="53" y="40"/>
                  <a:pt x="49" y="44"/>
                </a:cubicBezTo>
                <a:cubicBezTo>
                  <a:pt x="49" y="44"/>
                  <a:pt x="49" y="44"/>
                  <a:pt x="49" y="44"/>
                </a:cubicBezTo>
                <a:cubicBezTo>
                  <a:pt x="48" y="45"/>
                  <a:pt x="48" y="45"/>
                  <a:pt x="47" y="46"/>
                </a:cubicBezTo>
                <a:cubicBezTo>
                  <a:pt x="58" y="69"/>
                  <a:pt x="58" y="69"/>
                  <a:pt x="58" y="69"/>
                </a:cubicBezTo>
                <a:cubicBezTo>
                  <a:pt x="68" y="69"/>
                  <a:pt x="68" y="69"/>
                  <a:pt x="68" y="69"/>
                </a:cubicBezTo>
                <a:cubicBezTo>
                  <a:pt x="69" y="69"/>
                  <a:pt x="70" y="70"/>
                  <a:pt x="70" y="71"/>
                </a:cubicBezTo>
                <a:cubicBezTo>
                  <a:pt x="70" y="73"/>
                  <a:pt x="69" y="74"/>
                  <a:pt x="68" y="74"/>
                </a:cubicBezTo>
                <a:cubicBezTo>
                  <a:pt x="61" y="74"/>
                  <a:pt x="61" y="74"/>
                  <a:pt x="61" y="74"/>
                </a:cubicBezTo>
                <a:cubicBezTo>
                  <a:pt x="69" y="91"/>
                  <a:pt x="69" y="91"/>
                  <a:pt x="69" y="91"/>
                </a:cubicBezTo>
                <a:cubicBezTo>
                  <a:pt x="70" y="92"/>
                  <a:pt x="70" y="94"/>
                  <a:pt x="69" y="95"/>
                </a:cubicBezTo>
                <a:cubicBezTo>
                  <a:pt x="70" y="97"/>
                  <a:pt x="70" y="97"/>
                  <a:pt x="70" y="97"/>
                </a:cubicBezTo>
                <a:cubicBezTo>
                  <a:pt x="72" y="100"/>
                  <a:pt x="72" y="100"/>
                  <a:pt x="72" y="100"/>
                </a:cubicBezTo>
                <a:cubicBezTo>
                  <a:pt x="72" y="102"/>
                  <a:pt x="72" y="103"/>
                  <a:pt x="71" y="104"/>
                </a:cubicBezTo>
                <a:cubicBezTo>
                  <a:pt x="69" y="104"/>
                  <a:pt x="68" y="104"/>
                  <a:pt x="67" y="102"/>
                </a:cubicBezTo>
                <a:cubicBezTo>
                  <a:pt x="66" y="99"/>
                  <a:pt x="66" y="99"/>
                  <a:pt x="66" y="99"/>
                </a:cubicBezTo>
                <a:cubicBezTo>
                  <a:pt x="65" y="97"/>
                  <a:pt x="65" y="97"/>
                  <a:pt x="65" y="97"/>
                </a:cubicBezTo>
                <a:cubicBezTo>
                  <a:pt x="64" y="97"/>
                  <a:pt x="62" y="96"/>
                  <a:pt x="62" y="95"/>
                </a:cubicBezTo>
                <a:cubicBezTo>
                  <a:pt x="52" y="74"/>
                  <a:pt x="52" y="74"/>
                  <a:pt x="52" y="74"/>
                </a:cubicBezTo>
                <a:cubicBezTo>
                  <a:pt x="40" y="74"/>
                  <a:pt x="40" y="74"/>
                  <a:pt x="40" y="74"/>
                </a:cubicBezTo>
                <a:cubicBezTo>
                  <a:pt x="40" y="77"/>
                  <a:pt x="40" y="77"/>
                  <a:pt x="40" y="77"/>
                </a:cubicBezTo>
                <a:cubicBezTo>
                  <a:pt x="40" y="79"/>
                  <a:pt x="38" y="81"/>
                  <a:pt x="36" y="81"/>
                </a:cubicBezTo>
                <a:cubicBezTo>
                  <a:pt x="34" y="81"/>
                  <a:pt x="32" y="79"/>
                  <a:pt x="32" y="77"/>
                </a:cubicBezTo>
                <a:cubicBezTo>
                  <a:pt x="32" y="74"/>
                  <a:pt x="32" y="74"/>
                  <a:pt x="32" y="74"/>
                </a:cubicBezTo>
                <a:cubicBezTo>
                  <a:pt x="20" y="74"/>
                  <a:pt x="20" y="74"/>
                  <a:pt x="20" y="74"/>
                </a:cubicBezTo>
                <a:cubicBezTo>
                  <a:pt x="10" y="95"/>
                  <a:pt x="10" y="95"/>
                  <a:pt x="10" y="95"/>
                </a:cubicBezTo>
                <a:cubicBezTo>
                  <a:pt x="10" y="96"/>
                  <a:pt x="9" y="97"/>
                  <a:pt x="7" y="97"/>
                </a:cubicBezTo>
                <a:cubicBezTo>
                  <a:pt x="7" y="99"/>
                  <a:pt x="7" y="99"/>
                  <a:pt x="7" y="99"/>
                </a:cubicBezTo>
                <a:cubicBezTo>
                  <a:pt x="5" y="102"/>
                  <a:pt x="5" y="102"/>
                  <a:pt x="5" y="102"/>
                </a:cubicBezTo>
                <a:cubicBezTo>
                  <a:pt x="4" y="104"/>
                  <a:pt x="3" y="104"/>
                  <a:pt x="2" y="104"/>
                </a:cubicBezTo>
                <a:cubicBezTo>
                  <a:pt x="0" y="103"/>
                  <a:pt x="0" y="102"/>
                  <a:pt x="0" y="100"/>
                </a:cubicBezTo>
                <a:cubicBezTo>
                  <a:pt x="2" y="97"/>
                  <a:pt x="2" y="97"/>
                  <a:pt x="2" y="97"/>
                </a:cubicBezTo>
                <a:cubicBezTo>
                  <a:pt x="3" y="95"/>
                  <a:pt x="3" y="95"/>
                  <a:pt x="3" y="95"/>
                </a:cubicBezTo>
                <a:cubicBezTo>
                  <a:pt x="3" y="94"/>
                  <a:pt x="3" y="92"/>
                  <a:pt x="3" y="91"/>
                </a:cubicBezTo>
                <a:cubicBezTo>
                  <a:pt x="11" y="74"/>
                  <a:pt x="11" y="74"/>
                  <a:pt x="11" y="74"/>
                </a:cubicBezTo>
                <a:cubicBezTo>
                  <a:pt x="4" y="74"/>
                  <a:pt x="4" y="74"/>
                  <a:pt x="4" y="74"/>
                </a:cubicBezTo>
                <a:close/>
                <a:moveTo>
                  <a:pt x="32" y="69"/>
                </a:moveTo>
                <a:cubicBezTo>
                  <a:pt x="32" y="69"/>
                  <a:pt x="32" y="69"/>
                  <a:pt x="32" y="69"/>
                </a:cubicBezTo>
                <a:cubicBezTo>
                  <a:pt x="32" y="66"/>
                  <a:pt x="32" y="66"/>
                  <a:pt x="32" y="66"/>
                </a:cubicBezTo>
                <a:cubicBezTo>
                  <a:pt x="32" y="64"/>
                  <a:pt x="34" y="62"/>
                  <a:pt x="36" y="62"/>
                </a:cubicBezTo>
                <a:cubicBezTo>
                  <a:pt x="38" y="62"/>
                  <a:pt x="40" y="64"/>
                  <a:pt x="40" y="66"/>
                </a:cubicBezTo>
                <a:cubicBezTo>
                  <a:pt x="40" y="69"/>
                  <a:pt x="40" y="69"/>
                  <a:pt x="40" y="69"/>
                </a:cubicBezTo>
                <a:cubicBezTo>
                  <a:pt x="49" y="69"/>
                  <a:pt x="49" y="69"/>
                  <a:pt x="49" y="69"/>
                </a:cubicBezTo>
                <a:cubicBezTo>
                  <a:pt x="40" y="49"/>
                  <a:pt x="40" y="49"/>
                  <a:pt x="40" y="49"/>
                </a:cubicBezTo>
                <a:cubicBezTo>
                  <a:pt x="37" y="49"/>
                  <a:pt x="35" y="49"/>
                  <a:pt x="32" y="49"/>
                </a:cubicBezTo>
                <a:cubicBezTo>
                  <a:pt x="23" y="69"/>
                  <a:pt x="23" y="69"/>
                  <a:pt x="23" y="69"/>
                </a:cubicBezTo>
                <a:cubicBezTo>
                  <a:pt x="32" y="69"/>
                  <a:pt x="32" y="69"/>
                  <a:pt x="32" y="69"/>
                </a:cubicBezTo>
                <a:close/>
                <a:moveTo>
                  <a:pt x="44" y="23"/>
                </a:moveTo>
                <a:cubicBezTo>
                  <a:pt x="44" y="23"/>
                  <a:pt x="44" y="23"/>
                  <a:pt x="44" y="23"/>
                </a:cubicBezTo>
                <a:cubicBezTo>
                  <a:pt x="40" y="19"/>
                  <a:pt x="33" y="19"/>
                  <a:pt x="29" y="23"/>
                </a:cubicBezTo>
                <a:cubicBezTo>
                  <a:pt x="29" y="23"/>
                  <a:pt x="29" y="23"/>
                  <a:pt x="29" y="23"/>
                </a:cubicBezTo>
                <a:cubicBezTo>
                  <a:pt x="27" y="25"/>
                  <a:pt x="26" y="28"/>
                  <a:pt x="26" y="31"/>
                </a:cubicBezTo>
                <a:cubicBezTo>
                  <a:pt x="26" y="34"/>
                  <a:pt x="27" y="36"/>
                  <a:pt x="29" y="38"/>
                </a:cubicBezTo>
                <a:cubicBezTo>
                  <a:pt x="32" y="41"/>
                  <a:pt x="36" y="42"/>
                  <a:pt x="40" y="40"/>
                </a:cubicBezTo>
                <a:cubicBezTo>
                  <a:pt x="40" y="40"/>
                  <a:pt x="40" y="40"/>
                  <a:pt x="40" y="40"/>
                </a:cubicBezTo>
                <a:cubicBezTo>
                  <a:pt x="41" y="40"/>
                  <a:pt x="43" y="39"/>
                  <a:pt x="43" y="38"/>
                </a:cubicBezTo>
                <a:cubicBezTo>
                  <a:pt x="44" y="38"/>
                  <a:pt x="44" y="38"/>
                  <a:pt x="44" y="38"/>
                </a:cubicBezTo>
                <a:cubicBezTo>
                  <a:pt x="45" y="36"/>
                  <a:pt x="47" y="34"/>
                  <a:pt x="47" y="31"/>
                </a:cubicBezTo>
                <a:cubicBezTo>
                  <a:pt x="47" y="28"/>
                  <a:pt x="45" y="25"/>
                  <a:pt x="44" y="23"/>
                </a:cubicBezTo>
                <a:cubicBezTo>
                  <a:pt x="44" y="23"/>
                  <a:pt x="44" y="23"/>
                  <a:pt x="44" y="23"/>
                </a:cubicBezTo>
                <a:close/>
              </a:path>
            </a:pathLst>
          </a:custGeom>
          <a:solidFill>
            <a:schemeClr val="bg1"/>
          </a:solidFill>
          <a:ln>
            <a:noFill/>
          </a:ln>
        </p:spPr>
        <p:txBody>
          <a:bodyPr/>
          <a:lstStyle/>
          <a:p>
            <a:endParaRPr lang="zh-CN" altLang="en-US">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par>
                                <p:cTn id="45" presetID="53" presetClass="entr" presetSubtype="16"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Effect transition="in" filter="fade">
                                      <p:cBhvr>
                                        <p:cTn id="54" dur="500"/>
                                        <p:tgtEl>
                                          <p:spTgt spid="39"/>
                                        </p:tgtEl>
                                      </p:cBhvr>
                                    </p:animEffect>
                                  </p:childTnLst>
                                </p:cTn>
                              </p:par>
                              <p:par>
                                <p:cTn id="55" presetID="53" presetClass="entr" presetSubtype="16"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53" presetClass="entr" presetSubtype="16"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fltVal val="0"/>
                                          </p:val>
                                        </p:tav>
                                        <p:tav tm="100000">
                                          <p:val>
                                            <p:strVal val="#ppt_w"/>
                                          </p:val>
                                        </p:tav>
                                      </p:tavLst>
                                    </p:anim>
                                    <p:anim calcmode="lin" valueType="num">
                                      <p:cBhvr>
                                        <p:cTn id="68" dur="500" fill="hold"/>
                                        <p:tgtEl>
                                          <p:spTgt spid="37"/>
                                        </p:tgtEl>
                                        <p:attrNameLst>
                                          <p:attrName>ppt_h</p:attrName>
                                        </p:attrNameLst>
                                      </p:cBhvr>
                                      <p:tavLst>
                                        <p:tav tm="0">
                                          <p:val>
                                            <p:fltVal val="0"/>
                                          </p:val>
                                        </p:tav>
                                        <p:tav tm="100000">
                                          <p:val>
                                            <p:strVal val="#ppt_h"/>
                                          </p:val>
                                        </p:tav>
                                      </p:tavLst>
                                    </p:anim>
                                    <p:animEffect transition="in" filter="fade">
                                      <p:cBhvr>
                                        <p:cTn id="69" dur="500"/>
                                        <p:tgtEl>
                                          <p:spTgt spid="3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500" fill="hold"/>
                                        <p:tgtEl>
                                          <p:spTgt spid="38"/>
                                        </p:tgtEl>
                                        <p:attrNameLst>
                                          <p:attrName>ppt_w</p:attrName>
                                        </p:attrNameLst>
                                      </p:cBhvr>
                                      <p:tavLst>
                                        <p:tav tm="0">
                                          <p:val>
                                            <p:fltVal val="0"/>
                                          </p:val>
                                        </p:tav>
                                        <p:tav tm="100000">
                                          <p:val>
                                            <p:strVal val="#ppt_w"/>
                                          </p:val>
                                        </p:tav>
                                      </p:tavLst>
                                    </p:anim>
                                    <p:anim calcmode="lin" valueType="num">
                                      <p:cBhvr>
                                        <p:cTn id="73" dur="500" fill="hold"/>
                                        <p:tgtEl>
                                          <p:spTgt spid="38"/>
                                        </p:tgtEl>
                                        <p:attrNameLst>
                                          <p:attrName>ppt_h</p:attrName>
                                        </p:attrNameLst>
                                      </p:cBhvr>
                                      <p:tavLst>
                                        <p:tav tm="0">
                                          <p:val>
                                            <p:fltVal val="0"/>
                                          </p:val>
                                        </p:tav>
                                        <p:tav tm="100000">
                                          <p:val>
                                            <p:strVal val="#ppt_h"/>
                                          </p:val>
                                        </p:tav>
                                      </p:tavLst>
                                    </p:anim>
                                    <p:animEffect transition="in" filter="fade">
                                      <p:cBhvr>
                                        <p:cTn id="74" dur="500"/>
                                        <p:tgtEl>
                                          <p:spTgt spid="38"/>
                                        </p:tgtEl>
                                      </p:cBhvr>
                                    </p:animEffect>
                                  </p:childTnLst>
                                </p:cTn>
                              </p:par>
                              <p:par>
                                <p:cTn id="75" presetID="53" presetClass="entr" presetSubtype="16"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Effect transition="in" filter="fade">
                                      <p:cBhvr>
                                        <p:cTn id="79" dur="500"/>
                                        <p:tgtEl>
                                          <p:spTgt spid="8"/>
                                        </p:tgtEl>
                                      </p:cBhvr>
                                    </p:animEffect>
                                  </p:childTnLst>
                                </p:cTn>
                              </p:par>
                              <p:par>
                                <p:cTn id="80" presetID="53" presetClass="entr" presetSubtype="16" fill="hold" nodeType="with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p:cTn id="82" dur="500" fill="hold"/>
                                        <p:tgtEl>
                                          <p:spTgt spid="10"/>
                                        </p:tgtEl>
                                        <p:attrNameLst>
                                          <p:attrName>ppt_w</p:attrName>
                                        </p:attrNameLst>
                                      </p:cBhvr>
                                      <p:tavLst>
                                        <p:tav tm="0">
                                          <p:val>
                                            <p:fltVal val="0"/>
                                          </p:val>
                                        </p:tav>
                                        <p:tav tm="100000">
                                          <p:val>
                                            <p:strVal val="#ppt_w"/>
                                          </p:val>
                                        </p:tav>
                                      </p:tavLst>
                                    </p:anim>
                                    <p:anim calcmode="lin" valueType="num">
                                      <p:cBhvr>
                                        <p:cTn id="83" dur="500" fill="hold"/>
                                        <p:tgtEl>
                                          <p:spTgt spid="10"/>
                                        </p:tgtEl>
                                        <p:attrNameLst>
                                          <p:attrName>ppt_h</p:attrName>
                                        </p:attrNameLst>
                                      </p:cBhvr>
                                      <p:tavLst>
                                        <p:tav tm="0">
                                          <p:val>
                                            <p:fltVal val="0"/>
                                          </p:val>
                                        </p:tav>
                                        <p:tav tm="100000">
                                          <p:val>
                                            <p:strVal val="#ppt_h"/>
                                          </p:val>
                                        </p:tav>
                                      </p:tavLst>
                                    </p:anim>
                                    <p:animEffect transition="in" filter="fade">
                                      <p:cBhvr>
                                        <p:cTn id="84" dur="500"/>
                                        <p:tgtEl>
                                          <p:spTgt spid="1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p:cTn id="87" dur="500" fill="hold"/>
                                        <p:tgtEl>
                                          <p:spTgt spid="40"/>
                                        </p:tgtEl>
                                        <p:attrNameLst>
                                          <p:attrName>ppt_w</p:attrName>
                                        </p:attrNameLst>
                                      </p:cBhvr>
                                      <p:tavLst>
                                        <p:tav tm="0">
                                          <p:val>
                                            <p:fltVal val="0"/>
                                          </p:val>
                                        </p:tav>
                                        <p:tav tm="100000">
                                          <p:val>
                                            <p:strVal val="#ppt_w"/>
                                          </p:val>
                                        </p:tav>
                                      </p:tavLst>
                                    </p:anim>
                                    <p:anim calcmode="lin" valueType="num">
                                      <p:cBhvr>
                                        <p:cTn id="88" dur="500" fill="hold"/>
                                        <p:tgtEl>
                                          <p:spTgt spid="40"/>
                                        </p:tgtEl>
                                        <p:attrNameLst>
                                          <p:attrName>ppt_h</p:attrName>
                                        </p:attrNameLst>
                                      </p:cBhvr>
                                      <p:tavLst>
                                        <p:tav tm="0">
                                          <p:val>
                                            <p:fltVal val="0"/>
                                          </p:val>
                                        </p:tav>
                                        <p:tav tm="100000">
                                          <p:val>
                                            <p:strVal val="#ppt_h"/>
                                          </p:val>
                                        </p:tav>
                                      </p:tavLst>
                                    </p:anim>
                                    <p:animEffect transition="in" filter="fade">
                                      <p:cBhvr>
                                        <p:cTn id="89" dur="500"/>
                                        <p:tgtEl>
                                          <p:spTgt spid="4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 calcmode="lin" valueType="num">
                                      <p:cBhvr>
                                        <p:cTn id="92" dur="500" fill="hold"/>
                                        <p:tgtEl>
                                          <p:spTgt spid="41"/>
                                        </p:tgtEl>
                                        <p:attrNameLst>
                                          <p:attrName>ppt_w</p:attrName>
                                        </p:attrNameLst>
                                      </p:cBhvr>
                                      <p:tavLst>
                                        <p:tav tm="0">
                                          <p:val>
                                            <p:fltVal val="0"/>
                                          </p:val>
                                        </p:tav>
                                        <p:tav tm="100000">
                                          <p:val>
                                            <p:strVal val="#ppt_w"/>
                                          </p:val>
                                        </p:tav>
                                      </p:tavLst>
                                    </p:anim>
                                    <p:anim calcmode="lin" valueType="num">
                                      <p:cBhvr>
                                        <p:cTn id="93" dur="500" fill="hold"/>
                                        <p:tgtEl>
                                          <p:spTgt spid="41"/>
                                        </p:tgtEl>
                                        <p:attrNameLst>
                                          <p:attrName>ppt_h</p:attrName>
                                        </p:attrNameLst>
                                      </p:cBhvr>
                                      <p:tavLst>
                                        <p:tav tm="0">
                                          <p:val>
                                            <p:fltVal val="0"/>
                                          </p:val>
                                        </p:tav>
                                        <p:tav tm="100000">
                                          <p:val>
                                            <p:strVal val="#ppt_h"/>
                                          </p:val>
                                        </p:tav>
                                      </p:tavLst>
                                    </p:anim>
                                    <p:animEffect transition="in" filter="fade">
                                      <p:cBhvr>
                                        <p:cTn id="9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P spid="43" grpId="0"/>
      <p:bldP spid="44" grpId="0"/>
      <p:bldP spid="45" grpId="0"/>
      <p:bldP spid="46" grpId="0"/>
      <p:bldP spid="47" grpId="0"/>
      <p:bldP spid="39" grpId="0" animBg="1"/>
      <p:bldP spid="37" grpId="0" animBg="1"/>
      <p:bldP spid="38"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基本工作概述</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grpSp>
        <p:nvGrpSpPr>
          <p:cNvPr id="35" name="组合 34"/>
          <p:cNvGrpSpPr/>
          <p:nvPr/>
        </p:nvGrpSpPr>
        <p:grpSpPr>
          <a:xfrm>
            <a:off x="737526" y="965188"/>
            <a:ext cx="7561823" cy="3766752"/>
            <a:chOff x="982640" y="1286614"/>
            <a:chExt cx="10081118" cy="5023499"/>
          </a:xfrm>
        </p:grpSpPr>
        <p:sp>
          <p:nvSpPr>
            <p:cNvPr id="36" name="圆角矩形 35"/>
            <p:cNvSpPr/>
            <p:nvPr/>
          </p:nvSpPr>
          <p:spPr>
            <a:xfrm rot="16200000">
              <a:off x="3563539" y="-1190106"/>
              <a:ext cx="5023499" cy="9976939"/>
            </a:xfrm>
            <a:prstGeom prst="roundRect">
              <a:avLst>
                <a:gd name="adj" fmla="val 4670"/>
              </a:avLst>
            </a:prstGeom>
            <a:gradFill flip="none" rotWithShape="1">
              <a:gsLst>
                <a:gs pos="0">
                  <a:schemeClr val="bg1">
                    <a:lumMod val="50000"/>
                  </a:schemeClr>
                </a:gs>
                <a:gs pos="100000">
                  <a:schemeClr val="tx1">
                    <a:lumMod val="75000"/>
                    <a:lumOff val="25000"/>
                  </a:schemeClr>
                </a:gs>
              </a:gsLst>
              <a:lin ang="8100000" scaled="0"/>
              <a:tileRect/>
            </a:gradFill>
            <a:ln w="22225">
              <a:gradFill flip="none" rotWithShape="1">
                <a:gsLst>
                  <a:gs pos="0">
                    <a:schemeClr val="bg1">
                      <a:lumMod val="65000"/>
                    </a:schemeClr>
                  </a:gs>
                  <a:gs pos="100000">
                    <a:schemeClr val="tx1">
                      <a:lumMod val="85000"/>
                      <a:lumOff val="15000"/>
                    </a:schemeClr>
                  </a:gs>
                </a:gsLst>
                <a:lin ang="8100000" scaled="0"/>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7" name="圆角矩形 36"/>
            <p:cNvSpPr/>
            <p:nvPr/>
          </p:nvSpPr>
          <p:spPr>
            <a:xfrm rot="16200000">
              <a:off x="3788070" y="-980490"/>
              <a:ext cx="4628185" cy="9557712"/>
            </a:xfrm>
            <a:prstGeom prst="roundRect">
              <a:avLst>
                <a:gd name="adj" fmla="val 0"/>
              </a:avLst>
            </a:prstGeom>
            <a:solidFill>
              <a:schemeClr val="bg1">
                <a:lumMod val="95000"/>
              </a:schemeClr>
            </a:soli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8" name="组合 37"/>
            <p:cNvGrpSpPr/>
            <p:nvPr/>
          </p:nvGrpSpPr>
          <p:grpSpPr>
            <a:xfrm>
              <a:off x="982640" y="1596963"/>
              <a:ext cx="751226" cy="4402810"/>
              <a:chOff x="982640" y="1596963"/>
              <a:chExt cx="751226" cy="4402810"/>
            </a:xfrm>
          </p:grpSpPr>
          <p:grpSp>
            <p:nvGrpSpPr>
              <p:cNvPr id="49" name="组合 48"/>
              <p:cNvGrpSpPr/>
              <p:nvPr/>
            </p:nvGrpSpPr>
            <p:grpSpPr>
              <a:xfrm rot="16200000">
                <a:off x="-615716" y="3650191"/>
                <a:ext cx="4402810" cy="296354"/>
                <a:chOff x="2149635" y="1165383"/>
                <a:chExt cx="3485831" cy="234634"/>
              </a:xfrm>
            </p:grpSpPr>
            <p:grpSp>
              <p:nvGrpSpPr>
                <p:cNvPr id="50" name="组合 49"/>
                <p:cNvGrpSpPr/>
                <p:nvPr/>
              </p:nvGrpSpPr>
              <p:grpSpPr>
                <a:xfrm>
                  <a:off x="2149635" y="1165385"/>
                  <a:ext cx="234632" cy="234632"/>
                  <a:chOff x="2483014" y="1114427"/>
                  <a:chExt cx="209550" cy="209550"/>
                </a:xfrm>
              </p:grpSpPr>
              <p:sp>
                <p:nvSpPr>
                  <p:cNvPr id="71" name="椭圆 70"/>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2" name="椭圆 71"/>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1" name="组合 50"/>
                <p:cNvGrpSpPr/>
                <p:nvPr/>
              </p:nvGrpSpPr>
              <p:grpSpPr>
                <a:xfrm>
                  <a:off x="2510880" y="1165385"/>
                  <a:ext cx="234632" cy="234632"/>
                  <a:chOff x="2483014" y="1114427"/>
                  <a:chExt cx="209550" cy="209550"/>
                </a:xfrm>
              </p:grpSpPr>
              <p:sp>
                <p:nvSpPr>
                  <p:cNvPr id="69" name="椭圆 68"/>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0" name="椭圆 69"/>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2" name="组合 51"/>
                <p:cNvGrpSpPr/>
                <p:nvPr/>
              </p:nvGrpSpPr>
              <p:grpSpPr>
                <a:xfrm>
                  <a:off x="2872124" y="1165385"/>
                  <a:ext cx="234632" cy="234632"/>
                  <a:chOff x="2483014" y="1114427"/>
                  <a:chExt cx="209550" cy="209550"/>
                </a:xfrm>
              </p:grpSpPr>
              <p:sp>
                <p:nvSpPr>
                  <p:cNvPr id="67" name="椭圆 66"/>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8" name="椭圆 67"/>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3" name="组合 52"/>
                <p:cNvGrpSpPr/>
                <p:nvPr/>
              </p:nvGrpSpPr>
              <p:grpSpPr>
                <a:xfrm>
                  <a:off x="3233369" y="1165385"/>
                  <a:ext cx="234632" cy="234632"/>
                  <a:chOff x="2483014" y="1114427"/>
                  <a:chExt cx="209550" cy="209550"/>
                </a:xfrm>
              </p:grpSpPr>
              <p:sp>
                <p:nvSpPr>
                  <p:cNvPr id="65" name="椭圆 64"/>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6" name="椭圆 65"/>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4" name="组合 53"/>
                <p:cNvGrpSpPr/>
                <p:nvPr/>
              </p:nvGrpSpPr>
              <p:grpSpPr>
                <a:xfrm>
                  <a:off x="3594615" y="1165383"/>
                  <a:ext cx="234632" cy="234632"/>
                  <a:chOff x="2483014" y="1114427"/>
                  <a:chExt cx="209550" cy="209550"/>
                </a:xfrm>
              </p:grpSpPr>
              <p:sp>
                <p:nvSpPr>
                  <p:cNvPr id="63" name="椭圆 62"/>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4" name="椭圆 63"/>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5" name="组合 54"/>
                <p:cNvGrpSpPr/>
                <p:nvPr/>
              </p:nvGrpSpPr>
              <p:grpSpPr>
                <a:xfrm>
                  <a:off x="3955858" y="1165384"/>
                  <a:ext cx="234632" cy="234632"/>
                  <a:chOff x="2483014" y="1114427"/>
                  <a:chExt cx="209550" cy="209550"/>
                </a:xfrm>
              </p:grpSpPr>
              <p:sp>
                <p:nvSpPr>
                  <p:cNvPr id="61" name="椭圆 60"/>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2" name="椭圆 61"/>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6" name="组合 55"/>
                <p:cNvGrpSpPr/>
                <p:nvPr/>
              </p:nvGrpSpPr>
              <p:grpSpPr>
                <a:xfrm>
                  <a:off x="4317103" y="1165384"/>
                  <a:ext cx="234632" cy="234632"/>
                  <a:chOff x="2483014" y="1114427"/>
                  <a:chExt cx="209550" cy="209550"/>
                </a:xfrm>
              </p:grpSpPr>
              <p:sp>
                <p:nvSpPr>
                  <p:cNvPr id="59" name="椭圆 58"/>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0" name="椭圆 59"/>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7" name="组合 56"/>
                <p:cNvGrpSpPr/>
                <p:nvPr/>
              </p:nvGrpSpPr>
              <p:grpSpPr>
                <a:xfrm>
                  <a:off x="4678347" y="1165384"/>
                  <a:ext cx="234632" cy="234632"/>
                  <a:chOff x="2483014" y="1114427"/>
                  <a:chExt cx="209550" cy="209550"/>
                </a:xfrm>
              </p:grpSpPr>
              <p:sp>
                <p:nvSpPr>
                  <p:cNvPr id="58" name="椭圆 57"/>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3" name="椭圆 72"/>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4" name="组合 73"/>
                <p:cNvGrpSpPr/>
                <p:nvPr/>
              </p:nvGrpSpPr>
              <p:grpSpPr>
                <a:xfrm>
                  <a:off x="5039590" y="1165384"/>
                  <a:ext cx="234632" cy="234632"/>
                  <a:chOff x="2483014" y="1114427"/>
                  <a:chExt cx="209550" cy="209550"/>
                </a:xfrm>
              </p:grpSpPr>
              <p:sp>
                <p:nvSpPr>
                  <p:cNvPr id="75" name="椭圆 74"/>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6" name="椭圆 75"/>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7" name="组合 76"/>
                <p:cNvGrpSpPr/>
                <p:nvPr/>
              </p:nvGrpSpPr>
              <p:grpSpPr>
                <a:xfrm>
                  <a:off x="5400834" y="1165384"/>
                  <a:ext cx="234632" cy="234632"/>
                  <a:chOff x="2483014" y="1114427"/>
                  <a:chExt cx="209550" cy="209550"/>
                </a:xfrm>
              </p:grpSpPr>
              <p:sp>
                <p:nvSpPr>
                  <p:cNvPr id="78" name="椭圆 77"/>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9" name="椭圆 78"/>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80" name="组合 79"/>
              <p:cNvGrpSpPr/>
              <p:nvPr/>
            </p:nvGrpSpPr>
            <p:grpSpPr>
              <a:xfrm rot="16200000">
                <a:off x="1229146" y="5557333"/>
                <a:ext cx="119575" cy="612586"/>
                <a:chOff x="2244455" y="772894"/>
                <a:chExt cx="94658" cy="485003"/>
              </a:xfrm>
            </p:grpSpPr>
            <p:sp>
              <p:nvSpPr>
                <p:cNvPr id="81" name="圆角矩形 80"/>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2" name="圆角矩形 8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3" name="组合 82"/>
              <p:cNvGrpSpPr/>
              <p:nvPr/>
            </p:nvGrpSpPr>
            <p:grpSpPr>
              <a:xfrm rot="16200000">
                <a:off x="1229146" y="5099277"/>
                <a:ext cx="119575" cy="612586"/>
                <a:chOff x="2244455" y="772894"/>
                <a:chExt cx="94658" cy="485003"/>
              </a:xfrm>
            </p:grpSpPr>
            <p:sp>
              <p:nvSpPr>
                <p:cNvPr id="84" name="圆角矩形 83"/>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5" name="圆角矩形 8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6" name="组合 85"/>
              <p:cNvGrpSpPr/>
              <p:nvPr/>
            </p:nvGrpSpPr>
            <p:grpSpPr>
              <a:xfrm rot="16200000">
                <a:off x="1229146" y="4641222"/>
                <a:ext cx="119575" cy="612586"/>
                <a:chOff x="2244455" y="772894"/>
                <a:chExt cx="94658" cy="485003"/>
              </a:xfrm>
            </p:grpSpPr>
            <p:sp>
              <p:nvSpPr>
                <p:cNvPr id="87" name="圆角矩形 86"/>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8" name="圆角矩形 8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9" name="组合 88"/>
              <p:cNvGrpSpPr/>
              <p:nvPr/>
            </p:nvGrpSpPr>
            <p:grpSpPr>
              <a:xfrm rot="16200000">
                <a:off x="1229146" y="4183167"/>
                <a:ext cx="119575" cy="612586"/>
                <a:chOff x="2244455" y="772894"/>
                <a:chExt cx="94658" cy="485003"/>
              </a:xfrm>
            </p:grpSpPr>
            <p:sp>
              <p:nvSpPr>
                <p:cNvPr id="90" name="圆角矩形 89"/>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1" name="圆角矩形 9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2" name="组合 91"/>
              <p:cNvGrpSpPr/>
              <p:nvPr/>
            </p:nvGrpSpPr>
            <p:grpSpPr>
              <a:xfrm rot="16200000">
                <a:off x="1229146" y="3725113"/>
                <a:ext cx="119575" cy="612586"/>
                <a:chOff x="2244455" y="772894"/>
                <a:chExt cx="94658" cy="485003"/>
              </a:xfrm>
            </p:grpSpPr>
            <p:sp>
              <p:nvSpPr>
                <p:cNvPr id="93" name="圆角矩形 92"/>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4" name="圆角矩形 9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5" name="组合 94"/>
              <p:cNvGrpSpPr/>
              <p:nvPr/>
            </p:nvGrpSpPr>
            <p:grpSpPr>
              <a:xfrm rot="16200000">
                <a:off x="1229146" y="3267055"/>
                <a:ext cx="119575" cy="612586"/>
                <a:chOff x="2244455" y="772894"/>
                <a:chExt cx="94658" cy="485003"/>
              </a:xfrm>
            </p:grpSpPr>
            <p:sp>
              <p:nvSpPr>
                <p:cNvPr id="96" name="圆角矩形 95"/>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7" name="圆角矩形 9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8" name="组合 97"/>
              <p:cNvGrpSpPr/>
              <p:nvPr/>
            </p:nvGrpSpPr>
            <p:grpSpPr>
              <a:xfrm rot="16200000">
                <a:off x="1229145" y="2808999"/>
                <a:ext cx="119575" cy="612586"/>
                <a:chOff x="2244455" y="772894"/>
                <a:chExt cx="94658" cy="485003"/>
              </a:xfrm>
            </p:grpSpPr>
            <p:sp>
              <p:nvSpPr>
                <p:cNvPr id="99" name="圆角矩形 98"/>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0" name="圆角矩形 9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1" name="组合 100"/>
              <p:cNvGrpSpPr/>
              <p:nvPr/>
            </p:nvGrpSpPr>
            <p:grpSpPr>
              <a:xfrm rot="16200000">
                <a:off x="1229146" y="2350946"/>
                <a:ext cx="119575" cy="612586"/>
                <a:chOff x="2244455" y="772894"/>
                <a:chExt cx="94658" cy="485003"/>
              </a:xfrm>
            </p:grpSpPr>
            <p:sp>
              <p:nvSpPr>
                <p:cNvPr id="102" name="圆角矩形 101"/>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3" name="圆角矩形 10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4" name="组合 103"/>
              <p:cNvGrpSpPr/>
              <p:nvPr/>
            </p:nvGrpSpPr>
            <p:grpSpPr>
              <a:xfrm rot="16200000">
                <a:off x="1229146" y="1892893"/>
                <a:ext cx="119575" cy="612586"/>
                <a:chOff x="2244455" y="772894"/>
                <a:chExt cx="94658" cy="485003"/>
              </a:xfrm>
            </p:grpSpPr>
            <p:sp>
              <p:nvSpPr>
                <p:cNvPr id="105" name="圆角矩形 104"/>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6" name="圆角矩形 10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7" name="组合 106"/>
              <p:cNvGrpSpPr/>
              <p:nvPr/>
            </p:nvGrpSpPr>
            <p:grpSpPr>
              <a:xfrm rot="16200000">
                <a:off x="1229146" y="1434840"/>
                <a:ext cx="119575" cy="612586"/>
                <a:chOff x="2244455" y="772894"/>
                <a:chExt cx="94658" cy="485003"/>
              </a:xfrm>
            </p:grpSpPr>
            <p:sp>
              <p:nvSpPr>
                <p:cNvPr id="108" name="圆角矩形 107"/>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9" name="圆角矩形 10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cxnSp>
        <p:nvCxnSpPr>
          <p:cNvPr id="110" name="直接连接符 109"/>
          <p:cNvCxnSpPr/>
          <p:nvPr/>
        </p:nvCxnSpPr>
        <p:spPr>
          <a:xfrm>
            <a:off x="3762254" y="1113398"/>
            <a:ext cx="0" cy="3470336"/>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11" name="组合 110"/>
          <p:cNvGrpSpPr/>
          <p:nvPr/>
        </p:nvGrpSpPr>
        <p:grpSpPr>
          <a:xfrm>
            <a:off x="7867245" y="1113398"/>
            <a:ext cx="142894" cy="3470336"/>
            <a:chOff x="10487694" y="1484274"/>
            <a:chExt cx="190500" cy="4628185"/>
          </a:xfrm>
        </p:grpSpPr>
        <p:sp>
          <p:nvSpPr>
            <p:cNvPr id="112" name="矩形 111"/>
            <p:cNvSpPr/>
            <p:nvPr/>
          </p:nvSpPr>
          <p:spPr>
            <a:xfrm>
              <a:off x="10487694" y="1484274"/>
              <a:ext cx="190500" cy="888448"/>
            </a:xfrm>
            <a:prstGeom prst="rect">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3" name="矩形 112"/>
            <p:cNvSpPr/>
            <p:nvPr/>
          </p:nvSpPr>
          <p:spPr>
            <a:xfrm>
              <a:off x="10487694" y="2372720"/>
              <a:ext cx="190500" cy="944033"/>
            </a:xfrm>
            <a:prstGeom prst="rect">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4" name="矩形 113"/>
            <p:cNvSpPr/>
            <p:nvPr/>
          </p:nvSpPr>
          <p:spPr>
            <a:xfrm>
              <a:off x="10487694" y="3314688"/>
              <a:ext cx="190500" cy="945150"/>
            </a:xfrm>
            <a:prstGeom prst="rect">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5" name="矩形 114"/>
            <p:cNvSpPr/>
            <p:nvPr/>
          </p:nvSpPr>
          <p:spPr>
            <a:xfrm>
              <a:off x="10487694" y="4258721"/>
              <a:ext cx="190500" cy="944033"/>
            </a:xfrm>
            <a:prstGeom prst="rect">
              <a:avLst/>
            </a:prstGeom>
            <a:solidFill>
              <a:srgbClr val="4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6" name="矩形 115"/>
            <p:cNvSpPr/>
            <p:nvPr/>
          </p:nvSpPr>
          <p:spPr>
            <a:xfrm>
              <a:off x="10487694" y="5202754"/>
              <a:ext cx="190500" cy="909705"/>
            </a:xfrm>
            <a:prstGeom prst="rect">
              <a:avLst/>
            </a:prstGeom>
            <a:solidFill>
              <a:srgbClr val="CE7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17" name="矩形 116"/>
          <p:cNvSpPr/>
          <p:nvPr/>
        </p:nvSpPr>
        <p:spPr>
          <a:xfrm>
            <a:off x="1567211" y="1387670"/>
            <a:ext cx="1870966" cy="1313445"/>
          </a:xfrm>
          <a:prstGeom prst="rect">
            <a:avLst/>
          </a:prstGeom>
          <a:blipFill rotWithShape="1">
            <a:blip r:embed="rId3"/>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8" name="矩形 117"/>
          <p:cNvSpPr/>
          <p:nvPr/>
        </p:nvSpPr>
        <p:spPr>
          <a:xfrm>
            <a:off x="1568736" y="2986547"/>
            <a:ext cx="1870966" cy="1313445"/>
          </a:xfrm>
          <a:prstGeom prst="rect">
            <a:avLst/>
          </a:prstGeom>
          <a:blipFill rotWithShape="1">
            <a:blip r:embed="rId4" cstate="print"/>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9" name="文本框 194"/>
          <p:cNvSpPr txBox="1"/>
          <p:nvPr/>
        </p:nvSpPr>
        <p:spPr>
          <a:xfrm>
            <a:off x="4301966" y="1323949"/>
            <a:ext cx="2823686" cy="437515"/>
          </a:xfrm>
          <a:prstGeom prst="rect">
            <a:avLst/>
          </a:prstGeom>
          <a:noFill/>
        </p:spPr>
        <p:txBody>
          <a:bodyPr wrap="square" rtlCol="0">
            <a:spAutoFit/>
          </a:bodyPr>
          <a:lstStyle/>
          <a:p>
            <a:pPr algn="dist"/>
            <a:r>
              <a:rPr lang="zh-CN" altLang="en-US" sz="2250" dirty="0">
                <a:solidFill>
                  <a:schemeClr val="tx1"/>
                </a:solidFill>
                <a:latin typeface="微软雅黑" panose="020B0503020204020204" charset="-122"/>
                <a:ea typeface="微软雅黑" panose="020B0503020204020204" charset="-122"/>
              </a:rPr>
              <a:t>单击此处添加标题</a:t>
            </a:r>
            <a:endParaRPr lang="zh-CN" altLang="en-US" sz="2250" dirty="0">
              <a:solidFill>
                <a:schemeClr val="tx1"/>
              </a:solidFill>
              <a:latin typeface="微软雅黑" panose="020B0503020204020204" charset="-122"/>
              <a:ea typeface="微软雅黑" panose="020B0503020204020204" charset="-122"/>
            </a:endParaRPr>
          </a:p>
        </p:txBody>
      </p:sp>
      <p:cxnSp>
        <p:nvCxnSpPr>
          <p:cNvPr id="120" name="直接连接符 119"/>
          <p:cNvCxnSpPr/>
          <p:nvPr/>
        </p:nvCxnSpPr>
        <p:spPr>
          <a:xfrm>
            <a:off x="4302386" y="1816291"/>
            <a:ext cx="2862691" cy="0"/>
          </a:xfrm>
          <a:prstGeom prst="line">
            <a:avLst/>
          </a:prstGeom>
          <a:ln w="19050">
            <a:solidFill>
              <a:srgbClr val="4F2600"/>
            </a:solidFill>
          </a:ln>
        </p:spPr>
        <p:style>
          <a:lnRef idx="1">
            <a:schemeClr val="accent1"/>
          </a:lnRef>
          <a:fillRef idx="0">
            <a:schemeClr val="accent1"/>
          </a:fillRef>
          <a:effectRef idx="0">
            <a:schemeClr val="accent1"/>
          </a:effectRef>
          <a:fontRef idx="minor">
            <a:schemeClr val="tx1"/>
          </a:fontRef>
        </p:style>
      </p:cxnSp>
      <p:sp>
        <p:nvSpPr>
          <p:cNvPr id="121" name="文本框 107"/>
          <p:cNvSpPr txBox="1"/>
          <p:nvPr/>
        </p:nvSpPr>
        <p:spPr>
          <a:xfrm>
            <a:off x="4232462" y="2039885"/>
            <a:ext cx="3202679" cy="2397760"/>
          </a:xfrm>
          <a:prstGeom prst="rect">
            <a:avLst/>
          </a:prstGeom>
          <a:noFill/>
        </p:spPr>
        <p:txBody>
          <a:bodyPr wrap="square" rtlCol="0">
            <a:spAutoFit/>
          </a:bodyPr>
          <a:lstStyle/>
          <a:p>
            <a:pPr algn="just">
              <a:lnSpc>
                <a:spcPct val="130000"/>
              </a:lnSpc>
            </a:pPr>
            <a:r>
              <a:rPr lang="zh-CN" altLang="en-US" sz="1050" dirty="0">
                <a:solidFill>
                  <a:schemeClr val="tx1"/>
                </a:solidFill>
                <a:latin typeface="微软雅黑" panose="020B0503020204020204" charset="-122"/>
                <a:ea typeface="微软雅黑" panose="020B0503020204020204" charset="-122"/>
              </a:rPr>
              <a:t>      点击添加文字说明详情介绍点击添加文字说明详情介绍点击添加文字说明详情介绍点击添加文字说明详情介绍</a:t>
            </a:r>
            <a:endParaRPr lang="zh-CN" altLang="en-US" sz="1050" dirty="0">
              <a:solidFill>
                <a:schemeClr val="tx1"/>
              </a:solidFill>
              <a:latin typeface="微软雅黑" panose="020B0503020204020204" charset="-122"/>
              <a:ea typeface="微软雅黑" panose="020B0503020204020204" charset="-122"/>
            </a:endParaRPr>
          </a:p>
          <a:p>
            <a:pPr algn="just">
              <a:lnSpc>
                <a:spcPct val="130000"/>
              </a:lnSpc>
            </a:pPr>
            <a:r>
              <a:rPr lang="zh-CN" altLang="en-US" sz="1050" dirty="0">
                <a:solidFill>
                  <a:schemeClr val="tx1"/>
                </a:solidFill>
                <a:latin typeface="微软雅黑" panose="020B0503020204020204" charset="-122"/>
                <a:ea typeface="微软雅黑" panose="020B0503020204020204" charset="-122"/>
              </a:rPr>
              <a:t>        点击添加文字说明详情介绍点击添加文字说明详情介绍点击添加文字说明详情介绍点击添加文字说明详情介绍</a:t>
            </a:r>
            <a:endParaRPr lang="zh-CN" altLang="en-US" sz="1050" dirty="0">
              <a:solidFill>
                <a:schemeClr val="tx1"/>
              </a:solidFill>
              <a:latin typeface="微软雅黑" panose="020B0503020204020204" charset="-122"/>
              <a:ea typeface="微软雅黑" panose="020B0503020204020204" charset="-122"/>
            </a:endParaRPr>
          </a:p>
          <a:p>
            <a:pPr algn="just">
              <a:lnSpc>
                <a:spcPct val="130000"/>
              </a:lnSpc>
            </a:pPr>
            <a:r>
              <a:rPr lang="zh-CN" altLang="en-US" sz="1050" dirty="0">
                <a:solidFill>
                  <a:schemeClr val="tx1"/>
                </a:solidFill>
                <a:latin typeface="微软雅黑" panose="020B0503020204020204" charset="-122"/>
                <a:ea typeface="微软雅黑" panose="020B0503020204020204" charset="-122"/>
              </a:rPr>
              <a:t>        点击添加文字说明详情介绍点击添加文字说明详情介绍点击添加文字说明详情介绍点击添加文字说明详情介绍</a:t>
            </a:r>
            <a:endParaRPr lang="zh-CN" altLang="en-US" sz="1050" dirty="0">
              <a:solidFill>
                <a:schemeClr val="tx1"/>
              </a:solidFill>
              <a:latin typeface="微软雅黑" panose="020B0503020204020204" charset="-122"/>
              <a:ea typeface="微软雅黑" panose="020B0503020204020204" charset="-122"/>
            </a:endParaRPr>
          </a:p>
          <a:p>
            <a:pPr algn="just">
              <a:lnSpc>
                <a:spcPct val="130000"/>
              </a:lnSpc>
            </a:pPr>
            <a:endParaRPr lang="zh-CN" altLang="en-US" sz="1050" dirty="0">
              <a:solidFill>
                <a:schemeClr val="tx1"/>
              </a:solidFill>
              <a:latin typeface="微软雅黑" panose="020B0503020204020204" charset="-122"/>
              <a:ea typeface="微软雅黑" panose="020B0503020204020204" charset="-122"/>
            </a:endParaRPr>
          </a:p>
          <a:p>
            <a:pPr algn="just">
              <a:lnSpc>
                <a:spcPct val="130000"/>
              </a:lnSpc>
            </a:pPr>
            <a:endParaRPr lang="zh-CN" altLang="en-US" sz="1050" dirty="0">
              <a:solidFill>
                <a:prstClr val="black">
                  <a:lumMod val="50000"/>
                  <a:lumOff val="50000"/>
                </a:prst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randombar(horizontal)">
                                      <p:cBhvr>
                                        <p:cTn id="10" dur="500"/>
                                        <p:tgtEl>
                                          <p:spTgt spid="1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randombar(horizontal)">
                                      <p:cBhvr>
                                        <p:cTn id="13" dur="500"/>
                                        <p:tgtEl>
                                          <p:spTgt spid="118"/>
                                        </p:tgtEl>
                                      </p:cBhvr>
                                    </p:animEffect>
                                  </p:childTnLst>
                                </p:cTn>
                              </p:par>
                              <p:par>
                                <p:cTn id="14" presetID="10" presetClass="entr" presetSubtype="0"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500"/>
                                        <p:tgtEl>
                                          <p:spTgt spid="111"/>
                                        </p:tgtEl>
                                      </p:cBhvr>
                                    </p:animEffect>
                                  </p:childTnLst>
                                </p:cTn>
                              </p:par>
                              <p:par>
                                <p:cTn id="17" presetID="16" presetClass="entr" presetSubtype="42"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barn(outHorizontal)">
                                      <p:cBhvr>
                                        <p:cTn id="19" dur="500"/>
                                        <p:tgtEl>
                                          <p:spTgt spid="1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wipe(left)">
                                      <p:cBhvr>
                                        <p:cTn id="22" dur="500"/>
                                        <p:tgtEl>
                                          <p:spTgt spid="119"/>
                                        </p:tgtEl>
                                      </p:cBhvr>
                                    </p:animEffect>
                                  </p:childTnLst>
                                </p:cTn>
                              </p:par>
                              <p:par>
                                <p:cTn id="23" presetID="22" presetClass="entr" presetSubtype="8"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wipe(left)">
                                      <p:cBhvr>
                                        <p:cTn id="25" dur="500"/>
                                        <p:tgtEl>
                                          <p:spTgt spid="12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21"/>
                                        </p:tgtEl>
                                        <p:attrNameLst>
                                          <p:attrName>style.visibility</p:attrName>
                                        </p:attrNameLst>
                                      </p:cBhvr>
                                      <p:to>
                                        <p:strVal val="visible"/>
                                      </p:to>
                                    </p:set>
                                    <p:animEffect transition="in" filter="wipe(up)">
                                      <p:cBhvr>
                                        <p:cTn id="28"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bldLvl="0" animBg="1"/>
      <p:bldP spid="118" grpId="0" bldLvl="0" animBg="1"/>
      <p:bldP spid="119" grpId="0"/>
      <p:bldP spid="1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674247"/>
            <a:ext cx="9144000" cy="1470841"/>
          </a:xfrm>
          <a:prstGeom prst="rect">
            <a:avLst/>
          </a:prstGeom>
        </p:spPr>
      </p:pic>
      <p:pic>
        <p:nvPicPr>
          <p:cNvPr id="5" name="图片 4" descr="E:\素材\中国风素材\c805d5155102b3ec89c71e2754f5cd1d.pngc805d5155102b3ec89c71e2754f5cd1d"/>
          <p:cNvPicPr>
            <a:picLocks noChangeAspect="1"/>
          </p:cNvPicPr>
          <p:nvPr/>
        </p:nvPicPr>
        <p:blipFill>
          <a:blip r:embed="rId2"/>
          <a:srcRect/>
          <a:stretch>
            <a:fillRect/>
          </a:stretch>
        </p:blipFill>
        <p:spPr>
          <a:xfrm>
            <a:off x="6449695" y="2642870"/>
            <a:ext cx="2683510" cy="2556510"/>
          </a:xfrm>
          <a:prstGeom prst="rect">
            <a:avLst/>
          </a:prstGeom>
        </p:spPr>
      </p:pic>
      <p:pic>
        <p:nvPicPr>
          <p:cNvPr id="6" name="图片 5" descr="E:\素材\中国风素材\7f9573aff7d72c11f43b182fe1193993\106.png106"/>
          <p:cNvPicPr>
            <a:picLocks noChangeAspect="1"/>
          </p:cNvPicPr>
          <p:nvPr/>
        </p:nvPicPr>
        <p:blipFill>
          <a:blip r:embed="rId3" cstate="print"/>
          <a:srcRect/>
          <a:stretch>
            <a:fillRect/>
          </a:stretch>
        </p:blipFill>
        <p:spPr>
          <a:xfrm flipH="1">
            <a:off x="0" y="3205480"/>
            <a:ext cx="3512185" cy="1939290"/>
          </a:xfrm>
          <a:prstGeom prst="rect">
            <a:avLst/>
          </a:prstGeom>
        </p:spPr>
      </p:pic>
      <p:sp>
        <p:nvSpPr>
          <p:cNvPr id="9" name="文本框 8"/>
          <p:cNvSpPr txBox="1"/>
          <p:nvPr/>
        </p:nvSpPr>
        <p:spPr>
          <a:xfrm>
            <a:off x="1990899" y="1350054"/>
            <a:ext cx="5162550" cy="922020"/>
          </a:xfrm>
          <a:prstGeom prst="rect">
            <a:avLst/>
          </a:prstGeom>
          <a:noFill/>
        </p:spPr>
        <p:txBody>
          <a:bodyPr wrap="square" rtlCol="0">
            <a:spAutoFit/>
          </a:bodyPr>
          <a:lstStyle/>
          <a:p>
            <a:pPr algn="ctr"/>
            <a:r>
              <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02</a:t>
            </a:r>
            <a:endParaRPr lang="en-US" sz="5400" b="1">
              <a:blipFill>
                <a:blip r:embed="rId4"/>
                <a:stretch>
                  <a:fillRect/>
                </a:stretch>
              </a:blip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endParaRPr>
          </a:p>
        </p:txBody>
      </p:sp>
      <p:sp>
        <p:nvSpPr>
          <p:cNvPr id="10" name="文本框 9"/>
          <p:cNvSpPr txBox="1"/>
          <p:nvPr/>
        </p:nvSpPr>
        <p:spPr>
          <a:xfrm>
            <a:off x="2109376" y="1997032"/>
            <a:ext cx="4925595" cy="860425"/>
          </a:xfrm>
          <a:prstGeom prst="rect">
            <a:avLst/>
          </a:prstGeom>
          <a:noFill/>
        </p:spPr>
        <p:txBody>
          <a:bodyPr wrap="square" rtlCol="0">
            <a:spAutoFit/>
          </a:bodyPr>
          <a:lstStyle/>
          <a:p>
            <a:pPr algn="ctr"/>
            <a:r>
              <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rPr>
              <a:t>工作成绩展示</a:t>
            </a:r>
            <a:endParaRPr sz="5000" b="1">
              <a:blipFill>
                <a:blip r:embed="rId4"/>
                <a:stretch>
                  <a:fillRect/>
                </a:stretch>
              </a:blip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895" y="3397532"/>
            <a:ext cx="1682499" cy="1002794"/>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805" y="0"/>
            <a:ext cx="3719195" cy="1436370"/>
          </a:xfrm>
          <a:prstGeom prst="rect">
            <a:avLst/>
          </a:prstGeom>
        </p:spPr>
      </p:pic>
      <p:sp>
        <p:nvSpPr>
          <p:cNvPr id="3" name="文本框 2"/>
          <p:cNvSpPr txBox="1"/>
          <p:nvPr/>
        </p:nvSpPr>
        <p:spPr>
          <a:xfrm>
            <a:off x="2109376" y="2757762"/>
            <a:ext cx="4925595" cy="553085"/>
          </a:xfrm>
          <a:prstGeom prst="rect">
            <a:avLst/>
          </a:prstGeom>
          <a:noFill/>
        </p:spPr>
        <p:txBody>
          <a:bodyPr wrap="square" rtlCol="0">
            <a:spAutoFit/>
          </a:bodyPr>
          <a:lstStyle/>
          <a:p>
            <a:pPr algn="ctr"/>
            <a:r>
              <a:rPr sz="1000">
                <a:solidFill>
                  <a:schemeClr val="tx1">
                    <a:lumMod val="95000"/>
                    <a:lumOff val="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endParaRPr sz="1000">
              <a:solidFill>
                <a:schemeClr val="tx1">
                  <a:lumMod val="95000"/>
                  <a:lumOff val="5000"/>
                </a:schemeClr>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805" y="-10795"/>
            <a:ext cx="3719195" cy="14363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50" presetClass="entr" presetSubtype="0" decel="10000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1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ppt_y</p:attrName>
                                        </p:attrNameLst>
                                      </p:cBhvr>
                                      <p:tavLst>
                                        <p:tav tm="0">
                                          <p:val>
                                            <p:strVal val="#ppt_y+#ppt_h*1.125000"/>
                                          </p:val>
                                        </p:tav>
                                        <p:tav tm="100000">
                                          <p:val>
                                            <p:strVal val="#ppt_y"/>
                                          </p:val>
                                        </p:tav>
                                      </p:tavLst>
                                    </p:anim>
                                    <p:animEffect transition="in" filter="wipe(up)">
                                      <p:cBhvr>
                                        <p:cTn id="38" dur="500"/>
                                        <p:tgtEl>
                                          <p:spTgt spid="3"/>
                                        </p:tgtEl>
                                      </p:cBhvr>
                                    </p:animEffect>
                                  </p:childTnLst>
                                </p:cTn>
                              </p:par>
                              <p:par>
                                <p:cTn id="39" presetID="22" presetClass="entr" presetSubtype="2"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78600" y="0"/>
            <a:ext cx="2565400" cy="990600"/>
          </a:xfrm>
          <a:prstGeom prst="rect">
            <a:avLst/>
          </a:prstGeom>
        </p:spPr>
      </p:pic>
      <p:cxnSp>
        <p:nvCxnSpPr>
          <p:cNvPr id="26" name="直接连接符 25"/>
          <p:cNvCxnSpPr/>
          <p:nvPr/>
        </p:nvCxnSpPr>
        <p:spPr>
          <a:xfrm>
            <a:off x="226060" y="568960"/>
            <a:ext cx="685165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6"/>
          <p:cNvSpPr txBox="1"/>
          <p:nvPr/>
        </p:nvSpPr>
        <p:spPr>
          <a:xfrm>
            <a:off x="557636" y="107543"/>
            <a:ext cx="3240360" cy="460375"/>
          </a:xfrm>
          <a:prstGeom prst="rect">
            <a:avLst/>
          </a:prstGeom>
          <a:noFill/>
          <a:effectLst>
            <a:outerShdw blurRad="12700" dist="12700" dir="2700000" algn="tl" rotWithShape="0">
              <a:prstClr val="black">
                <a:alpha val="40000"/>
              </a:prstClr>
            </a:outerShdw>
          </a:effectLst>
        </p:spPr>
        <p:txBody>
          <a:bodyPr wrap="square">
            <a:spAutoFit/>
          </a:bodyPr>
          <a:lstStyle/>
          <a:p>
            <a:pPr defTabSz="913765">
              <a:defRPr/>
            </a:pPr>
            <a:r>
              <a:rPr lang="zh-CN" altLang="en-US" sz="2400">
                <a:ln w="6350">
                  <a:noFill/>
                </a:ln>
                <a:solidFill>
                  <a:schemeClr val="tx1">
                    <a:lumMod val="95000"/>
                    <a:lumOff val="5000"/>
                  </a:schemeClr>
                </a:solidFill>
                <a:latin typeface="隶书" panose="02010509060101010101" charset="-122"/>
                <a:ea typeface="隶书" panose="02010509060101010101" charset="-122"/>
              </a:rPr>
              <a:t>工作成绩展示</a:t>
            </a:r>
            <a:endParaRPr lang="zh-CN" altLang="en-US" sz="2400">
              <a:ln w="6350">
                <a:noFill/>
              </a:ln>
              <a:solidFill>
                <a:schemeClr val="tx1">
                  <a:lumMod val="95000"/>
                  <a:lumOff val="5000"/>
                </a:schemeClr>
              </a:solidFill>
              <a:latin typeface="隶书" panose="02010509060101010101" charset="-122"/>
              <a:ea typeface="隶书" panose="02010509060101010101"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3" y="107543"/>
            <a:ext cx="803039" cy="422587"/>
          </a:xfrm>
          <a:prstGeom prst="rect">
            <a:avLst/>
          </a:prstGeom>
        </p:spPr>
      </p:pic>
      <p:sp>
        <p:nvSpPr>
          <p:cNvPr id="4" name="Rectangle 29" descr="cA4aKEIPQrerBnp1yGHv_IMG_9534-3-2-op"/>
          <p:cNvSpPr>
            <a:spLocks noChangeArrowheads="1"/>
          </p:cNvSpPr>
          <p:nvPr/>
        </p:nvSpPr>
        <p:spPr bwMode="auto">
          <a:xfrm>
            <a:off x="2792730" y="1493520"/>
            <a:ext cx="1748155" cy="1402715"/>
          </a:xfrm>
          <a:prstGeom prst="rect">
            <a:avLst/>
          </a:prstGeom>
          <a:blipFill dpi="0" rotWithShape="1">
            <a:blip r:embed="rId3"/>
            <a:srcRect/>
            <a:stretch>
              <a:fillRect/>
            </a:stretch>
          </a:blipFill>
          <a:ln>
            <a:noFill/>
          </a:ln>
        </p:spPr>
        <p:txBody>
          <a:bodyPr/>
          <a:lstStyle/>
          <a:p>
            <a:endParaRPr lang="zh-CN" altLang="en-US">
              <a:solidFill>
                <a:srgbClr val="4F2600"/>
              </a:solidFill>
            </a:endParaRPr>
          </a:p>
        </p:txBody>
      </p:sp>
      <p:sp>
        <p:nvSpPr>
          <p:cNvPr id="5" name="Rectangle 30" descr="photo-1416339276121-ba1dfa199912"/>
          <p:cNvSpPr>
            <a:spLocks noChangeArrowheads="1"/>
          </p:cNvSpPr>
          <p:nvPr/>
        </p:nvSpPr>
        <p:spPr bwMode="auto">
          <a:xfrm>
            <a:off x="4592955" y="1493520"/>
            <a:ext cx="1748155" cy="1402715"/>
          </a:xfrm>
          <a:prstGeom prst="rect">
            <a:avLst/>
          </a:prstGeom>
          <a:blipFill dpi="0" rotWithShape="1">
            <a:blip r:embed="rId4"/>
            <a:srcRect/>
            <a:stretch>
              <a:fillRect/>
            </a:stretch>
          </a:blipFill>
          <a:ln>
            <a:noFill/>
          </a:ln>
        </p:spPr>
        <p:txBody>
          <a:bodyPr/>
          <a:lstStyle/>
          <a:p>
            <a:endParaRPr lang="zh-CN" altLang="en-US">
              <a:solidFill>
                <a:srgbClr val="4F2600"/>
              </a:solidFill>
            </a:endParaRPr>
          </a:p>
        </p:txBody>
      </p:sp>
      <p:sp>
        <p:nvSpPr>
          <p:cNvPr id="6" name="Rectangle 31" descr="psb"/>
          <p:cNvSpPr>
            <a:spLocks noChangeArrowheads="1"/>
          </p:cNvSpPr>
          <p:nvPr/>
        </p:nvSpPr>
        <p:spPr bwMode="auto">
          <a:xfrm>
            <a:off x="2792730" y="3143250"/>
            <a:ext cx="1748155" cy="1404620"/>
          </a:xfrm>
          <a:prstGeom prst="rect">
            <a:avLst/>
          </a:prstGeom>
          <a:blipFill dpi="0" rotWithShape="1">
            <a:blip r:embed="rId5" cstate="print"/>
            <a:srcRect/>
            <a:stretch>
              <a:fillRect/>
            </a:stretch>
          </a:blipFill>
          <a:ln>
            <a:noFill/>
          </a:ln>
        </p:spPr>
        <p:txBody>
          <a:bodyPr/>
          <a:lstStyle/>
          <a:p>
            <a:endParaRPr lang="zh-CN" altLang="en-US">
              <a:solidFill>
                <a:srgbClr val="4F2600"/>
              </a:solidFill>
            </a:endParaRPr>
          </a:p>
        </p:txBody>
      </p:sp>
      <p:sp>
        <p:nvSpPr>
          <p:cNvPr id="7" name="Rectangle 32" descr="Money"/>
          <p:cNvSpPr>
            <a:spLocks noChangeArrowheads="1"/>
          </p:cNvSpPr>
          <p:nvPr/>
        </p:nvSpPr>
        <p:spPr bwMode="auto">
          <a:xfrm>
            <a:off x="4592955" y="3143250"/>
            <a:ext cx="1748155" cy="1404620"/>
          </a:xfrm>
          <a:prstGeom prst="rect">
            <a:avLst/>
          </a:prstGeom>
          <a:blipFill dpi="0" rotWithShape="1">
            <a:blip r:embed="rId6"/>
            <a:srcRect/>
            <a:stretch>
              <a:fillRect/>
            </a:stretch>
          </a:blipFill>
          <a:ln>
            <a:noFill/>
          </a:ln>
        </p:spPr>
        <p:txBody>
          <a:bodyPr/>
          <a:lstStyle/>
          <a:p>
            <a:endParaRPr lang="zh-CN" altLang="en-US">
              <a:solidFill>
                <a:srgbClr val="4F2600"/>
              </a:solidFill>
            </a:endParaRPr>
          </a:p>
        </p:txBody>
      </p:sp>
      <p:sp>
        <p:nvSpPr>
          <p:cNvPr id="20" name="Rectangle 44"/>
          <p:cNvSpPr>
            <a:spLocks noChangeArrowheads="1"/>
          </p:cNvSpPr>
          <p:nvPr/>
        </p:nvSpPr>
        <p:spPr bwMode="auto">
          <a:xfrm>
            <a:off x="6909480" y="1812268"/>
            <a:ext cx="1944880" cy="77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sz="1000" b="1" dirty="0">
                <a:solidFill>
                  <a:schemeClr val="tx1">
                    <a:lumMod val="95000"/>
                    <a:lumOff val="5000"/>
                  </a:schemeClr>
                </a:solidFill>
                <a:latin typeface="微软雅黑" panose="020B0503020204020204" charset="-122"/>
                <a:ea typeface="微软雅黑" panose="020B0503020204020204" charset="-122"/>
              </a:rPr>
              <a:t>单击此处添加标题</a:t>
            </a:r>
            <a:endParaRPr sz="1000" b="1" dirty="0">
              <a:solidFill>
                <a:schemeClr val="tx1">
                  <a:lumMod val="95000"/>
                  <a:lumOff val="5000"/>
                </a:schemeClr>
              </a:solidFill>
              <a:latin typeface="微软雅黑" panose="020B0503020204020204" charset="-122"/>
              <a:ea typeface="微软雅黑" panose="020B0503020204020204" charset="-122"/>
            </a:endParaRPr>
          </a:p>
          <a:p>
            <a:pPr>
              <a:lnSpc>
                <a:spcPct val="120000"/>
              </a:lnSpc>
              <a:buFont typeface="Arial" panose="020B0604020202020204" pitchFamily="34" charset="0"/>
              <a:buNone/>
            </a:pPr>
            <a:r>
              <a:rPr sz="800" dirty="0">
                <a:solidFill>
                  <a:schemeClr val="tx1">
                    <a:lumMod val="95000"/>
                    <a:lumOff val="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lumMod val="95000"/>
                  <a:lumOff val="5000"/>
                </a:schemeClr>
              </a:solidFill>
              <a:latin typeface="微软雅黑" panose="020B0503020204020204" charset="-122"/>
              <a:ea typeface="微软雅黑" panose="020B0503020204020204" charset="-122"/>
            </a:endParaRPr>
          </a:p>
        </p:txBody>
      </p:sp>
      <p:sp>
        <p:nvSpPr>
          <p:cNvPr id="21" name="Rectangle 45"/>
          <p:cNvSpPr>
            <a:spLocks noChangeArrowheads="1"/>
          </p:cNvSpPr>
          <p:nvPr/>
        </p:nvSpPr>
        <p:spPr bwMode="auto">
          <a:xfrm>
            <a:off x="6909480" y="3447555"/>
            <a:ext cx="1944880" cy="77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sz="1000" b="1" dirty="0">
                <a:solidFill>
                  <a:schemeClr val="tx1">
                    <a:lumMod val="95000"/>
                    <a:lumOff val="5000"/>
                  </a:schemeClr>
                </a:solidFill>
                <a:latin typeface="微软雅黑" panose="020B0503020204020204" charset="-122"/>
                <a:ea typeface="微软雅黑" panose="020B0503020204020204" charset="-122"/>
              </a:rPr>
              <a:t>单击此处添加标题</a:t>
            </a:r>
            <a:endParaRPr sz="1000" b="1" dirty="0">
              <a:solidFill>
                <a:schemeClr val="tx1">
                  <a:lumMod val="95000"/>
                  <a:lumOff val="5000"/>
                </a:schemeClr>
              </a:solidFill>
              <a:latin typeface="微软雅黑" panose="020B0503020204020204" charset="-122"/>
              <a:ea typeface="微软雅黑" panose="020B0503020204020204" charset="-122"/>
            </a:endParaRPr>
          </a:p>
          <a:p>
            <a:pPr>
              <a:lnSpc>
                <a:spcPct val="120000"/>
              </a:lnSpc>
              <a:buFont typeface="Arial" panose="020B0604020202020204" pitchFamily="34" charset="0"/>
              <a:buNone/>
            </a:pPr>
            <a:r>
              <a:rPr sz="800" dirty="0">
                <a:solidFill>
                  <a:schemeClr val="tx1">
                    <a:lumMod val="95000"/>
                    <a:lumOff val="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lumMod val="95000"/>
                  <a:lumOff val="5000"/>
                </a:schemeClr>
              </a:solidFill>
              <a:latin typeface="微软雅黑" panose="020B0503020204020204" charset="-122"/>
              <a:ea typeface="微软雅黑" panose="020B0503020204020204" charset="-122"/>
            </a:endParaRPr>
          </a:p>
        </p:txBody>
      </p:sp>
      <p:sp>
        <p:nvSpPr>
          <p:cNvPr id="22" name="Rectangle 46"/>
          <p:cNvSpPr>
            <a:spLocks noChangeArrowheads="1"/>
          </p:cNvSpPr>
          <p:nvPr/>
        </p:nvSpPr>
        <p:spPr bwMode="auto">
          <a:xfrm>
            <a:off x="328645" y="1812268"/>
            <a:ext cx="1944878" cy="77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zh-CN" altLang="en-US" sz="1000" b="1" dirty="0">
                <a:solidFill>
                  <a:schemeClr val="tx1">
                    <a:lumMod val="95000"/>
                    <a:lumOff val="5000"/>
                  </a:schemeClr>
                </a:solidFill>
                <a:latin typeface="微软雅黑" panose="020B0503020204020204" charset="-122"/>
                <a:ea typeface="微软雅黑" panose="020B0503020204020204" charset="-122"/>
              </a:rPr>
              <a:t>单击此处添加标题</a:t>
            </a:r>
            <a:endParaRPr lang="zh-CN" altLang="en-US" sz="1000" b="1" dirty="0">
              <a:solidFill>
                <a:schemeClr val="tx1">
                  <a:lumMod val="95000"/>
                  <a:lumOff val="5000"/>
                </a:schemeClr>
              </a:solidFill>
              <a:latin typeface="微软雅黑" panose="020B0503020204020204" charset="-122"/>
              <a:ea typeface="微软雅黑" panose="020B0503020204020204" charset="-122"/>
            </a:endParaRPr>
          </a:p>
          <a:p>
            <a:pPr algn="r">
              <a:lnSpc>
                <a:spcPct val="120000"/>
              </a:lnSpc>
              <a:buFont typeface="Arial" panose="020B0604020202020204" pitchFamily="34" charset="0"/>
              <a:buNone/>
            </a:pPr>
            <a:r>
              <a:rPr sz="800" dirty="0">
                <a:solidFill>
                  <a:schemeClr val="tx1">
                    <a:lumMod val="95000"/>
                    <a:lumOff val="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lumMod val="95000"/>
                  <a:lumOff val="5000"/>
                </a:schemeClr>
              </a:solidFill>
              <a:latin typeface="微软雅黑" panose="020B0503020204020204" charset="-122"/>
              <a:ea typeface="微软雅黑" panose="020B0503020204020204" charset="-122"/>
            </a:endParaRPr>
          </a:p>
        </p:txBody>
      </p:sp>
      <p:sp>
        <p:nvSpPr>
          <p:cNvPr id="23" name="Rectangle 47"/>
          <p:cNvSpPr>
            <a:spLocks noChangeArrowheads="1"/>
          </p:cNvSpPr>
          <p:nvPr/>
        </p:nvSpPr>
        <p:spPr bwMode="auto">
          <a:xfrm>
            <a:off x="328645" y="3447555"/>
            <a:ext cx="1944878" cy="77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pPr>
            <a:r>
              <a:rPr sz="1000" b="1" dirty="0">
                <a:solidFill>
                  <a:schemeClr val="tx1">
                    <a:lumMod val="95000"/>
                    <a:lumOff val="5000"/>
                  </a:schemeClr>
                </a:solidFill>
                <a:latin typeface="微软雅黑" panose="020B0503020204020204" charset="-122"/>
                <a:ea typeface="微软雅黑" panose="020B0503020204020204" charset="-122"/>
              </a:rPr>
              <a:t>单击此处添加标题</a:t>
            </a:r>
            <a:endParaRPr sz="1000" b="1" dirty="0">
              <a:solidFill>
                <a:schemeClr val="tx1">
                  <a:lumMod val="95000"/>
                  <a:lumOff val="5000"/>
                </a:schemeClr>
              </a:solidFill>
              <a:latin typeface="微软雅黑" panose="020B0503020204020204" charset="-122"/>
              <a:ea typeface="微软雅黑" panose="020B0503020204020204" charset="-122"/>
            </a:endParaRPr>
          </a:p>
          <a:p>
            <a:pPr algn="r">
              <a:lnSpc>
                <a:spcPct val="120000"/>
              </a:lnSpc>
            </a:pPr>
            <a:r>
              <a:rPr sz="800" dirty="0">
                <a:solidFill>
                  <a:schemeClr val="tx1">
                    <a:lumMod val="95000"/>
                    <a:lumOff val="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a:t>
            </a:r>
            <a:endParaRPr sz="800" dirty="0">
              <a:solidFill>
                <a:schemeClr val="tx1">
                  <a:lumMod val="95000"/>
                  <a:lumOff val="5000"/>
                </a:schemeClr>
              </a:solidFill>
              <a:latin typeface="微软雅黑" panose="020B0503020204020204" charset="-122"/>
              <a:ea typeface="微软雅黑" panose="020B0503020204020204" charset="-122"/>
            </a:endParaRPr>
          </a:p>
        </p:txBody>
      </p:sp>
      <p:grpSp>
        <p:nvGrpSpPr>
          <p:cNvPr id="3" name="组合 2"/>
          <p:cNvGrpSpPr/>
          <p:nvPr/>
        </p:nvGrpSpPr>
        <p:grpSpPr>
          <a:xfrm>
            <a:off x="2456105" y="1831321"/>
            <a:ext cx="692219" cy="695393"/>
            <a:chOff x="2455863" y="1829991"/>
            <a:chExt cx="692150" cy="695325"/>
          </a:xfrm>
          <a:solidFill>
            <a:srgbClr val="CE7B01"/>
          </a:solidFill>
        </p:grpSpPr>
        <p:sp>
          <p:nvSpPr>
            <p:cNvPr id="24" name="椭圆 23"/>
            <p:cNvSpPr/>
            <p:nvPr/>
          </p:nvSpPr>
          <p:spPr>
            <a:xfrm>
              <a:off x="2510236" y="1885951"/>
              <a:ext cx="583404" cy="583404"/>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F2600"/>
                </a:solidFill>
                <a:latin typeface="Impact" panose="020B0806030902050204" pitchFamily="34" charset="0"/>
              </a:endParaRPr>
            </a:p>
          </p:txBody>
        </p:sp>
        <p:sp>
          <p:nvSpPr>
            <p:cNvPr id="8" name="Oval 33"/>
            <p:cNvSpPr>
              <a:spLocks noChangeArrowheads="1"/>
            </p:cNvSpPr>
            <p:nvPr/>
          </p:nvSpPr>
          <p:spPr bwMode="auto">
            <a:xfrm>
              <a:off x="2455863" y="1829991"/>
              <a:ext cx="692150" cy="69532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F2600"/>
                </a:solidFill>
                <a:latin typeface="Impact" panose="020B0806030902050204" pitchFamily="34" charset="0"/>
              </a:endParaRPr>
            </a:p>
          </p:txBody>
        </p:sp>
      </p:grpSp>
      <p:grpSp>
        <p:nvGrpSpPr>
          <p:cNvPr id="33" name="组合 32"/>
          <p:cNvGrpSpPr/>
          <p:nvPr/>
        </p:nvGrpSpPr>
        <p:grpSpPr>
          <a:xfrm>
            <a:off x="2456105" y="3465019"/>
            <a:ext cx="692219" cy="693806"/>
            <a:chOff x="2455863" y="3463528"/>
            <a:chExt cx="692150" cy="693738"/>
          </a:xfrm>
          <a:solidFill>
            <a:srgbClr val="4F2600"/>
          </a:solidFill>
        </p:grpSpPr>
        <p:sp>
          <p:nvSpPr>
            <p:cNvPr id="9" name="椭圆 8"/>
            <p:cNvSpPr/>
            <p:nvPr/>
          </p:nvSpPr>
          <p:spPr>
            <a:xfrm>
              <a:off x="2510236" y="3514726"/>
              <a:ext cx="583404" cy="583404"/>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F2600"/>
                </a:solidFill>
              </a:endParaRPr>
            </a:p>
          </p:txBody>
        </p:sp>
        <p:sp>
          <p:nvSpPr>
            <p:cNvPr id="10" name="Oval 34"/>
            <p:cNvSpPr>
              <a:spLocks noChangeArrowheads="1"/>
            </p:cNvSpPr>
            <p:nvPr/>
          </p:nvSpPr>
          <p:spPr bwMode="auto">
            <a:xfrm>
              <a:off x="2455863" y="3463528"/>
              <a:ext cx="692150" cy="6937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F2600"/>
                </a:solidFill>
              </a:endParaRPr>
            </a:p>
          </p:txBody>
        </p:sp>
      </p:grpSp>
      <p:grpSp>
        <p:nvGrpSpPr>
          <p:cNvPr id="31" name="组合 30"/>
          <p:cNvGrpSpPr/>
          <p:nvPr/>
        </p:nvGrpSpPr>
        <p:grpSpPr>
          <a:xfrm>
            <a:off x="5996579" y="1831321"/>
            <a:ext cx="692219" cy="695393"/>
            <a:chOff x="5995988" y="1829991"/>
            <a:chExt cx="692150" cy="695325"/>
          </a:xfrm>
          <a:solidFill>
            <a:srgbClr val="4F2600"/>
          </a:solidFill>
        </p:grpSpPr>
        <p:sp>
          <p:nvSpPr>
            <p:cNvPr id="25" name="椭圆 24"/>
            <p:cNvSpPr/>
            <p:nvPr/>
          </p:nvSpPr>
          <p:spPr>
            <a:xfrm>
              <a:off x="6048774" y="1885951"/>
              <a:ext cx="583404" cy="583404"/>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F2600"/>
                </a:solidFill>
                <a:latin typeface="Impact" panose="020B0806030902050204" pitchFamily="34" charset="0"/>
              </a:endParaRPr>
            </a:p>
          </p:txBody>
        </p:sp>
        <p:sp>
          <p:nvSpPr>
            <p:cNvPr id="11" name="Oval 35"/>
            <p:cNvSpPr>
              <a:spLocks noChangeArrowheads="1"/>
            </p:cNvSpPr>
            <p:nvPr/>
          </p:nvSpPr>
          <p:spPr bwMode="auto">
            <a:xfrm>
              <a:off x="5995988" y="1829991"/>
              <a:ext cx="692150" cy="695325"/>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F2600"/>
                </a:solidFill>
                <a:latin typeface="Impact" panose="020B0806030902050204" pitchFamily="34" charset="0"/>
              </a:endParaRPr>
            </a:p>
          </p:txBody>
        </p:sp>
      </p:grpSp>
      <p:grpSp>
        <p:nvGrpSpPr>
          <p:cNvPr id="32" name="组合 31"/>
          <p:cNvGrpSpPr/>
          <p:nvPr/>
        </p:nvGrpSpPr>
        <p:grpSpPr>
          <a:xfrm>
            <a:off x="5996579" y="3465019"/>
            <a:ext cx="692219" cy="693806"/>
            <a:chOff x="5995988" y="3463528"/>
            <a:chExt cx="692150" cy="693738"/>
          </a:xfrm>
          <a:solidFill>
            <a:srgbClr val="CE7B01"/>
          </a:solidFill>
        </p:grpSpPr>
        <p:sp>
          <p:nvSpPr>
            <p:cNvPr id="12" name="椭圆 11"/>
            <p:cNvSpPr/>
            <p:nvPr/>
          </p:nvSpPr>
          <p:spPr>
            <a:xfrm>
              <a:off x="6048774" y="3514726"/>
              <a:ext cx="583404" cy="583404"/>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F2600"/>
                </a:solidFill>
              </a:endParaRPr>
            </a:p>
          </p:txBody>
        </p:sp>
        <p:sp>
          <p:nvSpPr>
            <p:cNvPr id="13" name="Oval 36"/>
            <p:cNvSpPr>
              <a:spLocks noChangeArrowheads="1"/>
            </p:cNvSpPr>
            <p:nvPr/>
          </p:nvSpPr>
          <p:spPr bwMode="auto">
            <a:xfrm>
              <a:off x="5995988" y="3463528"/>
              <a:ext cx="692150" cy="693738"/>
            </a:xfrm>
            <a:prstGeom prst="ellipse">
              <a:avLst/>
            </a:prstGeom>
            <a:grp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F2600"/>
                </a:solidFill>
              </a:endParaRPr>
            </a:p>
          </p:txBody>
        </p:sp>
      </p:grpSp>
      <p:sp>
        <p:nvSpPr>
          <p:cNvPr id="15" name="Freeform 38"/>
          <p:cNvSpPr>
            <a:spLocks noEditPoints="1"/>
          </p:cNvSpPr>
          <p:nvPr/>
        </p:nvSpPr>
        <p:spPr bwMode="auto">
          <a:xfrm>
            <a:off x="6226788" y="3715868"/>
            <a:ext cx="231798" cy="190519"/>
          </a:xfrm>
          <a:custGeom>
            <a:avLst/>
            <a:gdLst>
              <a:gd name="T0" fmla="*/ 0 w 111"/>
              <a:gd name="T1" fmla="*/ 72 h 91"/>
              <a:gd name="T2" fmla="*/ 11 w 111"/>
              <a:gd name="T3" fmla="*/ 67 h 91"/>
              <a:gd name="T4" fmla="*/ 38 w 111"/>
              <a:gd name="T5" fmla="*/ 49 h 91"/>
              <a:gd name="T6" fmla="*/ 44 w 111"/>
              <a:gd name="T7" fmla="*/ 57 h 91"/>
              <a:gd name="T8" fmla="*/ 11 w 111"/>
              <a:gd name="T9" fmla="*/ 77 h 91"/>
              <a:gd name="T10" fmla="*/ 110 w 111"/>
              <a:gd name="T11" fmla="*/ 21 h 91"/>
              <a:gd name="T12" fmla="*/ 102 w 111"/>
              <a:gd name="T13" fmla="*/ 28 h 91"/>
              <a:gd name="T14" fmla="*/ 90 w 111"/>
              <a:gd name="T15" fmla="*/ 36 h 91"/>
              <a:gd name="T16" fmla="*/ 89 w 111"/>
              <a:gd name="T17" fmla="*/ 23 h 91"/>
              <a:gd name="T18" fmla="*/ 78 w 111"/>
              <a:gd name="T19" fmla="*/ 23 h 91"/>
              <a:gd name="T20" fmla="*/ 55 w 111"/>
              <a:gd name="T21" fmla="*/ 40 h 91"/>
              <a:gd name="T22" fmla="*/ 78 w 111"/>
              <a:gd name="T23" fmla="*/ 14 h 91"/>
              <a:gd name="T24" fmla="*/ 89 w 111"/>
              <a:gd name="T25" fmla="*/ 14 h 91"/>
              <a:gd name="T26" fmla="*/ 92 w 111"/>
              <a:gd name="T27" fmla="*/ 0 h 91"/>
              <a:gd name="T28" fmla="*/ 102 w 111"/>
              <a:gd name="T29" fmla="*/ 9 h 91"/>
              <a:gd name="T30" fmla="*/ 110 w 111"/>
              <a:gd name="T31" fmla="*/ 21 h 91"/>
              <a:gd name="T32" fmla="*/ 104 w 111"/>
              <a:gd name="T33" fmla="*/ 19 h 91"/>
              <a:gd name="T34" fmla="*/ 95 w 111"/>
              <a:gd name="T35" fmla="*/ 10 h 91"/>
              <a:gd name="T36" fmla="*/ 104 w 111"/>
              <a:gd name="T37" fmla="*/ 19 h 91"/>
              <a:gd name="T38" fmla="*/ 110 w 111"/>
              <a:gd name="T39" fmla="*/ 74 h 91"/>
              <a:gd name="T40" fmla="*/ 94 w 111"/>
              <a:gd name="T41" fmla="*/ 89 h 91"/>
              <a:gd name="T42" fmla="*/ 89 w 111"/>
              <a:gd name="T43" fmla="*/ 87 h 91"/>
              <a:gd name="T44" fmla="*/ 84 w 111"/>
              <a:gd name="T45" fmla="*/ 77 h 91"/>
              <a:gd name="T46" fmla="*/ 44 w 111"/>
              <a:gd name="T47" fmla="*/ 48 h 91"/>
              <a:gd name="T48" fmla="*/ 11 w 111"/>
              <a:gd name="T49" fmla="*/ 23 h 91"/>
              <a:gd name="T50" fmla="*/ 0 w 111"/>
              <a:gd name="T51" fmla="*/ 19 h 91"/>
              <a:gd name="T52" fmla="*/ 11 w 111"/>
              <a:gd name="T53" fmla="*/ 14 h 91"/>
              <a:gd name="T54" fmla="*/ 51 w 111"/>
              <a:gd name="T55" fmla="*/ 42 h 91"/>
              <a:gd name="T56" fmla="*/ 84 w 111"/>
              <a:gd name="T57" fmla="*/ 67 h 91"/>
              <a:gd name="T58" fmla="*/ 89 w 111"/>
              <a:gd name="T59" fmla="*/ 57 h 91"/>
              <a:gd name="T60" fmla="*/ 94 w 111"/>
              <a:gd name="T61" fmla="*/ 54 h 91"/>
              <a:gd name="T62" fmla="*/ 110 w 111"/>
              <a:gd name="T63" fmla="*/ 70 h 91"/>
              <a:gd name="T64" fmla="*/ 110 w 111"/>
              <a:gd name="T65" fmla="*/ 74 h 91"/>
              <a:gd name="T66" fmla="*/ 104 w 111"/>
              <a:gd name="T67" fmla="*/ 72 h 91"/>
              <a:gd name="T68" fmla="*/ 95 w 111"/>
              <a:gd name="T69" fmla="*/ 63 h 91"/>
              <a:gd name="T70" fmla="*/ 104 w 111"/>
              <a:gd name="T71" fmla="*/ 7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91">
                <a:moveTo>
                  <a:pt x="5" y="77"/>
                </a:moveTo>
                <a:cubicBezTo>
                  <a:pt x="2" y="77"/>
                  <a:pt x="0" y="75"/>
                  <a:pt x="0" y="72"/>
                </a:cubicBezTo>
                <a:cubicBezTo>
                  <a:pt x="0" y="69"/>
                  <a:pt x="2" y="67"/>
                  <a:pt x="5" y="67"/>
                </a:cubicBezTo>
                <a:cubicBezTo>
                  <a:pt x="11" y="67"/>
                  <a:pt x="11" y="67"/>
                  <a:pt x="11" y="67"/>
                </a:cubicBezTo>
                <a:cubicBezTo>
                  <a:pt x="17" y="67"/>
                  <a:pt x="17" y="67"/>
                  <a:pt x="17" y="67"/>
                </a:cubicBezTo>
                <a:cubicBezTo>
                  <a:pt x="23" y="67"/>
                  <a:pt x="31" y="59"/>
                  <a:pt x="38" y="49"/>
                </a:cubicBezTo>
                <a:cubicBezTo>
                  <a:pt x="40" y="51"/>
                  <a:pt x="40" y="51"/>
                  <a:pt x="40" y="51"/>
                </a:cubicBezTo>
                <a:cubicBezTo>
                  <a:pt x="41" y="53"/>
                  <a:pt x="43" y="55"/>
                  <a:pt x="44" y="57"/>
                </a:cubicBezTo>
                <a:cubicBezTo>
                  <a:pt x="36" y="68"/>
                  <a:pt x="27" y="77"/>
                  <a:pt x="17" y="77"/>
                </a:cubicBezTo>
                <a:cubicBezTo>
                  <a:pt x="11" y="77"/>
                  <a:pt x="11" y="77"/>
                  <a:pt x="11" y="77"/>
                </a:cubicBezTo>
                <a:cubicBezTo>
                  <a:pt x="5" y="77"/>
                  <a:pt x="5" y="77"/>
                  <a:pt x="5" y="77"/>
                </a:cubicBezTo>
                <a:close/>
                <a:moveTo>
                  <a:pt x="110" y="21"/>
                </a:moveTo>
                <a:cubicBezTo>
                  <a:pt x="110" y="21"/>
                  <a:pt x="110" y="21"/>
                  <a:pt x="110" y="21"/>
                </a:cubicBezTo>
                <a:cubicBezTo>
                  <a:pt x="102" y="28"/>
                  <a:pt x="102" y="28"/>
                  <a:pt x="102" y="28"/>
                </a:cubicBezTo>
                <a:cubicBezTo>
                  <a:pt x="94" y="36"/>
                  <a:pt x="94" y="36"/>
                  <a:pt x="94" y="36"/>
                </a:cubicBezTo>
                <a:cubicBezTo>
                  <a:pt x="93" y="37"/>
                  <a:pt x="91" y="37"/>
                  <a:pt x="90" y="36"/>
                </a:cubicBezTo>
                <a:cubicBezTo>
                  <a:pt x="90" y="35"/>
                  <a:pt x="89" y="35"/>
                  <a:pt x="89" y="34"/>
                </a:cubicBezTo>
                <a:cubicBezTo>
                  <a:pt x="89" y="23"/>
                  <a:pt x="89" y="23"/>
                  <a:pt x="89" y="23"/>
                </a:cubicBezTo>
                <a:cubicBezTo>
                  <a:pt x="84" y="23"/>
                  <a:pt x="84" y="23"/>
                  <a:pt x="84" y="23"/>
                </a:cubicBezTo>
                <a:cubicBezTo>
                  <a:pt x="78" y="23"/>
                  <a:pt x="78" y="23"/>
                  <a:pt x="78" y="23"/>
                </a:cubicBezTo>
                <a:cubicBezTo>
                  <a:pt x="71" y="23"/>
                  <a:pt x="64" y="32"/>
                  <a:pt x="56" y="41"/>
                </a:cubicBezTo>
                <a:cubicBezTo>
                  <a:pt x="55" y="40"/>
                  <a:pt x="55" y="40"/>
                  <a:pt x="55" y="40"/>
                </a:cubicBezTo>
                <a:cubicBezTo>
                  <a:pt x="53" y="38"/>
                  <a:pt x="52" y="36"/>
                  <a:pt x="50" y="34"/>
                </a:cubicBezTo>
                <a:cubicBezTo>
                  <a:pt x="59" y="23"/>
                  <a:pt x="68" y="14"/>
                  <a:pt x="78" y="14"/>
                </a:cubicBezTo>
                <a:cubicBezTo>
                  <a:pt x="84" y="14"/>
                  <a:pt x="84" y="14"/>
                  <a:pt x="84" y="14"/>
                </a:cubicBezTo>
                <a:cubicBezTo>
                  <a:pt x="89" y="14"/>
                  <a:pt x="89" y="14"/>
                  <a:pt x="89" y="14"/>
                </a:cubicBezTo>
                <a:cubicBezTo>
                  <a:pt x="89" y="3"/>
                  <a:pt x="89" y="3"/>
                  <a:pt x="89" y="3"/>
                </a:cubicBezTo>
                <a:cubicBezTo>
                  <a:pt x="89" y="1"/>
                  <a:pt x="91" y="0"/>
                  <a:pt x="92" y="0"/>
                </a:cubicBezTo>
                <a:cubicBezTo>
                  <a:pt x="93" y="0"/>
                  <a:pt x="94" y="1"/>
                  <a:pt x="94" y="1"/>
                </a:cubicBezTo>
                <a:cubicBezTo>
                  <a:pt x="102" y="9"/>
                  <a:pt x="102" y="9"/>
                  <a:pt x="102" y="9"/>
                </a:cubicBezTo>
                <a:cubicBezTo>
                  <a:pt x="110" y="17"/>
                  <a:pt x="110" y="17"/>
                  <a:pt x="110" y="17"/>
                </a:cubicBezTo>
                <a:cubicBezTo>
                  <a:pt x="111" y="18"/>
                  <a:pt x="111" y="19"/>
                  <a:pt x="110" y="21"/>
                </a:cubicBezTo>
                <a:cubicBezTo>
                  <a:pt x="110" y="21"/>
                  <a:pt x="110" y="21"/>
                  <a:pt x="110" y="21"/>
                </a:cubicBezTo>
                <a:close/>
                <a:moveTo>
                  <a:pt x="104" y="19"/>
                </a:moveTo>
                <a:cubicBezTo>
                  <a:pt x="104" y="19"/>
                  <a:pt x="104" y="19"/>
                  <a:pt x="104" y="19"/>
                </a:cubicBezTo>
                <a:cubicBezTo>
                  <a:pt x="101" y="16"/>
                  <a:pt x="98" y="13"/>
                  <a:pt x="95" y="10"/>
                </a:cubicBezTo>
                <a:cubicBezTo>
                  <a:pt x="95" y="27"/>
                  <a:pt x="95" y="27"/>
                  <a:pt x="95" y="27"/>
                </a:cubicBezTo>
                <a:cubicBezTo>
                  <a:pt x="98" y="24"/>
                  <a:pt x="101" y="21"/>
                  <a:pt x="104" y="19"/>
                </a:cubicBezTo>
                <a:close/>
                <a:moveTo>
                  <a:pt x="110" y="74"/>
                </a:moveTo>
                <a:cubicBezTo>
                  <a:pt x="110" y="74"/>
                  <a:pt x="110" y="74"/>
                  <a:pt x="110" y="74"/>
                </a:cubicBezTo>
                <a:cubicBezTo>
                  <a:pt x="102" y="82"/>
                  <a:pt x="102" y="82"/>
                  <a:pt x="102" y="82"/>
                </a:cubicBezTo>
                <a:cubicBezTo>
                  <a:pt x="94" y="89"/>
                  <a:pt x="94" y="89"/>
                  <a:pt x="94" y="89"/>
                </a:cubicBezTo>
                <a:cubicBezTo>
                  <a:pt x="93" y="91"/>
                  <a:pt x="91" y="91"/>
                  <a:pt x="90" y="89"/>
                </a:cubicBezTo>
                <a:cubicBezTo>
                  <a:pt x="90" y="89"/>
                  <a:pt x="89" y="88"/>
                  <a:pt x="89" y="87"/>
                </a:cubicBezTo>
                <a:cubicBezTo>
                  <a:pt x="89" y="77"/>
                  <a:pt x="89" y="77"/>
                  <a:pt x="89" y="77"/>
                </a:cubicBezTo>
                <a:cubicBezTo>
                  <a:pt x="84" y="77"/>
                  <a:pt x="84" y="77"/>
                  <a:pt x="84" y="77"/>
                </a:cubicBezTo>
                <a:cubicBezTo>
                  <a:pt x="78" y="77"/>
                  <a:pt x="78" y="77"/>
                  <a:pt x="78" y="77"/>
                </a:cubicBezTo>
                <a:cubicBezTo>
                  <a:pt x="65" y="77"/>
                  <a:pt x="54" y="62"/>
                  <a:pt x="44" y="48"/>
                </a:cubicBezTo>
                <a:cubicBezTo>
                  <a:pt x="34" y="36"/>
                  <a:pt x="25" y="23"/>
                  <a:pt x="17" y="23"/>
                </a:cubicBezTo>
                <a:cubicBezTo>
                  <a:pt x="11" y="23"/>
                  <a:pt x="11" y="23"/>
                  <a:pt x="11" y="23"/>
                </a:cubicBezTo>
                <a:cubicBezTo>
                  <a:pt x="5" y="23"/>
                  <a:pt x="5" y="23"/>
                  <a:pt x="5" y="23"/>
                </a:cubicBezTo>
                <a:cubicBezTo>
                  <a:pt x="2" y="23"/>
                  <a:pt x="0" y="21"/>
                  <a:pt x="0" y="19"/>
                </a:cubicBezTo>
                <a:cubicBezTo>
                  <a:pt x="0" y="16"/>
                  <a:pt x="2" y="14"/>
                  <a:pt x="5" y="14"/>
                </a:cubicBezTo>
                <a:cubicBezTo>
                  <a:pt x="11" y="14"/>
                  <a:pt x="11" y="14"/>
                  <a:pt x="11" y="14"/>
                </a:cubicBezTo>
                <a:cubicBezTo>
                  <a:pt x="17" y="14"/>
                  <a:pt x="17" y="14"/>
                  <a:pt x="17" y="14"/>
                </a:cubicBezTo>
                <a:cubicBezTo>
                  <a:pt x="29" y="14"/>
                  <a:pt x="40" y="28"/>
                  <a:pt x="51" y="42"/>
                </a:cubicBezTo>
                <a:cubicBezTo>
                  <a:pt x="60" y="55"/>
                  <a:pt x="70" y="67"/>
                  <a:pt x="78" y="67"/>
                </a:cubicBezTo>
                <a:cubicBezTo>
                  <a:pt x="84" y="67"/>
                  <a:pt x="84" y="67"/>
                  <a:pt x="84" y="67"/>
                </a:cubicBezTo>
                <a:cubicBezTo>
                  <a:pt x="89" y="67"/>
                  <a:pt x="89" y="67"/>
                  <a:pt x="89" y="67"/>
                </a:cubicBezTo>
                <a:cubicBezTo>
                  <a:pt x="89" y="57"/>
                  <a:pt x="89" y="57"/>
                  <a:pt x="89" y="57"/>
                </a:cubicBezTo>
                <a:cubicBezTo>
                  <a:pt x="89" y="55"/>
                  <a:pt x="91" y="54"/>
                  <a:pt x="92" y="54"/>
                </a:cubicBezTo>
                <a:cubicBezTo>
                  <a:pt x="93" y="54"/>
                  <a:pt x="94" y="54"/>
                  <a:pt x="94" y="54"/>
                </a:cubicBezTo>
                <a:cubicBezTo>
                  <a:pt x="102" y="62"/>
                  <a:pt x="102" y="62"/>
                  <a:pt x="102" y="62"/>
                </a:cubicBezTo>
                <a:cubicBezTo>
                  <a:pt x="110" y="70"/>
                  <a:pt x="110" y="70"/>
                  <a:pt x="110" y="70"/>
                </a:cubicBezTo>
                <a:cubicBezTo>
                  <a:pt x="111" y="71"/>
                  <a:pt x="111" y="73"/>
                  <a:pt x="110" y="74"/>
                </a:cubicBezTo>
                <a:cubicBezTo>
                  <a:pt x="110" y="74"/>
                  <a:pt x="110" y="74"/>
                  <a:pt x="110" y="74"/>
                </a:cubicBezTo>
                <a:close/>
                <a:moveTo>
                  <a:pt x="104" y="72"/>
                </a:moveTo>
                <a:cubicBezTo>
                  <a:pt x="104" y="72"/>
                  <a:pt x="104" y="72"/>
                  <a:pt x="104" y="72"/>
                </a:cubicBezTo>
                <a:cubicBezTo>
                  <a:pt x="98" y="66"/>
                  <a:pt x="98" y="66"/>
                  <a:pt x="98" y="66"/>
                </a:cubicBezTo>
                <a:cubicBezTo>
                  <a:pt x="95" y="63"/>
                  <a:pt x="95" y="63"/>
                  <a:pt x="95" y="63"/>
                </a:cubicBezTo>
                <a:cubicBezTo>
                  <a:pt x="95" y="81"/>
                  <a:pt x="95" y="81"/>
                  <a:pt x="95" y="81"/>
                </a:cubicBezTo>
                <a:cubicBezTo>
                  <a:pt x="98" y="78"/>
                  <a:pt x="101" y="75"/>
                  <a:pt x="104" y="72"/>
                </a:cubicBezTo>
                <a:close/>
              </a:path>
            </a:pathLst>
          </a:custGeom>
          <a:solidFill>
            <a:schemeClr val="bg1"/>
          </a:solidFill>
          <a:ln>
            <a:noFill/>
          </a:ln>
        </p:spPr>
        <p:txBody>
          <a:bodyPr/>
          <a:lstStyle/>
          <a:p>
            <a:endParaRPr lang="zh-CN" altLang="en-US">
              <a:solidFill>
                <a:srgbClr val="4F2600"/>
              </a:solidFill>
            </a:endParaRPr>
          </a:p>
        </p:txBody>
      </p:sp>
      <p:sp>
        <p:nvSpPr>
          <p:cNvPr id="16" name="Freeform 39"/>
          <p:cNvSpPr>
            <a:spLocks noEditPoints="1"/>
          </p:cNvSpPr>
          <p:nvPr/>
        </p:nvSpPr>
        <p:spPr bwMode="auto">
          <a:xfrm>
            <a:off x="2660912" y="2045653"/>
            <a:ext cx="260376" cy="269902"/>
          </a:xfrm>
          <a:custGeom>
            <a:avLst/>
            <a:gdLst>
              <a:gd name="T0" fmla="*/ 105 w 123"/>
              <a:gd name="T1" fmla="*/ 18 h 128"/>
              <a:gd name="T2" fmla="*/ 108 w 123"/>
              <a:gd name="T3" fmla="*/ 101 h 128"/>
              <a:gd name="T4" fmla="*/ 113 w 123"/>
              <a:gd name="T5" fmla="*/ 64 h 128"/>
              <a:gd name="T6" fmla="*/ 92 w 123"/>
              <a:gd name="T7" fmla="*/ 86 h 128"/>
              <a:gd name="T8" fmla="*/ 90 w 123"/>
              <a:gd name="T9" fmla="*/ 64 h 128"/>
              <a:gd name="T10" fmla="*/ 36 w 123"/>
              <a:gd name="T11" fmla="*/ 85 h 128"/>
              <a:gd name="T12" fmla="*/ 28 w 123"/>
              <a:gd name="T13" fmla="*/ 64 h 128"/>
              <a:gd name="T14" fmla="*/ 22 w 123"/>
              <a:gd name="T15" fmla="*/ 94 h 128"/>
              <a:gd name="T16" fmla="*/ 0 w 123"/>
              <a:gd name="T17" fmla="*/ 61 h 128"/>
              <a:gd name="T18" fmla="*/ 62 w 123"/>
              <a:gd name="T19" fmla="*/ 0 h 128"/>
              <a:gd name="T20" fmla="*/ 80 w 123"/>
              <a:gd name="T21" fmla="*/ 111 h 128"/>
              <a:gd name="T22" fmla="*/ 76 w 123"/>
              <a:gd name="T23" fmla="*/ 128 h 128"/>
              <a:gd name="T24" fmla="*/ 48 w 123"/>
              <a:gd name="T25" fmla="*/ 128 h 128"/>
              <a:gd name="T26" fmla="*/ 43 w 123"/>
              <a:gd name="T27" fmla="*/ 123 h 128"/>
              <a:gd name="T28" fmla="*/ 29 w 123"/>
              <a:gd name="T29" fmla="*/ 111 h 128"/>
              <a:gd name="T30" fmla="*/ 25 w 123"/>
              <a:gd name="T31" fmla="*/ 103 h 128"/>
              <a:gd name="T32" fmla="*/ 65 w 123"/>
              <a:gd name="T33" fmla="*/ 70 h 128"/>
              <a:gd name="T34" fmla="*/ 98 w 123"/>
              <a:gd name="T35" fmla="*/ 103 h 128"/>
              <a:gd name="T36" fmla="*/ 94 w 123"/>
              <a:gd name="T37" fmla="*/ 111 h 128"/>
              <a:gd name="T38" fmla="*/ 80 w 123"/>
              <a:gd name="T39" fmla="*/ 111 h 128"/>
              <a:gd name="T40" fmla="*/ 71 w 123"/>
              <a:gd name="T41" fmla="*/ 119 h 128"/>
              <a:gd name="T42" fmla="*/ 71 w 123"/>
              <a:gd name="T43" fmla="*/ 106 h 128"/>
              <a:gd name="T44" fmla="*/ 83 w 123"/>
              <a:gd name="T45" fmla="*/ 101 h 128"/>
              <a:gd name="T46" fmla="*/ 40 w 123"/>
              <a:gd name="T47" fmla="*/ 101 h 128"/>
              <a:gd name="T48" fmla="*/ 48 w 123"/>
              <a:gd name="T49" fmla="*/ 101 h 128"/>
              <a:gd name="T50" fmla="*/ 52 w 123"/>
              <a:gd name="T51" fmla="*/ 119 h 128"/>
              <a:gd name="T52" fmla="*/ 98 w 123"/>
              <a:gd name="T53" fmla="*/ 25 h 128"/>
              <a:gd name="T54" fmla="*/ 97 w 123"/>
              <a:gd name="T55" fmla="*/ 23 h 128"/>
              <a:gd name="T56" fmla="*/ 95 w 123"/>
              <a:gd name="T57" fmla="*/ 58 h 128"/>
              <a:gd name="T58" fmla="*/ 98 w 123"/>
              <a:gd name="T59" fmla="*/ 25 h 128"/>
              <a:gd name="T60" fmla="*/ 92 w 123"/>
              <a:gd name="T61" fmla="*/ 20 h 128"/>
              <a:gd name="T62" fmla="*/ 86 w 123"/>
              <a:gd name="T63" fmla="*/ 20 h 128"/>
              <a:gd name="T64" fmla="*/ 92 w 123"/>
              <a:gd name="T65" fmla="*/ 20 h 128"/>
              <a:gd name="T66" fmla="*/ 70 w 123"/>
              <a:gd name="T67" fmla="*/ 10 h 128"/>
              <a:gd name="T68" fmla="*/ 64 w 123"/>
              <a:gd name="T69" fmla="*/ 29 h 128"/>
              <a:gd name="T70" fmla="*/ 82 w 123"/>
              <a:gd name="T71" fmla="*/ 25 h 128"/>
              <a:gd name="T72" fmla="*/ 70 w 123"/>
              <a:gd name="T73" fmla="*/ 10 h 128"/>
              <a:gd name="T74" fmla="*/ 59 w 123"/>
              <a:gd name="T75" fmla="*/ 10 h 128"/>
              <a:gd name="T76" fmla="*/ 42 w 123"/>
              <a:gd name="T77" fmla="*/ 23 h 128"/>
              <a:gd name="T78" fmla="*/ 43 w 123"/>
              <a:gd name="T79" fmla="*/ 26 h 128"/>
              <a:gd name="T80" fmla="*/ 59 w 123"/>
              <a:gd name="T81" fmla="*/ 10 h 128"/>
              <a:gd name="T82" fmla="*/ 41 w 123"/>
              <a:gd name="T83" fmla="*/ 14 h 128"/>
              <a:gd name="T84" fmla="*/ 36 w 123"/>
              <a:gd name="T85" fmla="*/ 23 h 128"/>
              <a:gd name="T86" fmla="*/ 41 w 123"/>
              <a:gd name="T87" fmla="*/ 14 h 128"/>
              <a:gd name="T88" fmla="*/ 26 w 123"/>
              <a:gd name="T89" fmla="*/ 23 h 128"/>
              <a:gd name="T90" fmla="*/ 10 w 123"/>
              <a:gd name="T91" fmla="*/ 58 h 128"/>
              <a:gd name="T92" fmla="*/ 33 w 123"/>
              <a:gd name="T93" fmla="*/ 28 h 128"/>
              <a:gd name="T94" fmla="*/ 85 w 123"/>
              <a:gd name="T95" fmla="*/ 30 h 128"/>
              <a:gd name="T96" fmla="*/ 82 w 123"/>
              <a:gd name="T97" fmla="*/ 31 h 128"/>
              <a:gd name="T98" fmla="*/ 64 w 123"/>
              <a:gd name="T99" fmla="*/ 58 h 128"/>
              <a:gd name="T100" fmla="*/ 85 w 123"/>
              <a:gd name="T101" fmla="*/ 30 h 128"/>
              <a:gd name="T102" fmla="*/ 59 w 123"/>
              <a:gd name="T103" fmla="*/ 35 h 128"/>
              <a:gd name="T104" fmla="*/ 39 w 123"/>
              <a:gd name="T105" fmla="*/ 30 h 128"/>
              <a:gd name="T106" fmla="*/ 59 w 123"/>
              <a:gd name="T107"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128">
                <a:moveTo>
                  <a:pt x="62" y="0"/>
                </a:moveTo>
                <a:cubicBezTo>
                  <a:pt x="78" y="0"/>
                  <a:pt x="94" y="7"/>
                  <a:pt x="105" y="18"/>
                </a:cubicBezTo>
                <a:cubicBezTo>
                  <a:pt x="116" y="29"/>
                  <a:pt x="123" y="44"/>
                  <a:pt x="123" y="61"/>
                </a:cubicBezTo>
                <a:cubicBezTo>
                  <a:pt x="123" y="76"/>
                  <a:pt x="117" y="90"/>
                  <a:pt x="108" y="101"/>
                </a:cubicBezTo>
                <a:cubicBezTo>
                  <a:pt x="104" y="105"/>
                  <a:pt x="97" y="99"/>
                  <a:pt x="101" y="95"/>
                </a:cubicBezTo>
                <a:cubicBezTo>
                  <a:pt x="108" y="86"/>
                  <a:pt x="113" y="75"/>
                  <a:pt x="113" y="64"/>
                </a:cubicBezTo>
                <a:cubicBezTo>
                  <a:pt x="95" y="64"/>
                  <a:pt x="95" y="64"/>
                  <a:pt x="95" y="64"/>
                </a:cubicBezTo>
                <a:cubicBezTo>
                  <a:pt x="95" y="72"/>
                  <a:pt x="94" y="79"/>
                  <a:pt x="92" y="86"/>
                </a:cubicBezTo>
                <a:cubicBezTo>
                  <a:pt x="91" y="90"/>
                  <a:pt x="86" y="88"/>
                  <a:pt x="87" y="85"/>
                </a:cubicBezTo>
                <a:cubicBezTo>
                  <a:pt x="88" y="78"/>
                  <a:pt x="90" y="71"/>
                  <a:pt x="90" y="64"/>
                </a:cubicBezTo>
                <a:cubicBezTo>
                  <a:pt x="67" y="64"/>
                  <a:pt x="57" y="64"/>
                  <a:pt x="33" y="64"/>
                </a:cubicBezTo>
                <a:cubicBezTo>
                  <a:pt x="34" y="71"/>
                  <a:pt x="35" y="78"/>
                  <a:pt x="36" y="85"/>
                </a:cubicBezTo>
                <a:cubicBezTo>
                  <a:pt x="37" y="89"/>
                  <a:pt x="32" y="90"/>
                  <a:pt x="31" y="85"/>
                </a:cubicBezTo>
                <a:cubicBezTo>
                  <a:pt x="29" y="79"/>
                  <a:pt x="28" y="72"/>
                  <a:pt x="28" y="64"/>
                </a:cubicBezTo>
                <a:cubicBezTo>
                  <a:pt x="10" y="64"/>
                  <a:pt x="10" y="64"/>
                  <a:pt x="10" y="64"/>
                </a:cubicBezTo>
                <a:cubicBezTo>
                  <a:pt x="11" y="76"/>
                  <a:pt x="15" y="86"/>
                  <a:pt x="22" y="94"/>
                </a:cubicBezTo>
                <a:cubicBezTo>
                  <a:pt x="26" y="99"/>
                  <a:pt x="19" y="105"/>
                  <a:pt x="15" y="101"/>
                </a:cubicBezTo>
                <a:cubicBezTo>
                  <a:pt x="6" y="90"/>
                  <a:pt x="0" y="76"/>
                  <a:pt x="0" y="61"/>
                </a:cubicBezTo>
                <a:cubicBezTo>
                  <a:pt x="0" y="44"/>
                  <a:pt x="7" y="29"/>
                  <a:pt x="18" y="18"/>
                </a:cubicBezTo>
                <a:cubicBezTo>
                  <a:pt x="29" y="7"/>
                  <a:pt x="45" y="0"/>
                  <a:pt x="62" y="0"/>
                </a:cubicBezTo>
                <a:close/>
                <a:moveTo>
                  <a:pt x="80" y="111"/>
                </a:moveTo>
                <a:cubicBezTo>
                  <a:pt x="80" y="111"/>
                  <a:pt x="80" y="111"/>
                  <a:pt x="80" y="111"/>
                </a:cubicBezTo>
                <a:cubicBezTo>
                  <a:pt x="80" y="123"/>
                  <a:pt x="80" y="123"/>
                  <a:pt x="80" y="123"/>
                </a:cubicBezTo>
                <a:cubicBezTo>
                  <a:pt x="80" y="126"/>
                  <a:pt x="78" y="128"/>
                  <a:pt x="76" y="128"/>
                </a:cubicBezTo>
                <a:cubicBezTo>
                  <a:pt x="75" y="128"/>
                  <a:pt x="75" y="128"/>
                  <a:pt x="75" y="128"/>
                </a:cubicBezTo>
                <a:cubicBezTo>
                  <a:pt x="48" y="128"/>
                  <a:pt x="48" y="128"/>
                  <a:pt x="48" y="128"/>
                </a:cubicBezTo>
                <a:cubicBezTo>
                  <a:pt x="45" y="128"/>
                  <a:pt x="43" y="126"/>
                  <a:pt x="43" y="123"/>
                </a:cubicBezTo>
                <a:cubicBezTo>
                  <a:pt x="43" y="123"/>
                  <a:pt x="43" y="123"/>
                  <a:pt x="43" y="123"/>
                </a:cubicBezTo>
                <a:cubicBezTo>
                  <a:pt x="43" y="111"/>
                  <a:pt x="43" y="111"/>
                  <a:pt x="43" y="111"/>
                </a:cubicBezTo>
                <a:cubicBezTo>
                  <a:pt x="29" y="111"/>
                  <a:pt x="29" y="111"/>
                  <a:pt x="29" y="111"/>
                </a:cubicBezTo>
                <a:cubicBezTo>
                  <a:pt x="26" y="111"/>
                  <a:pt x="24" y="109"/>
                  <a:pt x="24" y="106"/>
                </a:cubicBezTo>
                <a:cubicBezTo>
                  <a:pt x="24" y="105"/>
                  <a:pt x="25" y="103"/>
                  <a:pt x="25" y="103"/>
                </a:cubicBezTo>
                <a:cubicBezTo>
                  <a:pt x="58" y="70"/>
                  <a:pt x="58" y="70"/>
                  <a:pt x="58" y="70"/>
                </a:cubicBezTo>
                <a:cubicBezTo>
                  <a:pt x="60" y="68"/>
                  <a:pt x="63" y="68"/>
                  <a:pt x="65" y="70"/>
                </a:cubicBezTo>
                <a:cubicBezTo>
                  <a:pt x="65" y="70"/>
                  <a:pt x="65" y="70"/>
                  <a:pt x="65" y="70"/>
                </a:cubicBezTo>
                <a:cubicBezTo>
                  <a:pt x="98" y="103"/>
                  <a:pt x="98" y="103"/>
                  <a:pt x="98" y="103"/>
                </a:cubicBezTo>
                <a:cubicBezTo>
                  <a:pt x="100" y="104"/>
                  <a:pt x="100" y="107"/>
                  <a:pt x="98" y="109"/>
                </a:cubicBezTo>
                <a:cubicBezTo>
                  <a:pt x="97" y="110"/>
                  <a:pt x="96" y="111"/>
                  <a:pt x="94" y="111"/>
                </a:cubicBezTo>
                <a:cubicBezTo>
                  <a:pt x="94" y="111"/>
                  <a:pt x="94" y="111"/>
                  <a:pt x="94" y="111"/>
                </a:cubicBezTo>
                <a:cubicBezTo>
                  <a:pt x="80" y="111"/>
                  <a:pt x="80" y="111"/>
                  <a:pt x="80" y="111"/>
                </a:cubicBezTo>
                <a:close/>
                <a:moveTo>
                  <a:pt x="71" y="119"/>
                </a:moveTo>
                <a:cubicBezTo>
                  <a:pt x="71" y="119"/>
                  <a:pt x="71" y="119"/>
                  <a:pt x="71" y="119"/>
                </a:cubicBezTo>
                <a:cubicBezTo>
                  <a:pt x="71" y="106"/>
                  <a:pt x="71" y="106"/>
                  <a:pt x="71" y="106"/>
                </a:cubicBezTo>
                <a:cubicBezTo>
                  <a:pt x="71" y="106"/>
                  <a:pt x="71" y="106"/>
                  <a:pt x="71" y="106"/>
                </a:cubicBezTo>
                <a:cubicBezTo>
                  <a:pt x="71" y="103"/>
                  <a:pt x="73" y="101"/>
                  <a:pt x="76" y="101"/>
                </a:cubicBezTo>
                <a:cubicBezTo>
                  <a:pt x="83" y="101"/>
                  <a:pt x="83" y="101"/>
                  <a:pt x="83" y="101"/>
                </a:cubicBezTo>
                <a:cubicBezTo>
                  <a:pt x="62" y="80"/>
                  <a:pt x="62" y="80"/>
                  <a:pt x="62" y="80"/>
                </a:cubicBezTo>
                <a:cubicBezTo>
                  <a:pt x="40" y="101"/>
                  <a:pt x="40" y="101"/>
                  <a:pt x="40" y="101"/>
                </a:cubicBezTo>
                <a:cubicBezTo>
                  <a:pt x="47" y="101"/>
                  <a:pt x="47" y="101"/>
                  <a:pt x="47" y="101"/>
                </a:cubicBezTo>
                <a:cubicBezTo>
                  <a:pt x="48" y="101"/>
                  <a:pt x="48" y="101"/>
                  <a:pt x="48" y="101"/>
                </a:cubicBezTo>
                <a:cubicBezTo>
                  <a:pt x="50" y="101"/>
                  <a:pt x="52" y="103"/>
                  <a:pt x="52" y="106"/>
                </a:cubicBezTo>
                <a:cubicBezTo>
                  <a:pt x="52" y="119"/>
                  <a:pt x="52" y="119"/>
                  <a:pt x="52" y="119"/>
                </a:cubicBezTo>
                <a:cubicBezTo>
                  <a:pt x="71" y="119"/>
                  <a:pt x="71" y="119"/>
                  <a:pt x="71" y="119"/>
                </a:cubicBezTo>
                <a:close/>
                <a:moveTo>
                  <a:pt x="98" y="25"/>
                </a:moveTo>
                <a:cubicBezTo>
                  <a:pt x="98" y="25"/>
                  <a:pt x="98" y="25"/>
                  <a:pt x="98" y="25"/>
                </a:cubicBezTo>
                <a:cubicBezTo>
                  <a:pt x="98" y="24"/>
                  <a:pt x="97" y="24"/>
                  <a:pt x="97" y="23"/>
                </a:cubicBezTo>
                <a:cubicBezTo>
                  <a:pt x="95" y="25"/>
                  <a:pt x="92" y="26"/>
                  <a:pt x="90" y="28"/>
                </a:cubicBezTo>
                <a:cubicBezTo>
                  <a:pt x="93" y="37"/>
                  <a:pt x="95" y="47"/>
                  <a:pt x="95" y="58"/>
                </a:cubicBezTo>
                <a:cubicBezTo>
                  <a:pt x="113" y="58"/>
                  <a:pt x="113" y="58"/>
                  <a:pt x="113" y="58"/>
                </a:cubicBezTo>
                <a:cubicBezTo>
                  <a:pt x="112" y="45"/>
                  <a:pt x="107" y="33"/>
                  <a:pt x="98" y="25"/>
                </a:cubicBezTo>
                <a:close/>
                <a:moveTo>
                  <a:pt x="92" y="20"/>
                </a:moveTo>
                <a:cubicBezTo>
                  <a:pt x="92" y="20"/>
                  <a:pt x="92" y="20"/>
                  <a:pt x="92" y="20"/>
                </a:cubicBezTo>
                <a:cubicBezTo>
                  <a:pt x="89" y="17"/>
                  <a:pt x="86" y="15"/>
                  <a:pt x="82" y="14"/>
                </a:cubicBezTo>
                <a:cubicBezTo>
                  <a:pt x="83" y="15"/>
                  <a:pt x="85" y="18"/>
                  <a:pt x="86" y="20"/>
                </a:cubicBezTo>
                <a:cubicBezTo>
                  <a:pt x="86" y="21"/>
                  <a:pt x="87" y="22"/>
                  <a:pt x="87" y="23"/>
                </a:cubicBezTo>
                <a:cubicBezTo>
                  <a:pt x="89" y="22"/>
                  <a:pt x="91" y="21"/>
                  <a:pt x="92" y="20"/>
                </a:cubicBezTo>
                <a:close/>
                <a:moveTo>
                  <a:pt x="70" y="10"/>
                </a:moveTo>
                <a:cubicBezTo>
                  <a:pt x="70" y="10"/>
                  <a:pt x="70" y="10"/>
                  <a:pt x="70" y="10"/>
                </a:cubicBezTo>
                <a:cubicBezTo>
                  <a:pt x="68" y="10"/>
                  <a:pt x="66" y="10"/>
                  <a:pt x="64" y="10"/>
                </a:cubicBezTo>
                <a:cubicBezTo>
                  <a:pt x="64" y="29"/>
                  <a:pt x="64" y="29"/>
                  <a:pt x="64" y="29"/>
                </a:cubicBezTo>
                <a:cubicBezTo>
                  <a:pt x="70" y="29"/>
                  <a:pt x="75" y="28"/>
                  <a:pt x="80" y="26"/>
                </a:cubicBezTo>
                <a:cubicBezTo>
                  <a:pt x="81" y="26"/>
                  <a:pt x="82" y="25"/>
                  <a:pt x="82" y="25"/>
                </a:cubicBezTo>
                <a:cubicBezTo>
                  <a:pt x="82" y="24"/>
                  <a:pt x="81" y="23"/>
                  <a:pt x="81" y="23"/>
                </a:cubicBezTo>
                <a:cubicBezTo>
                  <a:pt x="78" y="17"/>
                  <a:pt x="74" y="13"/>
                  <a:pt x="70" y="10"/>
                </a:cubicBezTo>
                <a:close/>
                <a:moveTo>
                  <a:pt x="59" y="10"/>
                </a:moveTo>
                <a:cubicBezTo>
                  <a:pt x="59" y="10"/>
                  <a:pt x="59" y="10"/>
                  <a:pt x="59" y="10"/>
                </a:cubicBezTo>
                <a:cubicBezTo>
                  <a:pt x="57" y="10"/>
                  <a:pt x="55" y="10"/>
                  <a:pt x="53" y="10"/>
                </a:cubicBezTo>
                <a:cubicBezTo>
                  <a:pt x="49" y="13"/>
                  <a:pt x="45" y="17"/>
                  <a:pt x="42" y="23"/>
                </a:cubicBezTo>
                <a:cubicBezTo>
                  <a:pt x="42" y="23"/>
                  <a:pt x="41" y="24"/>
                  <a:pt x="41" y="25"/>
                </a:cubicBezTo>
                <a:cubicBezTo>
                  <a:pt x="41" y="25"/>
                  <a:pt x="42" y="26"/>
                  <a:pt x="43" y="26"/>
                </a:cubicBezTo>
                <a:cubicBezTo>
                  <a:pt x="48" y="28"/>
                  <a:pt x="53" y="29"/>
                  <a:pt x="59" y="29"/>
                </a:cubicBezTo>
                <a:cubicBezTo>
                  <a:pt x="59" y="10"/>
                  <a:pt x="59" y="10"/>
                  <a:pt x="59" y="10"/>
                </a:cubicBezTo>
                <a:close/>
                <a:moveTo>
                  <a:pt x="41" y="14"/>
                </a:moveTo>
                <a:cubicBezTo>
                  <a:pt x="41" y="14"/>
                  <a:pt x="41" y="14"/>
                  <a:pt x="41" y="14"/>
                </a:cubicBezTo>
                <a:cubicBezTo>
                  <a:pt x="37" y="15"/>
                  <a:pt x="34" y="17"/>
                  <a:pt x="31" y="20"/>
                </a:cubicBezTo>
                <a:cubicBezTo>
                  <a:pt x="32" y="21"/>
                  <a:pt x="34" y="22"/>
                  <a:pt x="36" y="23"/>
                </a:cubicBezTo>
                <a:cubicBezTo>
                  <a:pt x="36" y="22"/>
                  <a:pt x="37" y="21"/>
                  <a:pt x="37" y="20"/>
                </a:cubicBezTo>
                <a:cubicBezTo>
                  <a:pt x="38" y="18"/>
                  <a:pt x="40" y="15"/>
                  <a:pt x="41" y="14"/>
                </a:cubicBezTo>
                <a:close/>
                <a:moveTo>
                  <a:pt x="26" y="23"/>
                </a:moveTo>
                <a:cubicBezTo>
                  <a:pt x="26" y="23"/>
                  <a:pt x="26" y="23"/>
                  <a:pt x="26" y="23"/>
                </a:cubicBezTo>
                <a:cubicBezTo>
                  <a:pt x="26" y="24"/>
                  <a:pt x="25" y="24"/>
                  <a:pt x="25" y="25"/>
                </a:cubicBezTo>
                <a:cubicBezTo>
                  <a:pt x="16" y="33"/>
                  <a:pt x="11" y="45"/>
                  <a:pt x="10" y="58"/>
                </a:cubicBezTo>
                <a:cubicBezTo>
                  <a:pt x="28" y="58"/>
                  <a:pt x="28" y="58"/>
                  <a:pt x="28" y="58"/>
                </a:cubicBezTo>
                <a:cubicBezTo>
                  <a:pt x="28" y="47"/>
                  <a:pt x="30" y="37"/>
                  <a:pt x="33" y="28"/>
                </a:cubicBezTo>
                <a:cubicBezTo>
                  <a:pt x="31" y="26"/>
                  <a:pt x="29" y="25"/>
                  <a:pt x="26" y="23"/>
                </a:cubicBezTo>
                <a:close/>
                <a:moveTo>
                  <a:pt x="85" y="30"/>
                </a:moveTo>
                <a:cubicBezTo>
                  <a:pt x="85" y="30"/>
                  <a:pt x="85" y="30"/>
                  <a:pt x="85" y="30"/>
                </a:cubicBezTo>
                <a:cubicBezTo>
                  <a:pt x="84" y="31"/>
                  <a:pt x="83" y="31"/>
                  <a:pt x="82" y="31"/>
                </a:cubicBezTo>
                <a:cubicBezTo>
                  <a:pt x="77" y="33"/>
                  <a:pt x="71" y="35"/>
                  <a:pt x="64" y="35"/>
                </a:cubicBezTo>
                <a:cubicBezTo>
                  <a:pt x="64" y="58"/>
                  <a:pt x="64" y="58"/>
                  <a:pt x="64" y="58"/>
                </a:cubicBezTo>
                <a:cubicBezTo>
                  <a:pt x="90" y="58"/>
                  <a:pt x="90" y="58"/>
                  <a:pt x="90" y="58"/>
                </a:cubicBezTo>
                <a:cubicBezTo>
                  <a:pt x="89" y="48"/>
                  <a:pt x="88" y="38"/>
                  <a:pt x="85" y="30"/>
                </a:cubicBezTo>
                <a:close/>
                <a:moveTo>
                  <a:pt x="59" y="35"/>
                </a:moveTo>
                <a:cubicBezTo>
                  <a:pt x="59" y="35"/>
                  <a:pt x="59" y="35"/>
                  <a:pt x="59" y="35"/>
                </a:cubicBezTo>
                <a:cubicBezTo>
                  <a:pt x="52" y="35"/>
                  <a:pt x="46" y="33"/>
                  <a:pt x="41" y="31"/>
                </a:cubicBezTo>
                <a:cubicBezTo>
                  <a:pt x="40" y="31"/>
                  <a:pt x="39" y="31"/>
                  <a:pt x="39" y="30"/>
                </a:cubicBezTo>
                <a:cubicBezTo>
                  <a:pt x="35" y="38"/>
                  <a:pt x="34" y="48"/>
                  <a:pt x="33" y="58"/>
                </a:cubicBezTo>
                <a:cubicBezTo>
                  <a:pt x="59" y="58"/>
                  <a:pt x="59" y="58"/>
                  <a:pt x="59" y="58"/>
                </a:cubicBezTo>
                <a:cubicBezTo>
                  <a:pt x="59" y="35"/>
                  <a:pt x="59" y="35"/>
                  <a:pt x="59" y="35"/>
                </a:cubicBezTo>
                <a:close/>
              </a:path>
            </a:pathLst>
          </a:custGeom>
          <a:solidFill>
            <a:schemeClr val="bg1"/>
          </a:solidFill>
          <a:ln>
            <a:noFill/>
          </a:ln>
        </p:spPr>
        <p:txBody>
          <a:bodyPr/>
          <a:lstStyle/>
          <a:p>
            <a:endParaRPr lang="zh-CN" altLang="en-US">
              <a:solidFill>
                <a:srgbClr val="4F2600"/>
              </a:solidFill>
            </a:endParaRPr>
          </a:p>
        </p:txBody>
      </p:sp>
      <p:sp>
        <p:nvSpPr>
          <p:cNvPr id="17" name="Freeform 40"/>
          <p:cNvSpPr>
            <a:spLocks noEditPoints="1"/>
          </p:cNvSpPr>
          <p:nvPr/>
        </p:nvSpPr>
        <p:spPr bwMode="auto">
          <a:xfrm>
            <a:off x="2662500" y="3696816"/>
            <a:ext cx="257201" cy="228623"/>
          </a:xfrm>
          <a:custGeom>
            <a:avLst/>
            <a:gdLst>
              <a:gd name="T0" fmla="*/ 5 w 123"/>
              <a:gd name="T1" fmla="*/ 0 h 108"/>
              <a:gd name="T2" fmla="*/ 123 w 123"/>
              <a:gd name="T3" fmla="*/ 5 h 108"/>
              <a:gd name="T4" fmla="*/ 123 w 123"/>
              <a:gd name="T5" fmla="*/ 104 h 108"/>
              <a:gd name="T6" fmla="*/ 118 w 123"/>
              <a:gd name="T7" fmla="*/ 108 h 108"/>
              <a:gd name="T8" fmla="*/ 0 w 123"/>
              <a:gd name="T9" fmla="*/ 104 h 108"/>
              <a:gd name="T10" fmla="*/ 0 w 123"/>
              <a:gd name="T11" fmla="*/ 77 h 108"/>
              <a:gd name="T12" fmla="*/ 3 w 123"/>
              <a:gd name="T13" fmla="*/ 75 h 108"/>
              <a:gd name="T14" fmla="*/ 26 w 123"/>
              <a:gd name="T15" fmla="*/ 75 h 108"/>
              <a:gd name="T16" fmla="*/ 28 w 123"/>
              <a:gd name="T17" fmla="*/ 84 h 108"/>
              <a:gd name="T18" fmla="*/ 28 w 123"/>
              <a:gd name="T19" fmla="*/ 50 h 108"/>
              <a:gd name="T20" fmla="*/ 28 w 123"/>
              <a:gd name="T21" fmla="*/ 56 h 108"/>
              <a:gd name="T22" fmla="*/ 3 w 123"/>
              <a:gd name="T23" fmla="*/ 59 h 108"/>
              <a:gd name="T24" fmla="*/ 0 w 123"/>
              <a:gd name="T25" fmla="*/ 56 h 108"/>
              <a:gd name="T26" fmla="*/ 5 w 123"/>
              <a:gd name="T27" fmla="*/ 0 h 108"/>
              <a:gd name="T28" fmla="*/ 10 w 123"/>
              <a:gd name="T29" fmla="*/ 80 h 108"/>
              <a:gd name="T30" fmla="*/ 113 w 123"/>
              <a:gd name="T31" fmla="*/ 99 h 108"/>
              <a:gd name="T32" fmla="*/ 10 w 123"/>
              <a:gd name="T33" fmla="*/ 35 h 108"/>
              <a:gd name="T34" fmla="*/ 23 w 123"/>
              <a:gd name="T35" fmla="*/ 53 h 108"/>
              <a:gd name="T36" fmla="*/ 26 w 123"/>
              <a:gd name="T37" fmla="*/ 40 h 108"/>
              <a:gd name="T38" fmla="*/ 28 w 123"/>
              <a:gd name="T39" fmla="*/ 41 h 108"/>
              <a:gd name="T40" fmla="*/ 52 w 123"/>
              <a:gd name="T41" fmla="*/ 69 h 108"/>
              <a:gd name="T42" fmla="*/ 24 w 123"/>
              <a:gd name="T43" fmla="*/ 93 h 108"/>
              <a:gd name="T44" fmla="*/ 23 w 123"/>
              <a:gd name="T45" fmla="*/ 80 h 108"/>
              <a:gd name="T46" fmla="*/ 103 w 123"/>
              <a:gd name="T47" fmla="*/ 45 h 108"/>
              <a:gd name="T48" fmla="*/ 106 w 123"/>
              <a:gd name="T49" fmla="*/ 48 h 108"/>
              <a:gd name="T50" fmla="*/ 63 w 123"/>
              <a:gd name="T51" fmla="*/ 51 h 108"/>
              <a:gd name="T52" fmla="*/ 63 w 123"/>
              <a:gd name="T53" fmla="*/ 45 h 108"/>
              <a:gd name="T54" fmla="*/ 92 w 123"/>
              <a:gd name="T55" fmla="*/ 83 h 108"/>
              <a:gd name="T56" fmla="*/ 94 w 123"/>
              <a:gd name="T57" fmla="*/ 85 h 108"/>
              <a:gd name="T58" fmla="*/ 63 w 123"/>
              <a:gd name="T59" fmla="*/ 88 h 108"/>
              <a:gd name="T60" fmla="*/ 63 w 123"/>
              <a:gd name="T61" fmla="*/ 83 h 108"/>
              <a:gd name="T62" fmla="*/ 103 w 123"/>
              <a:gd name="T63" fmla="*/ 58 h 108"/>
              <a:gd name="T64" fmla="*/ 106 w 123"/>
              <a:gd name="T65" fmla="*/ 61 h 108"/>
              <a:gd name="T66" fmla="*/ 63 w 123"/>
              <a:gd name="T67" fmla="*/ 63 h 108"/>
              <a:gd name="T68" fmla="*/ 63 w 123"/>
              <a:gd name="T69" fmla="*/ 58 h 108"/>
              <a:gd name="T70" fmla="*/ 103 w 123"/>
              <a:gd name="T71" fmla="*/ 70 h 108"/>
              <a:gd name="T72" fmla="*/ 106 w 123"/>
              <a:gd name="T73" fmla="*/ 73 h 108"/>
              <a:gd name="T74" fmla="*/ 63 w 123"/>
              <a:gd name="T75" fmla="*/ 76 h 108"/>
              <a:gd name="T76" fmla="*/ 63 w 123"/>
              <a:gd name="T77" fmla="*/ 70 h 108"/>
              <a:gd name="T78" fmla="*/ 106 w 123"/>
              <a:gd name="T79" fmla="*/ 15 h 108"/>
              <a:gd name="T80" fmla="*/ 111 w 123"/>
              <a:gd name="T81" fmla="*/ 19 h 108"/>
              <a:gd name="T82" fmla="*/ 101 w 123"/>
              <a:gd name="T83" fmla="*/ 19 h 108"/>
              <a:gd name="T84" fmla="*/ 94 w 123"/>
              <a:gd name="T85" fmla="*/ 15 h 108"/>
              <a:gd name="T86" fmla="*/ 99 w 123"/>
              <a:gd name="T87" fmla="*/ 19 h 108"/>
              <a:gd name="T88" fmla="*/ 90 w 123"/>
              <a:gd name="T89" fmla="*/ 19 h 108"/>
              <a:gd name="T90" fmla="*/ 83 w 123"/>
              <a:gd name="T91" fmla="*/ 15 h 108"/>
              <a:gd name="T92" fmla="*/ 88 w 123"/>
              <a:gd name="T93" fmla="*/ 19 h 108"/>
              <a:gd name="T94" fmla="*/ 78 w 123"/>
              <a:gd name="T95" fmla="*/ 19 h 108"/>
              <a:gd name="T96" fmla="*/ 10 w 123"/>
              <a:gd name="T97" fmla="*/ 29 h 108"/>
              <a:gd name="T98" fmla="*/ 113 w 123"/>
              <a:gd name="T99" fmla="*/ 29 h 108"/>
              <a:gd name="T100" fmla="*/ 10 w 123"/>
              <a:gd name="T101"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08">
                <a:moveTo>
                  <a:pt x="5" y="0"/>
                </a:moveTo>
                <a:cubicBezTo>
                  <a:pt x="5" y="0"/>
                  <a:pt x="5" y="0"/>
                  <a:pt x="5" y="0"/>
                </a:cubicBezTo>
                <a:cubicBezTo>
                  <a:pt x="118" y="0"/>
                  <a:pt x="118" y="0"/>
                  <a:pt x="118" y="0"/>
                </a:cubicBezTo>
                <a:cubicBezTo>
                  <a:pt x="121" y="0"/>
                  <a:pt x="123" y="2"/>
                  <a:pt x="123" y="5"/>
                </a:cubicBezTo>
                <a:cubicBezTo>
                  <a:pt x="123" y="5"/>
                  <a:pt x="123" y="5"/>
                  <a:pt x="123" y="5"/>
                </a:cubicBezTo>
                <a:cubicBezTo>
                  <a:pt x="123" y="104"/>
                  <a:pt x="123" y="104"/>
                  <a:pt x="123" y="104"/>
                </a:cubicBezTo>
                <a:cubicBezTo>
                  <a:pt x="123" y="106"/>
                  <a:pt x="121" y="108"/>
                  <a:pt x="118" y="108"/>
                </a:cubicBezTo>
                <a:cubicBezTo>
                  <a:pt x="118" y="108"/>
                  <a:pt x="118" y="108"/>
                  <a:pt x="118" y="108"/>
                </a:cubicBezTo>
                <a:cubicBezTo>
                  <a:pt x="5" y="108"/>
                  <a:pt x="5" y="108"/>
                  <a:pt x="5" y="108"/>
                </a:cubicBezTo>
                <a:cubicBezTo>
                  <a:pt x="3" y="108"/>
                  <a:pt x="0" y="106"/>
                  <a:pt x="0" y="104"/>
                </a:cubicBezTo>
                <a:cubicBezTo>
                  <a:pt x="0" y="103"/>
                  <a:pt x="0" y="103"/>
                  <a:pt x="0" y="103"/>
                </a:cubicBezTo>
                <a:cubicBezTo>
                  <a:pt x="0" y="77"/>
                  <a:pt x="0" y="77"/>
                  <a:pt x="0" y="77"/>
                </a:cubicBezTo>
                <a:cubicBezTo>
                  <a:pt x="0" y="77"/>
                  <a:pt x="0" y="77"/>
                  <a:pt x="0" y="77"/>
                </a:cubicBezTo>
                <a:cubicBezTo>
                  <a:pt x="0" y="76"/>
                  <a:pt x="2" y="75"/>
                  <a:pt x="3" y="75"/>
                </a:cubicBezTo>
                <a:cubicBezTo>
                  <a:pt x="26" y="75"/>
                  <a:pt x="26" y="75"/>
                  <a:pt x="26" y="75"/>
                </a:cubicBezTo>
                <a:cubicBezTo>
                  <a:pt x="26" y="75"/>
                  <a:pt x="26" y="75"/>
                  <a:pt x="26" y="75"/>
                </a:cubicBezTo>
                <a:cubicBezTo>
                  <a:pt x="27" y="75"/>
                  <a:pt x="28" y="76"/>
                  <a:pt x="28" y="77"/>
                </a:cubicBezTo>
                <a:cubicBezTo>
                  <a:pt x="28" y="84"/>
                  <a:pt x="28" y="84"/>
                  <a:pt x="28" y="84"/>
                </a:cubicBezTo>
                <a:cubicBezTo>
                  <a:pt x="46" y="67"/>
                  <a:pt x="46" y="67"/>
                  <a:pt x="46" y="67"/>
                </a:cubicBezTo>
                <a:cubicBezTo>
                  <a:pt x="28" y="50"/>
                  <a:pt x="28" y="50"/>
                  <a:pt x="28" y="50"/>
                </a:cubicBezTo>
                <a:cubicBezTo>
                  <a:pt x="28" y="56"/>
                  <a:pt x="28" y="56"/>
                  <a:pt x="28" y="56"/>
                </a:cubicBezTo>
                <a:cubicBezTo>
                  <a:pt x="28" y="56"/>
                  <a:pt x="28" y="56"/>
                  <a:pt x="28" y="56"/>
                </a:cubicBezTo>
                <a:cubicBezTo>
                  <a:pt x="28" y="58"/>
                  <a:pt x="27" y="59"/>
                  <a:pt x="26" y="59"/>
                </a:cubicBezTo>
                <a:cubicBezTo>
                  <a:pt x="3" y="59"/>
                  <a:pt x="3" y="59"/>
                  <a:pt x="3" y="59"/>
                </a:cubicBezTo>
                <a:cubicBezTo>
                  <a:pt x="2" y="59"/>
                  <a:pt x="0" y="58"/>
                  <a:pt x="0" y="56"/>
                </a:cubicBezTo>
                <a:cubicBezTo>
                  <a:pt x="0" y="56"/>
                  <a:pt x="0" y="56"/>
                  <a:pt x="0" y="56"/>
                </a:cubicBezTo>
                <a:cubicBezTo>
                  <a:pt x="0" y="5"/>
                  <a:pt x="0" y="5"/>
                  <a:pt x="0" y="5"/>
                </a:cubicBezTo>
                <a:cubicBezTo>
                  <a:pt x="0" y="2"/>
                  <a:pt x="3" y="0"/>
                  <a:pt x="5" y="0"/>
                </a:cubicBezTo>
                <a:close/>
                <a:moveTo>
                  <a:pt x="10" y="80"/>
                </a:moveTo>
                <a:cubicBezTo>
                  <a:pt x="10" y="80"/>
                  <a:pt x="10" y="80"/>
                  <a:pt x="10" y="80"/>
                </a:cubicBezTo>
                <a:cubicBezTo>
                  <a:pt x="10" y="99"/>
                  <a:pt x="10" y="99"/>
                  <a:pt x="10" y="99"/>
                </a:cubicBezTo>
                <a:cubicBezTo>
                  <a:pt x="113" y="99"/>
                  <a:pt x="113" y="99"/>
                  <a:pt x="113" y="99"/>
                </a:cubicBezTo>
                <a:cubicBezTo>
                  <a:pt x="113" y="35"/>
                  <a:pt x="113" y="35"/>
                  <a:pt x="113" y="35"/>
                </a:cubicBezTo>
                <a:cubicBezTo>
                  <a:pt x="10" y="35"/>
                  <a:pt x="10" y="35"/>
                  <a:pt x="10" y="35"/>
                </a:cubicBezTo>
                <a:cubicBezTo>
                  <a:pt x="10" y="53"/>
                  <a:pt x="10" y="53"/>
                  <a:pt x="10" y="53"/>
                </a:cubicBezTo>
                <a:cubicBezTo>
                  <a:pt x="23" y="53"/>
                  <a:pt x="23" y="53"/>
                  <a:pt x="23" y="53"/>
                </a:cubicBezTo>
                <a:cubicBezTo>
                  <a:pt x="23" y="43"/>
                  <a:pt x="23" y="43"/>
                  <a:pt x="23" y="43"/>
                </a:cubicBezTo>
                <a:cubicBezTo>
                  <a:pt x="23" y="41"/>
                  <a:pt x="24" y="40"/>
                  <a:pt x="26" y="40"/>
                </a:cubicBezTo>
                <a:cubicBezTo>
                  <a:pt x="26" y="40"/>
                  <a:pt x="27" y="40"/>
                  <a:pt x="28" y="41"/>
                </a:cubicBezTo>
                <a:cubicBezTo>
                  <a:pt x="28" y="41"/>
                  <a:pt x="28" y="41"/>
                  <a:pt x="28" y="41"/>
                </a:cubicBezTo>
                <a:cubicBezTo>
                  <a:pt x="52" y="65"/>
                  <a:pt x="52" y="65"/>
                  <a:pt x="52" y="65"/>
                </a:cubicBezTo>
                <a:cubicBezTo>
                  <a:pt x="53" y="66"/>
                  <a:pt x="53" y="68"/>
                  <a:pt x="52" y="69"/>
                </a:cubicBezTo>
                <a:cubicBezTo>
                  <a:pt x="28" y="93"/>
                  <a:pt x="28" y="93"/>
                  <a:pt x="28" y="93"/>
                </a:cubicBezTo>
                <a:cubicBezTo>
                  <a:pt x="27" y="94"/>
                  <a:pt x="25" y="94"/>
                  <a:pt x="24" y="93"/>
                </a:cubicBezTo>
                <a:cubicBezTo>
                  <a:pt x="23" y="92"/>
                  <a:pt x="23" y="92"/>
                  <a:pt x="23" y="91"/>
                </a:cubicBezTo>
                <a:cubicBezTo>
                  <a:pt x="23" y="80"/>
                  <a:pt x="23" y="80"/>
                  <a:pt x="23" y="80"/>
                </a:cubicBezTo>
                <a:cubicBezTo>
                  <a:pt x="10" y="80"/>
                  <a:pt x="10" y="80"/>
                  <a:pt x="10" y="80"/>
                </a:cubicBezTo>
                <a:close/>
                <a:moveTo>
                  <a:pt x="103" y="45"/>
                </a:moveTo>
                <a:cubicBezTo>
                  <a:pt x="103" y="45"/>
                  <a:pt x="103" y="45"/>
                  <a:pt x="103" y="45"/>
                </a:cubicBezTo>
                <a:cubicBezTo>
                  <a:pt x="104" y="45"/>
                  <a:pt x="106" y="47"/>
                  <a:pt x="106" y="48"/>
                </a:cubicBezTo>
                <a:cubicBezTo>
                  <a:pt x="106" y="50"/>
                  <a:pt x="104" y="51"/>
                  <a:pt x="103" y="51"/>
                </a:cubicBezTo>
                <a:cubicBezTo>
                  <a:pt x="63" y="51"/>
                  <a:pt x="63" y="51"/>
                  <a:pt x="63" y="51"/>
                </a:cubicBezTo>
                <a:cubicBezTo>
                  <a:pt x="61" y="51"/>
                  <a:pt x="60" y="50"/>
                  <a:pt x="60" y="48"/>
                </a:cubicBezTo>
                <a:cubicBezTo>
                  <a:pt x="60" y="47"/>
                  <a:pt x="61" y="45"/>
                  <a:pt x="63" y="45"/>
                </a:cubicBezTo>
                <a:cubicBezTo>
                  <a:pt x="103" y="45"/>
                  <a:pt x="103" y="45"/>
                  <a:pt x="103" y="45"/>
                </a:cubicBezTo>
                <a:close/>
                <a:moveTo>
                  <a:pt x="92" y="83"/>
                </a:moveTo>
                <a:cubicBezTo>
                  <a:pt x="92" y="83"/>
                  <a:pt x="92" y="83"/>
                  <a:pt x="92" y="83"/>
                </a:cubicBezTo>
                <a:cubicBezTo>
                  <a:pt x="93" y="83"/>
                  <a:pt x="94" y="84"/>
                  <a:pt x="94" y="85"/>
                </a:cubicBezTo>
                <a:cubicBezTo>
                  <a:pt x="94" y="87"/>
                  <a:pt x="93" y="88"/>
                  <a:pt x="92" y="88"/>
                </a:cubicBezTo>
                <a:cubicBezTo>
                  <a:pt x="63" y="88"/>
                  <a:pt x="63" y="88"/>
                  <a:pt x="63" y="88"/>
                </a:cubicBezTo>
                <a:cubicBezTo>
                  <a:pt x="61" y="88"/>
                  <a:pt x="60" y="87"/>
                  <a:pt x="60" y="85"/>
                </a:cubicBezTo>
                <a:cubicBezTo>
                  <a:pt x="60" y="84"/>
                  <a:pt x="61" y="83"/>
                  <a:pt x="63" y="83"/>
                </a:cubicBezTo>
                <a:cubicBezTo>
                  <a:pt x="92" y="83"/>
                  <a:pt x="92" y="83"/>
                  <a:pt x="92" y="83"/>
                </a:cubicBezTo>
                <a:close/>
                <a:moveTo>
                  <a:pt x="103" y="58"/>
                </a:moveTo>
                <a:cubicBezTo>
                  <a:pt x="103" y="58"/>
                  <a:pt x="103" y="58"/>
                  <a:pt x="103" y="58"/>
                </a:cubicBezTo>
                <a:cubicBezTo>
                  <a:pt x="104" y="58"/>
                  <a:pt x="106" y="59"/>
                  <a:pt x="106" y="61"/>
                </a:cubicBezTo>
                <a:cubicBezTo>
                  <a:pt x="106" y="62"/>
                  <a:pt x="104" y="63"/>
                  <a:pt x="103" y="63"/>
                </a:cubicBezTo>
                <a:cubicBezTo>
                  <a:pt x="63" y="63"/>
                  <a:pt x="63" y="63"/>
                  <a:pt x="63" y="63"/>
                </a:cubicBezTo>
                <a:cubicBezTo>
                  <a:pt x="61" y="63"/>
                  <a:pt x="60" y="62"/>
                  <a:pt x="60" y="61"/>
                </a:cubicBezTo>
                <a:cubicBezTo>
                  <a:pt x="60" y="59"/>
                  <a:pt x="61" y="58"/>
                  <a:pt x="63" y="58"/>
                </a:cubicBezTo>
                <a:cubicBezTo>
                  <a:pt x="103" y="58"/>
                  <a:pt x="103" y="58"/>
                  <a:pt x="103" y="58"/>
                </a:cubicBezTo>
                <a:close/>
                <a:moveTo>
                  <a:pt x="103" y="70"/>
                </a:moveTo>
                <a:cubicBezTo>
                  <a:pt x="103" y="70"/>
                  <a:pt x="103" y="70"/>
                  <a:pt x="103" y="70"/>
                </a:cubicBezTo>
                <a:cubicBezTo>
                  <a:pt x="104" y="70"/>
                  <a:pt x="106" y="71"/>
                  <a:pt x="106" y="73"/>
                </a:cubicBezTo>
                <a:cubicBezTo>
                  <a:pt x="106" y="75"/>
                  <a:pt x="104" y="76"/>
                  <a:pt x="103" y="76"/>
                </a:cubicBezTo>
                <a:cubicBezTo>
                  <a:pt x="63" y="76"/>
                  <a:pt x="63" y="76"/>
                  <a:pt x="63" y="76"/>
                </a:cubicBezTo>
                <a:cubicBezTo>
                  <a:pt x="61" y="76"/>
                  <a:pt x="60" y="75"/>
                  <a:pt x="60" y="73"/>
                </a:cubicBezTo>
                <a:cubicBezTo>
                  <a:pt x="60" y="71"/>
                  <a:pt x="61" y="70"/>
                  <a:pt x="63" y="70"/>
                </a:cubicBezTo>
                <a:cubicBezTo>
                  <a:pt x="103" y="70"/>
                  <a:pt x="103" y="70"/>
                  <a:pt x="103" y="70"/>
                </a:cubicBezTo>
                <a:close/>
                <a:moveTo>
                  <a:pt x="106" y="15"/>
                </a:moveTo>
                <a:cubicBezTo>
                  <a:pt x="106" y="15"/>
                  <a:pt x="106" y="15"/>
                  <a:pt x="106" y="15"/>
                </a:cubicBezTo>
                <a:cubicBezTo>
                  <a:pt x="108" y="15"/>
                  <a:pt x="111" y="17"/>
                  <a:pt x="111" y="19"/>
                </a:cubicBezTo>
                <a:cubicBezTo>
                  <a:pt x="111" y="22"/>
                  <a:pt x="108" y="24"/>
                  <a:pt x="106" y="24"/>
                </a:cubicBezTo>
                <a:cubicBezTo>
                  <a:pt x="103" y="24"/>
                  <a:pt x="101" y="22"/>
                  <a:pt x="101" y="19"/>
                </a:cubicBezTo>
                <a:cubicBezTo>
                  <a:pt x="101" y="17"/>
                  <a:pt x="103" y="15"/>
                  <a:pt x="106" y="15"/>
                </a:cubicBezTo>
                <a:close/>
                <a:moveTo>
                  <a:pt x="94" y="15"/>
                </a:moveTo>
                <a:cubicBezTo>
                  <a:pt x="94" y="15"/>
                  <a:pt x="94" y="15"/>
                  <a:pt x="94" y="15"/>
                </a:cubicBezTo>
                <a:cubicBezTo>
                  <a:pt x="97" y="15"/>
                  <a:pt x="99" y="17"/>
                  <a:pt x="99" y="19"/>
                </a:cubicBezTo>
                <a:cubicBezTo>
                  <a:pt x="99" y="22"/>
                  <a:pt x="97" y="24"/>
                  <a:pt x="94" y="24"/>
                </a:cubicBezTo>
                <a:cubicBezTo>
                  <a:pt x="92" y="24"/>
                  <a:pt x="90" y="22"/>
                  <a:pt x="90" y="19"/>
                </a:cubicBezTo>
                <a:cubicBezTo>
                  <a:pt x="90" y="17"/>
                  <a:pt x="92" y="15"/>
                  <a:pt x="94" y="15"/>
                </a:cubicBezTo>
                <a:close/>
                <a:moveTo>
                  <a:pt x="83" y="15"/>
                </a:moveTo>
                <a:cubicBezTo>
                  <a:pt x="83" y="15"/>
                  <a:pt x="83" y="15"/>
                  <a:pt x="83" y="15"/>
                </a:cubicBezTo>
                <a:cubicBezTo>
                  <a:pt x="85" y="15"/>
                  <a:pt x="88" y="17"/>
                  <a:pt x="88" y="19"/>
                </a:cubicBezTo>
                <a:cubicBezTo>
                  <a:pt x="88" y="22"/>
                  <a:pt x="85" y="24"/>
                  <a:pt x="83" y="24"/>
                </a:cubicBezTo>
                <a:cubicBezTo>
                  <a:pt x="80" y="24"/>
                  <a:pt x="78" y="22"/>
                  <a:pt x="78" y="19"/>
                </a:cubicBezTo>
                <a:cubicBezTo>
                  <a:pt x="78" y="17"/>
                  <a:pt x="80" y="15"/>
                  <a:pt x="83" y="15"/>
                </a:cubicBezTo>
                <a:close/>
                <a:moveTo>
                  <a:pt x="10" y="29"/>
                </a:moveTo>
                <a:cubicBezTo>
                  <a:pt x="10" y="29"/>
                  <a:pt x="10" y="29"/>
                  <a:pt x="10" y="29"/>
                </a:cubicBezTo>
                <a:cubicBezTo>
                  <a:pt x="113" y="29"/>
                  <a:pt x="113" y="29"/>
                  <a:pt x="113" y="29"/>
                </a:cubicBezTo>
                <a:cubicBezTo>
                  <a:pt x="113" y="10"/>
                  <a:pt x="113" y="10"/>
                  <a:pt x="113" y="10"/>
                </a:cubicBezTo>
                <a:cubicBezTo>
                  <a:pt x="10" y="10"/>
                  <a:pt x="10" y="10"/>
                  <a:pt x="10" y="10"/>
                </a:cubicBezTo>
                <a:cubicBezTo>
                  <a:pt x="10" y="29"/>
                  <a:pt x="10" y="29"/>
                  <a:pt x="10" y="29"/>
                </a:cubicBezTo>
                <a:close/>
              </a:path>
            </a:pathLst>
          </a:custGeom>
          <a:solidFill>
            <a:schemeClr val="bg1"/>
          </a:solidFill>
          <a:ln>
            <a:noFill/>
          </a:ln>
        </p:spPr>
        <p:txBody>
          <a:bodyPr/>
          <a:lstStyle/>
          <a:p>
            <a:endParaRPr lang="zh-CN" altLang="en-US">
              <a:solidFill>
                <a:srgbClr val="4F2600"/>
              </a:solidFill>
            </a:endParaRPr>
          </a:p>
        </p:txBody>
      </p:sp>
      <p:sp>
        <p:nvSpPr>
          <p:cNvPr id="18" name="Freeform 41"/>
          <p:cNvSpPr>
            <a:spLocks noEditPoints="1"/>
          </p:cNvSpPr>
          <p:nvPr/>
        </p:nvSpPr>
        <p:spPr bwMode="auto">
          <a:xfrm>
            <a:off x="6214087" y="2069469"/>
            <a:ext cx="254025" cy="219097"/>
          </a:xfrm>
          <a:custGeom>
            <a:avLst/>
            <a:gdLst>
              <a:gd name="T0" fmla="*/ 101 w 122"/>
              <a:gd name="T1" fmla="*/ 17 h 106"/>
              <a:gd name="T2" fmla="*/ 15 w 122"/>
              <a:gd name="T3" fmla="*/ 48 h 106"/>
              <a:gd name="T4" fmla="*/ 9 w 122"/>
              <a:gd name="T5" fmla="*/ 58 h 106"/>
              <a:gd name="T6" fmla="*/ 17 w 122"/>
              <a:gd name="T7" fmla="*/ 59 h 106"/>
              <a:gd name="T8" fmla="*/ 107 w 122"/>
              <a:gd name="T9" fmla="*/ 96 h 106"/>
              <a:gd name="T10" fmla="*/ 107 w 122"/>
              <a:gd name="T11" fmla="*/ 97 h 106"/>
              <a:gd name="T12" fmla="*/ 112 w 122"/>
              <a:gd name="T13" fmla="*/ 97 h 106"/>
              <a:gd name="T14" fmla="*/ 112 w 122"/>
              <a:gd name="T15" fmla="*/ 97 h 106"/>
              <a:gd name="T16" fmla="*/ 113 w 122"/>
              <a:gd name="T17" fmla="*/ 96 h 106"/>
              <a:gd name="T18" fmla="*/ 113 w 122"/>
              <a:gd name="T19" fmla="*/ 9 h 106"/>
              <a:gd name="T20" fmla="*/ 112 w 122"/>
              <a:gd name="T21" fmla="*/ 9 h 106"/>
              <a:gd name="T22" fmla="*/ 107 w 122"/>
              <a:gd name="T23" fmla="*/ 9 h 106"/>
              <a:gd name="T24" fmla="*/ 107 w 122"/>
              <a:gd name="T25" fmla="*/ 10 h 106"/>
              <a:gd name="T26" fmla="*/ 107 w 122"/>
              <a:gd name="T27" fmla="*/ 11 h 106"/>
              <a:gd name="T28" fmla="*/ 107 w 122"/>
              <a:gd name="T29" fmla="*/ 96 h 106"/>
              <a:gd name="T30" fmla="*/ 92 w 122"/>
              <a:gd name="T31" fmla="*/ 24 h 106"/>
              <a:gd name="T32" fmla="*/ 94 w 122"/>
              <a:gd name="T33" fmla="*/ 30 h 106"/>
              <a:gd name="T34" fmla="*/ 25 w 122"/>
              <a:gd name="T35" fmla="*/ 51 h 106"/>
              <a:gd name="T36" fmla="*/ 92 w 122"/>
              <a:gd name="T37" fmla="*/ 24 h 106"/>
              <a:gd name="T38" fmla="*/ 34 w 122"/>
              <a:gd name="T39" fmla="*/ 75 h 106"/>
              <a:gd name="T40" fmla="*/ 32 w 122"/>
              <a:gd name="T41" fmla="*/ 83 h 106"/>
              <a:gd name="T42" fmla="*/ 58 w 122"/>
              <a:gd name="T43" fmla="*/ 93 h 106"/>
              <a:gd name="T44" fmla="*/ 62 w 122"/>
              <a:gd name="T45" fmla="*/ 93 h 106"/>
              <a:gd name="T46" fmla="*/ 64 w 122"/>
              <a:gd name="T47" fmla="*/ 91 h 106"/>
              <a:gd name="T48" fmla="*/ 66 w 122"/>
              <a:gd name="T49" fmla="*/ 86 h 106"/>
              <a:gd name="T50" fmla="*/ 74 w 122"/>
              <a:gd name="T51" fmla="*/ 90 h 106"/>
              <a:gd name="T52" fmla="*/ 73 w 122"/>
              <a:gd name="T53" fmla="*/ 94 h 106"/>
              <a:gd name="T54" fmla="*/ 66 w 122"/>
              <a:gd name="T55" fmla="*/ 102 h 106"/>
              <a:gd name="T56" fmla="*/ 55 w 122"/>
              <a:gd name="T57" fmla="*/ 102 h 106"/>
              <a:gd name="T58" fmla="*/ 32 w 122"/>
              <a:gd name="T59" fmla="*/ 94 h 106"/>
              <a:gd name="T60" fmla="*/ 23 w 122"/>
              <a:gd name="T61" fmla="*/ 76 h 106"/>
              <a:gd name="T62" fmla="*/ 14 w 122"/>
              <a:gd name="T63" fmla="*/ 68 h 106"/>
              <a:gd name="T64" fmla="*/ 2 w 122"/>
              <a:gd name="T65" fmla="*/ 65 h 106"/>
              <a:gd name="T66" fmla="*/ 0 w 122"/>
              <a:gd name="T67" fmla="*/ 60 h 106"/>
              <a:gd name="T68" fmla="*/ 2 w 122"/>
              <a:gd name="T69" fmla="*/ 41 h 106"/>
              <a:gd name="T70" fmla="*/ 8 w 122"/>
              <a:gd name="T71" fmla="*/ 38 h 106"/>
              <a:gd name="T72" fmla="*/ 98 w 122"/>
              <a:gd name="T73" fmla="*/ 8 h 106"/>
              <a:gd name="T74" fmla="*/ 101 w 122"/>
              <a:gd name="T75" fmla="*/ 2 h 106"/>
              <a:gd name="T76" fmla="*/ 112 w 122"/>
              <a:gd name="T77" fmla="*/ 0 h 106"/>
              <a:gd name="T78" fmla="*/ 120 w 122"/>
              <a:gd name="T79" fmla="*/ 3 h 106"/>
              <a:gd name="T80" fmla="*/ 122 w 122"/>
              <a:gd name="T81" fmla="*/ 96 h 106"/>
              <a:gd name="T82" fmla="*/ 119 w 122"/>
              <a:gd name="T83" fmla="*/ 104 h 106"/>
              <a:gd name="T84" fmla="*/ 112 w 122"/>
              <a:gd name="T85" fmla="*/ 106 h 106"/>
              <a:gd name="T86" fmla="*/ 101 w 122"/>
              <a:gd name="T87" fmla="*/ 103 h 106"/>
              <a:gd name="T88" fmla="*/ 74 w 122"/>
              <a:gd name="T89" fmla="*/ 90 h 106"/>
              <a:gd name="T90" fmla="*/ 101 w 122"/>
              <a:gd name="T91" fmla="*/ 2 h 106"/>
              <a:gd name="T92" fmla="*/ 101 w 122"/>
              <a:gd name="T9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06">
                <a:moveTo>
                  <a:pt x="101" y="89"/>
                </a:moveTo>
                <a:cubicBezTo>
                  <a:pt x="101" y="17"/>
                  <a:pt x="101" y="17"/>
                  <a:pt x="101" y="17"/>
                </a:cubicBezTo>
                <a:cubicBezTo>
                  <a:pt x="17" y="47"/>
                  <a:pt x="17" y="47"/>
                  <a:pt x="17" y="47"/>
                </a:cubicBezTo>
                <a:cubicBezTo>
                  <a:pt x="16" y="48"/>
                  <a:pt x="16" y="48"/>
                  <a:pt x="15" y="48"/>
                </a:cubicBezTo>
                <a:cubicBezTo>
                  <a:pt x="9" y="48"/>
                  <a:pt x="9" y="48"/>
                  <a:pt x="9" y="48"/>
                </a:cubicBezTo>
                <a:cubicBezTo>
                  <a:pt x="9" y="58"/>
                  <a:pt x="9" y="58"/>
                  <a:pt x="9" y="58"/>
                </a:cubicBezTo>
                <a:cubicBezTo>
                  <a:pt x="15" y="58"/>
                  <a:pt x="15" y="58"/>
                  <a:pt x="15" y="58"/>
                </a:cubicBezTo>
                <a:cubicBezTo>
                  <a:pt x="16" y="58"/>
                  <a:pt x="16" y="58"/>
                  <a:pt x="17" y="59"/>
                </a:cubicBezTo>
                <a:cubicBezTo>
                  <a:pt x="45" y="69"/>
                  <a:pt x="73" y="79"/>
                  <a:pt x="101" y="89"/>
                </a:cubicBezTo>
                <a:close/>
                <a:moveTo>
                  <a:pt x="107" y="96"/>
                </a:moveTo>
                <a:cubicBezTo>
                  <a:pt x="107" y="96"/>
                  <a:pt x="107" y="96"/>
                  <a:pt x="107" y="96"/>
                </a:cubicBezTo>
                <a:cubicBezTo>
                  <a:pt x="107" y="96"/>
                  <a:pt x="107" y="96"/>
                  <a:pt x="107" y="97"/>
                </a:cubicBezTo>
                <a:cubicBezTo>
                  <a:pt x="107" y="97"/>
                  <a:pt x="108" y="97"/>
                  <a:pt x="108" y="97"/>
                </a:cubicBezTo>
                <a:cubicBezTo>
                  <a:pt x="112" y="97"/>
                  <a:pt x="112" y="97"/>
                  <a:pt x="112" y="97"/>
                </a:cubicBezTo>
                <a:cubicBezTo>
                  <a:pt x="112" y="97"/>
                  <a:pt x="112" y="97"/>
                  <a:pt x="112" y="97"/>
                </a:cubicBezTo>
                <a:cubicBezTo>
                  <a:pt x="112" y="97"/>
                  <a:pt x="112" y="97"/>
                  <a:pt x="112" y="97"/>
                </a:cubicBezTo>
                <a:cubicBezTo>
                  <a:pt x="113" y="97"/>
                  <a:pt x="113" y="97"/>
                  <a:pt x="113" y="97"/>
                </a:cubicBezTo>
                <a:cubicBezTo>
                  <a:pt x="113" y="96"/>
                  <a:pt x="113" y="96"/>
                  <a:pt x="113" y="96"/>
                </a:cubicBezTo>
                <a:cubicBezTo>
                  <a:pt x="113" y="10"/>
                  <a:pt x="113" y="10"/>
                  <a:pt x="113" y="10"/>
                </a:cubicBezTo>
                <a:cubicBezTo>
                  <a:pt x="113" y="10"/>
                  <a:pt x="113" y="10"/>
                  <a:pt x="113" y="9"/>
                </a:cubicBezTo>
                <a:cubicBezTo>
                  <a:pt x="113" y="9"/>
                  <a:pt x="113" y="9"/>
                  <a:pt x="113" y="9"/>
                </a:cubicBezTo>
                <a:cubicBezTo>
                  <a:pt x="112" y="9"/>
                  <a:pt x="112" y="9"/>
                  <a:pt x="112" y="9"/>
                </a:cubicBezTo>
                <a:cubicBezTo>
                  <a:pt x="108" y="9"/>
                  <a:pt x="108" y="9"/>
                  <a:pt x="108" y="9"/>
                </a:cubicBezTo>
                <a:cubicBezTo>
                  <a:pt x="108" y="9"/>
                  <a:pt x="108" y="9"/>
                  <a:pt x="107" y="9"/>
                </a:cubicBezTo>
                <a:cubicBezTo>
                  <a:pt x="107" y="9"/>
                  <a:pt x="107" y="9"/>
                  <a:pt x="107" y="9"/>
                </a:cubicBezTo>
                <a:cubicBezTo>
                  <a:pt x="107" y="10"/>
                  <a:pt x="107" y="10"/>
                  <a:pt x="107" y="10"/>
                </a:cubicBezTo>
                <a:cubicBezTo>
                  <a:pt x="107" y="11"/>
                  <a:pt x="107" y="11"/>
                  <a:pt x="107" y="11"/>
                </a:cubicBezTo>
                <a:cubicBezTo>
                  <a:pt x="107" y="11"/>
                  <a:pt x="107" y="11"/>
                  <a:pt x="107" y="11"/>
                </a:cubicBezTo>
                <a:cubicBezTo>
                  <a:pt x="107" y="11"/>
                  <a:pt x="107" y="11"/>
                  <a:pt x="107" y="11"/>
                </a:cubicBezTo>
                <a:cubicBezTo>
                  <a:pt x="107" y="39"/>
                  <a:pt x="107" y="68"/>
                  <a:pt x="107" y="96"/>
                </a:cubicBezTo>
                <a:close/>
                <a:moveTo>
                  <a:pt x="92" y="24"/>
                </a:moveTo>
                <a:cubicBezTo>
                  <a:pt x="92" y="24"/>
                  <a:pt x="92" y="24"/>
                  <a:pt x="92" y="24"/>
                </a:cubicBezTo>
                <a:cubicBezTo>
                  <a:pt x="94" y="24"/>
                  <a:pt x="95" y="24"/>
                  <a:pt x="96" y="26"/>
                </a:cubicBezTo>
                <a:cubicBezTo>
                  <a:pt x="96" y="27"/>
                  <a:pt x="96" y="29"/>
                  <a:pt x="94" y="30"/>
                </a:cubicBezTo>
                <a:cubicBezTo>
                  <a:pt x="29" y="53"/>
                  <a:pt x="29" y="53"/>
                  <a:pt x="29" y="53"/>
                </a:cubicBezTo>
                <a:cubicBezTo>
                  <a:pt x="28" y="54"/>
                  <a:pt x="26" y="53"/>
                  <a:pt x="25" y="51"/>
                </a:cubicBezTo>
                <a:cubicBezTo>
                  <a:pt x="25" y="50"/>
                  <a:pt x="26" y="48"/>
                  <a:pt x="27" y="48"/>
                </a:cubicBezTo>
                <a:cubicBezTo>
                  <a:pt x="92" y="24"/>
                  <a:pt x="92" y="24"/>
                  <a:pt x="92" y="24"/>
                </a:cubicBezTo>
                <a:close/>
                <a:moveTo>
                  <a:pt x="34" y="75"/>
                </a:moveTo>
                <a:cubicBezTo>
                  <a:pt x="34" y="75"/>
                  <a:pt x="34" y="75"/>
                  <a:pt x="34" y="75"/>
                </a:cubicBezTo>
                <a:cubicBezTo>
                  <a:pt x="32" y="79"/>
                  <a:pt x="32" y="79"/>
                  <a:pt x="32" y="79"/>
                </a:cubicBezTo>
                <a:cubicBezTo>
                  <a:pt x="32" y="80"/>
                  <a:pt x="32" y="81"/>
                  <a:pt x="32" y="83"/>
                </a:cubicBezTo>
                <a:cubicBezTo>
                  <a:pt x="33" y="84"/>
                  <a:pt x="34" y="84"/>
                  <a:pt x="35" y="85"/>
                </a:cubicBezTo>
                <a:cubicBezTo>
                  <a:pt x="58" y="93"/>
                  <a:pt x="58" y="93"/>
                  <a:pt x="58" y="93"/>
                </a:cubicBezTo>
                <a:cubicBezTo>
                  <a:pt x="58" y="93"/>
                  <a:pt x="59" y="93"/>
                  <a:pt x="59" y="93"/>
                </a:cubicBezTo>
                <a:cubicBezTo>
                  <a:pt x="60" y="94"/>
                  <a:pt x="61" y="94"/>
                  <a:pt x="62" y="93"/>
                </a:cubicBezTo>
                <a:cubicBezTo>
                  <a:pt x="62" y="93"/>
                  <a:pt x="62" y="93"/>
                  <a:pt x="62" y="93"/>
                </a:cubicBezTo>
                <a:cubicBezTo>
                  <a:pt x="63" y="93"/>
                  <a:pt x="64" y="92"/>
                  <a:pt x="64" y="91"/>
                </a:cubicBezTo>
                <a:cubicBezTo>
                  <a:pt x="64" y="91"/>
                  <a:pt x="64" y="91"/>
                  <a:pt x="64" y="90"/>
                </a:cubicBezTo>
                <a:cubicBezTo>
                  <a:pt x="66" y="86"/>
                  <a:pt x="66" y="86"/>
                  <a:pt x="66" y="86"/>
                </a:cubicBezTo>
                <a:cubicBezTo>
                  <a:pt x="34" y="75"/>
                  <a:pt x="34" y="75"/>
                  <a:pt x="34" y="75"/>
                </a:cubicBezTo>
                <a:close/>
                <a:moveTo>
                  <a:pt x="74" y="90"/>
                </a:moveTo>
                <a:cubicBezTo>
                  <a:pt x="74" y="90"/>
                  <a:pt x="74" y="90"/>
                  <a:pt x="74" y="90"/>
                </a:cubicBezTo>
                <a:cubicBezTo>
                  <a:pt x="73" y="94"/>
                  <a:pt x="73" y="94"/>
                  <a:pt x="73" y="94"/>
                </a:cubicBezTo>
                <a:cubicBezTo>
                  <a:pt x="73" y="94"/>
                  <a:pt x="73" y="94"/>
                  <a:pt x="73" y="94"/>
                </a:cubicBezTo>
                <a:cubicBezTo>
                  <a:pt x="72" y="98"/>
                  <a:pt x="69" y="100"/>
                  <a:pt x="66" y="102"/>
                </a:cubicBezTo>
                <a:cubicBezTo>
                  <a:pt x="66" y="102"/>
                  <a:pt x="66" y="102"/>
                  <a:pt x="66" y="102"/>
                </a:cubicBezTo>
                <a:cubicBezTo>
                  <a:pt x="63" y="103"/>
                  <a:pt x="59" y="103"/>
                  <a:pt x="55" y="102"/>
                </a:cubicBezTo>
                <a:cubicBezTo>
                  <a:pt x="55" y="102"/>
                  <a:pt x="55" y="102"/>
                  <a:pt x="55" y="102"/>
                </a:cubicBezTo>
                <a:cubicBezTo>
                  <a:pt x="32" y="94"/>
                  <a:pt x="32" y="94"/>
                  <a:pt x="32" y="94"/>
                </a:cubicBezTo>
                <a:cubicBezTo>
                  <a:pt x="28" y="92"/>
                  <a:pt x="25" y="90"/>
                  <a:pt x="24" y="86"/>
                </a:cubicBezTo>
                <a:cubicBezTo>
                  <a:pt x="22" y="83"/>
                  <a:pt x="22" y="80"/>
                  <a:pt x="23" y="76"/>
                </a:cubicBezTo>
                <a:cubicBezTo>
                  <a:pt x="25" y="72"/>
                  <a:pt x="25" y="72"/>
                  <a:pt x="25" y="72"/>
                </a:cubicBezTo>
                <a:cubicBezTo>
                  <a:pt x="14" y="68"/>
                  <a:pt x="14" y="68"/>
                  <a:pt x="14" y="68"/>
                </a:cubicBezTo>
                <a:cubicBezTo>
                  <a:pt x="8" y="68"/>
                  <a:pt x="8" y="68"/>
                  <a:pt x="8" y="68"/>
                </a:cubicBezTo>
                <a:cubicBezTo>
                  <a:pt x="6" y="68"/>
                  <a:pt x="4" y="67"/>
                  <a:pt x="2" y="65"/>
                </a:cubicBezTo>
                <a:cubicBezTo>
                  <a:pt x="2" y="65"/>
                  <a:pt x="2" y="65"/>
                  <a:pt x="2" y="65"/>
                </a:cubicBezTo>
                <a:cubicBezTo>
                  <a:pt x="1" y="64"/>
                  <a:pt x="0" y="62"/>
                  <a:pt x="0" y="60"/>
                </a:cubicBezTo>
                <a:cubicBezTo>
                  <a:pt x="0" y="46"/>
                  <a:pt x="0" y="46"/>
                  <a:pt x="0" y="46"/>
                </a:cubicBezTo>
                <a:cubicBezTo>
                  <a:pt x="0" y="44"/>
                  <a:pt x="1" y="42"/>
                  <a:pt x="2" y="41"/>
                </a:cubicBezTo>
                <a:cubicBezTo>
                  <a:pt x="3" y="40"/>
                  <a:pt x="3" y="40"/>
                  <a:pt x="3" y="40"/>
                </a:cubicBezTo>
                <a:cubicBezTo>
                  <a:pt x="4" y="39"/>
                  <a:pt x="6" y="38"/>
                  <a:pt x="8" y="38"/>
                </a:cubicBezTo>
                <a:cubicBezTo>
                  <a:pt x="14" y="38"/>
                  <a:pt x="14" y="38"/>
                  <a:pt x="14" y="38"/>
                </a:cubicBezTo>
                <a:cubicBezTo>
                  <a:pt x="98" y="8"/>
                  <a:pt x="98" y="8"/>
                  <a:pt x="98" y="8"/>
                </a:cubicBezTo>
                <a:cubicBezTo>
                  <a:pt x="98" y="6"/>
                  <a:pt x="99" y="4"/>
                  <a:pt x="101" y="3"/>
                </a:cubicBezTo>
                <a:cubicBezTo>
                  <a:pt x="101" y="2"/>
                  <a:pt x="101" y="2"/>
                  <a:pt x="101" y="2"/>
                </a:cubicBezTo>
                <a:cubicBezTo>
                  <a:pt x="103" y="1"/>
                  <a:pt x="105" y="0"/>
                  <a:pt x="108" y="0"/>
                </a:cubicBezTo>
                <a:cubicBezTo>
                  <a:pt x="112" y="0"/>
                  <a:pt x="112" y="0"/>
                  <a:pt x="112" y="0"/>
                </a:cubicBezTo>
                <a:cubicBezTo>
                  <a:pt x="115" y="0"/>
                  <a:pt x="117" y="1"/>
                  <a:pt x="119" y="3"/>
                </a:cubicBezTo>
                <a:cubicBezTo>
                  <a:pt x="120" y="3"/>
                  <a:pt x="120" y="3"/>
                  <a:pt x="120" y="3"/>
                </a:cubicBezTo>
                <a:cubicBezTo>
                  <a:pt x="121" y="5"/>
                  <a:pt x="122" y="7"/>
                  <a:pt x="122" y="10"/>
                </a:cubicBezTo>
                <a:cubicBezTo>
                  <a:pt x="122" y="96"/>
                  <a:pt x="122" y="96"/>
                  <a:pt x="122" y="96"/>
                </a:cubicBezTo>
                <a:cubicBezTo>
                  <a:pt x="122" y="99"/>
                  <a:pt x="121" y="101"/>
                  <a:pt x="119" y="103"/>
                </a:cubicBezTo>
                <a:cubicBezTo>
                  <a:pt x="119" y="104"/>
                  <a:pt x="119" y="104"/>
                  <a:pt x="119" y="104"/>
                </a:cubicBezTo>
                <a:cubicBezTo>
                  <a:pt x="117" y="105"/>
                  <a:pt x="114" y="106"/>
                  <a:pt x="112" y="106"/>
                </a:cubicBezTo>
                <a:cubicBezTo>
                  <a:pt x="112" y="106"/>
                  <a:pt x="112" y="106"/>
                  <a:pt x="112" y="106"/>
                </a:cubicBezTo>
                <a:cubicBezTo>
                  <a:pt x="108" y="106"/>
                  <a:pt x="108" y="106"/>
                  <a:pt x="108" y="106"/>
                </a:cubicBezTo>
                <a:cubicBezTo>
                  <a:pt x="105" y="106"/>
                  <a:pt x="103" y="105"/>
                  <a:pt x="101" y="103"/>
                </a:cubicBezTo>
                <a:cubicBezTo>
                  <a:pt x="99" y="102"/>
                  <a:pt x="98" y="100"/>
                  <a:pt x="98" y="98"/>
                </a:cubicBezTo>
                <a:cubicBezTo>
                  <a:pt x="74" y="90"/>
                  <a:pt x="74" y="90"/>
                  <a:pt x="74" y="90"/>
                </a:cubicBezTo>
                <a:close/>
                <a:moveTo>
                  <a:pt x="101" y="2"/>
                </a:moveTo>
                <a:cubicBezTo>
                  <a:pt x="101" y="2"/>
                  <a:pt x="101" y="2"/>
                  <a:pt x="101" y="2"/>
                </a:cubicBezTo>
                <a:cubicBezTo>
                  <a:pt x="103" y="1"/>
                  <a:pt x="106" y="1"/>
                  <a:pt x="107" y="3"/>
                </a:cubicBezTo>
                <a:cubicBezTo>
                  <a:pt x="101" y="2"/>
                  <a:pt x="101" y="2"/>
                  <a:pt x="101" y="2"/>
                </a:cubicBezTo>
                <a:close/>
              </a:path>
            </a:pathLst>
          </a:custGeom>
          <a:solidFill>
            <a:schemeClr val="bg1"/>
          </a:solidFill>
          <a:ln>
            <a:noFill/>
          </a:ln>
        </p:spPr>
        <p:txBody>
          <a:bodyPr/>
          <a:lstStyle/>
          <a:p>
            <a:endParaRPr lang="zh-CN" altLang="en-US">
              <a:solidFill>
                <a:srgbClr val="4F2600"/>
              </a:solidFill>
            </a:endParaRPr>
          </a:p>
        </p:txBody>
      </p:sp>
    </p:spTree>
  </p:cSld>
  <p:clrMapOvr>
    <a:masterClrMapping/>
  </p:clrMapOvr>
  <mc:AlternateContent xmlns:mc="http://schemas.openxmlformats.org/markup-compatibility/2006">
    <mc:Choice xmlns:p14="http://schemas.microsoft.com/office/powerpoint/2010/main" Requires="p14">
      <p:transition p14:dur="10" advTm="3000">
        <p:checker dir="vert"/>
      </p:transition>
    </mc:Choice>
    <mc:Fallback>
      <p:transition advTm="3000">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par>
                                <p:cTn id="35" presetID="53" presetClass="entr" presetSubtype="1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par>
                          <p:cTn id="65" fill="hold">
                            <p:stCondLst>
                              <p:cond delay="500"/>
                            </p:stCondLst>
                            <p:childTnLst>
                              <p:par>
                                <p:cTn id="66" presetID="47"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0" grpId="0"/>
      <p:bldP spid="21" grpId="0"/>
      <p:bldP spid="22" grpId="0"/>
      <p:bldP spid="23" grpId="0"/>
      <p:bldP spid="15" grpId="0" animBg="1"/>
      <p:bldP spid="16" grpId="0" animBg="1"/>
      <p:bldP spid="17" grpId="0" animBg="1"/>
      <p:bldP spid="18" grpId="0" animBg="1"/>
    </p:bldLst>
  </p:timing>
</p:sld>
</file>

<file path=ppt/tags/tag1.xml><?xml version="1.0" encoding="utf-8"?>
<p:tagLst xmlns:p="http://schemas.openxmlformats.org/presentationml/2006/main">
  <p:tag name="ISPRING_PRESENTATION_TITLE" val="05中医中药传统文化保健养生PPT模板"/>
  <p:tag name="commondata" val="eyJoZGlkIjoiYTQ3YTc2YjBlNWRhYjQ0NTA0MDBkN2E0YWM4YTZjZG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5985</Words>
  <Application>WPS 演示</Application>
  <PresentationFormat>全屏显示(16:9)</PresentationFormat>
  <Paragraphs>403</Paragraphs>
  <Slides>25</Slides>
  <Notes>24</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25</vt:i4>
      </vt:variant>
    </vt:vector>
  </HeadingPairs>
  <TitlesOfParts>
    <vt:vector size="43" baseType="lpstr">
      <vt:lpstr>Arial</vt:lpstr>
      <vt:lpstr>宋体</vt:lpstr>
      <vt:lpstr>Wingdings</vt:lpstr>
      <vt:lpstr>Lato Regular</vt:lpstr>
      <vt:lpstr>Segoe Print</vt:lpstr>
      <vt:lpstr>Lato Hairline</vt:lpstr>
      <vt:lpstr>Lato Light</vt:lpstr>
      <vt:lpstr>方正行楷简体</vt:lpstr>
      <vt:lpstr>微软雅黑</vt:lpstr>
      <vt:lpstr>方正大标宋简体</vt:lpstr>
      <vt:lpstr>隶书</vt:lpstr>
      <vt:lpstr>Source Sans Pro Light</vt:lpstr>
      <vt:lpstr>Impact</vt:lpstr>
      <vt:lpstr>Calibri</vt:lpstr>
      <vt:lpstr>Arial Unicode MS</vt:lpstr>
      <vt:lpstr>Calibri Light</vt:lpstr>
      <vt:lpstr>Gill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27</cp:revision>
  <dcterms:created xsi:type="dcterms:W3CDTF">2017-07-25T02:42:00Z</dcterms:created>
  <dcterms:modified xsi:type="dcterms:W3CDTF">2024-06-05T06:00:39Z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56AB6CB0AE4646698ADCE14C3A41BAAD_13</vt:lpwstr>
  </property>
</Properties>
</file>