
<file path=[Content_Types].xml><?xml version="1.0" encoding="utf-8"?>
<Types xmlns="http://schemas.openxmlformats.org/package/2006/content-types">
  <Default Extension="jpeg" ContentType="image/jpeg"/>
  <Default Extension="JPG" ContentType="image/.jp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0" r:id="rId3"/>
  </p:sldMasterIdLst>
  <p:notesMasterIdLst>
    <p:notesMasterId r:id="rId5"/>
  </p:notesMasterIdLst>
  <p:sldIdLst>
    <p:sldId id="256" r:id="rId4"/>
    <p:sldId id="291" r:id="rId6"/>
    <p:sldId id="260" r:id="rId7"/>
    <p:sldId id="262" r:id="rId8"/>
    <p:sldId id="272" r:id="rId9"/>
    <p:sldId id="279" r:id="rId10"/>
    <p:sldId id="282" r:id="rId11"/>
    <p:sldId id="274" r:id="rId12"/>
    <p:sldId id="263" r:id="rId13"/>
    <p:sldId id="275" r:id="rId14"/>
    <p:sldId id="290" r:id="rId15"/>
    <p:sldId id="285" r:id="rId16"/>
    <p:sldId id="286" r:id="rId17"/>
    <p:sldId id="264" r:id="rId18"/>
    <p:sldId id="271" r:id="rId19"/>
    <p:sldId id="278" r:id="rId20"/>
    <p:sldId id="289" r:id="rId21"/>
    <p:sldId id="280" r:id="rId22"/>
    <p:sldId id="265" r:id="rId23"/>
    <p:sldId id="284" r:id="rId24"/>
    <p:sldId id="287" r:id="rId25"/>
    <p:sldId id="269" r:id="rId26"/>
    <p:sldId id="288" r:id="rId27"/>
    <p:sldId id="257" r:id="rId28"/>
    <p:sldId id="314" r:id="rId29"/>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4A51"/>
    <a:srgbClr val="FFFFFF"/>
    <a:srgbClr val="D0BC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2" autoAdjust="0"/>
    <p:restoredTop sz="94660"/>
  </p:normalViewPr>
  <p:slideViewPr>
    <p:cSldViewPr snapToGrid="0" showGuides="1">
      <p:cViewPr varScale="1">
        <p:scale>
          <a:sx n="119" d="100"/>
          <a:sy n="119" d="100"/>
        </p:scale>
        <p:origin x="84" y="22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3" Type="http://schemas.openxmlformats.org/officeDocument/2006/relationships/tags" Target="tags/tag2.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722420-47B9-4EB9-9F5A-3D860D97532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D08156-1076-44EF-BDAA-2242E50E5AD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4D08156-1076-44EF-BDAA-2242E50E5AD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4D08156-1076-44EF-BDAA-2242E50E5AD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4D08156-1076-44EF-BDAA-2242E50E5AD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4D08156-1076-44EF-BDAA-2242E50E5AD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4D08156-1076-44EF-BDAA-2242E50E5AD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4D08156-1076-44EF-BDAA-2242E50E5AD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4D08156-1076-44EF-BDAA-2242E50E5AD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4D08156-1076-44EF-BDAA-2242E50E5AD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4D08156-1076-44EF-BDAA-2242E50E5AD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4D08156-1076-44EF-BDAA-2242E50E5AD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4D08156-1076-44EF-BDAA-2242E50E5AD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4D08156-1076-44EF-BDAA-2242E50E5AD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4D08156-1076-44EF-BDAA-2242E50E5AD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4D08156-1076-44EF-BDAA-2242E50E5ADD}"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4D08156-1076-44EF-BDAA-2242E50E5ADD}"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4D08156-1076-44EF-BDAA-2242E50E5ADD}"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4D08156-1076-44EF-BDAA-2242E50E5ADD}"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4D08156-1076-44EF-BDAA-2242E50E5AD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4D08156-1076-44EF-BDAA-2242E50E5AD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4D08156-1076-44EF-BDAA-2242E50E5AD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4D08156-1076-44EF-BDAA-2242E50E5AD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4D08156-1076-44EF-BDAA-2242E50E5AD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4D08156-1076-44EF-BDAA-2242E50E5AD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4D08156-1076-44EF-BDAA-2242E50E5AD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A4BFB5E5-51C5-4623-AC94-B5BA9B7467A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6739DB2-F254-4E10-B669-B684FE97612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advTm="3000">
        <p:random/>
      </p:transition>
    </mc:Choice>
    <mc:Fallback>
      <p:transition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4BFB5E5-51C5-4623-AC94-B5BA9B7467A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6739DB2-F254-4E10-B669-B684FE97612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advTm="3000">
        <p:random/>
      </p:transition>
    </mc:Choice>
    <mc:Fallback>
      <p:transition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4BFB5E5-51C5-4623-AC94-B5BA9B7467A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6739DB2-F254-4E10-B669-B684FE97612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advTm="3000">
        <p:random/>
      </p:transition>
    </mc:Choice>
    <mc:Fallback>
      <p:transition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4BFB5E5-51C5-4623-AC94-B5BA9B7467AF}" type="datetimeFigureOut">
              <a:rPr lang="zh-CN" altLang="en-US" smtClean="0"/>
            </a:fld>
            <a:endParaRPr lang="zh-CN" altLang="en-US"/>
          </a:p>
        </p:txBody>
      </p:sp>
      <p:sp>
        <p:nvSpPr>
          <p:cNvPr id="5" name="Footer Placeholder 4"/>
          <p:cNvSpPr>
            <a:spLocks noGrp="1"/>
          </p:cNvSpPr>
          <p:nvPr>
            <p:ph type="ftr" sz="quarter" idx="11"/>
          </p:nvPr>
        </p:nvSpPr>
        <p:spPr>
          <a:xfrm>
            <a:off x="2416500" y="329307"/>
            <a:ext cx="4973915" cy="309201"/>
          </a:xfrm>
        </p:spPr>
        <p:txBody>
          <a:bodyPr/>
          <a:lstStyle/>
          <a:p>
            <a:endParaRPr lang="zh-CN" altLang="en-US"/>
          </a:p>
        </p:txBody>
      </p:sp>
      <p:sp>
        <p:nvSpPr>
          <p:cNvPr id="6" name="Slide Number Placeholder 5"/>
          <p:cNvSpPr>
            <a:spLocks noGrp="1"/>
          </p:cNvSpPr>
          <p:nvPr>
            <p:ph type="sldNum" sz="quarter" idx="12"/>
          </p:nvPr>
        </p:nvSpPr>
        <p:spPr>
          <a:xfrm>
            <a:off x="1437664" y="798973"/>
            <a:ext cx="811019" cy="503578"/>
          </a:xfrm>
        </p:spPr>
        <p:txBody>
          <a:bodyPr/>
          <a:lstStyle/>
          <a:p>
            <a:fld id="{A6739DB2-F254-4E10-B669-B684FE976129}" type="slidenum">
              <a:rPr lang="zh-CN" altLang="en-US" smtClean="0"/>
            </a:fld>
            <a:endParaRPr lang="zh-CN" alt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250">
        <p:random/>
      </p:transition>
    </mc:Choice>
    <mc:Fallback>
      <p:transition>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ncho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A4BFB5E5-51C5-4623-AC94-B5BA9B7467AF}"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6739DB2-F254-4E10-B669-B684FE976129}" type="slidenum">
              <a:rPr lang="zh-CN" altLang="en-US" smtClean="0"/>
            </a:fld>
            <a:endParaRPr lang="zh-CN" alt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250">
        <p:random/>
      </p:transition>
    </mc:Choice>
    <mc:Fallback>
      <p:transition>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fld id="{A4BFB5E5-51C5-4623-AC94-B5BA9B7467AF}"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6739DB2-F254-4E10-B669-B684FE976129}" type="slidenum">
              <a:rPr lang="zh-CN" altLang="en-US" smtClean="0"/>
            </a:fld>
            <a:endParaRPr lang="zh-CN" alt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250">
        <p:random/>
      </p:transition>
    </mc:Choice>
    <mc:Fallback>
      <p:transition>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1447331" y="2010878"/>
            <a:ext cx="4645152" cy="3448595"/>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6413771" y="2017343"/>
            <a:ext cx="4645152" cy="3441520"/>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A4BFB5E5-51C5-4623-AC94-B5BA9B7467AF}"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6739DB2-F254-4E10-B669-B684FE976129}" type="slidenum">
              <a:rPr lang="zh-CN" altLang="en-US" smtClean="0"/>
            </a:fld>
            <a:endParaRPr lang="zh-CN" alt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250">
        <p:random/>
      </p:transition>
    </mc:Choice>
    <mc:Fallback>
      <p:transition>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1447191" y="2824269"/>
            <a:ext cx="4645152" cy="2644457"/>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6412362" y="2821491"/>
            <a:ext cx="4645152" cy="263737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A4BFB5E5-51C5-4623-AC94-B5BA9B7467AF}"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6739DB2-F254-4E10-B669-B684FE976129}" type="slidenum">
              <a:rPr lang="zh-CN" altLang="en-US" smtClean="0"/>
            </a:fld>
            <a:endParaRPr lang="zh-CN" alt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250">
        <p:random/>
      </p:transition>
    </mc:Choice>
    <mc:Fallback>
      <p:transition>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4BFB5E5-51C5-4623-AC94-B5BA9B7467AF}"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6739DB2-F254-4E10-B669-B684FE976129}" type="slidenum">
              <a:rPr lang="zh-CN" altLang="en-US" smtClean="0"/>
            </a:fld>
            <a:endParaRPr lang="zh-CN" alt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250">
        <p:random/>
      </p:transition>
    </mc:Choice>
    <mc:Fallback>
      <p:transition>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BFB5E5-51C5-4623-AC94-B5BA9B7467AF}"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6739DB2-F254-4E10-B669-B684FE97612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random/>
      </p:transition>
    </mc:Choice>
    <mc:Fallback>
      <p:transition>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043714" y="798974"/>
            <a:ext cx="6012470" cy="4658826"/>
          </a:xfrm>
        </p:spPr>
        <p:txBody>
          <a:bodyPr anchor="ct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A4BFB5E5-51C5-4623-AC94-B5BA9B7467AF}"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6739DB2-F254-4E10-B669-B684FE976129}" type="slidenum">
              <a:rPr lang="zh-CN" altLang="en-US" smtClean="0"/>
            </a:fld>
            <a:endParaRPr lang="zh-CN" alt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250">
        <p:random/>
      </p:transition>
    </mc:Choice>
    <mc:Fallback>
      <p:transition>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4BFB5E5-51C5-4623-AC94-B5BA9B7467A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6739DB2-F254-4E10-B669-B684FE97612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advTm="3000">
        <p:random/>
      </p:transition>
    </mc:Choice>
    <mc:Fallback>
      <p:transition advTm="3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A4BFB5E5-51C5-4623-AC94-B5BA9B7467AF}" type="datetimeFigureOut">
              <a:rPr lang="zh-CN" altLang="en-US" smtClean="0"/>
            </a:fld>
            <a:endParaRPr lang="zh-CN" altLang="en-US"/>
          </a:p>
        </p:txBody>
      </p:sp>
      <p:sp>
        <p:nvSpPr>
          <p:cNvPr id="6" name="Footer Placeholder 5"/>
          <p:cNvSpPr>
            <a:spLocks noGrp="1"/>
          </p:cNvSpPr>
          <p:nvPr>
            <p:ph type="ftr" sz="quarter" idx="11"/>
          </p:nvPr>
        </p:nvSpPr>
        <p:spPr>
          <a:xfrm>
            <a:off x="1447382" y="318640"/>
            <a:ext cx="5541004" cy="320931"/>
          </a:xfrm>
        </p:spPr>
        <p:txBody>
          <a:bodyPr/>
          <a:lstStyle/>
          <a:p>
            <a:endParaRPr lang="zh-CN" altLang="en-US"/>
          </a:p>
        </p:txBody>
      </p:sp>
      <p:sp>
        <p:nvSpPr>
          <p:cNvPr id="7" name="Slide Number Placeholder 6"/>
          <p:cNvSpPr>
            <a:spLocks noGrp="1"/>
          </p:cNvSpPr>
          <p:nvPr>
            <p:ph type="sldNum" sz="quarter" idx="12"/>
          </p:nvPr>
        </p:nvSpPr>
        <p:spPr/>
        <p:txBody>
          <a:bodyPr/>
          <a:lstStyle/>
          <a:p>
            <a:fld id="{A6739DB2-F254-4E10-B669-B684FE976129}" type="slidenum">
              <a:rPr lang="zh-CN" altLang="en-US" smtClean="0"/>
            </a:fld>
            <a:endParaRPr lang="zh-CN" alt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250">
        <p:random/>
      </p:transition>
    </mc:Choice>
    <mc:Fallback>
      <p:transition>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A4BFB5E5-51C5-4623-AC94-B5BA9B7467AF}"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6739DB2-F254-4E10-B669-B684FE976129}" type="slidenum">
              <a:rPr lang="zh-CN" altLang="en-US" smtClean="0"/>
            </a:fld>
            <a:endParaRPr lang="zh-CN" alt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250">
        <p:random/>
      </p:transition>
    </mc:Choice>
    <mc:Fallback>
      <p:transition>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1444672" y="798973"/>
            <a:ext cx="7828830" cy="4659889"/>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A4BFB5E5-51C5-4623-AC94-B5BA9B7467AF}"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6739DB2-F254-4E10-B669-B684FE976129}" type="slidenum">
              <a:rPr lang="zh-CN" altLang="en-US" smtClean="0"/>
            </a:fld>
            <a:endParaRPr lang="zh-CN" alt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250">
        <p:random/>
      </p:transition>
    </mc:Choice>
    <mc:Fallback>
      <p:transition>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A4BFB5E5-51C5-4623-AC94-B5BA9B7467A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6739DB2-F254-4E10-B669-B684FE97612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advTm="3000">
        <p:random/>
      </p:transition>
    </mc:Choice>
    <mc:Fallback>
      <p:transition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A4BFB5E5-51C5-4623-AC94-B5BA9B7467A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6739DB2-F254-4E10-B669-B684FE97612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advTm="3000">
        <p:random/>
      </p:transition>
    </mc:Choice>
    <mc:Fallback>
      <p:transition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A4BFB5E5-51C5-4623-AC94-B5BA9B7467A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6739DB2-F254-4E10-B669-B684FE97612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advTm="3000">
        <p:random/>
      </p:transition>
    </mc:Choice>
    <mc:Fallback>
      <p:transition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A4BFB5E5-51C5-4623-AC94-B5BA9B7467A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6739DB2-F254-4E10-B669-B684FE97612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advTm="3000">
        <p:random/>
      </p:transition>
    </mc:Choice>
    <mc:Fallback>
      <p:transition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4BFB5E5-51C5-4623-AC94-B5BA9B7467A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6739DB2-F254-4E10-B669-B684FE97612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advTm="3000">
        <p:random/>
      </p:transition>
    </mc:Choice>
    <mc:Fallback>
      <p:transition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4BFB5E5-51C5-4623-AC94-B5BA9B7467A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6739DB2-F254-4E10-B669-B684FE97612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advTm="3000">
        <p:random/>
      </p:transition>
    </mc:Choice>
    <mc:Fallback>
      <p:transition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4BFB5E5-51C5-4623-AC94-B5BA9B7467A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6739DB2-F254-4E10-B669-B684FE97612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advTm="3000">
        <p:random/>
      </p:transition>
    </mc:Choice>
    <mc:Fallback>
      <p:transition advTm="300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BFB5E5-51C5-4623-AC94-B5BA9B7467AF}"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739DB2-F254-4E10-B669-B684FE97612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250" advTm="3000">
        <p:random/>
      </p:transition>
    </mc:Choice>
    <mc:Fallback>
      <p:transition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2">
            <a:extLst>
              <a:ext uri="{28A0092B-C50C-407E-A947-70E740481C1C}">
                <a14:useLocalDpi xmlns:a14="http://schemas.microsoft.com/office/drawing/2010/main" val="0"/>
              </a:ext>
            </a:extLst>
          </a:blip>
          <a:srcRect t="1538" b="-1538"/>
          <a:stretch>
            <a:fillRect/>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A4BFB5E5-51C5-4623-AC94-B5BA9B7467AF}" type="datetimeFigureOut">
              <a:rPr lang="zh-CN" altLang="en-US" smtClean="0"/>
            </a:fld>
            <a:endParaRPr lang="zh-CN" alt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A6739DB2-F254-4E10-B669-B684FE976129}" type="slidenum">
              <a:rPr lang="zh-CN" altLang="en-US" smtClean="0"/>
            </a:fld>
            <a:endParaRPr lang="zh-CN" alt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p14:dur="250">
        <p:random/>
      </p:transition>
    </mc:Choice>
    <mc:Fallback>
      <p:transition>
        <p:random/>
      </p:transition>
    </mc:Fallback>
  </mc:AlternateConten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2.xml"/><Relationship Id="rId7" Type="http://schemas.openxmlformats.org/officeDocument/2006/relationships/image" Target="../media/image6.png"/><Relationship Id="rId6" Type="http://schemas.microsoft.com/office/2007/relationships/media" Target="../media/media1.mp3"/><Relationship Id="rId5" Type="http://schemas.openxmlformats.org/officeDocument/2006/relationships/audio" Target="../media/media1.mp3"/><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2.xml"/><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2.xml"/><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2.xml"/><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12.xml"/><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12.xml"/><Relationship Id="rId5" Type="http://schemas.openxmlformats.org/officeDocument/2006/relationships/tags" Target="../tags/tag1.xml"/><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12.xml"/><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6.xml"/><Relationship Id="rId7"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3.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9" Type="http://schemas.openxmlformats.org/officeDocument/2006/relationships/notesSlide" Target="../notesSlides/notesSlide17.xml"/><Relationship Id="rId8" Type="http://schemas.openxmlformats.org/officeDocument/2006/relationships/slideLayout" Target="../slideLayouts/slideLayout12.xml"/><Relationship Id="rId7" Type="http://schemas.openxmlformats.org/officeDocument/2006/relationships/image" Target="../media/image5.png"/><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18.xml.rels><?xml version="1.0" encoding="UTF-8" standalone="yes"?>
<Relationships xmlns="http://schemas.openxmlformats.org/package/2006/relationships"><Relationship Id="rId9" Type="http://schemas.openxmlformats.org/officeDocument/2006/relationships/notesSlide" Target="../notesSlides/notesSlide18.xml"/><Relationship Id="rId8" Type="http://schemas.openxmlformats.org/officeDocument/2006/relationships/slideLayout" Target="../slideLayouts/slideLayout12.xml"/><Relationship Id="rId7" Type="http://schemas.openxmlformats.org/officeDocument/2006/relationships/image" Target="../media/image5.png"/><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12.xml"/><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2.xml"/><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12.xml"/><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12.xml"/><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slideLayout" Target="../slideLayouts/slideLayout12.xml"/><Relationship Id="rId4" Type="http://schemas.openxmlformats.org/officeDocument/2006/relationships/image" Target="../media/image3.png"/><Relationship Id="rId3" Type="http://schemas.openxmlformats.org/officeDocument/2006/relationships/image" Target="../media/image25.jpeg"/><Relationship Id="rId2" Type="http://schemas.openxmlformats.org/officeDocument/2006/relationships/image" Target="../media/image5.png"/><Relationship Id="rId1" Type="http://schemas.openxmlformats.org/officeDocument/2006/relationships/image" Target="../media/image9.pn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12.xml"/><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image" Target="../media/image3.png"/></Relationships>
</file>

<file path=ppt/slides/_rels/slide24.xml.rels><?xml version="1.0" encoding="UTF-8" standalone="yes"?>
<Relationships xmlns="http://schemas.openxmlformats.org/package/2006/relationships"><Relationship Id="rId7" Type="http://schemas.openxmlformats.org/officeDocument/2006/relationships/notesSlide" Target="../notesSlides/notesSlide24.xml"/><Relationship Id="rId6"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9.png"/><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18.xml"/><Relationship Id="rId2" Type="http://schemas.openxmlformats.org/officeDocument/2006/relationships/hyperlink" Target="https://www.pptying.com" TargetMode="External"/><Relationship Id="rId1" Type="http://schemas.openxmlformats.org/officeDocument/2006/relationships/image" Target="../media/image27.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2.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2.xml"/><Relationship Id="rId4" Type="http://schemas.openxmlformats.org/officeDocument/2006/relationships/image" Target="../media/image5.png"/><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2.xml"/><Relationship Id="rId2" Type="http://schemas.openxmlformats.org/officeDocument/2006/relationships/image" Target="../media/image5.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2.xml"/><Relationship Id="rId4" Type="http://schemas.openxmlformats.org/officeDocument/2006/relationships/image" Target="../media/image7.png"/><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12.xml"/><Relationship Id="rId4" Type="http://schemas.openxmlformats.org/officeDocument/2006/relationships/image" Target="../media/image5.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5.png"/><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image" Target="../media/image11.jpe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12.xml"/><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7"/>
          <p:cNvSpPr>
            <a:spLocks noEditPoints="1"/>
          </p:cNvSpPr>
          <p:nvPr/>
        </p:nvSpPr>
        <p:spPr bwMode="auto">
          <a:xfrm>
            <a:off x="6506193" y="-661496"/>
            <a:ext cx="8360182" cy="8370946"/>
          </a:xfrm>
          <a:custGeom>
            <a:avLst/>
            <a:gdLst>
              <a:gd name="T0" fmla="*/ 684 w 746"/>
              <a:gd name="T1" fmla="*/ 513 h 748"/>
              <a:gd name="T2" fmla="*/ 632 w 746"/>
              <a:gd name="T3" fmla="*/ 496 h 748"/>
              <a:gd name="T4" fmla="*/ 691 w 746"/>
              <a:gd name="T5" fmla="*/ 539 h 748"/>
              <a:gd name="T6" fmla="*/ 725 w 746"/>
              <a:gd name="T7" fmla="*/ 418 h 748"/>
              <a:gd name="T8" fmla="*/ 685 w 746"/>
              <a:gd name="T9" fmla="*/ 435 h 748"/>
              <a:gd name="T10" fmla="*/ 684 w 746"/>
              <a:gd name="T11" fmla="*/ 452 h 748"/>
              <a:gd name="T12" fmla="*/ 431 w 746"/>
              <a:gd name="T13" fmla="*/ 617 h 748"/>
              <a:gd name="T14" fmla="*/ 479 w 746"/>
              <a:gd name="T15" fmla="*/ 673 h 748"/>
              <a:gd name="T16" fmla="*/ 489 w 746"/>
              <a:gd name="T17" fmla="*/ 689 h 748"/>
              <a:gd name="T18" fmla="*/ 433 w 746"/>
              <a:gd name="T19" fmla="*/ 636 h 748"/>
              <a:gd name="T20" fmla="*/ 566 w 746"/>
              <a:gd name="T21" fmla="*/ 674 h 748"/>
              <a:gd name="T22" fmla="*/ 519 w 746"/>
              <a:gd name="T23" fmla="*/ 629 h 748"/>
              <a:gd name="T24" fmla="*/ 549 w 746"/>
              <a:gd name="T25" fmla="*/ 681 h 748"/>
              <a:gd name="T26" fmla="*/ 206 w 746"/>
              <a:gd name="T27" fmla="*/ 707 h 748"/>
              <a:gd name="T28" fmla="*/ 271 w 746"/>
              <a:gd name="T29" fmla="*/ 657 h 748"/>
              <a:gd name="T30" fmla="*/ 274 w 746"/>
              <a:gd name="T31" fmla="*/ 699 h 748"/>
              <a:gd name="T32" fmla="*/ 383 w 746"/>
              <a:gd name="T33" fmla="*/ 638 h 748"/>
              <a:gd name="T34" fmla="*/ 330 w 746"/>
              <a:gd name="T35" fmla="*/ 708 h 748"/>
              <a:gd name="T36" fmla="*/ 352 w 746"/>
              <a:gd name="T37" fmla="*/ 675 h 748"/>
              <a:gd name="T38" fmla="*/ 408 w 746"/>
              <a:gd name="T39" fmla="*/ 726 h 748"/>
              <a:gd name="T40" fmla="*/ 102 w 746"/>
              <a:gd name="T41" fmla="*/ 546 h 748"/>
              <a:gd name="T42" fmla="*/ 125 w 746"/>
              <a:gd name="T43" fmla="*/ 518 h 748"/>
              <a:gd name="T44" fmla="*/ 45 w 746"/>
              <a:gd name="T45" fmla="*/ 516 h 748"/>
              <a:gd name="T46" fmla="*/ 157 w 746"/>
              <a:gd name="T47" fmla="*/ 657 h 748"/>
              <a:gd name="T48" fmla="*/ 172 w 746"/>
              <a:gd name="T49" fmla="*/ 604 h 748"/>
              <a:gd name="T50" fmla="*/ 148 w 746"/>
              <a:gd name="T51" fmla="*/ 603 h 748"/>
              <a:gd name="T52" fmla="*/ 129 w 746"/>
              <a:gd name="T53" fmla="*/ 426 h 748"/>
              <a:gd name="T54" fmla="*/ 58 w 746"/>
              <a:gd name="T55" fmla="*/ 316 h 748"/>
              <a:gd name="T56" fmla="*/ 64 w 746"/>
              <a:gd name="T57" fmla="*/ 301 h 748"/>
              <a:gd name="T58" fmla="*/ 35 w 746"/>
              <a:gd name="T59" fmla="*/ 268 h 748"/>
              <a:gd name="T60" fmla="*/ 16 w 746"/>
              <a:gd name="T61" fmla="*/ 393 h 748"/>
              <a:gd name="T62" fmla="*/ 87 w 746"/>
              <a:gd name="T63" fmla="*/ 379 h 748"/>
              <a:gd name="T64" fmla="*/ 33 w 746"/>
              <a:gd name="T65" fmla="*/ 372 h 748"/>
              <a:gd name="T66" fmla="*/ 239 w 746"/>
              <a:gd name="T67" fmla="*/ 141 h 748"/>
              <a:gd name="T68" fmla="*/ 179 w 746"/>
              <a:gd name="T69" fmla="*/ 138 h 748"/>
              <a:gd name="T70" fmla="*/ 146 w 746"/>
              <a:gd name="T71" fmla="*/ 125 h 748"/>
              <a:gd name="T72" fmla="*/ 229 w 746"/>
              <a:gd name="T73" fmla="*/ 150 h 748"/>
              <a:gd name="T74" fmla="*/ 92 w 746"/>
              <a:gd name="T75" fmla="*/ 158 h 748"/>
              <a:gd name="T76" fmla="*/ 139 w 746"/>
              <a:gd name="T77" fmla="*/ 184 h 748"/>
              <a:gd name="T78" fmla="*/ 75 w 746"/>
              <a:gd name="T79" fmla="*/ 150 h 748"/>
              <a:gd name="T80" fmla="*/ 337 w 746"/>
              <a:gd name="T81" fmla="*/ 21 h 748"/>
              <a:gd name="T82" fmla="*/ 342 w 746"/>
              <a:gd name="T83" fmla="*/ 81 h 748"/>
              <a:gd name="T84" fmla="*/ 355 w 746"/>
              <a:gd name="T85" fmla="*/ 17 h 748"/>
              <a:gd name="T86" fmla="*/ 269 w 746"/>
              <a:gd name="T87" fmla="*/ 126 h 748"/>
              <a:gd name="T88" fmla="*/ 284 w 746"/>
              <a:gd name="T89" fmla="*/ 49 h 748"/>
              <a:gd name="T90" fmla="*/ 285 w 746"/>
              <a:gd name="T91" fmla="*/ 68 h 748"/>
              <a:gd name="T92" fmla="*/ 450 w 746"/>
              <a:gd name="T93" fmla="*/ 135 h 748"/>
              <a:gd name="T94" fmla="*/ 581 w 746"/>
              <a:gd name="T95" fmla="*/ 129 h 748"/>
              <a:gd name="T96" fmla="*/ 591 w 746"/>
              <a:gd name="T97" fmla="*/ 142 h 748"/>
              <a:gd name="T98" fmla="*/ 633 w 746"/>
              <a:gd name="T99" fmla="*/ 133 h 748"/>
              <a:gd name="T100" fmla="*/ 535 w 746"/>
              <a:gd name="T101" fmla="*/ 54 h 748"/>
              <a:gd name="T102" fmla="*/ 512 w 746"/>
              <a:gd name="T103" fmla="*/ 123 h 748"/>
              <a:gd name="T104" fmla="*/ 545 w 746"/>
              <a:gd name="T105" fmla="*/ 80 h 748"/>
              <a:gd name="T106" fmla="*/ 728 w 746"/>
              <a:gd name="T107" fmla="*/ 374 h 748"/>
              <a:gd name="T108" fmla="*/ 672 w 746"/>
              <a:gd name="T109" fmla="*/ 323 h 748"/>
              <a:gd name="T110" fmla="*/ 702 w 746"/>
              <a:gd name="T111" fmla="*/ 298 h 748"/>
              <a:gd name="T112" fmla="*/ 638 w 746"/>
              <a:gd name="T113" fmla="*/ 358 h 748"/>
              <a:gd name="T114" fmla="*/ 688 w 746"/>
              <a:gd name="T115" fmla="*/ 244 h 748"/>
              <a:gd name="T116" fmla="*/ 646 w 746"/>
              <a:gd name="T117" fmla="*/ 244 h 748"/>
              <a:gd name="T118" fmla="*/ 689 w 746"/>
              <a:gd name="T119" fmla="*/ 175 h 748"/>
              <a:gd name="T120" fmla="*/ 373 w 746"/>
              <a:gd name="T121" fmla="*/ 577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6" h="748">
                <a:moveTo>
                  <a:pt x="726" y="401"/>
                </a:moveTo>
                <a:cubicBezTo>
                  <a:pt x="641" y="394"/>
                  <a:pt x="641" y="394"/>
                  <a:pt x="641" y="394"/>
                </a:cubicBezTo>
                <a:cubicBezTo>
                  <a:pt x="631" y="394"/>
                  <a:pt x="623" y="400"/>
                  <a:pt x="621" y="408"/>
                </a:cubicBezTo>
                <a:cubicBezTo>
                  <a:pt x="615" y="449"/>
                  <a:pt x="600" y="489"/>
                  <a:pt x="574" y="522"/>
                </a:cubicBezTo>
                <a:cubicBezTo>
                  <a:pt x="569" y="529"/>
                  <a:pt x="572" y="540"/>
                  <a:pt x="579" y="546"/>
                </a:cubicBezTo>
                <a:cubicBezTo>
                  <a:pt x="645" y="601"/>
                  <a:pt x="645" y="601"/>
                  <a:pt x="645" y="601"/>
                </a:cubicBezTo>
                <a:cubicBezTo>
                  <a:pt x="653" y="608"/>
                  <a:pt x="665" y="606"/>
                  <a:pt x="673" y="596"/>
                </a:cubicBezTo>
                <a:cubicBezTo>
                  <a:pt x="685" y="580"/>
                  <a:pt x="695" y="563"/>
                  <a:pt x="704" y="546"/>
                </a:cubicBezTo>
                <a:cubicBezTo>
                  <a:pt x="709" y="535"/>
                  <a:pt x="706" y="523"/>
                  <a:pt x="697" y="518"/>
                </a:cubicBezTo>
                <a:cubicBezTo>
                  <a:pt x="684" y="513"/>
                  <a:pt x="684" y="513"/>
                  <a:pt x="684" y="513"/>
                </a:cubicBezTo>
                <a:cubicBezTo>
                  <a:pt x="674" y="509"/>
                  <a:pt x="663" y="513"/>
                  <a:pt x="658" y="522"/>
                </a:cubicBezTo>
                <a:cubicBezTo>
                  <a:pt x="657" y="526"/>
                  <a:pt x="654" y="530"/>
                  <a:pt x="652" y="534"/>
                </a:cubicBezTo>
                <a:cubicBezTo>
                  <a:pt x="652" y="535"/>
                  <a:pt x="651" y="535"/>
                  <a:pt x="650" y="535"/>
                </a:cubicBezTo>
                <a:cubicBezTo>
                  <a:pt x="649" y="536"/>
                  <a:pt x="648" y="536"/>
                  <a:pt x="647" y="535"/>
                </a:cubicBezTo>
                <a:cubicBezTo>
                  <a:pt x="636" y="529"/>
                  <a:pt x="636" y="529"/>
                  <a:pt x="636" y="529"/>
                </a:cubicBezTo>
                <a:cubicBezTo>
                  <a:pt x="635" y="528"/>
                  <a:pt x="635" y="527"/>
                  <a:pt x="634" y="526"/>
                </a:cubicBezTo>
                <a:cubicBezTo>
                  <a:pt x="634" y="525"/>
                  <a:pt x="634" y="525"/>
                  <a:pt x="635" y="524"/>
                </a:cubicBezTo>
                <a:cubicBezTo>
                  <a:pt x="639" y="517"/>
                  <a:pt x="642" y="510"/>
                  <a:pt x="646" y="503"/>
                </a:cubicBezTo>
                <a:cubicBezTo>
                  <a:pt x="648" y="499"/>
                  <a:pt x="646" y="495"/>
                  <a:pt x="642" y="493"/>
                </a:cubicBezTo>
                <a:cubicBezTo>
                  <a:pt x="638" y="491"/>
                  <a:pt x="634" y="493"/>
                  <a:pt x="632" y="496"/>
                </a:cubicBezTo>
                <a:cubicBezTo>
                  <a:pt x="629" y="503"/>
                  <a:pt x="626" y="510"/>
                  <a:pt x="622" y="516"/>
                </a:cubicBezTo>
                <a:cubicBezTo>
                  <a:pt x="617" y="524"/>
                  <a:pt x="620" y="535"/>
                  <a:pt x="629" y="541"/>
                </a:cubicBezTo>
                <a:cubicBezTo>
                  <a:pt x="639" y="548"/>
                  <a:pt x="639" y="548"/>
                  <a:pt x="639" y="548"/>
                </a:cubicBezTo>
                <a:cubicBezTo>
                  <a:pt x="648" y="554"/>
                  <a:pt x="659" y="551"/>
                  <a:pt x="665" y="541"/>
                </a:cubicBezTo>
                <a:cubicBezTo>
                  <a:pt x="667" y="537"/>
                  <a:pt x="670" y="533"/>
                  <a:pt x="672" y="529"/>
                </a:cubicBezTo>
                <a:cubicBezTo>
                  <a:pt x="672" y="528"/>
                  <a:pt x="673" y="528"/>
                  <a:pt x="674" y="527"/>
                </a:cubicBezTo>
                <a:cubicBezTo>
                  <a:pt x="675" y="527"/>
                  <a:pt x="676" y="527"/>
                  <a:pt x="677" y="527"/>
                </a:cubicBezTo>
                <a:cubicBezTo>
                  <a:pt x="689" y="534"/>
                  <a:pt x="689" y="534"/>
                  <a:pt x="689" y="534"/>
                </a:cubicBezTo>
                <a:cubicBezTo>
                  <a:pt x="690" y="534"/>
                  <a:pt x="691" y="535"/>
                  <a:pt x="691" y="536"/>
                </a:cubicBezTo>
                <a:cubicBezTo>
                  <a:pt x="691" y="537"/>
                  <a:pt x="691" y="538"/>
                  <a:pt x="691" y="539"/>
                </a:cubicBezTo>
                <a:cubicBezTo>
                  <a:pt x="682" y="556"/>
                  <a:pt x="672" y="572"/>
                  <a:pt x="661" y="587"/>
                </a:cubicBezTo>
                <a:cubicBezTo>
                  <a:pt x="660" y="588"/>
                  <a:pt x="659" y="588"/>
                  <a:pt x="658" y="589"/>
                </a:cubicBezTo>
                <a:cubicBezTo>
                  <a:pt x="657" y="589"/>
                  <a:pt x="656" y="589"/>
                  <a:pt x="655" y="588"/>
                </a:cubicBezTo>
                <a:cubicBezTo>
                  <a:pt x="587" y="536"/>
                  <a:pt x="587" y="536"/>
                  <a:pt x="587" y="536"/>
                </a:cubicBezTo>
                <a:cubicBezTo>
                  <a:pt x="586" y="536"/>
                  <a:pt x="586" y="535"/>
                  <a:pt x="586" y="534"/>
                </a:cubicBezTo>
                <a:cubicBezTo>
                  <a:pt x="585" y="533"/>
                  <a:pt x="586" y="532"/>
                  <a:pt x="586" y="531"/>
                </a:cubicBezTo>
                <a:cubicBezTo>
                  <a:pt x="613" y="496"/>
                  <a:pt x="630" y="454"/>
                  <a:pt x="636" y="410"/>
                </a:cubicBezTo>
                <a:cubicBezTo>
                  <a:pt x="636" y="409"/>
                  <a:pt x="636" y="408"/>
                  <a:pt x="637" y="408"/>
                </a:cubicBezTo>
                <a:cubicBezTo>
                  <a:pt x="638" y="407"/>
                  <a:pt x="639" y="407"/>
                  <a:pt x="640" y="407"/>
                </a:cubicBezTo>
                <a:cubicBezTo>
                  <a:pt x="725" y="418"/>
                  <a:pt x="725" y="418"/>
                  <a:pt x="725" y="418"/>
                </a:cubicBezTo>
                <a:cubicBezTo>
                  <a:pt x="726" y="418"/>
                  <a:pt x="727" y="418"/>
                  <a:pt x="727" y="419"/>
                </a:cubicBezTo>
                <a:cubicBezTo>
                  <a:pt x="728" y="420"/>
                  <a:pt x="728" y="421"/>
                  <a:pt x="728" y="422"/>
                </a:cubicBezTo>
                <a:cubicBezTo>
                  <a:pt x="726" y="441"/>
                  <a:pt x="721" y="459"/>
                  <a:pt x="716" y="477"/>
                </a:cubicBezTo>
                <a:cubicBezTo>
                  <a:pt x="716" y="479"/>
                  <a:pt x="715" y="479"/>
                  <a:pt x="714" y="480"/>
                </a:cubicBezTo>
                <a:cubicBezTo>
                  <a:pt x="713" y="481"/>
                  <a:pt x="712" y="481"/>
                  <a:pt x="711" y="480"/>
                </a:cubicBezTo>
                <a:cubicBezTo>
                  <a:pt x="698" y="476"/>
                  <a:pt x="698" y="476"/>
                  <a:pt x="698" y="476"/>
                </a:cubicBezTo>
                <a:cubicBezTo>
                  <a:pt x="697" y="476"/>
                  <a:pt x="696" y="475"/>
                  <a:pt x="696" y="474"/>
                </a:cubicBezTo>
                <a:cubicBezTo>
                  <a:pt x="695" y="473"/>
                  <a:pt x="695" y="472"/>
                  <a:pt x="695" y="471"/>
                </a:cubicBezTo>
                <a:cubicBezTo>
                  <a:pt x="699" y="458"/>
                  <a:pt x="699" y="458"/>
                  <a:pt x="699" y="458"/>
                </a:cubicBezTo>
                <a:cubicBezTo>
                  <a:pt x="702" y="447"/>
                  <a:pt x="696" y="437"/>
                  <a:pt x="685" y="435"/>
                </a:cubicBezTo>
                <a:cubicBezTo>
                  <a:pt x="673" y="433"/>
                  <a:pt x="673" y="433"/>
                  <a:pt x="673" y="433"/>
                </a:cubicBezTo>
                <a:cubicBezTo>
                  <a:pt x="663" y="431"/>
                  <a:pt x="653" y="437"/>
                  <a:pt x="651" y="446"/>
                </a:cubicBezTo>
                <a:cubicBezTo>
                  <a:pt x="649" y="453"/>
                  <a:pt x="647" y="460"/>
                  <a:pt x="644" y="467"/>
                </a:cubicBezTo>
                <a:cubicBezTo>
                  <a:pt x="643" y="470"/>
                  <a:pt x="645" y="474"/>
                  <a:pt x="649" y="476"/>
                </a:cubicBezTo>
                <a:cubicBezTo>
                  <a:pt x="653" y="477"/>
                  <a:pt x="657" y="475"/>
                  <a:pt x="659" y="471"/>
                </a:cubicBezTo>
                <a:cubicBezTo>
                  <a:pt x="661" y="464"/>
                  <a:pt x="663" y="457"/>
                  <a:pt x="665" y="449"/>
                </a:cubicBezTo>
                <a:cubicBezTo>
                  <a:pt x="665" y="448"/>
                  <a:pt x="666" y="448"/>
                  <a:pt x="667" y="447"/>
                </a:cubicBezTo>
                <a:cubicBezTo>
                  <a:pt x="668" y="447"/>
                  <a:pt x="669" y="447"/>
                  <a:pt x="670" y="447"/>
                </a:cubicBezTo>
                <a:cubicBezTo>
                  <a:pt x="682" y="450"/>
                  <a:pt x="682" y="450"/>
                  <a:pt x="682" y="450"/>
                </a:cubicBezTo>
                <a:cubicBezTo>
                  <a:pt x="683" y="450"/>
                  <a:pt x="683" y="451"/>
                  <a:pt x="684" y="452"/>
                </a:cubicBezTo>
                <a:cubicBezTo>
                  <a:pt x="684" y="452"/>
                  <a:pt x="685" y="453"/>
                  <a:pt x="684" y="454"/>
                </a:cubicBezTo>
                <a:cubicBezTo>
                  <a:pt x="681" y="467"/>
                  <a:pt x="681" y="467"/>
                  <a:pt x="681" y="467"/>
                </a:cubicBezTo>
                <a:cubicBezTo>
                  <a:pt x="678" y="477"/>
                  <a:pt x="683" y="488"/>
                  <a:pt x="692" y="492"/>
                </a:cubicBezTo>
                <a:cubicBezTo>
                  <a:pt x="706" y="496"/>
                  <a:pt x="706" y="496"/>
                  <a:pt x="706" y="496"/>
                </a:cubicBezTo>
                <a:cubicBezTo>
                  <a:pt x="715" y="500"/>
                  <a:pt x="727" y="494"/>
                  <a:pt x="730" y="482"/>
                </a:cubicBezTo>
                <a:cubicBezTo>
                  <a:pt x="736" y="463"/>
                  <a:pt x="740" y="444"/>
                  <a:pt x="743" y="424"/>
                </a:cubicBezTo>
                <a:cubicBezTo>
                  <a:pt x="745" y="412"/>
                  <a:pt x="737" y="402"/>
                  <a:pt x="726" y="401"/>
                </a:cubicBezTo>
                <a:close/>
                <a:moveTo>
                  <a:pt x="565" y="562"/>
                </a:moveTo>
                <a:cubicBezTo>
                  <a:pt x="558" y="555"/>
                  <a:pt x="547" y="554"/>
                  <a:pt x="541" y="559"/>
                </a:cubicBezTo>
                <a:cubicBezTo>
                  <a:pt x="510" y="587"/>
                  <a:pt x="472" y="607"/>
                  <a:pt x="431" y="617"/>
                </a:cubicBezTo>
                <a:cubicBezTo>
                  <a:pt x="424" y="619"/>
                  <a:pt x="418" y="628"/>
                  <a:pt x="420" y="638"/>
                </a:cubicBezTo>
                <a:cubicBezTo>
                  <a:pt x="435" y="722"/>
                  <a:pt x="435" y="722"/>
                  <a:pt x="435" y="722"/>
                </a:cubicBezTo>
                <a:cubicBezTo>
                  <a:pt x="436" y="733"/>
                  <a:pt x="448" y="740"/>
                  <a:pt x="460" y="736"/>
                </a:cubicBezTo>
                <a:cubicBezTo>
                  <a:pt x="479" y="732"/>
                  <a:pt x="497" y="726"/>
                  <a:pt x="516" y="719"/>
                </a:cubicBezTo>
                <a:cubicBezTo>
                  <a:pt x="527" y="714"/>
                  <a:pt x="532" y="701"/>
                  <a:pt x="528" y="692"/>
                </a:cubicBezTo>
                <a:cubicBezTo>
                  <a:pt x="522" y="680"/>
                  <a:pt x="522" y="680"/>
                  <a:pt x="522" y="680"/>
                </a:cubicBezTo>
                <a:cubicBezTo>
                  <a:pt x="517" y="670"/>
                  <a:pt x="506" y="667"/>
                  <a:pt x="496" y="671"/>
                </a:cubicBezTo>
                <a:cubicBezTo>
                  <a:pt x="484" y="675"/>
                  <a:pt x="484" y="675"/>
                  <a:pt x="484" y="675"/>
                </a:cubicBezTo>
                <a:cubicBezTo>
                  <a:pt x="483" y="676"/>
                  <a:pt x="482" y="676"/>
                  <a:pt x="481" y="675"/>
                </a:cubicBezTo>
                <a:cubicBezTo>
                  <a:pt x="480" y="675"/>
                  <a:pt x="479" y="674"/>
                  <a:pt x="479" y="673"/>
                </a:cubicBezTo>
                <a:cubicBezTo>
                  <a:pt x="475" y="662"/>
                  <a:pt x="475" y="662"/>
                  <a:pt x="475" y="662"/>
                </a:cubicBezTo>
                <a:cubicBezTo>
                  <a:pt x="475" y="661"/>
                  <a:pt x="475" y="660"/>
                  <a:pt x="475" y="659"/>
                </a:cubicBezTo>
                <a:cubicBezTo>
                  <a:pt x="476" y="658"/>
                  <a:pt x="476" y="657"/>
                  <a:pt x="477" y="657"/>
                </a:cubicBezTo>
                <a:cubicBezTo>
                  <a:pt x="485" y="654"/>
                  <a:pt x="492" y="651"/>
                  <a:pt x="499" y="648"/>
                </a:cubicBezTo>
                <a:cubicBezTo>
                  <a:pt x="503" y="646"/>
                  <a:pt x="504" y="641"/>
                  <a:pt x="502" y="638"/>
                </a:cubicBezTo>
                <a:cubicBezTo>
                  <a:pt x="501" y="634"/>
                  <a:pt x="496" y="632"/>
                  <a:pt x="493" y="634"/>
                </a:cubicBezTo>
                <a:cubicBezTo>
                  <a:pt x="486" y="638"/>
                  <a:pt x="479" y="640"/>
                  <a:pt x="472" y="643"/>
                </a:cubicBezTo>
                <a:cubicBezTo>
                  <a:pt x="463" y="646"/>
                  <a:pt x="458" y="657"/>
                  <a:pt x="461" y="666"/>
                </a:cubicBezTo>
                <a:cubicBezTo>
                  <a:pt x="465" y="678"/>
                  <a:pt x="465" y="678"/>
                  <a:pt x="465" y="678"/>
                </a:cubicBezTo>
                <a:cubicBezTo>
                  <a:pt x="468" y="688"/>
                  <a:pt x="479" y="693"/>
                  <a:pt x="489" y="689"/>
                </a:cubicBezTo>
                <a:cubicBezTo>
                  <a:pt x="502" y="685"/>
                  <a:pt x="502" y="685"/>
                  <a:pt x="502" y="685"/>
                </a:cubicBezTo>
                <a:cubicBezTo>
                  <a:pt x="503" y="684"/>
                  <a:pt x="504" y="684"/>
                  <a:pt x="505" y="685"/>
                </a:cubicBezTo>
                <a:cubicBezTo>
                  <a:pt x="506" y="685"/>
                  <a:pt x="507" y="686"/>
                  <a:pt x="507" y="687"/>
                </a:cubicBezTo>
                <a:cubicBezTo>
                  <a:pt x="513" y="700"/>
                  <a:pt x="513" y="700"/>
                  <a:pt x="513" y="700"/>
                </a:cubicBezTo>
                <a:cubicBezTo>
                  <a:pt x="513" y="701"/>
                  <a:pt x="513" y="702"/>
                  <a:pt x="512" y="703"/>
                </a:cubicBezTo>
                <a:cubicBezTo>
                  <a:pt x="512" y="704"/>
                  <a:pt x="511" y="704"/>
                  <a:pt x="510" y="705"/>
                </a:cubicBezTo>
                <a:cubicBezTo>
                  <a:pt x="492" y="712"/>
                  <a:pt x="475" y="718"/>
                  <a:pt x="456" y="722"/>
                </a:cubicBezTo>
                <a:cubicBezTo>
                  <a:pt x="455" y="722"/>
                  <a:pt x="454" y="722"/>
                  <a:pt x="453" y="722"/>
                </a:cubicBezTo>
                <a:cubicBezTo>
                  <a:pt x="452" y="721"/>
                  <a:pt x="452" y="720"/>
                  <a:pt x="451" y="719"/>
                </a:cubicBezTo>
                <a:cubicBezTo>
                  <a:pt x="433" y="636"/>
                  <a:pt x="433" y="636"/>
                  <a:pt x="433" y="636"/>
                </a:cubicBezTo>
                <a:cubicBezTo>
                  <a:pt x="432" y="635"/>
                  <a:pt x="433" y="634"/>
                  <a:pt x="433" y="633"/>
                </a:cubicBezTo>
                <a:cubicBezTo>
                  <a:pt x="433" y="632"/>
                  <a:pt x="434" y="632"/>
                  <a:pt x="435" y="631"/>
                </a:cubicBezTo>
                <a:cubicBezTo>
                  <a:pt x="478" y="621"/>
                  <a:pt x="518" y="600"/>
                  <a:pt x="551" y="570"/>
                </a:cubicBezTo>
                <a:cubicBezTo>
                  <a:pt x="552" y="569"/>
                  <a:pt x="553" y="569"/>
                  <a:pt x="553" y="569"/>
                </a:cubicBezTo>
                <a:cubicBezTo>
                  <a:pt x="554" y="569"/>
                  <a:pt x="555" y="570"/>
                  <a:pt x="556" y="571"/>
                </a:cubicBezTo>
                <a:cubicBezTo>
                  <a:pt x="614" y="633"/>
                  <a:pt x="614" y="633"/>
                  <a:pt x="614" y="633"/>
                </a:cubicBezTo>
                <a:cubicBezTo>
                  <a:pt x="615" y="634"/>
                  <a:pt x="615" y="635"/>
                  <a:pt x="615" y="636"/>
                </a:cubicBezTo>
                <a:cubicBezTo>
                  <a:pt x="615" y="637"/>
                  <a:pt x="614" y="638"/>
                  <a:pt x="613" y="639"/>
                </a:cubicBezTo>
                <a:cubicBezTo>
                  <a:pt x="600" y="652"/>
                  <a:pt x="585" y="663"/>
                  <a:pt x="569" y="673"/>
                </a:cubicBezTo>
                <a:cubicBezTo>
                  <a:pt x="568" y="674"/>
                  <a:pt x="567" y="674"/>
                  <a:pt x="566" y="674"/>
                </a:cubicBezTo>
                <a:cubicBezTo>
                  <a:pt x="565" y="674"/>
                  <a:pt x="564" y="673"/>
                  <a:pt x="563" y="673"/>
                </a:cubicBezTo>
                <a:cubicBezTo>
                  <a:pt x="556" y="661"/>
                  <a:pt x="556" y="661"/>
                  <a:pt x="556" y="661"/>
                </a:cubicBezTo>
                <a:cubicBezTo>
                  <a:pt x="555" y="660"/>
                  <a:pt x="555" y="659"/>
                  <a:pt x="555" y="658"/>
                </a:cubicBezTo>
                <a:cubicBezTo>
                  <a:pt x="556" y="657"/>
                  <a:pt x="556" y="656"/>
                  <a:pt x="557" y="655"/>
                </a:cubicBezTo>
                <a:cubicBezTo>
                  <a:pt x="561" y="653"/>
                  <a:pt x="565" y="650"/>
                  <a:pt x="568" y="648"/>
                </a:cubicBezTo>
                <a:cubicBezTo>
                  <a:pt x="577" y="641"/>
                  <a:pt x="579" y="629"/>
                  <a:pt x="573" y="621"/>
                </a:cubicBezTo>
                <a:cubicBezTo>
                  <a:pt x="565" y="611"/>
                  <a:pt x="565" y="611"/>
                  <a:pt x="565" y="611"/>
                </a:cubicBezTo>
                <a:cubicBezTo>
                  <a:pt x="558" y="603"/>
                  <a:pt x="547" y="602"/>
                  <a:pt x="539" y="607"/>
                </a:cubicBezTo>
                <a:cubicBezTo>
                  <a:pt x="534" y="612"/>
                  <a:pt x="527" y="615"/>
                  <a:pt x="521" y="619"/>
                </a:cubicBezTo>
                <a:cubicBezTo>
                  <a:pt x="518" y="621"/>
                  <a:pt x="517" y="626"/>
                  <a:pt x="519" y="629"/>
                </a:cubicBezTo>
                <a:cubicBezTo>
                  <a:pt x="521" y="633"/>
                  <a:pt x="525" y="634"/>
                  <a:pt x="529" y="632"/>
                </a:cubicBezTo>
                <a:cubicBezTo>
                  <a:pt x="535" y="628"/>
                  <a:pt x="542" y="624"/>
                  <a:pt x="548" y="619"/>
                </a:cubicBezTo>
                <a:cubicBezTo>
                  <a:pt x="549" y="619"/>
                  <a:pt x="550" y="619"/>
                  <a:pt x="551" y="619"/>
                </a:cubicBezTo>
                <a:cubicBezTo>
                  <a:pt x="552" y="619"/>
                  <a:pt x="553" y="619"/>
                  <a:pt x="553" y="620"/>
                </a:cubicBezTo>
                <a:cubicBezTo>
                  <a:pt x="561" y="630"/>
                  <a:pt x="561" y="630"/>
                  <a:pt x="561" y="630"/>
                </a:cubicBezTo>
                <a:cubicBezTo>
                  <a:pt x="561" y="631"/>
                  <a:pt x="561" y="632"/>
                  <a:pt x="561" y="633"/>
                </a:cubicBezTo>
                <a:cubicBezTo>
                  <a:pt x="561" y="634"/>
                  <a:pt x="560" y="635"/>
                  <a:pt x="560" y="636"/>
                </a:cubicBezTo>
                <a:cubicBezTo>
                  <a:pt x="556" y="638"/>
                  <a:pt x="553" y="641"/>
                  <a:pt x="549" y="643"/>
                </a:cubicBezTo>
                <a:cubicBezTo>
                  <a:pt x="540" y="648"/>
                  <a:pt x="537" y="660"/>
                  <a:pt x="542" y="669"/>
                </a:cubicBezTo>
                <a:cubicBezTo>
                  <a:pt x="549" y="681"/>
                  <a:pt x="549" y="681"/>
                  <a:pt x="549" y="681"/>
                </a:cubicBezTo>
                <a:cubicBezTo>
                  <a:pt x="554" y="690"/>
                  <a:pt x="567" y="692"/>
                  <a:pt x="577" y="686"/>
                </a:cubicBezTo>
                <a:cubicBezTo>
                  <a:pt x="593" y="675"/>
                  <a:pt x="609" y="664"/>
                  <a:pt x="624" y="650"/>
                </a:cubicBezTo>
                <a:cubicBezTo>
                  <a:pt x="633" y="642"/>
                  <a:pt x="634" y="629"/>
                  <a:pt x="626" y="622"/>
                </a:cubicBezTo>
                <a:lnTo>
                  <a:pt x="565" y="562"/>
                </a:lnTo>
                <a:close/>
                <a:moveTo>
                  <a:pt x="400" y="641"/>
                </a:moveTo>
                <a:cubicBezTo>
                  <a:pt x="398" y="631"/>
                  <a:pt x="391" y="623"/>
                  <a:pt x="383" y="623"/>
                </a:cubicBezTo>
                <a:cubicBezTo>
                  <a:pt x="341" y="626"/>
                  <a:pt x="299" y="616"/>
                  <a:pt x="262" y="597"/>
                </a:cubicBezTo>
                <a:cubicBezTo>
                  <a:pt x="254" y="594"/>
                  <a:pt x="244" y="598"/>
                  <a:pt x="239" y="606"/>
                </a:cubicBezTo>
                <a:cubicBezTo>
                  <a:pt x="196" y="680"/>
                  <a:pt x="196" y="680"/>
                  <a:pt x="196" y="680"/>
                </a:cubicBezTo>
                <a:cubicBezTo>
                  <a:pt x="191" y="689"/>
                  <a:pt x="195" y="702"/>
                  <a:pt x="206" y="707"/>
                </a:cubicBezTo>
                <a:cubicBezTo>
                  <a:pt x="224" y="716"/>
                  <a:pt x="242" y="723"/>
                  <a:pt x="261" y="729"/>
                </a:cubicBezTo>
                <a:cubicBezTo>
                  <a:pt x="273" y="733"/>
                  <a:pt x="284" y="727"/>
                  <a:pt x="287" y="717"/>
                </a:cubicBezTo>
                <a:cubicBezTo>
                  <a:pt x="290" y="704"/>
                  <a:pt x="290" y="704"/>
                  <a:pt x="290" y="704"/>
                </a:cubicBezTo>
                <a:cubicBezTo>
                  <a:pt x="293" y="693"/>
                  <a:pt x="286" y="683"/>
                  <a:pt x="276" y="680"/>
                </a:cubicBezTo>
                <a:cubicBezTo>
                  <a:pt x="264" y="676"/>
                  <a:pt x="264" y="676"/>
                  <a:pt x="264" y="676"/>
                </a:cubicBezTo>
                <a:cubicBezTo>
                  <a:pt x="263" y="676"/>
                  <a:pt x="262" y="675"/>
                  <a:pt x="262" y="674"/>
                </a:cubicBezTo>
                <a:cubicBezTo>
                  <a:pt x="262" y="673"/>
                  <a:pt x="261" y="672"/>
                  <a:pt x="262" y="671"/>
                </a:cubicBezTo>
                <a:cubicBezTo>
                  <a:pt x="266" y="660"/>
                  <a:pt x="266" y="660"/>
                  <a:pt x="266" y="660"/>
                </a:cubicBezTo>
                <a:cubicBezTo>
                  <a:pt x="267" y="659"/>
                  <a:pt x="267" y="658"/>
                  <a:pt x="268" y="657"/>
                </a:cubicBezTo>
                <a:cubicBezTo>
                  <a:pt x="269" y="657"/>
                  <a:pt x="270" y="657"/>
                  <a:pt x="271" y="657"/>
                </a:cubicBezTo>
                <a:cubicBezTo>
                  <a:pt x="278" y="660"/>
                  <a:pt x="286" y="663"/>
                  <a:pt x="294" y="664"/>
                </a:cubicBezTo>
                <a:cubicBezTo>
                  <a:pt x="297" y="665"/>
                  <a:pt x="301" y="663"/>
                  <a:pt x="302" y="659"/>
                </a:cubicBezTo>
                <a:cubicBezTo>
                  <a:pt x="303" y="655"/>
                  <a:pt x="301" y="651"/>
                  <a:pt x="298" y="650"/>
                </a:cubicBezTo>
                <a:cubicBezTo>
                  <a:pt x="290" y="648"/>
                  <a:pt x="283" y="646"/>
                  <a:pt x="276" y="643"/>
                </a:cubicBezTo>
                <a:cubicBezTo>
                  <a:pt x="267" y="640"/>
                  <a:pt x="257" y="645"/>
                  <a:pt x="252" y="654"/>
                </a:cubicBezTo>
                <a:cubicBezTo>
                  <a:pt x="248" y="666"/>
                  <a:pt x="248" y="666"/>
                  <a:pt x="248" y="666"/>
                </a:cubicBezTo>
                <a:cubicBezTo>
                  <a:pt x="243" y="675"/>
                  <a:pt x="249" y="686"/>
                  <a:pt x="259" y="690"/>
                </a:cubicBezTo>
                <a:cubicBezTo>
                  <a:pt x="272" y="695"/>
                  <a:pt x="272" y="695"/>
                  <a:pt x="272" y="695"/>
                </a:cubicBezTo>
                <a:cubicBezTo>
                  <a:pt x="273" y="695"/>
                  <a:pt x="274" y="696"/>
                  <a:pt x="274" y="697"/>
                </a:cubicBezTo>
                <a:cubicBezTo>
                  <a:pt x="275" y="697"/>
                  <a:pt x="275" y="698"/>
                  <a:pt x="274" y="699"/>
                </a:cubicBezTo>
                <a:cubicBezTo>
                  <a:pt x="270" y="713"/>
                  <a:pt x="270" y="713"/>
                  <a:pt x="270" y="713"/>
                </a:cubicBezTo>
                <a:cubicBezTo>
                  <a:pt x="270" y="714"/>
                  <a:pt x="269" y="715"/>
                  <a:pt x="268" y="715"/>
                </a:cubicBezTo>
                <a:cubicBezTo>
                  <a:pt x="267" y="716"/>
                  <a:pt x="266" y="716"/>
                  <a:pt x="265" y="715"/>
                </a:cubicBezTo>
                <a:cubicBezTo>
                  <a:pt x="247" y="709"/>
                  <a:pt x="230" y="703"/>
                  <a:pt x="213" y="694"/>
                </a:cubicBezTo>
                <a:cubicBezTo>
                  <a:pt x="212" y="693"/>
                  <a:pt x="211" y="693"/>
                  <a:pt x="211" y="692"/>
                </a:cubicBezTo>
                <a:cubicBezTo>
                  <a:pt x="210" y="691"/>
                  <a:pt x="210" y="690"/>
                  <a:pt x="211" y="689"/>
                </a:cubicBezTo>
                <a:cubicBezTo>
                  <a:pt x="250" y="613"/>
                  <a:pt x="250" y="613"/>
                  <a:pt x="250" y="613"/>
                </a:cubicBezTo>
                <a:cubicBezTo>
                  <a:pt x="251" y="612"/>
                  <a:pt x="251" y="611"/>
                  <a:pt x="252" y="611"/>
                </a:cubicBezTo>
                <a:cubicBezTo>
                  <a:pt x="253" y="610"/>
                  <a:pt x="254" y="610"/>
                  <a:pt x="255" y="611"/>
                </a:cubicBezTo>
                <a:cubicBezTo>
                  <a:pt x="294" y="630"/>
                  <a:pt x="339" y="641"/>
                  <a:pt x="383" y="638"/>
                </a:cubicBezTo>
                <a:cubicBezTo>
                  <a:pt x="384" y="638"/>
                  <a:pt x="385" y="639"/>
                  <a:pt x="386" y="639"/>
                </a:cubicBezTo>
                <a:cubicBezTo>
                  <a:pt x="386" y="640"/>
                  <a:pt x="387" y="641"/>
                  <a:pt x="387" y="642"/>
                </a:cubicBezTo>
                <a:cubicBezTo>
                  <a:pt x="391" y="727"/>
                  <a:pt x="391" y="727"/>
                  <a:pt x="391" y="727"/>
                </a:cubicBezTo>
                <a:cubicBezTo>
                  <a:pt x="391" y="728"/>
                  <a:pt x="390" y="729"/>
                  <a:pt x="390" y="730"/>
                </a:cubicBezTo>
                <a:cubicBezTo>
                  <a:pt x="389" y="731"/>
                  <a:pt x="388" y="731"/>
                  <a:pt x="387" y="731"/>
                </a:cubicBezTo>
                <a:cubicBezTo>
                  <a:pt x="368" y="733"/>
                  <a:pt x="349" y="731"/>
                  <a:pt x="331" y="729"/>
                </a:cubicBezTo>
                <a:cubicBezTo>
                  <a:pt x="329" y="729"/>
                  <a:pt x="328" y="728"/>
                  <a:pt x="328" y="728"/>
                </a:cubicBezTo>
                <a:cubicBezTo>
                  <a:pt x="327" y="727"/>
                  <a:pt x="327" y="726"/>
                  <a:pt x="327" y="725"/>
                </a:cubicBezTo>
                <a:cubicBezTo>
                  <a:pt x="329" y="711"/>
                  <a:pt x="329" y="711"/>
                  <a:pt x="329" y="711"/>
                </a:cubicBezTo>
                <a:cubicBezTo>
                  <a:pt x="329" y="710"/>
                  <a:pt x="329" y="709"/>
                  <a:pt x="330" y="708"/>
                </a:cubicBezTo>
                <a:cubicBezTo>
                  <a:pt x="331" y="708"/>
                  <a:pt x="332" y="708"/>
                  <a:pt x="333" y="708"/>
                </a:cubicBezTo>
                <a:cubicBezTo>
                  <a:pt x="338" y="709"/>
                  <a:pt x="342" y="709"/>
                  <a:pt x="346" y="709"/>
                </a:cubicBezTo>
                <a:cubicBezTo>
                  <a:pt x="358" y="710"/>
                  <a:pt x="367" y="702"/>
                  <a:pt x="367" y="691"/>
                </a:cubicBezTo>
                <a:cubicBezTo>
                  <a:pt x="367" y="679"/>
                  <a:pt x="367" y="679"/>
                  <a:pt x="367" y="679"/>
                </a:cubicBezTo>
                <a:cubicBezTo>
                  <a:pt x="367" y="669"/>
                  <a:pt x="360" y="660"/>
                  <a:pt x="350" y="659"/>
                </a:cubicBezTo>
                <a:cubicBezTo>
                  <a:pt x="343" y="659"/>
                  <a:pt x="336" y="658"/>
                  <a:pt x="329" y="657"/>
                </a:cubicBezTo>
                <a:cubicBezTo>
                  <a:pt x="325" y="656"/>
                  <a:pt x="321" y="659"/>
                  <a:pt x="321" y="663"/>
                </a:cubicBezTo>
                <a:cubicBezTo>
                  <a:pt x="320" y="667"/>
                  <a:pt x="323" y="671"/>
                  <a:pt x="327" y="671"/>
                </a:cubicBezTo>
                <a:cubicBezTo>
                  <a:pt x="334" y="672"/>
                  <a:pt x="342" y="674"/>
                  <a:pt x="349" y="674"/>
                </a:cubicBezTo>
                <a:cubicBezTo>
                  <a:pt x="350" y="674"/>
                  <a:pt x="351" y="675"/>
                  <a:pt x="352" y="675"/>
                </a:cubicBezTo>
                <a:cubicBezTo>
                  <a:pt x="352" y="676"/>
                  <a:pt x="353" y="677"/>
                  <a:pt x="353" y="678"/>
                </a:cubicBezTo>
                <a:cubicBezTo>
                  <a:pt x="352" y="690"/>
                  <a:pt x="352" y="690"/>
                  <a:pt x="352" y="690"/>
                </a:cubicBezTo>
                <a:cubicBezTo>
                  <a:pt x="352" y="692"/>
                  <a:pt x="351" y="692"/>
                  <a:pt x="350" y="693"/>
                </a:cubicBezTo>
                <a:cubicBezTo>
                  <a:pt x="350" y="694"/>
                  <a:pt x="349" y="694"/>
                  <a:pt x="348" y="694"/>
                </a:cubicBezTo>
                <a:cubicBezTo>
                  <a:pt x="343" y="694"/>
                  <a:pt x="339" y="694"/>
                  <a:pt x="335" y="693"/>
                </a:cubicBezTo>
                <a:cubicBezTo>
                  <a:pt x="325" y="691"/>
                  <a:pt x="315" y="698"/>
                  <a:pt x="313" y="708"/>
                </a:cubicBezTo>
                <a:cubicBezTo>
                  <a:pt x="310" y="722"/>
                  <a:pt x="310" y="722"/>
                  <a:pt x="310" y="722"/>
                </a:cubicBezTo>
                <a:cubicBezTo>
                  <a:pt x="308" y="732"/>
                  <a:pt x="317" y="742"/>
                  <a:pt x="329" y="744"/>
                </a:cubicBezTo>
                <a:cubicBezTo>
                  <a:pt x="348" y="746"/>
                  <a:pt x="368" y="748"/>
                  <a:pt x="387" y="746"/>
                </a:cubicBezTo>
                <a:cubicBezTo>
                  <a:pt x="400" y="746"/>
                  <a:pt x="409" y="737"/>
                  <a:pt x="408" y="726"/>
                </a:cubicBezTo>
                <a:lnTo>
                  <a:pt x="400" y="641"/>
                </a:lnTo>
                <a:close/>
                <a:moveTo>
                  <a:pt x="220" y="571"/>
                </a:moveTo>
                <a:cubicBezTo>
                  <a:pt x="186" y="546"/>
                  <a:pt x="161" y="511"/>
                  <a:pt x="144" y="473"/>
                </a:cubicBezTo>
                <a:cubicBezTo>
                  <a:pt x="140" y="466"/>
                  <a:pt x="131" y="462"/>
                  <a:pt x="121" y="466"/>
                </a:cubicBezTo>
                <a:cubicBezTo>
                  <a:pt x="40" y="495"/>
                  <a:pt x="40" y="495"/>
                  <a:pt x="40" y="495"/>
                </a:cubicBezTo>
                <a:cubicBezTo>
                  <a:pt x="31" y="498"/>
                  <a:pt x="26" y="511"/>
                  <a:pt x="31" y="522"/>
                </a:cubicBezTo>
                <a:cubicBezTo>
                  <a:pt x="39" y="540"/>
                  <a:pt x="48" y="557"/>
                  <a:pt x="58" y="574"/>
                </a:cubicBezTo>
                <a:cubicBezTo>
                  <a:pt x="65" y="585"/>
                  <a:pt x="78" y="587"/>
                  <a:pt x="86" y="581"/>
                </a:cubicBezTo>
                <a:cubicBezTo>
                  <a:pt x="98" y="573"/>
                  <a:pt x="98" y="573"/>
                  <a:pt x="98" y="573"/>
                </a:cubicBezTo>
                <a:cubicBezTo>
                  <a:pt x="106" y="567"/>
                  <a:pt x="107" y="555"/>
                  <a:pt x="102" y="546"/>
                </a:cubicBezTo>
                <a:cubicBezTo>
                  <a:pt x="95" y="535"/>
                  <a:pt x="95" y="535"/>
                  <a:pt x="95" y="535"/>
                </a:cubicBezTo>
                <a:cubicBezTo>
                  <a:pt x="95" y="534"/>
                  <a:pt x="95" y="533"/>
                  <a:pt x="95" y="532"/>
                </a:cubicBezTo>
                <a:cubicBezTo>
                  <a:pt x="95" y="531"/>
                  <a:pt x="96" y="530"/>
                  <a:pt x="97" y="530"/>
                </a:cubicBezTo>
                <a:cubicBezTo>
                  <a:pt x="107" y="524"/>
                  <a:pt x="107" y="524"/>
                  <a:pt x="107" y="524"/>
                </a:cubicBezTo>
                <a:cubicBezTo>
                  <a:pt x="108" y="523"/>
                  <a:pt x="109" y="523"/>
                  <a:pt x="110" y="523"/>
                </a:cubicBezTo>
                <a:cubicBezTo>
                  <a:pt x="111" y="524"/>
                  <a:pt x="112" y="524"/>
                  <a:pt x="113" y="525"/>
                </a:cubicBezTo>
                <a:cubicBezTo>
                  <a:pt x="117" y="532"/>
                  <a:pt x="120" y="539"/>
                  <a:pt x="125" y="545"/>
                </a:cubicBezTo>
                <a:cubicBezTo>
                  <a:pt x="128" y="548"/>
                  <a:pt x="132" y="549"/>
                  <a:pt x="136" y="547"/>
                </a:cubicBezTo>
                <a:cubicBezTo>
                  <a:pt x="139" y="544"/>
                  <a:pt x="140" y="540"/>
                  <a:pt x="137" y="537"/>
                </a:cubicBezTo>
                <a:cubicBezTo>
                  <a:pt x="133" y="531"/>
                  <a:pt x="129" y="524"/>
                  <a:pt x="125" y="518"/>
                </a:cubicBezTo>
                <a:cubicBezTo>
                  <a:pt x="120" y="510"/>
                  <a:pt x="110" y="506"/>
                  <a:pt x="100" y="511"/>
                </a:cubicBezTo>
                <a:cubicBezTo>
                  <a:pt x="89" y="516"/>
                  <a:pt x="89" y="516"/>
                  <a:pt x="89" y="516"/>
                </a:cubicBezTo>
                <a:cubicBezTo>
                  <a:pt x="80" y="521"/>
                  <a:pt x="76" y="533"/>
                  <a:pt x="82" y="543"/>
                </a:cubicBezTo>
                <a:cubicBezTo>
                  <a:pt x="89" y="554"/>
                  <a:pt x="89" y="554"/>
                  <a:pt x="89" y="554"/>
                </a:cubicBezTo>
                <a:cubicBezTo>
                  <a:pt x="90" y="555"/>
                  <a:pt x="90" y="556"/>
                  <a:pt x="90" y="557"/>
                </a:cubicBezTo>
                <a:cubicBezTo>
                  <a:pt x="90" y="558"/>
                  <a:pt x="89" y="559"/>
                  <a:pt x="88" y="560"/>
                </a:cubicBezTo>
                <a:cubicBezTo>
                  <a:pt x="77" y="567"/>
                  <a:pt x="77" y="567"/>
                  <a:pt x="77" y="567"/>
                </a:cubicBezTo>
                <a:cubicBezTo>
                  <a:pt x="76" y="568"/>
                  <a:pt x="75" y="568"/>
                  <a:pt x="74" y="568"/>
                </a:cubicBezTo>
                <a:cubicBezTo>
                  <a:pt x="73" y="567"/>
                  <a:pt x="72" y="567"/>
                  <a:pt x="71" y="566"/>
                </a:cubicBezTo>
                <a:cubicBezTo>
                  <a:pt x="61" y="550"/>
                  <a:pt x="52" y="533"/>
                  <a:pt x="45" y="516"/>
                </a:cubicBezTo>
                <a:cubicBezTo>
                  <a:pt x="44" y="515"/>
                  <a:pt x="44" y="514"/>
                  <a:pt x="44" y="513"/>
                </a:cubicBezTo>
                <a:cubicBezTo>
                  <a:pt x="45" y="512"/>
                  <a:pt x="45" y="511"/>
                  <a:pt x="46" y="511"/>
                </a:cubicBezTo>
                <a:cubicBezTo>
                  <a:pt x="125" y="478"/>
                  <a:pt x="125" y="478"/>
                  <a:pt x="125" y="478"/>
                </a:cubicBezTo>
                <a:cubicBezTo>
                  <a:pt x="126" y="477"/>
                  <a:pt x="127" y="477"/>
                  <a:pt x="128" y="477"/>
                </a:cubicBezTo>
                <a:cubicBezTo>
                  <a:pt x="129" y="478"/>
                  <a:pt x="130" y="478"/>
                  <a:pt x="130" y="479"/>
                </a:cubicBezTo>
                <a:cubicBezTo>
                  <a:pt x="148" y="519"/>
                  <a:pt x="175" y="556"/>
                  <a:pt x="211" y="583"/>
                </a:cubicBezTo>
                <a:cubicBezTo>
                  <a:pt x="211" y="583"/>
                  <a:pt x="212" y="584"/>
                  <a:pt x="212" y="585"/>
                </a:cubicBezTo>
                <a:cubicBezTo>
                  <a:pt x="212" y="586"/>
                  <a:pt x="212" y="587"/>
                  <a:pt x="211" y="588"/>
                </a:cubicBezTo>
                <a:cubicBezTo>
                  <a:pt x="159" y="656"/>
                  <a:pt x="159" y="656"/>
                  <a:pt x="159" y="656"/>
                </a:cubicBezTo>
                <a:cubicBezTo>
                  <a:pt x="159" y="657"/>
                  <a:pt x="158" y="657"/>
                  <a:pt x="157" y="657"/>
                </a:cubicBezTo>
                <a:cubicBezTo>
                  <a:pt x="156" y="657"/>
                  <a:pt x="154" y="657"/>
                  <a:pt x="154" y="656"/>
                </a:cubicBezTo>
                <a:cubicBezTo>
                  <a:pt x="139" y="645"/>
                  <a:pt x="125" y="632"/>
                  <a:pt x="112" y="619"/>
                </a:cubicBezTo>
                <a:cubicBezTo>
                  <a:pt x="111" y="618"/>
                  <a:pt x="111" y="617"/>
                  <a:pt x="111" y="615"/>
                </a:cubicBezTo>
                <a:cubicBezTo>
                  <a:pt x="111" y="614"/>
                  <a:pt x="111" y="613"/>
                  <a:pt x="112" y="613"/>
                </a:cubicBezTo>
                <a:cubicBezTo>
                  <a:pt x="122" y="603"/>
                  <a:pt x="122" y="603"/>
                  <a:pt x="122" y="603"/>
                </a:cubicBezTo>
                <a:cubicBezTo>
                  <a:pt x="123" y="603"/>
                  <a:pt x="124" y="602"/>
                  <a:pt x="125" y="602"/>
                </a:cubicBezTo>
                <a:cubicBezTo>
                  <a:pt x="126" y="602"/>
                  <a:pt x="127" y="603"/>
                  <a:pt x="128" y="604"/>
                </a:cubicBezTo>
                <a:cubicBezTo>
                  <a:pt x="131" y="607"/>
                  <a:pt x="134" y="610"/>
                  <a:pt x="137" y="613"/>
                </a:cubicBezTo>
                <a:cubicBezTo>
                  <a:pt x="145" y="621"/>
                  <a:pt x="158" y="621"/>
                  <a:pt x="164" y="613"/>
                </a:cubicBezTo>
                <a:cubicBezTo>
                  <a:pt x="172" y="604"/>
                  <a:pt x="172" y="604"/>
                  <a:pt x="172" y="604"/>
                </a:cubicBezTo>
                <a:cubicBezTo>
                  <a:pt x="179" y="596"/>
                  <a:pt x="179" y="584"/>
                  <a:pt x="172" y="578"/>
                </a:cubicBezTo>
                <a:cubicBezTo>
                  <a:pt x="167" y="573"/>
                  <a:pt x="162" y="567"/>
                  <a:pt x="157" y="562"/>
                </a:cubicBezTo>
                <a:cubicBezTo>
                  <a:pt x="155" y="559"/>
                  <a:pt x="150" y="559"/>
                  <a:pt x="147" y="562"/>
                </a:cubicBezTo>
                <a:cubicBezTo>
                  <a:pt x="144" y="564"/>
                  <a:pt x="143" y="569"/>
                  <a:pt x="146" y="572"/>
                </a:cubicBezTo>
                <a:cubicBezTo>
                  <a:pt x="151" y="577"/>
                  <a:pt x="156" y="583"/>
                  <a:pt x="162" y="589"/>
                </a:cubicBezTo>
                <a:cubicBezTo>
                  <a:pt x="162" y="589"/>
                  <a:pt x="163" y="590"/>
                  <a:pt x="163" y="591"/>
                </a:cubicBezTo>
                <a:cubicBezTo>
                  <a:pt x="163" y="592"/>
                  <a:pt x="162" y="593"/>
                  <a:pt x="162" y="594"/>
                </a:cubicBezTo>
                <a:cubicBezTo>
                  <a:pt x="153" y="603"/>
                  <a:pt x="153" y="603"/>
                  <a:pt x="153" y="603"/>
                </a:cubicBezTo>
                <a:cubicBezTo>
                  <a:pt x="152" y="603"/>
                  <a:pt x="151" y="604"/>
                  <a:pt x="150" y="604"/>
                </a:cubicBezTo>
                <a:cubicBezTo>
                  <a:pt x="149" y="604"/>
                  <a:pt x="148" y="603"/>
                  <a:pt x="148" y="603"/>
                </a:cubicBezTo>
                <a:cubicBezTo>
                  <a:pt x="144" y="600"/>
                  <a:pt x="142" y="597"/>
                  <a:pt x="139" y="594"/>
                </a:cubicBezTo>
                <a:cubicBezTo>
                  <a:pt x="132" y="586"/>
                  <a:pt x="119" y="585"/>
                  <a:pt x="111" y="591"/>
                </a:cubicBezTo>
                <a:cubicBezTo>
                  <a:pt x="101" y="600"/>
                  <a:pt x="101" y="600"/>
                  <a:pt x="101" y="600"/>
                </a:cubicBezTo>
                <a:cubicBezTo>
                  <a:pt x="93" y="607"/>
                  <a:pt x="93" y="619"/>
                  <a:pt x="101" y="629"/>
                </a:cubicBezTo>
                <a:cubicBezTo>
                  <a:pt x="114" y="643"/>
                  <a:pt x="129" y="656"/>
                  <a:pt x="144" y="668"/>
                </a:cubicBezTo>
                <a:cubicBezTo>
                  <a:pt x="154" y="676"/>
                  <a:pt x="167" y="675"/>
                  <a:pt x="173" y="666"/>
                </a:cubicBezTo>
                <a:cubicBezTo>
                  <a:pt x="221" y="596"/>
                  <a:pt x="221" y="596"/>
                  <a:pt x="221" y="596"/>
                </a:cubicBezTo>
                <a:cubicBezTo>
                  <a:pt x="227" y="587"/>
                  <a:pt x="226" y="576"/>
                  <a:pt x="220" y="571"/>
                </a:cubicBezTo>
                <a:close/>
                <a:moveTo>
                  <a:pt x="114" y="446"/>
                </a:moveTo>
                <a:cubicBezTo>
                  <a:pt x="124" y="443"/>
                  <a:pt x="131" y="434"/>
                  <a:pt x="129" y="426"/>
                </a:cubicBezTo>
                <a:cubicBezTo>
                  <a:pt x="120" y="386"/>
                  <a:pt x="122" y="342"/>
                  <a:pt x="133" y="302"/>
                </a:cubicBezTo>
                <a:cubicBezTo>
                  <a:pt x="136" y="294"/>
                  <a:pt x="131" y="285"/>
                  <a:pt x="121" y="282"/>
                </a:cubicBezTo>
                <a:cubicBezTo>
                  <a:pt x="40" y="252"/>
                  <a:pt x="40" y="252"/>
                  <a:pt x="40" y="252"/>
                </a:cubicBezTo>
                <a:cubicBezTo>
                  <a:pt x="31" y="249"/>
                  <a:pt x="19" y="255"/>
                  <a:pt x="16" y="267"/>
                </a:cubicBezTo>
                <a:cubicBezTo>
                  <a:pt x="10" y="286"/>
                  <a:pt x="6" y="305"/>
                  <a:pt x="4" y="325"/>
                </a:cubicBezTo>
                <a:cubicBezTo>
                  <a:pt x="1" y="337"/>
                  <a:pt x="10" y="348"/>
                  <a:pt x="20" y="348"/>
                </a:cubicBezTo>
                <a:cubicBezTo>
                  <a:pt x="34" y="349"/>
                  <a:pt x="34" y="349"/>
                  <a:pt x="34" y="349"/>
                </a:cubicBezTo>
                <a:cubicBezTo>
                  <a:pt x="44" y="350"/>
                  <a:pt x="53" y="342"/>
                  <a:pt x="55" y="331"/>
                </a:cubicBezTo>
                <a:cubicBezTo>
                  <a:pt x="57" y="319"/>
                  <a:pt x="57" y="319"/>
                  <a:pt x="57" y="319"/>
                </a:cubicBezTo>
                <a:cubicBezTo>
                  <a:pt x="57" y="318"/>
                  <a:pt x="57" y="317"/>
                  <a:pt x="58" y="316"/>
                </a:cubicBezTo>
                <a:cubicBezTo>
                  <a:pt x="59" y="316"/>
                  <a:pt x="60" y="315"/>
                  <a:pt x="61" y="315"/>
                </a:cubicBezTo>
                <a:cubicBezTo>
                  <a:pt x="73" y="318"/>
                  <a:pt x="73" y="318"/>
                  <a:pt x="73" y="318"/>
                </a:cubicBezTo>
                <a:cubicBezTo>
                  <a:pt x="74" y="318"/>
                  <a:pt x="75" y="318"/>
                  <a:pt x="75" y="319"/>
                </a:cubicBezTo>
                <a:cubicBezTo>
                  <a:pt x="76" y="320"/>
                  <a:pt x="76" y="321"/>
                  <a:pt x="76" y="322"/>
                </a:cubicBezTo>
                <a:cubicBezTo>
                  <a:pt x="75" y="330"/>
                  <a:pt x="73" y="338"/>
                  <a:pt x="73" y="346"/>
                </a:cubicBezTo>
                <a:cubicBezTo>
                  <a:pt x="73" y="350"/>
                  <a:pt x="76" y="353"/>
                  <a:pt x="80" y="353"/>
                </a:cubicBezTo>
                <a:cubicBezTo>
                  <a:pt x="84" y="354"/>
                  <a:pt x="88" y="351"/>
                  <a:pt x="88" y="347"/>
                </a:cubicBezTo>
                <a:cubicBezTo>
                  <a:pt x="88" y="339"/>
                  <a:pt x="90" y="332"/>
                  <a:pt x="91" y="325"/>
                </a:cubicBezTo>
                <a:cubicBezTo>
                  <a:pt x="92" y="315"/>
                  <a:pt x="86" y="306"/>
                  <a:pt x="76" y="303"/>
                </a:cubicBezTo>
                <a:cubicBezTo>
                  <a:pt x="64" y="301"/>
                  <a:pt x="64" y="301"/>
                  <a:pt x="64" y="301"/>
                </a:cubicBezTo>
                <a:cubicBezTo>
                  <a:pt x="54" y="298"/>
                  <a:pt x="43" y="305"/>
                  <a:pt x="42" y="316"/>
                </a:cubicBezTo>
                <a:cubicBezTo>
                  <a:pt x="40" y="329"/>
                  <a:pt x="40" y="329"/>
                  <a:pt x="40" y="329"/>
                </a:cubicBezTo>
                <a:cubicBezTo>
                  <a:pt x="40" y="330"/>
                  <a:pt x="39" y="331"/>
                  <a:pt x="38" y="332"/>
                </a:cubicBezTo>
                <a:cubicBezTo>
                  <a:pt x="37" y="333"/>
                  <a:pt x="36" y="333"/>
                  <a:pt x="35" y="333"/>
                </a:cubicBezTo>
                <a:cubicBezTo>
                  <a:pt x="21" y="331"/>
                  <a:pt x="21" y="331"/>
                  <a:pt x="21" y="331"/>
                </a:cubicBezTo>
                <a:cubicBezTo>
                  <a:pt x="20" y="331"/>
                  <a:pt x="20" y="331"/>
                  <a:pt x="19" y="330"/>
                </a:cubicBezTo>
                <a:cubicBezTo>
                  <a:pt x="18" y="329"/>
                  <a:pt x="18" y="328"/>
                  <a:pt x="18" y="327"/>
                </a:cubicBezTo>
                <a:cubicBezTo>
                  <a:pt x="21" y="308"/>
                  <a:pt x="25" y="290"/>
                  <a:pt x="30" y="272"/>
                </a:cubicBezTo>
                <a:cubicBezTo>
                  <a:pt x="30" y="270"/>
                  <a:pt x="31" y="269"/>
                  <a:pt x="32" y="269"/>
                </a:cubicBezTo>
                <a:cubicBezTo>
                  <a:pt x="33" y="268"/>
                  <a:pt x="34" y="268"/>
                  <a:pt x="35" y="268"/>
                </a:cubicBezTo>
                <a:cubicBezTo>
                  <a:pt x="116" y="294"/>
                  <a:pt x="116" y="294"/>
                  <a:pt x="116" y="294"/>
                </a:cubicBezTo>
                <a:cubicBezTo>
                  <a:pt x="117" y="294"/>
                  <a:pt x="118" y="295"/>
                  <a:pt x="119" y="295"/>
                </a:cubicBezTo>
                <a:cubicBezTo>
                  <a:pt x="119" y="296"/>
                  <a:pt x="119" y="297"/>
                  <a:pt x="119" y="298"/>
                </a:cubicBezTo>
                <a:cubicBezTo>
                  <a:pt x="107" y="340"/>
                  <a:pt x="105" y="386"/>
                  <a:pt x="114" y="429"/>
                </a:cubicBezTo>
                <a:cubicBezTo>
                  <a:pt x="114" y="430"/>
                  <a:pt x="114" y="431"/>
                  <a:pt x="114" y="432"/>
                </a:cubicBezTo>
                <a:cubicBezTo>
                  <a:pt x="113" y="433"/>
                  <a:pt x="112" y="433"/>
                  <a:pt x="111" y="433"/>
                </a:cubicBezTo>
                <a:cubicBezTo>
                  <a:pt x="28" y="452"/>
                  <a:pt x="28" y="452"/>
                  <a:pt x="28" y="452"/>
                </a:cubicBezTo>
                <a:cubicBezTo>
                  <a:pt x="27" y="453"/>
                  <a:pt x="26" y="452"/>
                  <a:pt x="25" y="452"/>
                </a:cubicBezTo>
                <a:cubicBezTo>
                  <a:pt x="24" y="451"/>
                  <a:pt x="23" y="450"/>
                  <a:pt x="23" y="449"/>
                </a:cubicBezTo>
                <a:cubicBezTo>
                  <a:pt x="20" y="431"/>
                  <a:pt x="16" y="412"/>
                  <a:pt x="16" y="393"/>
                </a:cubicBezTo>
                <a:cubicBezTo>
                  <a:pt x="16" y="392"/>
                  <a:pt x="16" y="391"/>
                  <a:pt x="17" y="390"/>
                </a:cubicBezTo>
                <a:cubicBezTo>
                  <a:pt x="18" y="389"/>
                  <a:pt x="18" y="389"/>
                  <a:pt x="19" y="389"/>
                </a:cubicBezTo>
                <a:cubicBezTo>
                  <a:pt x="33" y="388"/>
                  <a:pt x="33" y="388"/>
                  <a:pt x="33" y="388"/>
                </a:cubicBezTo>
                <a:cubicBezTo>
                  <a:pt x="34" y="388"/>
                  <a:pt x="35" y="389"/>
                  <a:pt x="36" y="389"/>
                </a:cubicBezTo>
                <a:cubicBezTo>
                  <a:pt x="37" y="390"/>
                  <a:pt x="37" y="391"/>
                  <a:pt x="37" y="392"/>
                </a:cubicBezTo>
                <a:cubicBezTo>
                  <a:pt x="38" y="405"/>
                  <a:pt x="38" y="405"/>
                  <a:pt x="38" y="405"/>
                </a:cubicBezTo>
                <a:cubicBezTo>
                  <a:pt x="39" y="417"/>
                  <a:pt x="49" y="424"/>
                  <a:pt x="59" y="423"/>
                </a:cubicBezTo>
                <a:cubicBezTo>
                  <a:pt x="72" y="421"/>
                  <a:pt x="72" y="421"/>
                  <a:pt x="72" y="421"/>
                </a:cubicBezTo>
                <a:cubicBezTo>
                  <a:pt x="82" y="419"/>
                  <a:pt x="89" y="410"/>
                  <a:pt x="88" y="401"/>
                </a:cubicBezTo>
                <a:cubicBezTo>
                  <a:pt x="87" y="379"/>
                  <a:pt x="87" y="379"/>
                  <a:pt x="87" y="379"/>
                </a:cubicBezTo>
                <a:cubicBezTo>
                  <a:pt x="86" y="375"/>
                  <a:pt x="83" y="372"/>
                  <a:pt x="79" y="372"/>
                </a:cubicBezTo>
                <a:cubicBezTo>
                  <a:pt x="75" y="372"/>
                  <a:pt x="71" y="375"/>
                  <a:pt x="72" y="379"/>
                </a:cubicBezTo>
                <a:cubicBezTo>
                  <a:pt x="73" y="402"/>
                  <a:pt x="73" y="402"/>
                  <a:pt x="73" y="402"/>
                </a:cubicBezTo>
                <a:cubicBezTo>
                  <a:pt x="73" y="403"/>
                  <a:pt x="73" y="404"/>
                  <a:pt x="72" y="405"/>
                </a:cubicBezTo>
                <a:cubicBezTo>
                  <a:pt x="71" y="406"/>
                  <a:pt x="70" y="406"/>
                  <a:pt x="69" y="406"/>
                </a:cubicBezTo>
                <a:cubicBezTo>
                  <a:pt x="57" y="408"/>
                  <a:pt x="57" y="408"/>
                  <a:pt x="57" y="408"/>
                </a:cubicBezTo>
                <a:cubicBezTo>
                  <a:pt x="56" y="408"/>
                  <a:pt x="55" y="407"/>
                  <a:pt x="54" y="407"/>
                </a:cubicBezTo>
                <a:cubicBezTo>
                  <a:pt x="53" y="406"/>
                  <a:pt x="53" y="405"/>
                  <a:pt x="53" y="404"/>
                </a:cubicBezTo>
                <a:cubicBezTo>
                  <a:pt x="52" y="391"/>
                  <a:pt x="52" y="391"/>
                  <a:pt x="52" y="391"/>
                </a:cubicBezTo>
                <a:cubicBezTo>
                  <a:pt x="52" y="381"/>
                  <a:pt x="43" y="372"/>
                  <a:pt x="33" y="372"/>
                </a:cubicBezTo>
                <a:cubicBezTo>
                  <a:pt x="19" y="372"/>
                  <a:pt x="19" y="372"/>
                  <a:pt x="19" y="372"/>
                </a:cubicBezTo>
                <a:cubicBezTo>
                  <a:pt x="8" y="372"/>
                  <a:pt x="0" y="382"/>
                  <a:pt x="1" y="394"/>
                </a:cubicBezTo>
                <a:cubicBezTo>
                  <a:pt x="1" y="414"/>
                  <a:pt x="5" y="433"/>
                  <a:pt x="8" y="452"/>
                </a:cubicBezTo>
                <a:cubicBezTo>
                  <a:pt x="11" y="464"/>
                  <a:pt x="22" y="472"/>
                  <a:pt x="32" y="469"/>
                </a:cubicBezTo>
                <a:lnTo>
                  <a:pt x="114" y="446"/>
                </a:lnTo>
                <a:close/>
                <a:moveTo>
                  <a:pt x="51" y="227"/>
                </a:moveTo>
                <a:cubicBezTo>
                  <a:pt x="128" y="263"/>
                  <a:pt x="128" y="263"/>
                  <a:pt x="128" y="263"/>
                </a:cubicBezTo>
                <a:cubicBezTo>
                  <a:pt x="138" y="267"/>
                  <a:pt x="148" y="264"/>
                  <a:pt x="152" y="257"/>
                </a:cubicBezTo>
                <a:cubicBezTo>
                  <a:pt x="172" y="220"/>
                  <a:pt x="201" y="188"/>
                  <a:pt x="235" y="165"/>
                </a:cubicBezTo>
                <a:cubicBezTo>
                  <a:pt x="242" y="161"/>
                  <a:pt x="244" y="150"/>
                  <a:pt x="239" y="141"/>
                </a:cubicBezTo>
                <a:cubicBezTo>
                  <a:pt x="196" y="67"/>
                  <a:pt x="196" y="67"/>
                  <a:pt x="196" y="67"/>
                </a:cubicBezTo>
                <a:cubicBezTo>
                  <a:pt x="191" y="58"/>
                  <a:pt x="178" y="56"/>
                  <a:pt x="168" y="62"/>
                </a:cubicBezTo>
                <a:cubicBezTo>
                  <a:pt x="152" y="73"/>
                  <a:pt x="136" y="85"/>
                  <a:pt x="122" y="98"/>
                </a:cubicBezTo>
                <a:cubicBezTo>
                  <a:pt x="112" y="107"/>
                  <a:pt x="111" y="120"/>
                  <a:pt x="119" y="127"/>
                </a:cubicBezTo>
                <a:cubicBezTo>
                  <a:pt x="129" y="137"/>
                  <a:pt x="129" y="137"/>
                  <a:pt x="129" y="137"/>
                </a:cubicBezTo>
                <a:cubicBezTo>
                  <a:pt x="136" y="144"/>
                  <a:pt x="148" y="143"/>
                  <a:pt x="156" y="136"/>
                </a:cubicBezTo>
                <a:cubicBezTo>
                  <a:pt x="166" y="128"/>
                  <a:pt x="166" y="128"/>
                  <a:pt x="166" y="128"/>
                </a:cubicBezTo>
                <a:cubicBezTo>
                  <a:pt x="167" y="127"/>
                  <a:pt x="168" y="127"/>
                  <a:pt x="169" y="127"/>
                </a:cubicBezTo>
                <a:cubicBezTo>
                  <a:pt x="170" y="127"/>
                  <a:pt x="171" y="127"/>
                  <a:pt x="171" y="128"/>
                </a:cubicBezTo>
                <a:cubicBezTo>
                  <a:pt x="179" y="138"/>
                  <a:pt x="179" y="138"/>
                  <a:pt x="179" y="138"/>
                </a:cubicBezTo>
                <a:cubicBezTo>
                  <a:pt x="180" y="138"/>
                  <a:pt x="180" y="139"/>
                  <a:pt x="180" y="140"/>
                </a:cubicBezTo>
                <a:cubicBezTo>
                  <a:pt x="180" y="141"/>
                  <a:pt x="179" y="142"/>
                  <a:pt x="179" y="143"/>
                </a:cubicBezTo>
                <a:cubicBezTo>
                  <a:pt x="161" y="159"/>
                  <a:pt x="161" y="159"/>
                  <a:pt x="161" y="159"/>
                </a:cubicBezTo>
                <a:cubicBezTo>
                  <a:pt x="158" y="162"/>
                  <a:pt x="159" y="167"/>
                  <a:pt x="162" y="169"/>
                </a:cubicBezTo>
                <a:cubicBezTo>
                  <a:pt x="165" y="172"/>
                  <a:pt x="169" y="172"/>
                  <a:pt x="172" y="170"/>
                </a:cubicBezTo>
                <a:cubicBezTo>
                  <a:pt x="188" y="154"/>
                  <a:pt x="188" y="154"/>
                  <a:pt x="188" y="154"/>
                </a:cubicBezTo>
                <a:cubicBezTo>
                  <a:pt x="195" y="148"/>
                  <a:pt x="197" y="137"/>
                  <a:pt x="191" y="129"/>
                </a:cubicBezTo>
                <a:cubicBezTo>
                  <a:pt x="183" y="119"/>
                  <a:pt x="183" y="119"/>
                  <a:pt x="183" y="119"/>
                </a:cubicBezTo>
                <a:cubicBezTo>
                  <a:pt x="177" y="111"/>
                  <a:pt x="165" y="109"/>
                  <a:pt x="156" y="116"/>
                </a:cubicBezTo>
                <a:cubicBezTo>
                  <a:pt x="146" y="125"/>
                  <a:pt x="146" y="125"/>
                  <a:pt x="146" y="125"/>
                </a:cubicBezTo>
                <a:cubicBezTo>
                  <a:pt x="145" y="126"/>
                  <a:pt x="144" y="126"/>
                  <a:pt x="143" y="127"/>
                </a:cubicBezTo>
                <a:cubicBezTo>
                  <a:pt x="142" y="126"/>
                  <a:pt x="141" y="126"/>
                  <a:pt x="141" y="125"/>
                </a:cubicBezTo>
                <a:cubicBezTo>
                  <a:pt x="131" y="115"/>
                  <a:pt x="131" y="115"/>
                  <a:pt x="131" y="115"/>
                </a:cubicBezTo>
                <a:cubicBezTo>
                  <a:pt x="130" y="114"/>
                  <a:pt x="130" y="113"/>
                  <a:pt x="130" y="112"/>
                </a:cubicBezTo>
                <a:cubicBezTo>
                  <a:pt x="130" y="111"/>
                  <a:pt x="131" y="110"/>
                  <a:pt x="132" y="109"/>
                </a:cubicBezTo>
                <a:cubicBezTo>
                  <a:pt x="145" y="96"/>
                  <a:pt x="161" y="85"/>
                  <a:pt x="176" y="75"/>
                </a:cubicBezTo>
                <a:cubicBezTo>
                  <a:pt x="177" y="74"/>
                  <a:pt x="178" y="74"/>
                  <a:pt x="179" y="74"/>
                </a:cubicBezTo>
                <a:cubicBezTo>
                  <a:pt x="180" y="74"/>
                  <a:pt x="181" y="75"/>
                  <a:pt x="182" y="76"/>
                </a:cubicBezTo>
                <a:cubicBezTo>
                  <a:pt x="228" y="147"/>
                  <a:pt x="228" y="147"/>
                  <a:pt x="228" y="147"/>
                </a:cubicBezTo>
                <a:cubicBezTo>
                  <a:pt x="228" y="148"/>
                  <a:pt x="229" y="149"/>
                  <a:pt x="229" y="150"/>
                </a:cubicBezTo>
                <a:cubicBezTo>
                  <a:pt x="228" y="151"/>
                  <a:pt x="228" y="152"/>
                  <a:pt x="227" y="152"/>
                </a:cubicBezTo>
                <a:cubicBezTo>
                  <a:pt x="190" y="177"/>
                  <a:pt x="160" y="211"/>
                  <a:pt x="139" y="250"/>
                </a:cubicBezTo>
                <a:cubicBezTo>
                  <a:pt x="138" y="251"/>
                  <a:pt x="138" y="251"/>
                  <a:pt x="137" y="251"/>
                </a:cubicBezTo>
                <a:cubicBezTo>
                  <a:pt x="136" y="252"/>
                  <a:pt x="135" y="251"/>
                  <a:pt x="134" y="251"/>
                </a:cubicBezTo>
                <a:cubicBezTo>
                  <a:pt x="58" y="212"/>
                  <a:pt x="58" y="212"/>
                  <a:pt x="58" y="212"/>
                </a:cubicBezTo>
                <a:cubicBezTo>
                  <a:pt x="57" y="211"/>
                  <a:pt x="56" y="211"/>
                  <a:pt x="56" y="210"/>
                </a:cubicBezTo>
                <a:cubicBezTo>
                  <a:pt x="56" y="208"/>
                  <a:pt x="56" y="207"/>
                  <a:pt x="57" y="206"/>
                </a:cubicBezTo>
                <a:cubicBezTo>
                  <a:pt x="66" y="190"/>
                  <a:pt x="75" y="174"/>
                  <a:pt x="87" y="159"/>
                </a:cubicBezTo>
                <a:cubicBezTo>
                  <a:pt x="87" y="158"/>
                  <a:pt x="88" y="157"/>
                  <a:pt x="90" y="157"/>
                </a:cubicBezTo>
                <a:cubicBezTo>
                  <a:pt x="91" y="157"/>
                  <a:pt x="92" y="157"/>
                  <a:pt x="92" y="158"/>
                </a:cubicBezTo>
                <a:cubicBezTo>
                  <a:pt x="104" y="166"/>
                  <a:pt x="104" y="166"/>
                  <a:pt x="104" y="166"/>
                </a:cubicBezTo>
                <a:cubicBezTo>
                  <a:pt x="104" y="167"/>
                  <a:pt x="105" y="168"/>
                  <a:pt x="105" y="169"/>
                </a:cubicBezTo>
                <a:cubicBezTo>
                  <a:pt x="105" y="170"/>
                  <a:pt x="105" y="171"/>
                  <a:pt x="104" y="172"/>
                </a:cubicBezTo>
                <a:cubicBezTo>
                  <a:pt x="96" y="183"/>
                  <a:pt x="96" y="183"/>
                  <a:pt x="96" y="183"/>
                </a:cubicBezTo>
                <a:cubicBezTo>
                  <a:pt x="90" y="192"/>
                  <a:pt x="93" y="204"/>
                  <a:pt x="101" y="209"/>
                </a:cubicBezTo>
                <a:cubicBezTo>
                  <a:pt x="112" y="216"/>
                  <a:pt x="112" y="216"/>
                  <a:pt x="112" y="216"/>
                </a:cubicBezTo>
                <a:cubicBezTo>
                  <a:pt x="121" y="221"/>
                  <a:pt x="132" y="219"/>
                  <a:pt x="137" y="211"/>
                </a:cubicBezTo>
                <a:cubicBezTo>
                  <a:pt x="150" y="194"/>
                  <a:pt x="150" y="194"/>
                  <a:pt x="150" y="194"/>
                </a:cubicBezTo>
                <a:cubicBezTo>
                  <a:pt x="152" y="190"/>
                  <a:pt x="152" y="186"/>
                  <a:pt x="149" y="183"/>
                </a:cubicBezTo>
                <a:cubicBezTo>
                  <a:pt x="146" y="181"/>
                  <a:pt x="141" y="181"/>
                  <a:pt x="139" y="184"/>
                </a:cubicBezTo>
                <a:cubicBezTo>
                  <a:pt x="125" y="202"/>
                  <a:pt x="125" y="202"/>
                  <a:pt x="125" y="202"/>
                </a:cubicBezTo>
                <a:cubicBezTo>
                  <a:pt x="124" y="203"/>
                  <a:pt x="123" y="204"/>
                  <a:pt x="122" y="204"/>
                </a:cubicBezTo>
                <a:cubicBezTo>
                  <a:pt x="121" y="204"/>
                  <a:pt x="120" y="204"/>
                  <a:pt x="119" y="203"/>
                </a:cubicBezTo>
                <a:cubicBezTo>
                  <a:pt x="109" y="196"/>
                  <a:pt x="109" y="196"/>
                  <a:pt x="109" y="196"/>
                </a:cubicBezTo>
                <a:cubicBezTo>
                  <a:pt x="108" y="196"/>
                  <a:pt x="108" y="195"/>
                  <a:pt x="108" y="194"/>
                </a:cubicBezTo>
                <a:cubicBezTo>
                  <a:pt x="108" y="193"/>
                  <a:pt x="108" y="192"/>
                  <a:pt x="108" y="191"/>
                </a:cubicBezTo>
                <a:cubicBezTo>
                  <a:pt x="116" y="181"/>
                  <a:pt x="116" y="181"/>
                  <a:pt x="116" y="181"/>
                </a:cubicBezTo>
                <a:cubicBezTo>
                  <a:pt x="122" y="172"/>
                  <a:pt x="121" y="160"/>
                  <a:pt x="114" y="154"/>
                </a:cubicBezTo>
                <a:cubicBezTo>
                  <a:pt x="103" y="145"/>
                  <a:pt x="103" y="145"/>
                  <a:pt x="103" y="145"/>
                </a:cubicBezTo>
                <a:cubicBezTo>
                  <a:pt x="95" y="138"/>
                  <a:pt x="82" y="140"/>
                  <a:pt x="75" y="150"/>
                </a:cubicBezTo>
                <a:cubicBezTo>
                  <a:pt x="63" y="165"/>
                  <a:pt x="53" y="182"/>
                  <a:pt x="43" y="199"/>
                </a:cubicBezTo>
                <a:cubicBezTo>
                  <a:pt x="38" y="210"/>
                  <a:pt x="41" y="223"/>
                  <a:pt x="51" y="227"/>
                </a:cubicBezTo>
                <a:close/>
                <a:moveTo>
                  <a:pt x="257" y="131"/>
                </a:moveTo>
                <a:cubicBezTo>
                  <a:pt x="262" y="141"/>
                  <a:pt x="271" y="145"/>
                  <a:pt x="279" y="142"/>
                </a:cubicBezTo>
                <a:cubicBezTo>
                  <a:pt x="318" y="127"/>
                  <a:pt x="360" y="120"/>
                  <a:pt x="402" y="125"/>
                </a:cubicBezTo>
                <a:cubicBezTo>
                  <a:pt x="410" y="126"/>
                  <a:pt x="418" y="119"/>
                  <a:pt x="420" y="109"/>
                </a:cubicBezTo>
                <a:cubicBezTo>
                  <a:pt x="435" y="25"/>
                  <a:pt x="435" y="25"/>
                  <a:pt x="435" y="25"/>
                </a:cubicBezTo>
                <a:cubicBezTo>
                  <a:pt x="437" y="15"/>
                  <a:pt x="428" y="5"/>
                  <a:pt x="416" y="3"/>
                </a:cubicBezTo>
                <a:cubicBezTo>
                  <a:pt x="396" y="1"/>
                  <a:pt x="377" y="0"/>
                  <a:pt x="357" y="1"/>
                </a:cubicBezTo>
                <a:cubicBezTo>
                  <a:pt x="345" y="2"/>
                  <a:pt x="336" y="11"/>
                  <a:pt x="337" y="21"/>
                </a:cubicBezTo>
                <a:cubicBezTo>
                  <a:pt x="338" y="35"/>
                  <a:pt x="338" y="35"/>
                  <a:pt x="338" y="35"/>
                </a:cubicBezTo>
                <a:cubicBezTo>
                  <a:pt x="340" y="45"/>
                  <a:pt x="349" y="53"/>
                  <a:pt x="360" y="53"/>
                </a:cubicBezTo>
                <a:cubicBezTo>
                  <a:pt x="372" y="52"/>
                  <a:pt x="372" y="52"/>
                  <a:pt x="372" y="52"/>
                </a:cubicBezTo>
                <a:cubicBezTo>
                  <a:pt x="373" y="52"/>
                  <a:pt x="374" y="52"/>
                  <a:pt x="375" y="53"/>
                </a:cubicBezTo>
                <a:cubicBezTo>
                  <a:pt x="376" y="54"/>
                  <a:pt x="376" y="55"/>
                  <a:pt x="376" y="56"/>
                </a:cubicBezTo>
                <a:cubicBezTo>
                  <a:pt x="376" y="68"/>
                  <a:pt x="376" y="68"/>
                  <a:pt x="376" y="68"/>
                </a:cubicBezTo>
                <a:cubicBezTo>
                  <a:pt x="376" y="69"/>
                  <a:pt x="376" y="70"/>
                  <a:pt x="375" y="71"/>
                </a:cubicBezTo>
                <a:cubicBezTo>
                  <a:pt x="374" y="71"/>
                  <a:pt x="373" y="72"/>
                  <a:pt x="372" y="72"/>
                </a:cubicBezTo>
                <a:cubicBezTo>
                  <a:pt x="349" y="73"/>
                  <a:pt x="349" y="73"/>
                  <a:pt x="349" y="73"/>
                </a:cubicBezTo>
                <a:cubicBezTo>
                  <a:pt x="345" y="73"/>
                  <a:pt x="342" y="77"/>
                  <a:pt x="342" y="81"/>
                </a:cubicBezTo>
                <a:cubicBezTo>
                  <a:pt x="343" y="85"/>
                  <a:pt x="346" y="88"/>
                  <a:pt x="350" y="88"/>
                </a:cubicBezTo>
                <a:cubicBezTo>
                  <a:pt x="372" y="87"/>
                  <a:pt x="372" y="87"/>
                  <a:pt x="372" y="87"/>
                </a:cubicBezTo>
                <a:cubicBezTo>
                  <a:pt x="382" y="87"/>
                  <a:pt x="390" y="79"/>
                  <a:pt x="391" y="69"/>
                </a:cubicBezTo>
                <a:cubicBezTo>
                  <a:pt x="391" y="57"/>
                  <a:pt x="391" y="57"/>
                  <a:pt x="391" y="57"/>
                </a:cubicBezTo>
                <a:cubicBezTo>
                  <a:pt x="392" y="46"/>
                  <a:pt x="384" y="37"/>
                  <a:pt x="372" y="37"/>
                </a:cubicBezTo>
                <a:cubicBezTo>
                  <a:pt x="359" y="38"/>
                  <a:pt x="359" y="38"/>
                  <a:pt x="359" y="38"/>
                </a:cubicBezTo>
                <a:cubicBezTo>
                  <a:pt x="358" y="38"/>
                  <a:pt x="357" y="37"/>
                  <a:pt x="356" y="37"/>
                </a:cubicBezTo>
                <a:cubicBezTo>
                  <a:pt x="355" y="36"/>
                  <a:pt x="355" y="35"/>
                  <a:pt x="355" y="34"/>
                </a:cubicBezTo>
                <a:cubicBezTo>
                  <a:pt x="354" y="20"/>
                  <a:pt x="354" y="20"/>
                  <a:pt x="354" y="20"/>
                </a:cubicBezTo>
                <a:cubicBezTo>
                  <a:pt x="354" y="19"/>
                  <a:pt x="354" y="18"/>
                  <a:pt x="355" y="17"/>
                </a:cubicBezTo>
                <a:cubicBezTo>
                  <a:pt x="356" y="17"/>
                  <a:pt x="357" y="16"/>
                  <a:pt x="358" y="16"/>
                </a:cubicBezTo>
                <a:cubicBezTo>
                  <a:pt x="377" y="14"/>
                  <a:pt x="395" y="16"/>
                  <a:pt x="414" y="18"/>
                </a:cubicBezTo>
                <a:cubicBezTo>
                  <a:pt x="415" y="18"/>
                  <a:pt x="416" y="19"/>
                  <a:pt x="417" y="19"/>
                </a:cubicBezTo>
                <a:cubicBezTo>
                  <a:pt x="418" y="20"/>
                  <a:pt x="418" y="21"/>
                  <a:pt x="418" y="22"/>
                </a:cubicBezTo>
                <a:cubicBezTo>
                  <a:pt x="407" y="107"/>
                  <a:pt x="407" y="107"/>
                  <a:pt x="407" y="107"/>
                </a:cubicBezTo>
                <a:cubicBezTo>
                  <a:pt x="407" y="108"/>
                  <a:pt x="407" y="109"/>
                  <a:pt x="406" y="109"/>
                </a:cubicBezTo>
                <a:cubicBezTo>
                  <a:pt x="405" y="110"/>
                  <a:pt x="404" y="110"/>
                  <a:pt x="404" y="110"/>
                </a:cubicBezTo>
                <a:cubicBezTo>
                  <a:pt x="359" y="105"/>
                  <a:pt x="314" y="112"/>
                  <a:pt x="273" y="128"/>
                </a:cubicBezTo>
                <a:cubicBezTo>
                  <a:pt x="272" y="128"/>
                  <a:pt x="272" y="128"/>
                  <a:pt x="271" y="128"/>
                </a:cubicBezTo>
                <a:cubicBezTo>
                  <a:pt x="270" y="127"/>
                  <a:pt x="269" y="127"/>
                  <a:pt x="269" y="126"/>
                </a:cubicBezTo>
                <a:cubicBezTo>
                  <a:pt x="236" y="47"/>
                  <a:pt x="236" y="47"/>
                  <a:pt x="236" y="47"/>
                </a:cubicBezTo>
                <a:cubicBezTo>
                  <a:pt x="235" y="46"/>
                  <a:pt x="235" y="45"/>
                  <a:pt x="236" y="44"/>
                </a:cubicBezTo>
                <a:cubicBezTo>
                  <a:pt x="236" y="43"/>
                  <a:pt x="237" y="42"/>
                  <a:pt x="238" y="42"/>
                </a:cubicBezTo>
                <a:cubicBezTo>
                  <a:pt x="256" y="35"/>
                  <a:pt x="273" y="29"/>
                  <a:pt x="292" y="25"/>
                </a:cubicBezTo>
                <a:cubicBezTo>
                  <a:pt x="293" y="25"/>
                  <a:pt x="294" y="25"/>
                  <a:pt x="295" y="25"/>
                </a:cubicBezTo>
                <a:cubicBezTo>
                  <a:pt x="296" y="26"/>
                  <a:pt x="297" y="27"/>
                  <a:pt x="297" y="28"/>
                </a:cubicBezTo>
                <a:cubicBezTo>
                  <a:pt x="300" y="41"/>
                  <a:pt x="300" y="41"/>
                  <a:pt x="300" y="41"/>
                </a:cubicBezTo>
                <a:cubicBezTo>
                  <a:pt x="300" y="42"/>
                  <a:pt x="300" y="43"/>
                  <a:pt x="299" y="44"/>
                </a:cubicBezTo>
                <a:cubicBezTo>
                  <a:pt x="299" y="45"/>
                  <a:pt x="298" y="46"/>
                  <a:pt x="297" y="46"/>
                </a:cubicBezTo>
                <a:cubicBezTo>
                  <a:pt x="284" y="49"/>
                  <a:pt x="284" y="49"/>
                  <a:pt x="284" y="49"/>
                </a:cubicBezTo>
                <a:cubicBezTo>
                  <a:pt x="273" y="52"/>
                  <a:pt x="267" y="63"/>
                  <a:pt x="270" y="73"/>
                </a:cubicBezTo>
                <a:cubicBezTo>
                  <a:pt x="274" y="85"/>
                  <a:pt x="274" y="85"/>
                  <a:pt x="274" y="85"/>
                </a:cubicBezTo>
                <a:cubicBezTo>
                  <a:pt x="278" y="94"/>
                  <a:pt x="288" y="99"/>
                  <a:pt x="297" y="97"/>
                </a:cubicBezTo>
                <a:cubicBezTo>
                  <a:pt x="304" y="96"/>
                  <a:pt x="311" y="93"/>
                  <a:pt x="318" y="92"/>
                </a:cubicBezTo>
                <a:cubicBezTo>
                  <a:pt x="322" y="92"/>
                  <a:pt x="324" y="88"/>
                  <a:pt x="324" y="84"/>
                </a:cubicBezTo>
                <a:cubicBezTo>
                  <a:pt x="323" y="80"/>
                  <a:pt x="319" y="77"/>
                  <a:pt x="315" y="78"/>
                </a:cubicBezTo>
                <a:cubicBezTo>
                  <a:pt x="308" y="79"/>
                  <a:pt x="300" y="81"/>
                  <a:pt x="293" y="83"/>
                </a:cubicBezTo>
                <a:cubicBezTo>
                  <a:pt x="292" y="83"/>
                  <a:pt x="291" y="83"/>
                  <a:pt x="290" y="83"/>
                </a:cubicBezTo>
                <a:cubicBezTo>
                  <a:pt x="289" y="82"/>
                  <a:pt x="289" y="81"/>
                  <a:pt x="288" y="80"/>
                </a:cubicBezTo>
                <a:cubicBezTo>
                  <a:pt x="285" y="68"/>
                  <a:pt x="285" y="68"/>
                  <a:pt x="285" y="68"/>
                </a:cubicBezTo>
                <a:cubicBezTo>
                  <a:pt x="285" y="67"/>
                  <a:pt x="285" y="66"/>
                  <a:pt x="285" y="65"/>
                </a:cubicBezTo>
                <a:cubicBezTo>
                  <a:pt x="286" y="65"/>
                  <a:pt x="287" y="64"/>
                  <a:pt x="288" y="64"/>
                </a:cubicBezTo>
                <a:cubicBezTo>
                  <a:pt x="300" y="61"/>
                  <a:pt x="300" y="61"/>
                  <a:pt x="300" y="61"/>
                </a:cubicBezTo>
                <a:cubicBezTo>
                  <a:pt x="310" y="57"/>
                  <a:pt x="318" y="49"/>
                  <a:pt x="316" y="38"/>
                </a:cubicBezTo>
                <a:cubicBezTo>
                  <a:pt x="314" y="24"/>
                  <a:pt x="314" y="24"/>
                  <a:pt x="314" y="24"/>
                </a:cubicBezTo>
                <a:cubicBezTo>
                  <a:pt x="312" y="14"/>
                  <a:pt x="300" y="7"/>
                  <a:pt x="288" y="10"/>
                </a:cubicBezTo>
                <a:cubicBezTo>
                  <a:pt x="269" y="15"/>
                  <a:pt x="251" y="21"/>
                  <a:pt x="233" y="28"/>
                </a:cubicBezTo>
                <a:cubicBezTo>
                  <a:pt x="221" y="33"/>
                  <a:pt x="216" y="45"/>
                  <a:pt x="220" y="54"/>
                </a:cubicBezTo>
                <a:lnTo>
                  <a:pt x="257" y="131"/>
                </a:lnTo>
                <a:close/>
                <a:moveTo>
                  <a:pt x="450" y="135"/>
                </a:moveTo>
                <a:cubicBezTo>
                  <a:pt x="489" y="149"/>
                  <a:pt x="526" y="171"/>
                  <a:pt x="555" y="202"/>
                </a:cubicBezTo>
                <a:cubicBezTo>
                  <a:pt x="560" y="208"/>
                  <a:pt x="571" y="207"/>
                  <a:pt x="579" y="201"/>
                </a:cubicBezTo>
                <a:cubicBezTo>
                  <a:pt x="645" y="146"/>
                  <a:pt x="645" y="146"/>
                  <a:pt x="645" y="146"/>
                </a:cubicBezTo>
                <a:cubicBezTo>
                  <a:pt x="653" y="139"/>
                  <a:pt x="652" y="126"/>
                  <a:pt x="644" y="117"/>
                </a:cubicBezTo>
                <a:cubicBezTo>
                  <a:pt x="631" y="103"/>
                  <a:pt x="616" y="90"/>
                  <a:pt x="601" y="78"/>
                </a:cubicBezTo>
                <a:cubicBezTo>
                  <a:pt x="591" y="71"/>
                  <a:pt x="578" y="72"/>
                  <a:pt x="572" y="80"/>
                </a:cubicBezTo>
                <a:cubicBezTo>
                  <a:pt x="564" y="92"/>
                  <a:pt x="564" y="92"/>
                  <a:pt x="564" y="92"/>
                </a:cubicBezTo>
                <a:cubicBezTo>
                  <a:pt x="559" y="100"/>
                  <a:pt x="561" y="112"/>
                  <a:pt x="569" y="119"/>
                </a:cubicBezTo>
                <a:cubicBezTo>
                  <a:pt x="573" y="121"/>
                  <a:pt x="576" y="124"/>
                  <a:pt x="579" y="127"/>
                </a:cubicBezTo>
                <a:cubicBezTo>
                  <a:pt x="580" y="127"/>
                  <a:pt x="581" y="128"/>
                  <a:pt x="581" y="129"/>
                </a:cubicBezTo>
                <a:cubicBezTo>
                  <a:pt x="581" y="130"/>
                  <a:pt x="580" y="131"/>
                  <a:pt x="580" y="132"/>
                </a:cubicBezTo>
                <a:cubicBezTo>
                  <a:pt x="572" y="142"/>
                  <a:pt x="572" y="142"/>
                  <a:pt x="572" y="142"/>
                </a:cubicBezTo>
                <a:cubicBezTo>
                  <a:pt x="571" y="142"/>
                  <a:pt x="570" y="143"/>
                  <a:pt x="569" y="143"/>
                </a:cubicBezTo>
                <a:cubicBezTo>
                  <a:pt x="568" y="143"/>
                  <a:pt x="567" y="143"/>
                  <a:pt x="567" y="142"/>
                </a:cubicBezTo>
                <a:cubicBezTo>
                  <a:pt x="560" y="137"/>
                  <a:pt x="554" y="132"/>
                  <a:pt x="548" y="128"/>
                </a:cubicBezTo>
                <a:cubicBezTo>
                  <a:pt x="544" y="125"/>
                  <a:pt x="540" y="126"/>
                  <a:pt x="538" y="129"/>
                </a:cubicBezTo>
                <a:cubicBezTo>
                  <a:pt x="535" y="133"/>
                  <a:pt x="536" y="137"/>
                  <a:pt x="539" y="140"/>
                </a:cubicBezTo>
                <a:cubicBezTo>
                  <a:pt x="545" y="144"/>
                  <a:pt x="551" y="149"/>
                  <a:pt x="557" y="153"/>
                </a:cubicBezTo>
                <a:cubicBezTo>
                  <a:pt x="564" y="160"/>
                  <a:pt x="575" y="159"/>
                  <a:pt x="583" y="151"/>
                </a:cubicBezTo>
                <a:cubicBezTo>
                  <a:pt x="591" y="142"/>
                  <a:pt x="591" y="142"/>
                  <a:pt x="591" y="142"/>
                </a:cubicBezTo>
                <a:cubicBezTo>
                  <a:pt x="598" y="135"/>
                  <a:pt x="597" y="123"/>
                  <a:pt x="589" y="115"/>
                </a:cubicBezTo>
                <a:cubicBezTo>
                  <a:pt x="586" y="112"/>
                  <a:pt x="582" y="110"/>
                  <a:pt x="578" y="107"/>
                </a:cubicBezTo>
                <a:cubicBezTo>
                  <a:pt x="577" y="106"/>
                  <a:pt x="577" y="105"/>
                  <a:pt x="577" y="104"/>
                </a:cubicBezTo>
                <a:cubicBezTo>
                  <a:pt x="577" y="103"/>
                  <a:pt x="577" y="102"/>
                  <a:pt x="577" y="101"/>
                </a:cubicBezTo>
                <a:cubicBezTo>
                  <a:pt x="586" y="90"/>
                  <a:pt x="586" y="90"/>
                  <a:pt x="586" y="90"/>
                </a:cubicBezTo>
                <a:cubicBezTo>
                  <a:pt x="586" y="89"/>
                  <a:pt x="587" y="89"/>
                  <a:pt x="588" y="89"/>
                </a:cubicBezTo>
                <a:cubicBezTo>
                  <a:pt x="590" y="89"/>
                  <a:pt x="591" y="89"/>
                  <a:pt x="592" y="90"/>
                </a:cubicBezTo>
                <a:cubicBezTo>
                  <a:pt x="607" y="101"/>
                  <a:pt x="620" y="114"/>
                  <a:pt x="633" y="127"/>
                </a:cubicBezTo>
                <a:cubicBezTo>
                  <a:pt x="634" y="128"/>
                  <a:pt x="634" y="129"/>
                  <a:pt x="634" y="130"/>
                </a:cubicBezTo>
                <a:cubicBezTo>
                  <a:pt x="634" y="132"/>
                  <a:pt x="634" y="133"/>
                  <a:pt x="633" y="133"/>
                </a:cubicBezTo>
                <a:cubicBezTo>
                  <a:pt x="571" y="191"/>
                  <a:pt x="571" y="191"/>
                  <a:pt x="571" y="191"/>
                </a:cubicBezTo>
                <a:cubicBezTo>
                  <a:pt x="570" y="192"/>
                  <a:pt x="569" y="192"/>
                  <a:pt x="568" y="192"/>
                </a:cubicBezTo>
                <a:cubicBezTo>
                  <a:pt x="567" y="192"/>
                  <a:pt x="566" y="192"/>
                  <a:pt x="566" y="191"/>
                </a:cubicBezTo>
                <a:cubicBezTo>
                  <a:pt x="536" y="159"/>
                  <a:pt x="496" y="135"/>
                  <a:pt x="455" y="121"/>
                </a:cubicBezTo>
                <a:cubicBezTo>
                  <a:pt x="454" y="121"/>
                  <a:pt x="453" y="120"/>
                  <a:pt x="453" y="119"/>
                </a:cubicBezTo>
                <a:cubicBezTo>
                  <a:pt x="452" y="118"/>
                  <a:pt x="452" y="117"/>
                  <a:pt x="453" y="116"/>
                </a:cubicBezTo>
                <a:cubicBezTo>
                  <a:pt x="478" y="35"/>
                  <a:pt x="478" y="35"/>
                  <a:pt x="478" y="35"/>
                </a:cubicBezTo>
                <a:cubicBezTo>
                  <a:pt x="478" y="34"/>
                  <a:pt x="479" y="33"/>
                  <a:pt x="480" y="33"/>
                </a:cubicBezTo>
                <a:cubicBezTo>
                  <a:pt x="481" y="32"/>
                  <a:pt x="482" y="32"/>
                  <a:pt x="483" y="33"/>
                </a:cubicBezTo>
                <a:cubicBezTo>
                  <a:pt x="501" y="39"/>
                  <a:pt x="518" y="45"/>
                  <a:pt x="535" y="54"/>
                </a:cubicBezTo>
                <a:cubicBezTo>
                  <a:pt x="536" y="55"/>
                  <a:pt x="537" y="55"/>
                  <a:pt x="537" y="56"/>
                </a:cubicBezTo>
                <a:cubicBezTo>
                  <a:pt x="538" y="57"/>
                  <a:pt x="538" y="58"/>
                  <a:pt x="537" y="59"/>
                </a:cubicBezTo>
                <a:cubicBezTo>
                  <a:pt x="531" y="72"/>
                  <a:pt x="531" y="72"/>
                  <a:pt x="531" y="72"/>
                </a:cubicBezTo>
                <a:cubicBezTo>
                  <a:pt x="530" y="73"/>
                  <a:pt x="529" y="73"/>
                  <a:pt x="528" y="74"/>
                </a:cubicBezTo>
                <a:cubicBezTo>
                  <a:pt x="527" y="74"/>
                  <a:pt x="526" y="74"/>
                  <a:pt x="525" y="73"/>
                </a:cubicBezTo>
                <a:cubicBezTo>
                  <a:pt x="513" y="68"/>
                  <a:pt x="513" y="68"/>
                  <a:pt x="513" y="68"/>
                </a:cubicBezTo>
                <a:cubicBezTo>
                  <a:pt x="503" y="62"/>
                  <a:pt x="491" y="68"/>
                  <a:pt x="488" y="77"/>
                </a:cubicBezTo>
                <a:cubicBezTo>
                  <a:pt x="483" y="89"/>
                  <a:pt x="483" y="89"/>
                  <a:pt x="483" y="89"/>
                </a:cubicBezTo>
                <a:cubicBezTo>
                  <a:pt x="480" y="99"/>
                  <a:pt x="484" y="108"/>
                  <a:pt x="492" y="113"/>
                </a:cubicBezTo>
                <a:cubicBezTo>
                  <a:pt x="499" y="116"/>
                  <a:pt x="506" y="119"/>
                  <a:pt x="512" y="123"/>
                </a:cubicBezTo>
                <a:cubicBezTo>
                  <a:pt x="515" y="124"/>
                  <a:pt x="519" y="123"/>
                  <a:pt x="522" y="120"/>
                </a:cubicBezTo>
                <a:cubicBezTo>
                  <a:pt x="524" y="116"/>
                  <a:pt x="523" y="112"/>
                  <a:pt x="519" y="109"/>
                </a:cubicBezTo>
                <a:cubicBezTo>
                  <a:pt x="512" y="106"/>
                  <a:pt x="505" y="103"/>
                  <a:pt x="499" y="99"/>
                </a:cubicBezTo>
                <a:cubicBezTo>
                  <a:pt x="498" y="99"/>
                  <a:pt x="497" y="98"/>
                  <a:pt x="497" y="97"/>
                </a:cubicBezTo>
                <a:cubicBezTo>
                  <a:pt x="496" y="96"/>
                  <a:pt x="496" y="95"/>
                  <a:pt x="497" y="94"/>
                </a:cubicBezTo>
                <a:cubicBezTo>
                  <a:pt x="502" y="83"/>
                  <a:pt x="502" y="83"/>
                  <a:pt x="502" y="83"/>
                </a:cubicBezTo>
                <a:cubicBezTo>
                  <a:pt x="502" y="82"/>
                  <a:pt x="503" y="81"/>
                  <a:pt x="504" y="81"/>
                </a:cubicBezTo>
                <a:cubicBezTo>
                  <a:pt x="505" y="81"/>
                  <a:pt x="506" y="81"/>
                  <a:pt x="507" y="81"/>
                </a:cubicBezTo>
                <a:cubicBezTo>
                  <a:pt x="518" y="87"/>
                  <a:pt x="518" y="87"/>
                  <a:pt x="518" y="87"/>
                </a:cubicBezTo>
                <a:cubicBezTo>
                  <a:pt x="528" y="91"/>
                  <a:pt x="539" y="89"/>
                  <a:pt x="545" y="80"/>
                </a:cubicBezTo>
                <a:cubicBezTo>
                  <a:pt x="552" y="68"/>
                  <a:pt x="552" y="68"/>
                  <a:pt x="552" y="68"/>
                </a:cubicBezTo>
                <a:cubicBezTo>
                  <a:pt x="557" y="59"/>
                  <a:pt x="553" y="46"/>
                  <a:pt x="542" y="41"/>
                </a:cubicBezTo>
                <a:cubicBezTo>
                  <a:pt x="524" y="32"/>
                  <a:pt x="506" y="25"/>
                  <a:pt x="488" y="18"/>
                </a:cubicBezTo>
                <a:cubicBezTo>
                  <a:pt x="476" y="15"/>
                  <a:pt x="464" y="21"/>
                  <a:pt x="461" y="31"/>
                </a:cubicBezTo>
                <a:cubicBezTo>
                  <a:pt x="440" y="113"/>
                  <a:pt x="440" y="113"/>
                  <a:pt x="440" y="113"/>
                </a:cubicBezTo>
                <a:cubicBezTo>
                  <a:pt x="438" y="124"/>
                  <a:pt x="442" y="133"/>
                  <a:pt x="450" y="135"/>
                </a:cubicBezTo>
                <a:close/>
                <a:moveTo>
                  <a:pt x="585" y="241"/>
                </a:moveTo>
                <a:cubicBezTo>
                  <a:pt x="607" y="276"/>
                  <a:pt x="621" y="317"/>
                  <a:pt x="623" y="359"/>
                </a:cubicBezTo>
                <a:cubicBezTo>
                  <a:pt x="623" y="367"/>
                  <a:pt x="632" y="373"/>
                  <a:pt x="642" y="374"/>
                </a:cubicBezTo>
                <a:cubicBezTo>
                  <a:pt x="728" y="374"/>
                  <a:pt x="728" y="374"/>
                  <a:pt x="728" y="374"/>
                </a:cubicBezTo>
                <a:cubicBezTo>
                  <a:pt x="738" y="374"/>
                  <a:pt x="746" y="364"/>
                  <a:pt x="745" y="351"/>
                </a:cubicBezTo>
                <a:cubicBezTo>
                  <a:pt x="745" y="332"/>
                  <a:pt x="741" y="312"/>
                  <a:pt x="738" y="293"/>
                </a:cubicBezTo>
                <a:cubicBezTo>
                  <a:pt x="735" y="281"/>
                  <a:pt x="724" y="274"/>
                  <a:pt x="714" y="277"/>
                </a:cubicBezTo>
                <a:cubicBezTo>
                  <a:pt x="701" y="281"/>
                  <a:pt x="701" y="281"/>
                  <a:pt x="701" y="281"/>
                </a:cubicBezTo>
                <a:cubicBezTo>
                  <a:pt x="691" y="283"/>
                  <a:pt x="685" y="294"/>
                  <a:pt x="687" y="304"/>
                </a:cubicBezTo>
                <a:cubicBezTo>
                  <a:pt x="689" y="308"/>
                  <a:pt x="689" y="313"/>
                  <a:pt x="690" y="317"/>
                </a:cubicBezTo>
                <a:cubicBezTo>
                  <a:pt x="690" y="318"/>
                  <a:pt x="690" y="319"/>
                  <a:pt x="689" y="320"/>
                </a:cubicBezTo>
                <a:cubicBezTo>
                  <a:pt x="688" y="321"/>
                  <a:pt x="688" y="321"/>
                  <a:pt x="687" y="321"/>
                </a:cubicBezTo>
                <a:cubicBezTo>
                  <a:pt x="674" y="323"/>
                  <a:pt x="674" y="323"/>
                  <a:pt x="674" y="323"/>
                </a:cubicBezTo>
                <a:cubicBezTo>
                  <a:pt x="673" y="324"/>
                  <a:pt x="672" y="323"/>
                  <a:pt x="672" y="323"/>
                </a:cubicBezTo>
                <a:cubicBezTo>
                  <a:pt x="671" y="322"/>
                  <a:pt x="670" y="321"/>
                  <a:pt x="670" y="320"/>
                </a:cubicBezTo>
                <a:cubicBezTo>
                  <a:pt x="669" y="312"/>
                  <a:pt x="667" y="305"/>
                  <a:pt x="665" y="297"/>
                </a:cubicBezTo>
                <a:cubicBezTo>
                  <a:pt x="664" y="293"/>
                  <a:pt x="660" y="291"/>
                  <a:pt x="656" y="292"/>
                </a:cubicBezTo>
                <a:cubicBezTo>
                  <a:pt x="652" y="293"/>
                  <a:pt x="650" y="297"/>
                  <a:pt x="650" y="301"/>
                </a:cubicBezTo>
                <a:cubicBezTo>
                  <a:pt x="652" y="308"/>
                  <a:pt x="655" y="315"/>
                  <a:pt x="655" y="323"/>
                </a:cubicBezTo>
                <a:cubicBezTo>
                  <a:pt x="657" y="332"/>
                  <a:pt x="666" y="339"/>
                  <a:pt x="677" y="338"/>
                </a:cubicBezTo>
                <a:cubicBezTo>
                  <a:pt x="689" y="336"/>
                  <a:pt x="689" y="336"/>
                  <a:pt x="689" y="336"/>
                </a:cubicBezTo>
                <a:cubicBezTo>
                  <a:pt x="699" y="335"/>
                  <a:pt x="706" y="325"/>
                  <a:pt x="704" y="314"/>
                </a:cubicBezTo>
                <a:cubicBezTo>
                  <a:pt x="704" y="310"/>
                  <a:pt x="703" y="305"/>
                  <a:pt x="702" y="301"/>
                </a:cubicBezTo>
                <a:cubicBezTo>
                  <a:pt x="702" y="300"/>
                  <a:pt x="702" y="299"/>
                  <a:pt x="702" y="298"/>
                </a:cubicBezTo>
                <a:cubicBezTo>
                  <a:pt x="703" y="297"/>
                  <a:pt x="704" y="297"/>
                  <a:pt x="705" y="296"/>
                </a:cubicBezTo>
                <a:cubicBezTo>
                  <a:pt x="718" y="293"/>
                  <a:pt x="718" y="293"/>
                  <a:pt x="718" y="293"/>
                </a:cubicBezTo>
                <a:cubicBezTo>
                  <a:pt x="719" y="293"/>
                  <a:pt x="720" y="293"/>
                  <a:pt x="721" y="294"/>
                </a:cubicBezTo>
                <a:cubicBezTo>
                  <a:pt x="722" y="294"/>
                  <a:pt x="723" y="295"/>
                  <a:pt x="723" y="297"/>
                </a:cubicBezTo>
                <a:cubicBezTo>
                  <a:pt x="726" y="315"/>
                  <a:pt x="730" y="333"/>
                  <a:pt x="731" y="352"/>
                </a:cubicBezTo>
                <a:cubicBezTo>
                  <a:pt x="731" y="353"/>
                  <a:pt x="730" y="354"/>
                  <a:pt x="730" y="355"/>
                </a:cubicBezTo>
                <a:cubicBezTo>
                  <a:pt x="729" y="356"/>
                  <a:pt x="728" y="357"/>
                  <a:pt x="727" y="357"/>
                </a:cubicBezTo>
                <a:cubicBezTo>
                  <a:pt x="642" y="361"/>
                  <a:pt x="642" y="361"/>
                  <a:pt x="642" y="361"/>
                </a:cubicBezTo>
                <a:cubicBezTo>
                  <a:pt x="641" y="361"/>
                  <a:pt x="640" y="360"/>
                  <a:pt x="639" y="360"/>
                </a:cubicBezTo>
                <a:cubicBezTo>
                  <a:pt x="638" y="359"/>
                  <a:pt x="638" y="359"/>
                  <a:pt x="638" y="358"/>
                </a:cubicBezTo>
                <a:cubicBezTo>
                  <a:pt x="636" y="313"/>
                  <a:pt x="621" y="270"/>
                  <a:pt x="598" y="233"/>
                </a:cubicBezTo>
                <a:cubicBezTo>
                  <a:pt x="597" y="232"/>
                  <a:pt x="597" y="231"/>
                  <a:pt x="597" y="230"/>
                </a:cubicBezTo>
                <a:cubicBezTo>
                  <a:pt x="598" y="229"/>
                  <a:pt x="598" y="228"/>
                  <a:pt x="599" y="228"/>
                </a:cubicBezTo>
                <a:cubicBezTo>
                  <a:pt x="671" y="181"/>
                  <a:pt x="671" y="181"/>
                  <a:pt x="671" y="181"/>
                </a:cubicBezTo>
                <a:cubicBezTo>
                  <a:pt x="672" y="181"/>
                  <a:pt x="673" y="181"/>
                  <a:pt x="674" y="181"/>
                </a:cubicBezTo>
                <a:cubicBezTo>
                  <a:pt x="675" y="181"/>
                  <a:pt x="676" y="182"/>
                  <a:pt x="676" y="183"/>
                </a:cubicBezTo>
                <a:cubicBezTo>
                  <a:pt x="687" y="199"/>
                  <a:pt x="695" y="216"/>
                  <a:pt x="703" y="233"/>
                </a:cubicBezTo>
                <a:cubicBezTo>
                  <a:pt x="703" y="234"/>
                  <a:pt x="703" y="235"/>
                  <a:pt x="703" y="236"/>
                </a:cubicBezTo>
                <a:cubicBezTo>
                  <a:pt x="702" y="237"/>
                  <a:pt x="702" y="238"/>
                  <a:pt x="701" y="238"/>
                </a:cubicBezTo>
                <a:cubicBezTo>
                  <a:pt x="688" y="244"/>
                  <a:pt x="688" y="244"/>
                  <a:pt x="688" y="244"/>
                </a:cubicBezTo>
                <a:cubicBezTo>
                  <a:pt x="687" y="244"/>
                  <a:pt x="686" y="244"/>
                  <a:pt x="685" y="243"/>
                </a:cubicBezTo>
                <a:cubicBezTo>
                  <a:pt x="684" y="243"/>
                  <a:pt x="683" y="242"/>
                  <a:pt x="683" y="241"/>
                </a:cubicBezTo>
                <a:cubicBezTo>
                  <a:pt x="677" y="229"/>
                  <a:pt x="677" y="229"/>
                  <a:pt x="677" y="229"/>
                </a:cubicBezTo>
                <a:cubicBezTo>
                  <a:pt x="672" y="219"/>
                  <a:pt x="661" y="215"/>
                  <a:pt x="652" y="220"/>
                </a:cubicBezTo>
                <a:cubicBezTo>
                  <a:pt x="641" y="226"/>
                  <a:pt x="641" y="226"/>
                  <a:pt x="641" y="226"/>
                </a:cubicBezTo>
                <a:cubicBezTo>
                  <a:pt x="632" y="231"/>
                  <a:pt x="628" y="242"/>
                  <a:pt x="632" y="251"/>
                </a:cubicBezTo>
                <a:cubicBezTo>
                  <a:pt x="635" y="257"/>
                  <a:pt x="638" y="264"/>
                  <a:pt x="641" y="270"/>
                </a:cubicBezTo>
                <a:cubicBezTo>
                  <a:pt x="642" y="274"/>
                  <a:pt x="646" y="276"/>
                  <a:pt x="650" y="274"/>
                </a:cubicBezTo>
                <a:cubicBezTo>
                  <a:pt x="654" y="273"/>
                  <a:pt x="656" y="269"/>
                  <a:pt x="655" y="265"/>
                </a:cubicBezTo>
                <a:cubicBezTo>
                  <a:pt x="652" y="258"/>
                  <a:pt x="649" y="251"/>
                  <a:pt x="646" y="244"/>
                </a:cubicBezTo>
                <a:cubicBezTo>
                  <a:pt x="645" y="243"/>
                  <a:pt x="645" y="242"/>
                  <a:pt x="645" y="241"/>
                </a:cubicBezTo>
                <a:cubicBezTo>
                  <a:pt x="646" y="240"/>
                  <a:pt x="646" y="240"/>
                  <a:pt x="647" y="239"/>
                </a:cubicBezTo>
                <a:cubicBezTo>
                  <a:pt x="658" y="234"/>
                  <a:pt x="658" y="234"/>
                  <a:pt x="658" y="234"/>
                </a:cubicBezTo>
                <a:cubicBezTo>
                  <a:pt x="659" y="233"/>
                  <a:pt x="660" y="233"/>
                  <a:pt x="661" y="234"/>
                </a:cubicBezTo>
                <a:cubicBezTo>
                  <a:pt x="662" y="234"/>
                  <a:pt x="663" y="235"/>
                  <a:pt x="664" y="236"/>
                </a:cubicBezTo>
                <a:cubicBezTo>
                  <a:pt x="669" y="247"/>
                  <a:pt x="669" y="247"/>
                  <a:pt x="669" y="247"/>
                </a:cubicBezTo>
                <a:cubicBezTo>
                  <a:pt x="673" y="257"/>
                  <a:pt x="684" y="262"/>
                  <a:pt x="694" y="259"/>
                </a:cubicBezTo>
                <a:cubicBezTo>
                  <a:pt x="707" y="254"/>
                  <a:pt x="707" y="254"/>
                  <a:pt x="707" y="254"/>
                </a:cubicBezTo>
                <a:cubicBezTo>
                  <a:pt x="716" y="251"/>
                  <a:pt x="721" y="238"/>
                  <a:pt x="716" y="227"/>
                </a:cubicBezTo>
                <a:cubicBezTo>
                  <a:pt x="708" y="209"/>
                  <a:pt x="700" y="191"/>
                  <a:pt x="689" y="175"/>
                </a:cubicBezTo>
                <a:cubicBezTo>
                  <a:pt x="683" y="164"/>
                  <a:pt x="670" y="161"/>
                  <a:pt x="661" y="167"/>
                </a:cubicBezTo>
                <a:cubicBezTo>
                  <a:pt x="592" y="217"/>
                  <a:pt x="592" y="217"/>
                  <a:pt x="592" y="217"/>
                </a:cubicBezTo>
                <a:cubicBezTo>
                  <a:pt x="583" y="223"/>
                  <a:pt x="581" y="233"/>
                  <a:pt x="585" y="241"/>
                </a:cubicBezTo>
                <a:close/>
                <a:moveTo>
                  <a:pt x="373" y="150"/>
                </a:moveTo>
                <a:cubicBezTo>
                  <a:pt x="250" y="150"/>
                  <a:pt x="150" y="250"/>
                  <a:pt x="150" y="374"/>
                </a:cubicBezTo>
                <a:cubicBezTo>
                  <a:pt x="150" y="497"/>
                  <a:pt x="250" y="597"/>
                  <a:pt x="373" y="597"/>
                </a:cubicBezTo>
                <a:cubicBezTo>
                  <a:pt x="497" y="597"/>
                  <a:pt x="596" y="497"/>
                  <a:pt x="596" y="374"/>
                </a:cubicBezTo>
                <a:cubicBezTo>
                  <a:pt x="596" y="250"/>
                  <a:pt x="497" y="150"/>
                  <a:pt x="373" y="150"/>
                </a:cubicBezTo>
                <a:close/>
                <a:moveTo>
                  <a:pt x="517" y="517"/>
                </a:moveTo>
                <a:cubicBezTo>
                  <a:pt x="480" y="554"/>
                  <a:pt x="429" y="577"/>
                  <a:pt x="373" y="577"/>
                </a:cubicBezTo>
                <a:cubicBezTo>
                  <a:pt x="317" y="577"/>
                  <a:pt x="266" y="554"/>
                  <a:pt x="229" y="517"/>
                </a:cubicBezTo>
                <a:cubicBezTo>
                  <a:pt x="193" y="481"/>
                  <a:pt x="170" y="430"/>
                  <a:pt x="170" y="374"/>
                </a:cubicBezTo>
                <a:cubicBezTo>
                  <a:pt x="170" y="317"/>
                  <a:pt x="193" y="267"/>
                  <a:pt x="229" y="230"/>
                </a:cubicBezTo>
                <a:cubicBezTo>
                  <a:pt x="266" y="193"/>
                  <a:pt x="317" y="170"/>
                  <a:pt x="373" y="170"/>
                </a:cubicBezTo>
                <a:cubicBezTo>
                  <a:pt x="429" y="170"/>
                  <a:pt x="480" y="193"/>
                  <a:pt x="517" y="230"/>
                </a:cubicBezTo>
                <a:cubicBezTo>
                  <a:pt x="554" y="267"/>
                  <a:pt x="577" y="317"/>
                  <a:pt x="577" y="374"/>
                </a:cubicBezTo>
                <a:cubicBezTo>
                  <a:pt x="577" y="430"/>
                  <a:pt x="554" y="481"/>
                  <a:pt x="517" y="517"/>
                </a:cubicBezTo>
                <a:close/>
              </a:path>
            </a:pathLst>
          </a:custGeom>
          <a:solidFill>
            <a:srgbClr val="E6E6E6">
              <a:alpha val="30196"/>
            </a:srgbClr>
          </a:solidFill>
          <a:ln>
            <a:noFill/>
          </a:ln>
        </p:spPr>
        <p:txBody>
          <a:bodyPr vert="horz" wrap="square" lIns="91440" tIns="45720" rIns="91440" bIns="45720" numCol="1" anchor="t" anchorCtr="0" compatLnSpc="1"/>
          <a:lstStyle/>
          <a:p>
            <a:endParaRPr lang="zh-CN" altLang="en-US"/>
          </a:p>
        </p:txBody>
      </p:sp>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2988911" y="-59954"/>
            <a:ext cx="6065129" cy="6112985"/>
          </a:xfrm>
          <a:prstGeom prst="rect">
            <a:avLst/>
          </a:prstGeom>
        </p:spPr>
      </p:pic>
      <p:pic>
        <p:nvPicPr>
          <p:cNvPr id="8" name="图片 7"/>
          <p:cNvPicPr>
            <a:picLocks noChangeAspect="1"/>
          </p:cNvPicPr>
          <p:nvPr/>
        </p:nvPicPr>
        <p:blipFill>
          <a:blip r:embed="rId2"/>
          <a:stretch>
            <a:fillRect/>
          </a:stretch>
        </p:blipFill>
        <p:spPr>
          <a:xfrm flipH="1">
            <a:off x="0" y="0"/>
            <a:ext cx="2353519" cy="3335224"/>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8417" y="3449359"/>
            <a:ext cx="1771342" cy="814157"/>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2029" y="-113066"/>
            <a:ext cx="2001291" cy="919848"/>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88" y="4996781"/>
            <a:ext cx="2318630" cy="1065706"/>
          </a:xfrm>
          <a:prstGeom prst="rect">
            <a:avLst/>
          </a:prstGeom>
        </p:spPr>
      </p:pic>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24506" y="109136"/>
            <a:ext cx="3035701" cy="1395291"/>
          </a:xfrm>
          <a:prstGeom prst="rect">
            <a:avLst/>
          </a:prstGeom>
        </p:spPr>
      </p:pic>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857" y="928202"/>
            <a:ext cx="1608716" cy="739410"/>
          </a:xfrm>
          <a:prstGeom prst="rect">
            <a:avLst/>
          </a:prstGeom>
        </p:spPr>
      </p:pic>
      <p:pic>
        <p:nvPicPr>
          <p:cNvPr id="14" name="Picture 4" descr="D:\Personal\Desktop\Nipic_20991718_20150617180623212143.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a:fillRect/>
          </a:stretch>
        </p:blipFill>
        <p:spPr bwMode="auto">
          <a:xfrm>
            <a:off x="11351419" y="0"/>
            <a:ext cx="865187"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媒体1">
            <a:hlinkClick r:id="" action="ppaction://media"/>
          </p:cNvPr>
          <p:cNvPicPr>
            <a:picLocks noChangeAspect="1"/>
          </p:cNvPicPr>
          <p:nvPr>
            <a:audioFile r:link="rId5"/>
            <p:extLst>
              <p:ext uri="{DAA4B4D4-6D71-4841-9C94-3DE7FCFB9230}">
                <p14:media xmlns:p14="http://schemas.microsoft.com/office/powerpoint/2010/main" r:embed="rId6"/>
              </p:ext>
            </p:extLst>
          </p:nvPr>
        </p:nvPicPr>
        <p:blipFill>
          <a:blip r:embed="rId7" cstate="print"/>
          <a:stretch>
            <a:fillRect/>
          </a:stretch>
        </p:blipFill>
        <p:spPr>
          <a:xfrm>
            <a:off x="220126" y="-966296"/>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advTm="2483">
        <p:random/>
      </p:transition>
    </mc:Choice>
    <mc:Fallback>
      <p:transition advTm="2483">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par>
                          <p:cTn id="10" fill="hold">
                            <p:stCondLst>
                              <p:cond delay="0"/>
                            </p:stCondLst>
                            <p:childTnLst>
                              <p:par>
                                <p:cTn id="11" presetID="42"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36"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7"/>
          <p:cNvSpPr>
            <a:spLocks noEditPoints="1"/>
          </p:cNvSpPr>
          <p:nvPr/>
        </p:nvSpPr>
        <p:spPr bwMode="auto">
          <a:xfrm>
            <a:off x="6506193" y="-661496"/>
            <a:ext cx="8360182" cy="8370946"/>
          </a:xfrm>
          <a:custGeom>
            <a:avLst/>
            <a:gdLst>
              <a:gd name="T0" fmla="*/ 684 w 746"/>
              <a:gd name="T1" fmla="*/ 513 h 748"/>
              <a:gd name="T2" fmla="*/ 632 w 746"/>
              <a:gd name="T3" fmla="*/ 496 h 748"/>
              <a:gd name="T4" fmla="*/ 691 w 746"/>
              <a:gd name="T5" fmla="*/ 539 h 748"/>
              <a:gd name="T6" fmla="*/ 725 w 746"/>
              <a:gd name="T7" fmla="*/ 418 h 748"/>
              <a:gd name="T8" fmla="*/ 685 w 746"/>
              <a:gd name="T9" fmla="*/ 435 h 748"/>
              <a:gd name="T10" fmla="*/ 684 w 746"/>
              <a:gd name="T11" fmla="*/ 452 h 748"/>
              <a:gd name="T12" fmla="*/ 431 w 746"/>
              <a:gd name="T13" fmla="*/ 617 h 748"/>
              <a:gd name="T14" fmla="*/ 479 w 746"/>
              <a:gd name="T15" fmla="*/ 673 h 748"/>
              <a:gd name="T16" fmla="*/ 489 w 746"/>
              <a:gd name="T17" fmla="*/ 689 h 748"/>
              <a:gd name="T18" fmla="*/ 433 w 746"/>
              <a:gd name="T19" fmla="*/ 636 h 748"/>
              <a:gd name="T20" fmla="*/ 566 w 746"/>
              <a:gd name="T21" fmla="*/ 674 h 748"/>
              <a:gd name="T22" fmla="*/ 519 w 746"/>
              <a:gd name="T23" fmla="*/ 629 h 748"/>
              <a:gd name="T24" fmla="*/ 549 w 746"/>
              <a:gd name="T25" fmla="*/ 681 h 748"/>
              <a:gd name="T26" fmla="*/ 206 w 746"/>
              <a:gd name="T27" fmla="*/ 707 h 748"/>
              <a:gd name="T28" fmla="*/ 271 w 746"/>
              <a:gd name="T29" fmla="*/ 657 h 748"/>
              <a:gd name="T30" fmla="*/ 274 w 746"/>
              <a:gd name="T31" fmla="*/ 699 h 748"/>
              <a:gd name="T32" fmla="*/ 383 w 746"/>
              <a:gd name="T33" fmla="*/ 638 h 748"/>
              <a:gd name="T34" fmla="*/ 330 w 746"/>
              <a:gd name="T35" fmla="*/ 708 h 748"/>
              <a:gd name="T36" fmla="*/ 352 w 746"/>
              <a:gd name="T37" fmla="*/ 675 h 748"/>
              <a:gd name="T38" fmla="*/ 408 w 746"/>
              <a:gd name="T39" fmla="*/ 726 h 748"/>
              <a:gd name="T40" fmla="*/ 102 w 746"/>
              <a:gd name="T41" fmla="*/ 546 h 748"/>
              <a:gd name="T42" fmla="*/ 125 w 746"/>
              <a:gd name="T43" fmla="*/ 518 h 748"/>
              <a:gd name="T44" fmla="*/ 45 w 746"/>
              <a:gd name="T45" fmla="*/ 516 h 748"/>
              <a:gd name="T46" fmla="*/ 157 w 746"/>
              <a:gd name="T47" fmla="*/ 657 h 748"/>
              <a:gd name="T48" fmla="*/ 172 w 746"/>
              <a:gd name="T49" fmla="*/ 604 h 748"/>
              <a:gd name="T50" fmla="*/ 148 w 746"/>
              <a:gd name="T51" fmla="*/ 603 h 748"/>
              <a:gd name="T52" fmla="*/ 129 w 746"/>
              <a:gd name="T53" fmla="*/ 426 h 748"/>
              <a:gd name="T54" fmla="*/ 58 w 746"/>
              <a:gd name="T55" fmla="*/ 316 h 748"/>
              <a:gd name="T56" fmla="*/ 64 w 746"/>
              <a:gd name="T57" fmla="*/ 301 h 748"/>
              <a:gd name="T58" fmla="*/ 35 w 746"/>
              <a:gd name="T59" fmla="*/ 268 h 748"/>
              <a:gd name="T60" fmla="*/ 16 w 746"/>
              <a:gd name="T61" fmla="*/ 393 h 748"/>
              <a:gd name="T62" fmla="*/ 87 w 746"/>
              <a:gd name="T63" fmla="*/ 379 h 748"/>
              <a:gd name="T64" fmla="*/ 33 w 746"/>
              <a:gd name="T65" fmla="*/ 372 h 748"/>
              <a:gd name="T66" fmla="*/ 239 w 746"/>
              <a:gd name="T67" fmla="*/ 141 h 748"/>
              <a:gd name="T68" fmla="*/ 179 w 746"/>
              <a:gd name="T69" fmla="*/ 138 h 748"/>
              <a:gd name="T70" fmla="*/ 146 w 746"/>
              <a:gd name="T71" fmla="*/ 125 h 748"/>
              <a:gd name="T72" fmla="*/ 229 w 746"/>
              <a:gd name="T73" fmla="*/ 150 h 748"/>
              <a:gd name="T74" fmla="*/ 92 w 746"/>
              <a:gd name="T75" fmla="*/ 158 h 748"/>
              <a:gd name="T76" fmla="*/ 139 w 746"/>
              <a:gd name="T77" fmla="*/ 184 h 748"/>
              <a:gd name="T78" fmla="*/ 75 w 746"/>
              <a:gd name="T79" fmla="*/ 150 h 748"/>
              <a:gd name="T80" fmla="*/ 337 w 746"/>
              <a:gd name="T81" fmla="*/ 21 h 748"/>
              <a:gd name="T82" fmla="*/ 342 w 746"/>
              <a:gd name="T83" fmla="*/ 81 h 748"/>
              <a:gd name="T84" fmla="*/ 355 w 746"/>
              <a:gd name="T85" fmla="*/ 17 h 748"/>
              <a:gd name="T86" fmla="*/ 269 w 746"/>
              <a:gd name="T87" fmla="*/ 126 h 748"/>
              <a:gd name="T88" fmla="*/ 284 w 746"/>
              <a:gd name="T89" fmla="*/ 49 h 748"/>
              <a:gd name="T90" fmla="*/ 285 w 746"/>
              <a:gd name="T91" fmla="*/ 68 h 748"/>
              <a:gd name="T92" fmla="*/ 450 w 746"/>
              <a:gd name="T93" fmla="*/ 135 h 748"/>
              <a:gd name="T94" fmla="*/ 581 w 746"/>
              <a:gd name="T95" fmla="*/ 129 h 748"/>
              <a:gd name="T96" fmla="*/ 591 w 746"/>
              <a:gd name="T97" fmla="*/ 142 h 748"/>
              <a:gd name="T98" fmla="*/ 633 w 746"/>
              <a:gd name="T99" fmla="*/ 133 h 748"/>
              <a:gd name="T100" fmla="*/ 535 w 746"/>
              <a:gd name="T101" fmla="*/ 54 h 748"/>
              <a:gd name="T102" fmla="*/ 512 w 746"/>
              <a:gd name="T103" fmla="*/ 123 h 748"/>
              <a:gd name="T104" fmla="*/ 545 w 746"/>
              <a:gd name="T105" fmla="*/ 80 h 748"/>
              <a:gd name="T106" fmla="*/ 728 w 746"/>
              <a:gd name="T107" fmla="*/ 374 h 748"/>
              <a:gd name="T108" fmla="*/ 672 w 746"/>
              <a:gd name="T109" fmla="*/ 323 h 748"/>
              <a:gd name="T110" fmla="*/ 702 w 746"/>
              <a:gd name="T111" fmla="*/ 298 h 748"/>
              <a:gd name="T112" fmla="*/ 638 w 746"/>
              <a:gd name="T113" fmla="*/ 358 h 748"/>
              <a:gd name="T114" fmla="*/ 688 w 746"/>
              <a:gd name="T115" fmla="*/ 244 h 748"/>
              <a:gd name="T116" fmla="*/ 646 w 746"/>
              <a:gd name="T117" fmla="*/ 244 h 748"/>
              <a:gd name="T118" fmla="*/ 689 w 746"/>
              <a:gd name="T119" fmla="*/ 175 h 748"/>
              <a:gd name="T120" fmla="*/ 373 w 746"/>
              <a:gd name="T121" fmla="*/ 577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6" h="748">
                <a:moveTo>
                  <a:pt x="726" y="401"/>
                </a:moveTo>
                <a:cubicBezTo>
                  <a:pt x="641" y="394"/>
                  <a:pt x="641" y="394"/>
                  <a:pt x="641" y="394"/>
                </a:cubicBezTo>
                <a:cubicBezTo>
                  <a:pt x="631" y="394"/>
                  <a:pt x="623" y="400"/>
                  <a:pt x="621" y="408"/>
                </a:cubicBezTo>
                <a:cubicBezTo>
                  <a:pt x="615" y="449"/>
                  <a:pt x="600" y="489"/>
                  <a:pt x="574" y="522"/>
                </a:cubicBezTo>
                <a:cubicBezTo>
                  <a:pt x="569" y="529"/>
                  <a:pt x="572" y="540"/>
                  <a:pt x="579" y="546"/>
                </a:cubicBezTo>
                <a:cubicBezTo>
                  <a:pt x="645" y="601"/>
                  <a:pt x="645" y="601"/>
                  <a:pt x="645" y="601"/>
                </a:cubicBezTo>
                <a:cubicBezTo>
                  <a:pt x="653" y="608"/>
                  <a:pt x="665" y="606"/>
                  <a:pt x="673" y="596"/>
                </a:cubicBezTo>
                <a:cubicBezTo>
                  <a:pt x="685" y="580"/>
                  <a:pt x="695" y="563"/>
                  <a:pt x="704" y="546"/>
                </a:cubicBezTo>
                <a:cubicBezTo>
                  <a:pt x="709" y="535"/>
                  <a:pt x="706" y="523"/>
                  <a:pt x="697" y="518"/>
                </a:cubicBezTo>
                <a:cubicBezTo>
                  <a:pt x="684" y="513"/>
                  <a:pt x="684" y="513"/>
                  <a:pt x="684" y="513"/>
                </a:cubicBezTo>
                <a:cubicBezTo>
                  <a:pt x="674" y="509"/>
                  <a:pt x="663" y="513"/>
                  <a:pt x="658" y="522"/>
                </a:cubicBezTo>
                <a:cubicBezTo>
                  <a:pt x="657" y="526"/>
                  <a:pt x="654" y="530"/>
                  <a:pt x="652" y="534"/>
                </a:cubicBezTo>
                <a:cubicBezTo>
                  <a:pt x="652" y="535"/>
                  <a:pt x="651" y="535"/>
                  <a:pt x="650" y="535"/>
                </a:cubicBezTo>
                <a:cubicBezTo>
                  <a:pt x="649" y="536"/>
                  <a:pt x="648" y="536"/>
                  <a:pt x="647" y="535"/>
                </a:cubicBezTo>
                <a:cubicBezTo>
                  <a:pt x="636" y="529"/>
                  <a:pt x="636" y="529"/>
                  <a:pt x="636" y="529"/>
                </a:cubicBezTo>
                <a:cubicBezTo>
                  <a:pt x="635" y="528"/>
                  <a:pt x="635" y="527"/>
                  <a:pt x="634" y="526"/>
                </a:cubicBezTo>
                <a:cubicBezTo>
                  <a:pt x="634" y="525"/>
                  <a:pt x="634" y="525"/>
                  <a:pt x="635" y="524"/>
                </a:cubicBezTo>
                <a:cubicBezTo>
                  <a:pt x="639" y="517"/>
                  <a:pt x="642" y="510"/>
                  <a:pt x="646" y="503"/>
                </a:cubicBezTo>
                <a:cubicBezTo>
                  <a:pt x="648" y="499"/>
                  <a:pt x="646" y="495"/>
                  <a:pt x="642" y="493"/>
                </a:cubicBezTo>
                <a:cubicBezTo>
                  <a:pt x="638" y="491"/>
                  <a:pt x="634" y="493"/>
                  <a:pt x="632" y="496"/>
                </a:cubicBezTo>
                <a:cubicBezTo>
                  <a:pt x="629" y="503"/>
                  <a:pt x="626" y="510"/>
                  <a:pt x="622" y="516"/>
                </a:cubicBezTo>
                <a:cubicBezTo>
                  <a:pt x="617" y="524"/>
                  <a:pt x="620" y="535"/>
                  <a:pt x="629" y="541"/>
                </a:cubicBezTo>
                <a:cubicBezTo>
                  <a:pt x="639" y="548"/>
                  <a:pt x="639" y="548"/>
                  <a:pt x="639" y="548"/>
                </a:cubicBezTo>
                <a:cubicBezTo>
                  <a:pt x="648" y="554"/>
                  <a:pt x="659" y="551"/>
                  <a:pt x="665" y="541"/>
                </a:cubicBezTo>
                <a:cubicBezTo>
                  <a:pt x="667" y="537"/>
                  <a:pt x="670" y="533"/>
                  <a:pt x="672" y="529"/>
                </a:cubicBezTo>
                <a:cubicBezTo>
                  <a:pt x="672" y="528"/>
                  <a:pt x="673" y="528"/>
                  <a:pt x="674" y="527"/>
                </a:cubicBezTo>
                <a:cubicBezTo>
                  <a:pt x="675" y="527"/>
                  <a:pt x="676" y="527"/>
                  <a:pt x="677" y="527"/>
                </a:cubicBezTo>
                <a:cubicBezTo>
                  <a:pt x="689" y="534"/>
                  <a:pt x="689" y="534"/>
                  <a:pt x="689" y="534"/>
                </a:cubicBezTo>
                <a:cubicBezTo>
                  <a:pt x="690" y="534"/>
                  <a:pt x="691" y="535"/>
                  <a:pt x="691" y="536"/>
                </a:cubicBezTo>
                <a:cubicBezTo>
                  <a:pt x="691" y="537"/>
                  <a:pt x="691" y="538"/>
                  <a:pt x="691" y="539"/>
                </a:cubicBezTo>
                <a:cubicBezTo>
                  <a:pt x="682" y="556"/>
                  <a:pt x="672" y="572"/>
                  <a:pt x="661" y="587"/>
                </a:cubicBezTo>
                <a:cubicBezTo>
                  <a:pt x="660" y="588"/>
                  <a:pt x="659" y="588"/>
                  <a:pt x="658" y="589"/>
                </a:cubicBezTo>
                <a:cubicBezTo>
                  <a:pt x="657" y="589"/>
                  <a:pt x="656" y="589"/>
                  <a:pt x="655" y="588"/>
                </a:cubicBezTo>
                <a:cubicBezTo>
                  <a:pt x="587" y="536"/>
                  <a:pt x="587" y="536"/>
                  <a:pt x="587" y="536"/>
                </a:cubicBezTo>
                <a:cubicBezTo>
                  <a:pt x="586" y="536"/>
                  <a:pt x="586" y="535"/>
                  <a:pt x="586" y="534"/>
                </a:cubicBezTo>
                <a:cubicBezTo>
                  <a:pt x="585" y="533"/>
                  <a:pt x="586" y="532"/>
                  <a:pt x="586" y="531"/>
                </a:cubicBezTo>
                <a:cubicBezTo>
                  <a:pt x="613" y="496"/>
                  <a:pt x="630" y="454"/>
                  <a:pt x="636" y="410"/>
                </a:cubicBezTo>
                <a:cubicBezTo>
                  <a:pt x="636" y="409"/>
                  <a:pt x="636" y="408"/>
                  <a:pt x="637" y="408"/>
                </a:cubicBezTo>
                <a:cubicBezTo>
                  <a:pt x="638" y="407"/>
                  <a:pt x="639" y="407"/>
                  <a:pt x="640" y="407"/>
                </a:cubicBezTo>
                <a:cubicBezTo>
                  <a:pt x="725" y="418"/>
                  <a:pt x="725" y="418"/>
                  <a:pt x="725" y="418"/>
                </a:cubicBezTo>
                <a:cubicBezTo>
                  <a:pt x="726" y="418"/>
                  <a:pt x="727" y="418"/>
                  <a:pt x="727" y="419"/>
                </a:cubicBezTo>
                <a:cubicBezTo>
                  <a:pt x="728" y="420"/>
                  <a:pt x="728" y="421"/>
                  <a:pt x="728" y="422"/>
                </a:cubicBezTo>
                <a:cubicBezTo>
                  <a:pt x="726" y="441"/>
                  <a:pt x="721" y="459"/>
                  <a:pt x="716" y="477"/>
                </a:cubicBezTo>
                <a:cubicBezTo>
                  <a:pt x="716" y="479"/>
                  <a:pt x="715" y="479"/>
                  <a:pt x="714" y="480"/>
                </a:cubicBezTo>
                <a:cubicBezTo>
                  <a:pt x="713" y="481"/>
                  <a:pt x="712" y="481"/>
                  <a:pt x="711" y="480"/>
                </a:cubicBezTo>
                <a:cubicBezTo>
                  <a:pt x="698" y="476"/>
                  <a:pt x="698" y="476"/>
                  <a:pt x="698" y="476"/>
                </a:cubicBezTo>
                <a:cubicBezTo>
                  <a:pt x="697" y="476"/>
                  <a:pt x="696" y="475"/>
                  <a:pt x="696" y="474"/>
                </a:cubicBezTo>
                <a:cubicBezTo>
                  <a:pt x="695" y="473"/>
                  <a:pt x="695" y="472"/>
                  <a:pt x="695" y="471"/>
                </a:cubicBezTo>
                <a:cubicBezTo>
                  <a:pt x="699" y="458"/>
                  <a:pt x="699" y="458"/>
                  <a:pt x="699" y="458"/>
                </a:cubicBezTo>
                <a:cubicBezTo>
                  <a:pt x="702" y="447"/>
                  <a:pt x="696" y="437"/>
                  <a:pt x="685" y="435"/>
                </a:cubicBezTo>
                <a:cubicBezTo>
                  <a:pt x="673" y="433"/>
                  <a:pt x="673" y="433"/>
                  <a:pt x="673" y="433"/>
                </a:cubicBezTo>
                <a:cubicBezTo>
                  <a:pt x="663" y="431"/>
                  <a:pt x="653" y="437"/>
                  <a:pt x="651" y="446"/>
                </a:cubicBezTo>
                <a:cubicBezTo>
                  <a:pt x="649" y="453"/>
                  <a:pt x="647" y="460"/>
                  <a:pt x="644" y="467"/>
                </a:cubicBezTo>
                <a:cubicBezTo>
                  <a:pt x="643" y="470"/>
                  <a:pt x="645" y="474"/>
                  <a:pt x="649" y="476"/>
                </a:cubicBezTo>
                <a:cubicBezTo>
                  <a:pt x="653" y="477"/>
                  <a:pt x="657" y="475"/>
                  <a:pt x="659" y="471"/>
                </a:cubicBezTo>
                <a:cubicBezTo>
                  <a:pt x="661" y="464"/>
                  <a:pt x="663" y="457"/>
                  <a:pt x="665" y="449"/>
                </a:cubicBezTo>
                <a:cubicBezTo>
                  <a:pt x="665" y="448"/>
                  <a:pt x="666" y="448"/>
                  <a:pt x="667" y="447"/>
                </a:cubicBezTo>
                <a:cubicBezTo>
                  <a:pt x="668" y="447"/>
                  <a:pt x="669" y="447"/>
                  <a:pt x="670" y="447"/>
                </a:cubicBezTo>
                <a:cubicBezTo>
                  <a:pt x="682" y="450"/>
                  <a:pt x="682" y="450"/>
                  <a:pt x="682" y="450"/>
                </a:cubicBezTo>
                <a:cubicBezTo>
                  <a:pt x="683" y="450"/>
                  <a:pt x="683" y="451"/>
                  <a:pt x="684" y="452"/>
                </a:cubicBezTo>
                <a:cubicBezTo>
                  <a:pt x="684" y="452"/>
                  <a:pt x="685" y="453"/>
                  <a:pt x="684" y="454"/>
                </a:cubicBezTo>
                <a:cubicBezTo>
                  <a:pt x="681" y="467"/>
                  <a:pt x="681" y="467"/>
                  <a:pt x="681" y="467"/>
                </a:cubicBezTo>
                <a:cubicBezTo>
                  <a:pt x="678" y="477"/>
                  <a:pt x="683" y="488"/>
                  <a:pt x="692" y="492"/>
                </a:cubicBezTo>
                <a:cubicBezTo>
                  <a:pt x="706" y="496"/>
                  <a:pt x="706" y="496"/>
                  <a:pt x="706" y="496"/>
                </a:cubicBezTo>
                <a:cubicBezTo>
                  <a:pt x="715" y="500"/>
                  <a:pt x="727" y="494"/>
                  <a:pt x="730" y="482"/>
                </a:cubicBezTo>
                <a:cubicBezTo>
                  <a:pt x="736" y="463"/>
                  <a:pt x="740" y="444"/>
                  <a:pt x="743" y="424"/>
                </a:cubicBezTo>
                <a:cubicBezTo>
                  <a:pt x="745" y="412"/>
                  <a:pt x="737" y="402"/>
                  <a:pt x="726" y="401"/>
                </a:cubicBezTo>
                <a:close/>
                <a:moveTo>
                  <a:pt x="565" y="562"/>
                </a:moveTo>
                <a:cubicBezTo>
                  <a:pt x="558" y="555"/>
                  <a:pt x="547" y="554"/>
                  <a:pt x="541" y="559"/>
                </a:cubicBezTo>
                <a:cubicBezTo>
                  <a:pt x="510" y="587"/>
                  <a:pt x="472" y="607"/>
                  <a:pt x="431" y="617"/>
                </a:cubicBezTo>
                <a:cubicBezTo>
                  <a:pt x="424" y="619"/>
                  <a:pt x="418" y="628"/>
                  <a:pt x="420" y="638"/>
                </a:cubicBezTo>
                <a:cubicBezTo>
                  <a:pt x="435" y="722"/>
                  <a:pt x="435" y="722"/>
                  <a:pt x="435" y="722"/>
                </a:cubicBezTo>
                <a:cubicBezTo>
                  <a:pt x="436" y="733"/>
                  <a:pt x="448" y="740"/>
                  <a:pt x="460" y="736"/>
                </a:cubicBezTo>
                <a:cubicBezTo>
                  <a:pt x="479" y="732"/>
                  <a:pt x="497" y="726"/>
                  <a:pt x="516" y="719"/>
                </a:cubicBezTo>
                <a:cubicBezTo>
                  <a:pt x="527" y="714"/>
                  <a:pt x="532" y="701"/>
                  <a:pt x="528" y="692"/>
                </a:cubicBezTo>
                <a:cubicBezTo>
                  <a:pt x="522" y="680"/>
                  <a:pt x="522" y="680"/>
                  <a:pt x="522" y="680"/>
                </a:cubicBezTo>
                <a:cubicBezTo>
                  <a:pt x="517" y="670"/>
                  <a:pt x="506" y="667"/>
                  <a:pt x="496" y="671"/>
                </a:cubicBezTo>
                <a:cubicBezTo>
                  <a:pt x="484" y="675"/>
                  <a:pt x="484" y="675"/>
                  <a:pt x="484" y="675"/>
                </a:cubicBezTo>
                <a:cubicBezTo>
                  <a:pt x="483" y="676"/>
                  <a:pt x="482" y="676"/>
                  <a:pt x="481" y="675"/>
                </a:cubicBezTo>
                <a:cubicBezTo>
                  <a:pt x="480" y="675"/>
                  <a:pt x="479" y="674"/>
                  <a:pt x="479" y="673"/>
                </a:cubicBezTo>
                <a:cubicBezTo>
                  <a:pt x="475" y="662"/>
                  <a:pt x="475" y="662"/>
                  <a:pt x="475" y="662"/>
                </a:cubicBezTo>
                <a:cubicBezTo>
                  <a:pt x="475" y="661"/>
                  <a:pt x="475" y="660"/>
                  <a:pt x="475" y="659"/>
                </a:cubicBezTo>
                <a:cubicBezTo>
                  <a:pt x="476" y="658"/>
                  <a:pt x="476" y="657"/>
                  <a:pt x="477" y="657"/>
                </a:cubicBezTo>
                <a:cubicBezTo>
                  <a:pt x="485" y="654"/>
                  <a:pt x="492" y="651"/>
                  <a:pt x="499" y="648"/>
                </a:cubicBezTo>
                <a:cubicBezTo>
                  <a:pt x="503" y="646"/>
                  <a:pt x="504" y="641"/>
                  <a:pt x="502" y="638"/>
                </a:cubicBezTo>
                <a:cubicBezTo>
                  <a:pt x="501" y="634"/>
                  <a:pt x="496" y="632"/>
                  <a:pt x="493" y="634"/>
                </a:cubicBezTo>
                <a:cubicBezTo>
                  <a:pt x="486" y="638"/>
                  <a:pt x="479" y="640"/>
                  <a:pt x="472" y="643"/>
                </a:cubicBezTo>
                <a:cubicBezTo>
                  <a:pt x="463" y="646"/>
                  <a:pt x="458" y="657"/>
                  <a:pt x="461" y="666"/>
                </a:cubicBezTo>
                <a:cubicBezTo>
                  <a:pt x="465" y="678"/>
                  <a:pt x="465" y="678"/>
                  <a:pt x="465" y="678"/>
                </a:cubicBezTo>
                <a:cubicBezTo>
                  <a:pt x="468" y="688"/>
                  <a:pt x="479" y="693"/>
                  <a:pt x="489" y="689"/>
                </a:cubicBezTo>
                <a:cubicBezTo>
                  <a:pt x="502" y="685"/>
                  <a:pt x="502" y="685"/>
                  <a:pt x="502" y="685"/>
                </a:cubicBezTo>
                <a:cubicBezTo>
                  <a:pt x="503" y="684"/>
                  <a:pt x="504" y="684"/>
                  <a:pt x="505" y="685"/>
                </a:cubicBezTo>
                <a:cubicBezTo>
                  <a:pt x="506" y="685"/>
                  <a:pt x="507" y="686"/>
                  <a:pt x="507" y="687"/>
                </a:cubicBezTo>
                <a:cubicBezTo>
                  <a:pt x="513" y="700"/>
                  <a:pt x="513" y="700"/>
                  <a:pt x="513" y="700"/>
                </a:cubicBezTo>
                <a:cubicBezTo>
                  <a:pt x="513" y="701"/>
                  <a:pt x="513" y="702"/>
                  <a:pt x="512" y="703"/>
                </a:cubicBezTo>
                <a:cubicBezTo>
                  <a:pt x="512" y="704"/>
                  <a:pt x="511" y="704"/>
                  <a:pt x="510" y="705"/>
                </a:cubicBezTo>
                <a:cubicBezTo>
                  <a:pt x="492" y="712"/>
                  <a:pt x="475" y="718"/>
                  <a:pt x="456" y="722"/>
                </a:cubicBezTo>
                <a:cubicBezTo>
                  <a:pt x="455" y="722"/>
                  <a:pt x="454" y="722"/>
                  <a:pt x="453" y="722"/>
                </a:cubicBezTo>
                <a:cubicBezTo>
                  <a:pt x="452" y="721"/>
                  <a:pt x="452" y="720"/>
                  <a:pt x="451" y="719"/>
                </a:cubicBezTo>
                <a:cubicBezTo>
                  <a:pt x="433" y="636"/>
                  <a:pt x="433" y="636"/>
                  <a:pt x="433" y="636"/>
                </a:cubicBezTo>
                <a:cubicBezTo>
                  <a:pt x="432" y="635"/>
                  <a:pt x="433" y="634"/>
                  <a:pt x="433" y="633"/>
                </a:cubicBezTo>
                <a:cubicBezTo>
                  <a:pt x="433" y="632"/>
                  <a:pt x="434" y="632"/>
                  <a:pt x="435" y="631"/>
                </a:cubicBezTo>
                <a:cubicBezTo>
                  <a:pt x="478" y="621"/>
                  <a:pt x="518" y="600"/>
                  <a:pt x="551" y="570"/>
                </a:cubicBezTo>
                <a:cubicBezTo>
                  <a:pt x="552" y="569"/>
                  <a:pt x="553" y="569"/>
                  <a:pt x="553" y="569"/>
                </a:cubicBezTo>
                <a:cubicBezTo>
                  <a:pt x="554" y="569"/>
                  <a:pt x="555" y="570"/>
                  <a:pt x="556" y="571"/>
                </a:cubicBezTo>
                <a:cubicBezTo>
                  <a:pt x="614" y="633"/>
                  <a:pt x="614" y="633"/>
                  <a:pt x="614" y="633"/>
                </a:cubicBezTo>
                <a:cubicBezTo>
                  <a:pt x="615" y="634"/>
                  <a:pt x="615" y="635"/>
                  <a:pt x="615" y="636"/>
                </a:cubicBezTo>
                <a:cubicBezTo>
                  <a:pt x="615" y="637"/>
                  <a:pt x="614" y="638"/>
                  <a:pt x="613" y="639"/>
                </a:cubicBezTo>
                <a:cubicBezTo>
                  <a:pt x="600" y="652"/>
                  <a:pt x="585" y="663"/>
                  <a:pt x="569" y="673"/>
                </a:cubicBezTo>
                <a:cubicBezTo>
                  <a:pt x="568" y="674"/>
                  <a:pt x="567" y="674"/>
                  <a:pt x="566" y="674"/>
                </a:cubicBezTo>
                <a:cubicBezTo>
                  <a:pt x="565" y="674"/>
                  <a:pt x="564" y="673"/>
                  <a:pt x="563" y="673"/>
                </a:cubicBezTo>
                <a:cubicBezTo>
                  <a:pt x="556" y="661"/>
                  <a:pt x="556" y="661"/>
                  <a:pt x="556" y="661"/>
                </a:cubicBezTo>
                <a:cubicBezTo>
                  <a:pt x="555" y="660"/>
                  <a:pt x="555" y="659"/>
                  <a:pt x="555" y="658"/>
                </a:cubicBezTo>
                <a:cubicBezTo>
                  <a:pt x="556" y="657"/>
                  <a:pt x="556" y="656"/>
                  <a:pt x="557" y="655"/>
                </a:cubicBezTo>
                <a:cubicBezTo>
                  <a:pt x="561" y="653"/>
                  <a:pt x="565" y="650"/>
                  <a:pt x="568" y="648"/>
                </a:cubicBezTo>
                <a:cubicBezTo>
                  <a:pt x="577" y="641"/>
                  <a:pt x="579" y="629"/>
                  <a:pt x="573" y="621"/>
                </a:cubicBezTo>
                <a:cubicBezTo>
                  <a:pt x="565" y="611"/>
                  <a:pt x="565" y="611"/>
                  <a:pt x="565" y="611"/>
                </a:cubicBezTo>
                <a:cubicBezTo>
                  <a:pt x="558" y="603"/>
                  <a:pt x="547" y="602"/>
                  <a:pt x="539" y="607"/>
                </a:cubicBezTo>
                <a:cubicBezTo>
                  <a:pt x="534" y="612"/>
                  <a:pt x="527" y="615"/>
                  <a:pt x="521" y="619"/>
                </a:cubicBezTo>
                <a:cubicBezTo>
                  <a:pt x="518" y="621"/>
                  <a:pt x="517" y="626"/>
                  <a:pt x="519" y="629"/>
                </a:cubicBezTo>
                <a:cubicBezTo>
                  <a:pt x="521" y="633"/>
                  <a:pt x="525" y="634"/>
                  <a:pt x="529" y="632"/>
                </a:cubicBezTo>
                <a:cubicBezTo>
                  <a:pt x="535" y="628"/>
                  <a:pt x="542" y="624"/>
                  <a:pt x="548" y="619"/>
                </a:cubicBezTo>
                <a:cubicBezTo>
                  <a:pt x="549" y="619"/>
                  <a:pt x="550" y="619"/>
                  <a:pt x="551" y="619"/>
                </a:cubicBezTo>
                <a:cubicBezTo>
                  <a:pt x="552" y="619"/>
                  <a:pt x="553" y="619"/>
                  <a:pt x="553" y="620"/>
                </a:cubicBezTo>
                <a:cubicBezTo>
                  <a:pt x="561" y="630"/>
                  <a:pt x="561" y="630"/>
                  <a:pt x="561" y="630"/>
                </a:cubicBezTo>
                <a:cubicBezTo>
                  <a:pt x="561" y="631"/>
                  <a:pt x="561" y="632"/>
                  <a:pt x="561" y="633"/>
                </a:cubicBezTo>
                <a:cubicBezTo>
                  <a:pt x="561" y="634"/>
                  <a:pt x="560" y="635"/>
                  <a:pt x="560" y="636"/>
                </a:cubicBezTo>
                <a:cubicBezTo>
                  <a:pt x="556" y="638"/>
                  <a:pt x="553" y="641"/>
                  <a:pt x="549" y="643"/>
                </a:cubicBezTo>
                <a:cubicBezTo>
                  <a:pt x="540" y="648"/>
                  <a:pt x="537" y="660"/>
                  <a:pt x="542" y="669"/>
                </a:cubicBezTo>
                <a:cubicBezTo>
                  <a:pt x="549" y="681"/>
                  <a:pt x="549" y="681"/>
                  <a:pt x="549" y="681"/>
                </a:cubicBezTo>
                <a:cubicBezTo>
                  <a:pt x="554" y="690"/>
                  <a:pt x="567" y="692"/>
                  <a:pt x="577" y="686"/>
                </a:cubicBezTo>
                <a:cubicBezTo>
                  <a:pt x="593" y="675"/>
                  <a:pt x="609" y="664"/>
                  <a:pt x="624" y="650"/>
                </a:cubicBezTo>
                <a:cubicBezTo>
                  <a:pt x="633" y="642"/>
                  <a:pt x="634" y="629"/>
                  <a:pt x="626" y="622"/>
                </a:cubicBezTo>
                <a:lnTo>
                  <a:pt x="565" y="562"/>
                </a:lnTo>
                <a:close/>
                <a:moveTo>
                  <a:pt x="400" y="641"/>
                </a:moveTo>
                <a:cubicBezTo>
                  <a:pt x="398" y="631"/>
                  <a:pt x="391" y="623"/>
                  <a:pt x="383" y="623"/>
                </a:cubicBezTo>
                <a:cubicBezTo>
                  <a:pt x="341" y="626"/>
                  <a:pt x="299" y="616"/>
                  <a:pt x="262" y="597"/>
                </a:cubicBezTo>
                <a:cubicBezTo>
                  <a:pt x="254" y="594"/>
                  <a:pt x="244" y="598"/>
                  <a:pt x="239" y="606"/>
                </a:cubicBezTo>
                <a:cubicBezTo>
                  <a:pt x="196" y="680"/>
                  <a:pt x="196" y="680"/>
                  <a:pt x="196" y="680"/>
                </a:cubicBezTo>
                <a:cubicBezTo>
                  <a:pt x="191" y="689"/>
                  <a:pt x="195" y="702"/>
                  <a:pt x="206" y="707"/>
                </a:cubicBezTo>
                <a:cubicBezTo>
                  <a:pt x="224" y="716"/>
                  <a:pt x="242" y="723"/>
                  <a:pt x="261" y="729"/>
                </a:cubicBezTo>
                <a:cubicBezTo>
                  <a:pt x="273" y="733"/>
                  <a:pt x="284" y="727"/>
                  <a:pt x="287" y="717"/>
                </a:cubicBezTo>
                <a:cubicBezTo>
                  <a:pt x="290" y="704"/>
                  <a:pt x="290" y="704"/>
                  <a:pt x="290" y="704"/>
                </a:cubicBezTo>
                <a:cubicBezTo>
                  <a:pt x="293" y="693"/>
                  <a:pt x="286" y="683"/>
                  <a:pt x="276" y="680"/>
                </a:cubicBezTo>
                <a:cubicBezTo>
                  <a:pt x="264" y="676"/>
                  <a:pt x="264" y="676"/>
                  <a:pt x="264" y="676"/>
                </a:cubicBezTo>
                <a:cubicBezTo>
                  <a:pt x="263" y="676"/>
                  <a:pt x="262" y="675"/>
                  <a:pt x="262" y="674"/>
                </a:cubicBezTo>
                <a:cubicBezTo>
                  <a:pt x="262" y="673"/>
                  <a:pt x="261" y="672"/>
                  <a:pt x="262" y="671"/>
                </a:cubicBezTo>
                <a:cubicBezTo>
                  <a:pt x="266" y="660"/>
                  <a:pt x="266" y="660"/>
                  <a:pt x="266" y="660"/>
                </a:cubicBezTo>
                <a:cubicBezTo>
                  <a:pt x="267" y="659"/>
                  <a:pt x="267" y="658"/>
                  <a:pt x="268" y="657"/>
                </a:cubicBezTo>
                <a:cubicBezTo>
                  <a:pt x="269" y="657"/>
                  <a:pt x="270" y="657"/>
                  <a:pt x="271" y="657"/>
                </a:cubicBezTo>
                <a:cubicBezTo>
                  <a:pt x="278" y="660"/>
                  <a:pt x="286" y="663"/>
                  <a:pt x="294" y="664"/>
                </a:cubicBezTo>
                <a:cubicBezTo>
                  <a:pt x="297" y="665"/>
                  <a:pt x="301" y="663"/>
                  <a:pt x="302" y="659"/>
                </a:cubicBezTo>
                <a:cubicBezTo>
                  <a:pt x="303" y="655"/>
                  <a:pt x="301" y="651"/>
                  <a:pt x="298" y="650"/>
                </a:cubicBezTo>
                <a:cubicBezTo>
                  <a:pt x="290" y="648"/>
                  <a:pt x="283" y="646"/>
                  <a:pt x="276" y="643"/>
                </a:cubicBezTo>
                <a:cubicBezTo>
                  <a:pt x="267" y="640"/>
                  <a:pt x="257" y="645"/>
                  <a:pt x="252" y="654"/>
                </a:cubicBezTo>
                <a:cubicBezTo>
                  <a:pt x="248" y="666"/>
                  <a:pt x="248" y="666"/>
                  <a:pt x="248" y="666"/>
                </a:cubicBezTo>
                <a:cubicBezTo>
                  <a:pt x="243" y="675"/>
                  <a:pt x="249" y="686"/>
                  <a:pt x="259" y="690"/>
                </a:cubicBezTo>
                <a:cubicBezTo>
                  <a:pt x="272" y="695"/>
                  <a:pt x="272" y="695"/>
                  <a:pt x="272" y="695"/>
                </a:cubicBezTo>
                <a:cubicBezTo>
                  <a:pt x="273" y="695"/>
                  <a:pt x="274" y="696"/>
                  <a:pt x="274" y="697"/>
                </a:cubicBezTo>
                <a:cubicBezTo>
                  <a:pt x="275" y="697"/>
                  <a:pt x="275" y="698"/>
                  <a:pt x="274" y="699"/>
                </a:cubicBezTo>
                <a:cubicBezTo>
                  <a:pt x="270" y="713"/>
                  <a:pt x="270" y="713"/>
                  <a:pt x="270" y="713"/>
                </a:cubicBezTo>
                <a:cubicBezTo>
                  <a:pt x="270" y="714"/>
                  <a:pt x="269" y="715"/>
                  <a:pt x="268" y="715"/>
                </a:cubicBezTo>
                <a:cubicBezTo>
                  <a:pt x="267" y="716"/>
                  <a:pt x="266" y="716"/>
                  <a:pt x="265" y="715"/>
                </a:cubicBezTo>
                <a:cubicBezTo>
                  <a:pt x="247" y="709"/>
                  <a:pt x="230" y="703"/>
                  <a:pt x="213" y="694"/>
                </a:cubicBezTo>
                <a:cubicBezTo>
                  <a:pt x="212" y="693"/>
                  <a:pt x="211" y="693"/>
                  <a:pt x="211" y="692"/>
                </a:cubicBezTo>
                <a:cubicBezTo>
                  <a:pt x="210" y="691"/>
                  <a:pt x="210" y="690"/>
                  <a:pt x="211" y="689"/>
                </a:cubicBezTo>
                <a:cubicBezTo>
                  <a:pt x="250" y="613"/>
                  <a:pt x="250" y="613"/>
                  <a:pt x="250" y="613"/>
                </a:cubicBezTo>
                <a:cubicBezTo>
                  <a:pt x="251" y="612"/>
                  <a:pt x="251" y="611"/>
                  <a:pt x="252" y="611"/>
                </a:cubicBezTo>
                <a:cubicBezTo>
                  <a:pt x="253" y="610"/>
                  <a:pt x="254" y="610"/>
                  <a:pt x="255" y="611"/>
                </a:cubicBezTo>
                <a:cubicBezTo>
                  <a:pt x="294" y="630"/>
                  <a:pt x="339" y="641"/>
                  <a:pt x="383" y="638"/>
                </a:cubicBezTo>
                <a:cubicBezTo>
                  <a:pt x="384" y="638"/>
                  <a:pt x="385" y="639"/>
                  <a:pt x="386" y="639"/>
                </a:cubicBezTo>
                <a:cubicBezTo>
                  <a:pt x="386" y="640"/>
                  <a:pt x="387" y="641"/>
                  <a:pt x="387" y="642"/>
                </a:cubicBezTo>
                <a:cubicBezTo>
                  <a:pt x="391" y="727"/>
                  <a:pt x="391" y="727"/>
                  <a:pt x="391" y="727"/>
                </a:cubicBezTo>
                <a:cubicBezTo>
                  <a:pt x="391" y="728"/>
                  <a:pt x="390" y="729"/>
                  <a:pt x="390" y="730"/>
                </a:cubicBezTo>
                <a:cubicBezTo>
                  <a:pt x="389" y="731"/>
                  <a:pt x="388" y="731"/>
                  <a:pt x="387" y="731"/>
                </a:cubicBezTo>
                <a:cubicBezTo>
                  <a:pt x="368" y="733"/>
                  <a:pt x="349" y="731"/>
                  <a:pt x="331" y="729"/>
                </a:cubicBezTo>
                <a:cubicBezTo>
                  <a:pt x="329" y="729"/>
                  <a:pt x="328" y="728"/>
                  <a:pt x="328" y="728"/>
                </a:cubicBezTo>
                <a:cubicBezTo>
                  <a:pt x="327" y="727"/>
                  <a:pt x="327" y="726"/>
                  <a:pt x="327" y="725"/>
                </a:cubicBezTo>
                <a:cubicBezTo>
                  <a:pt x="329" y="711"/>
                  <a:pt x="329" y="711"/>
                  <a:pt x="329" y="711"/>
                </a:cubicBezTo>
                <a:cubicBezTo>
                  <a:pt x="329" y="710"/>
                  <a:pt x="329" y="709"/>
                  <a:pt x="330" y="708"/>
                </a:cubicBezTo>
                <a:cubicBezTo>
                  <a:pt x="331" y="708"/>
                  <a:pt x="332" y="708"/>
                  <a:pt x="333" y="708"/>
                </a:cubicBezTo>
                <a:cubicBezTo>
                  <a:pt x="338" y="709"/>
                  <a:pt x="342" y="709"/>
                  <a:pt x="346" y="709"/>
                </a:cubicBezTo>
                <a:cubicBezTo>
                  <a:pt x="358" y="710"/>
                  <a:pt x="367" y="702"/>
                  <a:pt x="367" y="691"/>
                </a:cubicBezTo>
                <a:cubicBezTo>
                  <a:pt x="367" y="679"/>
                  <a:pt x="367" y="679"/>
                  <a:pt x="367" y="679"/>
                </a:cubicBezTo>
                <a:cubicBezTo>
                  <a:pt x="367" y="669"/>
                  <a:pt x="360" y="660"/>
                  <a:pt x="350" y="659"/>
                </a:cubicBezTo>
                <a:cubicBezTo>
                  <a:pt x="343" y="659"/>
                  <a:pt x="336" y="658"/>
                  <a:pt x="329" y="657"/>
                </a:cubicBezTo>
                <a:cubicBezTo>
                  <a:pt x="325" y="656"/>
                  <a:pt x="321" y="659"/>
                  <a:pt x="321" y="663"/>
                </a:cubicBezTo>
                <a:cubicBezTo>
                  <a:pt x="320" y="667"/>
                  <a:pt x="323" y="671"/>
                  <a:pt x="327" y="671"/>
                </a:cubicBezTo>
                <a:cubicBezTo>
                  <a:pt x="334" y="672"/>
                  <a:pt x="342" y="674"/>
                  <a:pt x="349" y="674"/>
                </a:cubicBezTo>
                <a:cubicBezTo>
                  <a:pt x="350" y="674"/>
                  <a:pt x="351" y="675"/>
                  <a:pt x="352" y="675"/>
                </a:cubicBezTo>
                <a:cubicBezTo>
                  <a:pt x="352" y="676"/>
                  <a:pt x="353" y="677"/>
                  <a:pt x="353" y="678"/>
                </a:cubicBezTo>
                <a:cubicBezTo>
                  <a:pt x="352" y="690"/>
                  <a:pt x="352" y="690"/>
                  <a:pt x="352" y="690"/>
                </a:cubicBezTo>
                <a:cubicBezTo>
                  <a:pt x="352" y="692"/>
                  <a:pt x="351" y="692"/>
                  <a:pt x="350" y="693"/>
                </a:cubicBezTo>
                <a:cubicBezTo>
                  <a:pt x="350" y="694"/>
                  <a:pt x="349" y="694"/>
                  <a:pt x="348" y="694"/>
                </a:cubicBezTo>
                <a:cubicBezTo>
                  <a:pt x="343" y="694"/>
                  <a:pt x="339" y="694"/>
                  <a:pt x="335" y="693"/>
                </a:cubicBezTo>
                <a:cubicBezTo>
                  <a:pt x="325" y="691"/>
                  <a:pt x="315" y="698"/>
                  <a:pt x="313" y="708"/>
                </a:cubicBezTo>
                <a:cubicBezTo>
                  <a:pt x="310" y="722"/>
                  <a:pt x="310" y="722"/>
                  <a:pt x="310" y="722"/>
                </a:cubicBezTo>
                <a:cubicBezTo>
                  <a:pt x="308" y="732"/>
                  <a:pt x="317" y="742"/>
                  <a:pt x="329" y="744"/>
                </a:cubicBezTo>
                <a:cubicBezTo>
                  <a:pt x="348" y="746"/>
                  <a:pt x="368" y="748"/>
                  <a:pt x="387" y="746"/>
                </a:cubicBezTo>
                <a:cubicBezTo>
                  <a:pt x="400" y="746"/>
                  <a:pt x="409" y="737"/>
                  <a:pt x="408" y="726"/>
                </a:cubicBezTo>
                <a:lnTo>
                  <a:pt x="400" y="641"/>
                </a:lnTo>
                <a:close/>
                <a:moveTo>
                  <a:pt x="220" y="571"/>
                </a:moveTo>
                <a:cubicBezTo>
                  <a:pt x="186" y="546"/>
                  <a:pt x="161" y="511"/>
                  <a:pt x="144" y="473"/>
                </a:cubicBezTo>
                <a:cubicBezTo>
                  <a:pt x="140" y="466"/>
                  <a:pt x="131" y="462"/>
                  <a:pt x="121" y="466"/>
                </a:cubicBezTo>
                <a:cubicBezTo>
                  <a:pt x="40" y="495"/>
                  <a:pt x="40" y="495"/>
                  <a:pt x="40" y="495"/>
                </a:cubicBezTo>
                <a:cubicBezTo>
                  <a:pt x="31" y="498"/>
                  <a:pt x="26" y="511"/>
                  <a:pt x="31" y="522"/>
                </a:cubicBezTo>
                <a:cubicBezTo>
                  <a:pt x="39" y="540"/>
                  <a:pt x="48" y="557"/>
                  <a:pt x="58" y="574"/>
                </a:cubicBezTo>
                <a:cubicBezTo>
                  <a:pt x="65" y="585"/>
                  <a:pt x="78" y="587"/>
                  <a:pt x="86" y="581"/>
                </a:cubicBezTo>
                <a:cubicBezTo>
                  <a:pt x="98" y="573"/>
                  <a:pt x="98" y="573"/>
                  <a:pt x="98" y="573"/>
                </a:cubicBezTo>
                <a:cubicBezTo>
                  <a:pt x="106" y="567"/>
                  <a:pt x="107" y="555"/>
                  <a:pt x="102" y="546"/>
                </a:cubicBezTo>
                <a:cubicBezTo>
                  <a:pt x="95" y="535"/>
                  <a:pt x="95" y="535"/>
                  <a:pt x="95" y="535"/>
                </a:cubicBezTo>
                <a:cubicBezTo>
                  <a:pt x="95" y="534"/>
                  <a:pt x="95" y="533"/>
                  <a:pt x="95" y="532"/>
                </a:cubicBezTo>
                <a:cubicBezTo>
                  <a:pt x="95" y="531"/>
                  <a:pt x="96" y="530"/>
                  <a:pt x="97" y="530"/>
                </a:cubicBezTo>
                <a:cubicBezTo>
                  <a:pt x="107" y="524"/>
                  <a:pt x="107" y="524"/>
                  <a:pt x="107" y="524"/>
                </a:cubicBezTo>
                <a:cubicBezTo>
                  <a:pt x="108" y="523"/>
                  <a:pt x="109" y="523"/>
                  <a:pt x="110" y="523"/>
                </a:cubicBezTo>
                <a:cubicBezTo>
                  <a:pt x="111" y="524"/>
                  <a:pt x="112" y="524"/>
                  <a:pt x="113" y="525"/>
                </a:cubicBezTo>
                <a:cubicBezTo>
                  <a:pt x="117" y="532"/>
                  <a:pt x="120" y="539"/>
                  <a:pt x="125" y="545"/>
                </a:cubicBezTo>
                <a:cubicBezTo>
                  <a:pt x="128" y="548"/>
                  <a:pt x="132" y="549"/>
                  <a:pt x="136" y="547"/>
                </a:cubicBezTo>
                <a:cubicBezTo>
                  <a:pt x="139" y="544"/>
                  <a:pt x="140" y="540"/>
                  <a:pt x="137" y="537"/>
                </a:cubicBezTo>
                <a:cubicBezTo>
                  <a:pt x="133" y="531"/>
                  <a:pt x="129" y="524"/>
                  <a:pt x="125" y="518"/>
                </a:cubicBezTo>
                <a:cubicBezTo>
                  <a:pt x="120" y="510"/>
                  <a:pt x="110" y="506"/>
                  <a:pt x="100" y="511"/>
                </a:cubicBezTo>
                <a:cubicBezTo>
                  <a:pt x="89" y="516"/>
                  <a:pt x="89" y="516"/>
                  <a:pt x="89" y="516"/>
                </a:cubicBezTo>
                <a:cubicBezTo>
                  <a:pt x="80" y="521"/>
                  <a:pt x="76" y="533"/>
                  <a:pt x="82" y="543"/>
                </a:cubicBezTo>
                <a:cubicBezTo>
                  <a:pt x="89" y="554"/>
                  <a:pt x="89" y="554"/>
                  <a:pt x="89" y="554"/>
                </a:cubicBezTo>
                <a:cubicBezTo>
                  <a:pt x="90" y="555"/>
                  <a:pt x="90" y="556"/>
                  <a:pt x="90" y="557"/>
                </a:cubicBezTo>
                <a:cubicBezTo>
                  <a:pt x="90" y="558"/>
                  <a:pt x="89" y="559"/>
                  <a:pt x="88" y="560"/>
                </a:cubicBezTo>
                <a:cubicBezTo>
                  <a:pt x="77" y="567"/>
                  <a:pt x="77" y="567"/>
                  <a:pt x="77" y="567"/>
                </a:cubicBezTo>
                <a:cubicBezTo>
                  <a:pt x="76" y="568"/>
                  <a:pt x="75" y="568"/>
                  <a:pt x="74" y="568"/>
                </a:cubicBezTo>
                <a:cubicBezTo>
                  <a:pt x="73" y="567"/>
                  <a:pt x="72" y="567"/>
                  <a:pt x="71" y="566"/>
                </a:cubicBezTo>
                <a:cubicBezTo>
                  <a:pt x="61" y="550"/>
                  <a:pt x="52" y="533"/>
                  <a:pt x="45" y="516"/>
                </a:cubicBezTo>
                <a:cubicBezTo>
                  <a:pt x="44" y="515"/>
                  <a:pt x="44" y="514"/>
                  <a:pt x="44" y="513"/>
                </a:cubicBezTo>
                <a:cubicBezTo>
                  <a:pt x="45" y="512"/>
                  <a:pt x="45" y="511"/>
                  <a:pt x="46" y="511"/>
                </a:cubicBezTo>
                <a:cubicBezTo>
                  <a:pt x="125" y="478"/>
                  <a:pt x="125" y="478"/>
                  <a:pt x="125" y="478"/>
                </a:cubicBezTo>
                <a:cubicBezTo>
                  <a:pt x="126" y="477"/>
                  <a:pt x="127" y="477"/>
                  <a:pt x="128" y="477"/>
                </a:cubicBezTo>
                <a:cubicBezTo>
                  <a:pt x="129" y="478"/>
                  <a:pt x="130" y="478"/>
                  <a:pt x="130" y="479"/>
                </a:cubicBezTo>
                <a:cubicBezTo>
                  <a:pt x="148" y="519"/>
                  <a:pt x="175" y="556"/>
                  <a:pt x="211" y="583"/>
                </a:cubicBezTo>
                <a:cubicBezTo>
                  <a:pt x="211" y="583"/>
                  <a:pt x="212" y="584"/>
                  <a:pt x="212" y="585"/>
                </a:cubicBezTo>
                <a:cubicBezTo>
                  <a:pt x="212" y="586"/>
                  <a:pt x="212" y="587"/>
                  <a:pt x="211" y="588"/>
                </a:cubicBezTo>
                <a:cubicBezTo>
                  <a:pt x="159" y="656"/>
                  <a:pt x="159" y="656"/>
                  <a:pt x="159" y="656"/>
                </a:cubicBezTo>
                <a:cubicBezTo>
                  <a:pt x="159" y="657"/>
                  <a:pt x="158" y="657"/>
                  <a:pt x="157" y="657"/>
                </a:cubicBezTo>
                <a:cubicBezTo>
                  <a:pt x="156" y="657"/>
                  <a:pt x="154" y="657"/>
                  <a:pt x="154" y="656"/>
                </a:cubicBezTo>
                <a:cubicBezTo>
                  <a:pt x="139" y="645"/>
                  <a:pt x="125" y="632"/>
                  <a:pt x="112" y="619"/>
                </a:cubicBezTo>
                <a:cubicBezTo>
                  <a:pt x="111" y="618"/>
                  <a:pt x="111" y="617"/>
                  <a:pt x="111" y="615"/>
                </a:cubicBezTo>
                <a:cubicBezTo>
                  <a:pt x="111" y="614"/>
                  <a:pt x="111" y="613"/>
                  <a:pt x="112" y="613"/>
                </a:cubicBezTo>
                <a:cubicBezTo>
                  <a:pt x="122" y="603"/>
                  <a:pt x="122" y="603"/>
                  <a:pt x="122" y="603"/>
                </a:cubicBezTo>
                <a:cubicBezTo>
                  <a:pt x="123" y="603"/>
                  <a:pt x="124" y="602"/>
                  <a:pt x="125" y="602"/>
                </a:cubicBezTo>
                <a:cubicBezTo>
                  <a:pt x="126" y="602"/>
                  <a:pt x="127" y="603"/>
                  <a:pt x="128" y="604"/>
                </a:cubicBezTo>
                <a:cubicBezTo>
                  <a:pt x="131" y="607"/>
                  <a:pt x="134" y="610"/>
                  <a:pt x="137" y="613"/>
                </a:cubicBezTo>
                <a:cubicBezTo>
                  <a:pt x="145" y="621"/>
                  <a:pt x="158" y="621"/>
                  <a:pt x="164" y="613"/>
                </a:cubicBezTo>
                <a:cubicBezTo>
                  <a:pt x="172" y="604"/>
                  <a:pt x="172" y="604"/>
                  <a:pt x="172" y="604"/>
                </a:cubicBezTo>
                <a:cubicBezTo>
                  <a:pt x="179" y="596"/>
                  <a:pt x="179" y="584"/>
                  <a:pt x="172" y="578"/>
                </a:cubicBezTo>
                <a:cubicBezTo>
                  <a:pt x="167" y="573"/>
                  <a:pt x="162" y="567"/>
                  <a:pt x="157" y="562"/>
                </a:cubicBezTo>
                <a:cubicBezTo>
                  <a:pt x="155" y="559"/>
                  <a:pt x="150" y="559"/>
                  <a:pt x="147" y="562"/>
                </a:cubicBezTo>
                <a:cubicBezTo>
                  <a:pt x="144" y="564"/>
                  <a:pt x="143" y="569"/>
                  <a:pt x="146" y="572"/>
                </a:cubicBezTo>
                <a:cubicBezTo>
                  <a:pt x="151" y="577"/>
                  <a:pt x="156" y="583"/>
                  <a:pt x="162" y="589"/>
                </a:cubicBezTo>
                <a:cubicBezTo>
                  <a:pt x="162" y="589"/>
                  <a:pt x="163" y="590"/>
                  <a:pt x="163" y="591"/>
                </a:cubicBezTo>
                <a:cubicBezTo>
                  <a:pt x="163" y="592"/>
                  <a:pt x="162" y="593"/>
                  <a:pt x="162" y="594"/>
                </a:cubicBezTo>
                <a:cubicBezTo>
                  <a:pt x="153" y="603"/>
                  <a:pt x="153" y="603"/>
                  <a:pt x="153" y="603"/>
                </a:cubicBezTo>
                <a:cubicBezTo>
                  <a:pt x="152" y="603"/>
                  <a:pt x="151" y="604"/>
                  <a:pt x="150" y="604"/>
                </a:cubicBezTo>
                <a:cubicBezTo>
                  <a:pt x="149" y="604"/>
                  <a:pt x="148" y="603"/>
                  <a:pt x="148" y="603"/>
                </a:cubicBezTo>
                <a:cubicBezTo>
                  <a:pt x="144" y="600"/>
                  <a:pt x="142" y="597"/>
                  <a:pt x="139" y="594"/>
                </a:cubicBezTo>
                <a:cubicBezTo>
                  <a:pt x="132" y="586"/>
                  <a:pt x="119" y="585"/>
                  <a:pt x="111" y="591"/>
                </a:cubicBezTo>
                <a:cubicBezTo>
                  <a:pt x="101" y="600"/>
                  <a:pt x="101" y="600"/>
                  <a:pt x="101" y="600"/>
                </a:cubicBezTo>
                <a:cubicBezTo>
                  <a:pt x="93" y="607"/>
                  <a:pt x="93" y="619"/>
                  <a:pt x="101" y="629"/>
                </a:cubicBezTo>
                <a:cubicBezTo>
                  <a:pt x="114" y="643"/>
                  <a:pt x="129" y="656"/>
                  <a:pt x="144" y="668"/>
                </a:cubicBezTo>
                <a:cubicBezTo>
                  <a:pt x="154" y="676"/>
                  <a:pt x="167" y="675"/>
                  <a:pt x="173" y="666"/>
                </a:cubicBezTo>
                <a:cubicBezTo>
                  <a:pt x="221" y="596"/>
                  <a:pt x="221" y="596"/>
                  <a:pt x="221" y="596"/>
                </a:cubicBezTo>
                <a:cubicBezTo>
                  <a:pt x="227" y="587"/>
                  <a:pt x="226" y="576"/>
                  <a:pt x="220" y="571"/>
                </a:cubicBezTo>
                <a:close/>
                <a:moveTo>
                  <a:pt x="114" y="446"/>
                </a:moveTo>
                <a:cubicBezTo>
                  <a:pt x="124" y="443"/>
                  <a:pt x="131" y="434"/>
                  <a:pt x="129" y="426"/>
                </a:cubicBezTo>
                <a:cubicBezTo>
                  <a:pt x="120" y="386"/>
                  <a:pt x="122" y="342"/>
                  <a:pt x="133" y="302"/>
                </a:cubicBezTo>
                <a:cubicBezTo>
                  <a:pt x="136" y="294"/>
                  <a:pt x="131" y="285"/>
                  <a:pt x="121" y="282"/>
                </a:cubicBezTo>
                <a:cubicBezTo>
                  <a:pt x="40" y="252"/>
                  <a:pt x="40" y="252"/>
                  <a:pt x="40" y="252"/>
                </a:cubicBezTo>
                <a:cubicBezTo>
                  <a:pt x="31" y="249"/>
                  <a:pt x="19" y="255"/>
                  <a:pt x="16" y="267"/>
                </a:cubicBezTo>
                <a:cubicBezTo>
                  <a:pt x="10" y="286"/>
                  <a:pt x="6" y="305"/>
                  <a:pt x="4" y="325"/>
                </a:cubicBezTo>
                <a:cubicBezTo>
                  <a:pt x="1" y="337"/>
                  <a:pt x="10" y="348"/>
                  <a:pt x="20" y="348"/>
                </a:cubicBezTo>
                <a:cubicBezTo>
                  <a:pt x="34" y="349"/>
                  <a:pt x="34" y="349"/>
                  <a:pt x="34" y="349"/>
                </a:cubicBezTo>
                <a:cubicBezTo>
                  <a:pt x="44" y="350"/>
                  <a:pt x="53" y="342"/>
                  <a:pt x="55" y="331"/>
                </a:cubicBezTo>
                <a:cubicBezTo>
                  <a:pt x="57" y="319"/>
                  <a:pt x="57" y="319"/>
                  <a:pt x="57" y="319"/>
                </a:cubicBezTo>
                <a:cubicBezTo>
                  <a:pt x="57" y="318"/>
                  <a:pt x="57" y="317"/>
                  <a:pt x="58" y="316"/>
                </a:cubicBezTo>
                <a:cubicBezTo>
                  <a:pt x="59" y="316"/>
                  <a:pt x="60" y="315"/>
                  <a:pt x="61" y="315"/>
                </a:cubicBezTo>
                <a:cubicBezTo>
                  <a:pt x="73" y="318"/>
                  <a:pt x="73" y="318"/>
                  <a:pt x="73" y="318"/>
                </a:cubicBezTo>
                <a:cubicBezTo>
                  <a:pt x="74" y="318"/>
                  <a:pt x="75" y="318"/>
                  <a:pt x="75" y="319"/>
                </a:cubicBezTo>
                <a:cubicBezTo>
                  <a:pt x="76" y="320"/>
                  <a:pt x="76" y="321"/>
                  <a:pt x="76" y="322"/>
                </a:cubicBezTo>
                <a:cubicBezTo>
                  <a:pt x="75" y="330"/>
                  <a:pt x="73" y="338"/>
                  <a:pt x="73" y="346"/>
                </a:cubicBezTo>
                <a:cubicBezTo>
                  <a:pt x="73" y="350"/>
                  <a:pt x="76" y="353"/>
                  <a:pt x="80" y="353"/>
                </a:cubicBezTo>
                <a:cubicBezTo>
                  <a:pt x="84" y="354"/>
                  <a:pt x="88" y="351"/>
                  <a:pt x="88" y="347"/>
                </a:cubicBezTo>
                <a:cubicBezTo>
                  <a:pt x="88" y="339"/>
                  <a:pt x="90" y="332"/>
                  <a:pt x="91" y="325"/>
                </a:cubicBezTo>
                <a:cubicBezTo>
                  <a:pt x="92" y="315"/>
                  <a:pt x="86" y="306"/>
                  <a:pt x="76" y="303"/>
                </a:cubicBezTo>
                <a:cubicBezTo>
                  <a:pt x="64" y="301"/>
                  <a:pt x="64" y="301"/>
                  <a:pt x="64" y="301"/>
                </a:cubicBezTo>
                <a:cubicBezTo>
                  <a:pt x="54" y="298"/>
                  <a:pt x="43" y="305"/>
                  <a:pt x="42" y="316"/>
                </a:cubicBezTo>
                <a:cubicBezTo>
                  <a:pt x="40" y="329"/>
                  <a:pt x="40" y="329"/>
                  <a:pt x="40" y="329"/>
                </a:cubicBezTo>
                <a:cubicBezTo>
                  <a:pt x="40" y="330"/>
                  <a:pt x="39" y="331"/>
                  <a:pt x="38" y="332"/>
                </a:cubicBezTo>
                <a:cubicBezTo>
                  <a:pt x="37" y="333"/>
                  <a:pt x="36" y="333"/>
                  <a:pt x="35" y="333"/>
                </a:cubicBezTo>
                <a:cubicBezTo>
                  <a:pt x="21" y="331"/>
                  <a:pt x="21" y="331"/>
                  <a:pt x="21" y="331"/>
                </a:cubicBezTo>
                <a:cubicBezTo>
                  <a:pt x="20" y="331"/>
                  <a:pt x="20" y="331"/>
                  <a:pt x="19" y="330"/>
                </a:cubicBezTo>
                <a:cubicBezTo>
                  <a:pt x="18" y="329"/>
                  <a:pt x="18" y="328"/>
                  <a:pt x="18" y="327"/>
                </a:cubicBezTo>
                <a:cubicBezTo>
                  <a:pt x="21" y="308"/>
                  <a:pt x="25" y="290"/>
                  <a:pt x="30" y="272"/>
                </a:cubicBezTo>
                <a:cubicBezTo>
                  <a:pt x="30" y="270"/>
                  <a:pt x="31" y="269"/>
                  <a:pt x="32" y="269"/>
                </a:cubicBezTo>
                <a:cubicBezTo>
                  <a:pt x="33" y="268"/>
                  <a:pt x="34" y="268"/>
                  <a:pt x="35" y="268"/>
                </a:cubicBezTo>
                <a:cubicBezTo>
                  <a:pt x="116" y="294"/>
                  <a:pt x="116" y="294"/>
                  <a:pt x="116" y="294"/>
                </a:cubicBezTo>
                <a:cubicBezTo>
                  <a:pt x="117" y="294"/>
                  <a:pt x="118" y="295"/>
                  <a:pt x="119" y="295"/>
                </a:cubicBezTo>
                <a:cubicBezTo>
                  <a:pt x="119" y="296"/>
                  <a:pt x="119" y="297"/>
                  <a:pt x="119" y="298"/>
                </a:cubicBezTo>
                <a:cubicBezTo>
                  <a:pt x="107" y="340"/>
                  <a:pt x="105" y="386"/>
                  <a:pt x="114" y="429"/>
                </a:cubicBezTo>
                <a:cubicBezTo>
                  <a:pt x="114" y="430"/>
                  <a:pt x="114" y="431"/>
                  <a:pt x="114" y="432"/>
                </a:cubicBezTo>
                <a:cubicBezTo>
                  <a:pt x="113" y="433"/>
                  <a:pt x="112" y="433"/>
                  <a:pt x="111" y="433"/>
                </a:cubicBezTo>
                <a:cubicBezTo>
                  <a:pt x="28" y="452"/>
                  <a:pt x="28" y="452"/>
                  <a:pt x="28" y="452"/>
                </a:cubicBezTo>
                <a:cubicBezTo>
                  <a:pt x="27" y="453"/>
                  <a:pt x="26" y="452"/>
                  <a:pt x="25" y="452"/>
                </a:cubicBezTo>
                <a:cubicBezTo>
                  <a:pt x="24" y="451"/>
                  <a:pt x="23" y="450"/>
                  <a:pt x="23" y="449"/>
                </a:cubicBezTo>
                <a:cubicBezTo>
                  <a:pt x="20" y="431"/>
                  <a:pt x="16" y="412"/>
                  <a:pt x="16" y="393"/>
                </a:cubicBezTo>
                <a:cubicBezTo>
                  <a:pt x="16" y="392"/>
                  <a:pt x="16" y="391"/>
                  <a:pt x="17" y="390"/>
                </a:cubicBezTo>
                <a:cubicBezTo>
                  <a:pt x="18" y="389"/>
                  <a:pt x="18" y="389"/>
                  <a:pt x="19" y="389"/>
                </a:cubicBezTo>
                <a:cubicBezTo>
                  <a:pt x="33" y="388"/>
                  <a:pt x="33" y="388"/>
                  <a:pt x="33" y="388"/>
                </a:cubicBezTo>
                <a:cubicBezTo>
                  <a:pt x="34" y="388"/>
                  <a:pt x="35" y="389"/>
                  <a:pt x="36" y="389"/>
                </a:cubicBezTo>
                <a:cubicBezTo>
                  <a:pt x="37" y="390"/>
                  <a:pt x="37" y="391"/>
                  <a:pt x="37" y="392"/>
                </a:cubicBezTo>
                <a:cubicBezTo>
                  <a:pt x="38" y="405"/>
                  <a:pt x="38" y="405"/>
                  <a:pt x="38" y="405"/>
                </a:cubicBezTo>
                <a:cubicBezTo>
                  <a:pt x="39" y="417"/>
                  <a:pt x="49" y="424"/>
                  <a:pt x="59" y="423"/>
                </a:cubicBezTo>
                <a:cubicBezTo>
                  <a:pt x="72" y="421"/>
                  <a:pt x="72" y="421"/>
                  <a:pt x="72" y="421"/>
                </a:cubicBezTo>
                <a:cubicBezTo>
                  <a:pt x="82" y="419"/>
                  <a:pt x="89" y="410"/>
                  <a:pt x="88" y="401"/>
                </a:cubicBezTo>
                <a:cubicBezTo>
                  <a:pt x="87" y="379"/>
                  <a:pt x="87" y="379"/>
                  <a:pt x="87" y="379"/>
                </a:cubicBezTo>
                <a:cubicBezTo>
                  <a:pt x="86" y="375"/>
                  <a:pt x="83" y="372"/>
                  <a:pt x="79" y="372"/>
                </a:cubicBezTo>
                <a:cubicBezTo>
                  <a:pt x="75" y="372"/>
                  <a:pt x="71" y="375"/>
                  <a:pt x="72" y="379"/>
                </a:cubicBezTo>
                <a:cubicBezTo>
                  <a:pt x="73" y="402"/>
                  <a:pt x="73" y="402"/>
                  <a:pt x="73" y="402"/>
                </a:cubicBezTo>
                <a:cubicBezTo>
                  <a:pt x="73" y="403"/>
                  <a:pt x="73" y="404"/>
                  <a:pt x="72" y="405"/>
                </a:cubicBezTo>
                <a:cubicBezTo>
                  <a:pt x="71" y="406"/>
                  <a:pt x="70" y="406"/>
                  <a:pt x="69" y="406"/>
                </a:cubicBezTo>
                <a:cubicBezTo>
                  <a:pt x="57" y="408"/>
                  <a:pt x="57" y="408"/>
                  <a:pt x="57" y="408"/>
                </a:cubicBezTo>
                <a:cubicBezTo>
                  <a:pt x="56" y="408"/>
                  <a:pt x="55" y="407"/>
                  <a:pt x="54" y="407"/>
                </a:cubicBezTo>
                <a:cubicBezTo>
                  <a:pt x="53" y="406"/>
                  <a:pt x="53" y="405"/>
                  <a:pt x="53" y="404"/>
                </a:cubicBezTo>
                <a:cubicBezTo>
                  <a:pt x="52" y="391"/>
                  <a:pt x="52" y="391"/>
                  <a:pt x="52" y="391"/>
                </a:cubicBezTo>
                <a:cubicBezTo>
                  <a:pt x="52" y="381"/>
                  <a:pt x="43" y="372"/>
                  <a:pt x="33" y="372"/>
                </a:cubicBezTo>
                <a:cubicBezTo>
                  <a:pt x="19" y="372"/>
                  <a:pt x="19" y="372"/>
                  <a:pt x="19" y="372"/>
                </a:cubicBezTo>
                <a:cubicBezTo>
                  <a:pt x="8" y="372"/>
                  <a:pt x="0" y="382"/>
                  <a:pt x="1" y="394"/>
                </a:cubicBezTo>
                <a:cubicBezTo>
                  <a:pt x="1" y="414"/>
                  <a:pt x="5" y="433"/>
                  <a:pt x="8" y="452"/>
                </a:cubicBezTo>
                <a:cubicBezTo>
                  <a:pt x="11" y="464"/>
                  <a:pt x="22" y="472"/>
                  <a:pt x="32" y="469"/>
                </a:cubicBezTo>
                <a:lnTo>
                  <a:pt x="114" y="446"/>
                </a:lnTo>
                <a:close/>
                <a:moveTo>
                  <a:pt x="51" y="227"/>
                </a:moveTo>
                <a:cubicBezTo>
                  <a:pt x="128" y="263"/>
                  <a:pt x="128" y="263"/>
                  <a:pt x="128" y="263"/>
                </a:cubicBezTo>
                <a:cubicBezTo>
                  <a:pt x="138" y="267"/>
                  <a:pt x="148" y="264"/>
                  <a:pt x="152" y="257"/>
                </a:cubicBezTo>
                <a:cubicBezTo>
                  <a:pt x="172" y="220"/>
                  <a:pt x="201" y="188"/>
                  <a:pt x="235" y="165"/>
                </a:cubicBezTo>
                <a:cubicBezTo>
                  <a:pt x="242" y="161"/>
                  <a:pt x="244" y="150"/>
                  <a:pt x="239" y="141"/>
                </a:cubicBezTo>
                <a:cubicBezTo>
                  <a:pt x="196" y="67"/>
                  <a:pt x="196" y="67"/>
                  <a:pt x="196" y="67"/>
                </a:cubicBezTo>
                <a:cubicBezTo>
                  <a:pt x="191" y="58"/>
                  <a:pt x="178" y="56"/>
                  <a:pt x="168" y="62"/>
                </a:cubicBezTo>
                <a:cubicBezTo>
                  <a:pt x="152" y="73"/>
                  <a:pt x="136" y="85"/>
                  <a:pt x="122" y="98"/>
                </a:cubicBezTo>
                <a:cubicBezTo>
                  <a:pt x="112" y="107"/>
                  <a:pt x="111" y="120"/>
                  <a:pt x="119" y="127"/>
                </a:cubicBezTo>
                <a:cubicBezTo>
                  <a:pt x="129" y="137"/>
                  <a:pt x="129" y="137"/>
                  <a:pt x="129" y="137"/>
                </a:cubicBezTo>
                <a:cubicBezTo>
                  <a:pt x="136" y="144"/>
                  <a:pt x="148" y="143"/>
                  <a:pt x="156" y="136"/>
                </a:cubicBezTo>
                <a:cubicBezTo>
                  <a:pt x="166" y="128"/>
                  <a:pt x="166" y="128"/>
                  <a:pt x="166" y="128"/>
                </a:cubicBezTo>
                <a:cubicBezTo>
                  <a:pt x="167" y="127"/>
                  <a:pt x="168" y="127"/>
                  <a:pt x="169" y="127"/>
                </a:cubicBezTo>
                <a:cubicBezTo>
                  <a:pt x="170" y="127"/>
                  <a:pt x="171" y="127"/>
                  <a:pt x="171" y="128"/>
                </a:cubicBezTo>
                <a:cubicBezTo>
                  <a:pt x="179" y="138"/>
                  <a:pt x="179" y="138"/>
                  <a:pt x="179" y="138"/>
                </a:cubicBezTo>
                <a:cubicBezTo>
                  <a:pt x="180" y="138"/>
                  <a:pt x="180" y="139"/>
                  <a:pt x="180" y="140"/>
                </a:cubicBezTo>
                <a:cubicBezTo>
                  <a:pt x="180" y="141"/>
                  <a:pt x="179" y="142"/>
                  <a:pt x="179" y="143"/>
                </a:cubicBezTo>
                <a:cubicBezTo>
                  <a:pt x="161" y="159"/>
                  <a:pt x="161" y="159"/>
                  <a:pt x="161" y="159"/>
                </a:cubicBezTo>
                <a:cubicBezTo>
                  <a:pt x="158" y="162"/>
                  <a:pt x="159" y="167"/>
                  <a:pt x="162" y="169"/>
                </a:cubicBezTo>
                <a:cubicBezTo>
                  <a:pt x="165" y="172"/>
                  <a:pt x="169" y="172"/>
                  <a:pt x="172" y="170"/>
                </a:cubicBezTo>
                <a:cubicBezTo>
                  <a:pt x="188" y="154"/>
                  <a:pt x="188" y="154"/>
                  <a:pt x="188" y="154"/>
                </a:cubicBezTo>
                <a:cubicBezTo>
                  <a:pt x="195" y="148"/>
                  <a:pt x="197" y="137"/>
                  <a:pt x="191" y="129"/>
                </a:cubicBezTo>
                <a:cubicBezTo>
                  <a:pt x="183" y="119"/>
                  <a:pt x="183" y="119"/>
                  <a:pt x="183" y="119"/>
                </a:cubicBezTo>
                <a:cubicBezTo>
                  <a:pt x="177" y="111"/>
                  <a:pt x="165" y="109"/>
                  <a:pt x="156" y="116"/>
                </a:cubicBezTo>
                <a:cubicBezTo>
                  <a:pt x="146" y="125"/>
                  <a:pt x="146" y="125"/>
                  <a:pt x="146" y="125"/>
                </a:cubicBezTo>
                <a:cubicBezTo>
                  <a:pt x="145" y="126"/>
                  <a:pt x="144" y="126"/>
                  <a:pt x="143" y="127"/>
                </a:cubicBezTo>
                <a:cubicBezTo>
                  <a:pt x="142" y="126"/>
                  <a:pt x="141" y="126"/>
                  <a:pt x="141" y="125"/>
                </a:cubicBezTo>
                <a:cubicBezTo>
                  <a:pt x="131" y="115"/>
                  <a:pt x="131" y="115"/>
                  <a:pt x="131" y="115"/>
                </a:cubicBezTo>
                <a:cubicBezTo>
                  <a:pt x="130" y="114"/>
                  <a:pt x="130" y="113"/>
                  <a:pt x="130" y="112"/>
                </a:cubicBezTo>
                <a:cubicBezTo>
                  <a:pt x="130" y="111"/>
                  <a:pt x="131" y="110"/>
                  <a:pt x="132" y="109"/>
                </a:cubicBezTo>
                <a:cubicBezTo>
                  <a:pt x="145" y="96"/>
                  <a:pt x="161" y="85"/>
                  <a:pt x="176" y="75"/>
                </a:cubicBezTo>
                <a:cubicBezTo>
                  <a:pt x="177" y="74"/>
                  <a:pt x="178" y="74"/>
                  <a:pt x="179" y="74"/>
                </a:cubicBezTo>
                <a:cubicBezTo>
                  <a:pt x="180" y="74"/>
                  <a:pt x="181" y="75"/>
                  <a:pt x="182" y="76"/>
                </a:cubicBezTo>
                <a:cubicBezTo>
                  <a:pt x="228" y="147"/>
                  <a:pt x="228" y="147"/>
                  <a:pt x="228" y="147"/>
                </a:cubicBezTo>
                <a:cubicBezTo>
                  <a:pt x="228" y="148"/>
                  <a:pt x="229" y="149"/>
                  <a:pt x="229" y="150"/>
                </a:cubicBezTo>
                <a:cubicBezTo>
                  <a:pt x="228" y="151"/>
                  <a:pt x="228" y="152"/>
                  <a:pt x="227" y="152"/>
                </a:cubicBezTo>
                <a:cubicBezTo>
                  <a:pt x="190" y="177"/>
                  <a:pt x="160" y="211"/>
                  <a:pt x="139" y="250"/>
                </a:cubicBezTo>
                <a:cubicBezTo>
                  <a:pt x="138" y="251"/>
                  <a:pt x="138" y="251"/>
                  <a:pt x="137" y="251"/>
                </a:cubicBezTo>
                <a:cubicBezTo>
                  <a:pt x="136" y="252"/>
                  <a:pt x="135" y="251"/>
                  <a:pt x="134" y="251"/>
                </a:cubicBezTo>
                <a:cubicBezTo>
                  <a:pt x="58" y="212"/>
                  <a:pt x="58" y="212"/>
                  <a:pt x="58" y="212"/>
                </a:cubicBezTo>
                <a:cubicBezTo>
                  <a:pt x="57" y="211"/>
                  <a:pt x="56" y="211"/>
                  <a:pt x="56" y="210"/>
                </a:cubicBezTo>
                <a:cubicBezTo>
                  <a:pt x="56" y="208"/>
                  <a:pt x="56" y="207"/>
                  <a:pt x="57" y="206"/>
                </a:cubicBezTo>
                <a:cubicBezTo>
                  <a:pt x="66" y="190"/>
                  <a:pt x="75" y="174"/>
                  <a:pt x="87" y="159"/>
                </a:cubicBezTo>
                <a:cubicBezTo>
                  <a:pt x="87" y="158"/>
                  <a:pt x="88" y="157"/>
                  <a:pt x="90" y="157"/>
                </a:cubicBezTo>
                <a:cubicBezTo>
                  <a:pt x="91" y="157"/>
                  <a:pt x="92" y="157"/>
                  <a:pt x="92" y="158"/>
                </a:cubicBezTo>
                <a:cubicBezTo>
                  <a:pt x="104" y="166"/>
                  <a:pt x="104" y="166"/>
                  <a:pt x="104" y="166"/>
                </a:cubicBezTo>
                <a:cubicBezTo>
                  <a:pt x="104" y="167"/>
                  <a:pt x="105" y="168"/>
                  <a:pt x="105" y="169"/>
                </a:cubicBezTo>
                <a:cubicBezTo>
                  <a:pt x="105" y="170"/>
                  <a:pt x="105" y="171"/>
                  <a:pt x="104" y="172"/>
                </a:cubicBezTo>
                <a:cubicBezTo>
                  <a:pt x="96" y="183"/>
                  <a:pt x="96" y="183"/>
                  <a:pt x="96" y="183"/>
                </a:cubicBezTo>
                <a:cubicBezTo>
                  <a:pt x="90" y="192"/>
                  <a:pt x="93" y="204"/>
                  <a:pt x="101" y="209"/>
                </a:cubicBezTo>
                <a:cubicBezTo>
                  <a:pt x="112" y="216"/>
                  <a:pt x="112" y="216"/>
                  <a:pt x="112" y="216"/>
                </a:cubicBezTo>
                <a:cubicBezTo>
                  <a:pt x="121" y="221"/>
                  <a:pt x="132" y="219"/>
                  <a:pt x="137" y="211"/>
                </a:cubicBezTo>
                <a:cubicBezTo>
                  <a:pt x="150" y="194"/>
                  <a:pt x="150" y="194"/>
                  <a:pt x="150" y="194"/>
                </a:cubicBezTo>
                <a:cubicBezTo>
                  <a:pt x="152" y="190"/>
                  <a:pt x="152" y="186"/>
                  <a:pt x="149" y="183"/>
                </a:cubicBezTo>
                <a:cubicBezTo>
                  <a:pt x="146" y="181"/>
                  <a:pt x="141" y="181"/>
                  <a:pt x="139" y="184"/>
                </a:cubicBezTo>
                <a:cubicBezTo>
                  <a:pt x="125" y="202"/>
                  <a:pt x="125" y="202"/>
                  <a:pt x="125" y="202"/>
                </a:cubicBezTo>
                <a:cubicBezTo>
                  <a:pt x="124" y="203"/>
                  <a:pt x="123" y="204"/>
                  <a:pt x="122" y="204"/>
                </a:cubicBezTo>
                <a:cubicBezTo>
                  <a:pt x="121" y="204"/>
                  <a:pt x="120" y="204"/>
                  <a:pt x="119" y="203"/>
                </a:cubicBezTo>
                <a:cubicBezTo>
                  <a:pt x="109" y="196"/>
                  <a:pt x="109" y="196"/>
                  <a:pt x="109" y="196"/>
                </a:cubicBezTo>
                <a:cubicBezTo>
                  <a:pt x="108" y="196"/>
                  <a:pt x="108" y="195"/>
                  <a:pt x="108" y="194"/>
                </a:cubicBezTo>
                <a:cubicBezTo>
                  <a:pt x="108" y="193"/>
                  <a:pt x="108" y="192"/>
                  <a:pt x="108" y="191"/>
                </a:cubicBezTo>
                <a:cubicBezTo>
                  <a:pt x="116" y="181"/>
                  <a:pt x="116" y="181"/>
                  <a:pt x="116" y="181"/>
                </a:cubicBezTo>
                <a:cubicBezTo>
                  <a:pt x="122" y="172"/>
                  <a:pt x="121" y="160"/>
                  <a:pt x="114" y="154"/>
                </a:cubicBezTo>
                <a:cubicBezTo>
                  <a:pt x="103" y="145"/>
                  <a:pt x="103" y="145"/>
                  <a:pt x="103" y="145"/>
                </a:cubicBezTo>
                <a:cubicBezTo>
                  <a:pt x="95" y="138"/>
                  <a:pt x="82" y="140"/>
                  <a:pt x="75" y="150"/>
                </a:cubicBezTo>
                <a:cubicBezTo>
                  <a:pt x="63" y="165"/>
                  <a:pt x="53" y="182"/>
                  <a:pt x="43" y="199"/>
                </a:cubicBezTo>
                <a:cubicBezTo>
                  <a:pt x="38" y="210"/>
                  <a:pt x="41" y="223"/>
                  <a:pt x="51" y="227"/>
                </a:cubicBezTo>
                <a:close/>
                <a:moveTo>
                  <a:pt x="257" y="131"/>
                </a:moveTo>
                <a:cubicBezTo>
                  <a:pt x="262" y="141"/>
                  <a:pt x="271" y="145"/>
                  <a:pt x="279" y="142"/>
                </a:cubicBezTo>
                <a:cubicBezTo>
                  <a:pt x="318" y="127"/>
                  <a:pt x="360" y="120"/>
                  <a:pt x="402" y="125"/>
                </a:cubicBezTo>
                <a:cubicBezTo>
                  <a:pt x="410" y="126"/>
                  <a:pt x="418" y="119"/>
                  <a:pt x="420" y="109"/>
                </a:cubicBezTo>
                <a:cubicBezTo>
                  <a:pt x="435" y="25"/>
                  <a:pt x="435" y="25"/>
                  <a:pt x="435" y="25"/>
                </a:cubicBezTo>
                <a:cubicBezTo>
                  <a:pt x="437" y="15"/>
                  <a:pt x="428" y="5"/>
                  <a:pt x="416" y="3"/>
                </a:cubicBezTo>
                <a:cubicBezTo>
                  <a:pt x="396" y="1"/>
                  <a:pt x="377" y="0"/>
                  <a:pt x="357" y="1"/>
                </a:cubicBezTo>
                <a:cubicBezTo>
                  <a:pt x="345" y="2"/>
                  <a:pt x="336" y="11"/>
                  <a:pt x="337" y="21"/>
                </a:cubicBezTo>
                <a:cubicBezTo>
                  <a:pt x="338" y="35"/>
                  <a:pt x="338" y="35"/>
                  <a:pt x="338" y="35"/>
                </a:cubicBezTo>
                <a:cubicBezTo>
                  <a:pt x="340" y="45"/>
                  <a:pt x="349" y="53"/>
                  <a:pt x="360" y="53"/>
                </a:cubicBezTo>
                <a:cubicBezTo>
                  <a:pt x="372" y="52"/>
                  <a:pt x="372" y="52"/>
                  <a:pt x="372" y="52"/>
                </a:cubicBezTo>
                <a:cubicBezTo>
                  <a:pt x="373" y="52"/>
                  <a:pt x="374" y="52"/>
                  <a:pt x="375" y="53"/>
                </a:cubicBezTo>
                <a:cubicBezTo>
                  <a:pt x="376" y="54"/>
                  <a:pt x="376" y="55"/>
                  <a:pt x="376" y="56"/>
                </a:cubicBezTo>
                <a:cubicBezTo>
                  <a:pt x="376" y="68"/>
                  <a:pt x="376" y="68"/>
                  <a:pt x="376" y="68"/>
                </a:cubicBezTo>
                <a:cubicBezTo>
                  <a:pt x="376" y="69"/>
                  <a:pt x="376" y="70"/>
                  <a:pt x="375" y="71"/>
                </a:cubicBezTo>
                <a:cubicBezTo>
                  <a:pt x="374" y="71"/>
                  <a:pt x="373" y="72"/>
                  <a:pt x="372" y="72"/>
                </a:cubicBezTo>
                <a:cubicBezTo>
                  <a:pt x="349" y="73"/>
                  <a:pt x="349" y="73"/>
                  <a:pt x="349" y="73"/>
                </a:cubicBezTo>
                <a:cubicBezTo>
                  <a:pt x="345" y="73"/>
                  <a:pt x="342" y="77"/>
                  <a:pt x="342" y="81"/>
                </a:cubicBezTo>
                <a:cubicBezTo>
                  <a:pt x="343" y="85"/>
                  <a:pt x="346" y="88"/>
                  <a:pt x="350" y="88"/>
                </a:cubicBezTo>
                <a:cubicBezTo>
                  <a:pt x="372" y="87"/>
                  <a:pt x="372" y="87"/>
                  <a:pt x="372" y="87"/>
                </a:cubicBezTo>
                <a:cubicBezTo>
                  <a:pt x="382" y="87"/>
                  <a:pt x="390" y="79"/>
                  <a:pt x="391" y="69"/>
                </a:cubicBezTo>
                <a:cubicBezTo>
                  <a:pt x="391" y="57"/>
                  <a:pt x="391" y="57"/>
                  <a:pt x="391" y="57"/>
                </a:cubicBezTo>
                <a:cubicBezTo>
                  <a:pt x="392" y="46"/>
                  <a:pt x="384" y="37"/>
                  <a:pt x="372" y="37"/>
                </a:cubicBezTo>
                <a:cubicBezTo>
                  <a:pt x="359" y="38"/>
                  <a:pt x="359" y="38"/>
                  <a:pt x="359" y="38"/>
                </a:cubicBezTo>
                <a:cubicBezTo>
                  <a:pt x="358" y="38"/>
                  <a:pt x="357" y="37"/>
                  <a:pt x="356" y="37"/>
                </a:cubicBezTo>
                <a:cubicBezTo>
                  <a:pt x="355" y="36"/>
                  <a:pt x="355" y="35"/>
                  <a:pt x="355" y="34"/>
                </a:cubicBezTo>
                <a:cubicBezTo>
                  <a:pt x="354" y="20"/>
                  <a:pt x="354" y="20"/>
                  <a:pt x="354" y="20"/>
                </a:cubicBezTo>
                <a:cubicBezTo>
                  <a:pt x="354" y="19"/>
                  <a:pt x="354" y="18"/>
                  <a:pt x="355" y="17"/>
                </a:cubicBezTo>
                <a:cubicBezTo>
                  <a:pt x="356" y="17"/>
                  <a:pt x="357" y="16"/>
                  <a:pt x="358" y="16"/>
                </a:cubicBezTo>
                <a:cubicBezTo>
                  <a:pt x="377" y="14"/>
                  <a:pt x="395" y="16"/>
                  <a:pt x="414" y="18"/>
                </a:cubicBezTo>
                <a:cubicBezTo>
                  <a:pt x="415" y="18"/>
                  <a:pt x="416" y="19"/>
                  <a:pt x="417" y="19"/>
                </a:cubicBezTo>
                <a:cubicBezTo>
                  <a:pt x="418" y="20"/>
                  <a:pt x="418" y="21"/>
                  <a:pt x="418" y="22"/>
                </a:cubicBezTo>
                <a:cubicBezTo>
                  <a:pt x="407" y="107"/>
                  <a:pt x="407" y="107"/>
                  <a:pt x="407" y="107"/>
                </a:cubicBezTo>
                <a:cubicBezTo>
                  <a:pt x="407" y="108"/>
                  <a:pt x="407" y="109"/>
                  <a:pt x="406" y="109"/>
                </a:cubicBezTo>
                <a:cubicBezTo>
                  <a:pt x="405" y="110"/>
                  <a:pt x="404" y="110"/>
                  <a:pt x="404" y="110"/>
                </a:cubicBezTo>
                <a:cubicBezTo>
                  <a:pt x="359" y="105"/>
                  <a:pt x="314" y="112"/>
                  <a:pt x="273" y="128"/>
                </a:cubicBezTo>
                <a:cubicBezTo>
                  <a:pt x="272" y="128"/>
                  <a:pt x="272" y="128"/>
                  <a:pt x="271" y="128"/>
                </a:cubicBezTo>
                <a:cubicBezTo>
                  <a:pt x="270" y="127"/>
                  <a:pt x="269" y="127"/>
                  <a:pt x="269" y="126"/>
                </a:cubicBezTo>
                <a:cubicBezTo>
                  <a:pt x="236" y="47"/>
                  <a:pt x="236" y="47"/>
                  <a:pt x="236" y="47"/>
                </a:cubicBezTo>
                <a:cubicBezTo>
                  <a:pt x="235" y="46"/>
                  <a:pt x="235" y="45"/>
                  <a:pt x="236" y="44"/>
                </a:cubicBezTo>
                <a:cubicBezTo>
                  <a:pt x="236" y="43"/>
                  <a:pt x="237" y="42"/>
                  <a:pt x="238" y="42"/>
                </a:cubicBezTo>
                <a:cubicBezTo>
                  <a:pt x="256" y="35"/>
                  <a:pt x="273" y="29"/>
                  <a:pt x="292" y="25"/>
                </a:cubicBezTo>
                <a:cubicBezTo>
                  <a:pt x="293" y="25"/>
                  <a:pt x="294" y="25"/>
                  <a:pt x="295" y="25"/>
                </a:cubicBezTo>
                <a:cubicBezTo>
                  <a:pt x="296" y="26"/>
                  <a:pt x="297" y="27"/>
                  <a:pt x="297" y="28"/>
                </a:cubicBezTo>
                <a:cubicBezTo>
                  <a:pt x="300" y="41"/>
                  <a:pt x="300" y="41"/>
                  <a:pt x="300" y="41"/>
                </a:cubicBezTo>
                <a:cubicBezTo>
                  <a:pt x="300" y="42"/>
                  <a:pt x="300" y="43"/>
                  <a:pt x="299" y="44"/>
                </a:cubicBezTo>
                <a:cubicBezTo>
                  <a:pt x="299" y="45"/>
                  <a:pt x="298" y="46"/>
                  <a:pt x="297" y="46"/>
                </a:cubicBezTo>
                <a:cubicBezTo>
                  <a:pt x="284" y="49"/>
                  <a:pt x="284" y="49"/>
                  <a:pt x="284" y="49"/>
                </a:cubicBezTo>
                <a:cubicBezTo>
                  <a:pt x="273" y="52"/>
                  <a:pt x="267" y="63"/>
                  <a:pt x="270" y="73"/>
                </a:cubicBezTo>
                <a:cubicBezTo>
                  <a:pt x="274" y="85"/>
                  <a:pt x="274" y="85"/>
                  <a:pt x="274" y="85"/>
                </a:cubicBezTo>
                <a:cubicBezTo>
                  <a:pt x="278" y="94"/>
                  <a:pt x="288" y="99"/>
                  <a:pt x="297" y="97"/>
                </a:cubicBezTo>
                <a:cubicBezTo>
                  <a:pt x="304" y="96"/>
                  <a:pt x="311" y="93"/>
                  <a:pt x="318" y="92"/>
                </a:cubicBezTo>
                <a:cubicBezTo>
                  <a:pt x="322" y="92"/>
                  <a:pt x="324" y="88"/>
                  <a:pt x="324" y="84"/>
                </a:cubicBezTo>
                <a:cubicBezTo>
                  <a:pt x="323" y="80"/>
                  <a:pt x="319" y="77"/>
                  <a:pt x="315" y="78"/>
                </a:cubicBezTo>
                <a:cubicBezTo>
                  <a:pt x="308" y="79"/>
                  <a:pt x="300" y="81"/>
                  <a:pt x="293" y="83"/>
                </a:cubicBezTo>
                <a:cubicBezTo>
                  <a:pt x="292" y="83"/>
                  <a:pt x="291" y="83"/>
                  <a:pt x="290" y="83"/>
                </a:cubicBezTo>
                <a:cubicBezTo>
                  <a:pt x="289" y="82"/>
                  <a:pt x="289" y="81"/>
                  <a:pt x="288" y="80"/>
                </a:cubicBezTo>
                <a:cubicBezTo>
                  <a:pt x="285" y="68"/>
                  <a:pt x="285" y="68"/>
                  <a:pt x="285" y="68"/>
                </a:cubicBezTo>
                <a:cubicBezTo>
                  <a:pt x="285" y="67"/>
                  <a:pt x="285" y="66"/>
                  <a:pt x="285" y="65"/>
                </a:cubicBezTo>
                <a:cubicBezTo>
                  <a:pt x="286" y="65"/>
                  <a:pt x="287" y="64"/>
                  <a:pt x="288" y="64"/>
                </a:cubicBezTo>
                <a:cubicBezTo>
                  <a:pt x="300" y="61"/>
                  <a:pt x="300" y="61"/>
                  <a:pt x="300" y="61"/>
                </a:cubicBezTo>
                <a:cubicBezTo>
                  <a:pt x="310" y="57"/>
                  <a:pt x="318" y="49"/>
                  <a:pt x="316" y="38"/>
                </a:cubicBezTo>
                <a:cubicBezTo>
                  <a:pt x="314" y="24"/>
                  <a:pt x="314" y="24"/>
                  <a:pt x="314" y="24"/>
                </a:cubicBezTo>
                <a:cubicBezTo>
                  <a:pt x="312" y="14"/>
                  <a:pt x="300" y="7"/>
                  <a:pt x="288" y="10"/>
                </a:cubicBezTo>
                <a:cubicBezTo>
                  <a:pt x="269" y="15"/>
                  <a:pt x="251" y="21"/>
                  <a:pt x="233" y="28"/>
                </a:cubicBezTo>
                <a:cubicBezTo>
                  <a:pt x="221" y="33"/>
                  <a:pt x="216" y="45"/>
                  <a:pt x="220" y="54"/>
                </a:cubicBezTo>
                <a:lnTo>
                  <a:pt x="257" y="131"/>
                </a:lnTo>
                <a:close/>
                <a:moveTo>
                  <a:pt x="450" y="135"/>
                </a:moveTo>
                <a:cubicBezTo>
                  <a:pt x="489" y="149"/>
                  <a:pt x="526" y="171"/>
                  <a:pt x="555" y="202"/>
                </a:cubicBezTo>
                <a:cubicBezTo>
                  <a:pt x="560" y="208"/>
                  <a:pt x="571" y="207"/>
                  <a:pt x="579" y="201"/>
                </a:cubicBezTo>
                <a:cubicBezTo>
                  <a:pt x="645" y="146"/>
                  <a:pt x="645" y="146"/>
                  <a:pt x="645" y="146"/>
                </a:cubicBezTo>
                <a:cubicBezTo>
                  <a:pt x="653" y="139"/>
                  <a:pt x="652" y="126"/>
                  <a:pt x="644" y="117"/>
                </a:cubicBezTo>
                <a:cubicBezTo>
                  <a:pt x="631" y="103"/>
                  <a:pt x="616" y="90"/>
                  <a:pt x="601" y="78"/>
                </a:cubicBezTo>
                <a:cubicBezTo>
                  <a:pt x="591" y="71"/>
                  <a:pt x="578" y="72"/>
                  <a:pt x="572" y="80"/>
                </a:cubicBezTo>
                <a:cubicBezTo>
                  <a:pt x="564" y="92"/>
                  <a:pt x="564" y="92"/>
                  <a:pt x="564" y="92"/>
                </a:cubicBezTo>
                <a:cubicBezTo>
                  <a:pt x="559" y="100"/>
                  <a:pt x="561" y="112"/>
                  <a:pt x="569" y="119"/>
                </a:cubicBezTo>
                <a:cubicBezTo>
                  <a:pt x="573" y="121"/>
                  <a:pt x="576" y="124"/>
                  <a:pt x="579" y="127"/>
                </a:cubicBezTo>
                <a:cubicBezTo>
                  <a:pt x="580" y="127"/>
                  <a:pt x="581" y="128"/>
                  <a:pt x="581" y="129"/>
                </a:cubicBezTo>
                <a:cubicBezTo>
                  <a:pt x="581" y="130"/>
                  <a:pt x="580" y="131"/>
                  <a:pt x="580" y="132"/>
                </a:cubicBezTo>
                <a:cubicBezTo>
                  <a:pt x="572" y="142"/>
                  <a:pt x="572" y="142"/>
                  <a:pt x="572" y="142"/>
                </a:cubicBezTo>
                <a:cubicBezTo>
                  <a:pt x="571" y="142"/>
                  <a:pt x="570" y="143"/>
                  <a:pt x="569" y="143"/>
                </a:cubicBezTo>
                <a:cubicBezTo>
                  <a:pt x="568" y="143"/>
                  <a:pt x="567" y="143"/>
                  <a:pt x="567" y="142"/>
                </a:cubicBezTo>
                <a:cubicBezTo>
                  <a:pt x="560" y="137"/>
                  <a:pt x="554" y="132"/>
                  <a:pt x="548" y="128"/>
                </a:cubicBezTo>
                <a:cubicBezTo>
                  <a:pt x="544" y="125"/>
                  <a:pt x="540" y="126"/>
                  <a:pt x="538" y="129"/>
                </a:cubicBezTo>
                <a:cubicBezTo>
                  <a:pt x="535" y="133"/>
                  <a:pt x="536" y="137"/>
                  <a:pt x="539" y="140"/>
                </a:cubicBezTo>
                <a:cubicBezTo>
                  <a:pt x="545" y="144"/>
                  <a:pt x="551" y="149"/>
                  <a:pt x="557" y="153"/>
                </a:cubicBezTo>
                <a:cubicBezTo>
                  <a:pt x="564" y="160"/>
                  <a:pt x="575" y="159"/>
                  <a:pt x="583" y="151"/>
                </a:cubicBezTo>
                <a:cubicBezTo>
                  <a:pt x="591" y="142"/>
                  <a:pt x="591" y="142"/>
                  <a:pt x="591" y="142"/>
                </a:cubicBezTo>
                <a:cubicBezTo>
                  <a:pt x="598" y="135"/>
                  <a:pt x="597" y="123"/>
                  <a:pt x="589" y="115"/>
                </a:cubicBezTo>
                <a:cubicBezTo>
                  <a:pt x="586" y="112"/>
                  <a:pt x="582" y="110"/>
                  <a:pt x="578" y="107"/>
                </a:cubicBezTo>
                <a:cubicBezTo>
                  <a:pt x="577" y="106"/>
                  <a:pt x="577" y="105"/>
                  <a:pt x="577" y="104"/>
                </a:cubicBezTo>
                <a:cubicBezTo>
                  <a:pt x="577" y="103"/>
                  <a:pt x="577" y="102"/>
                  <a:pt x="577" y="101"/>
                </a:cubicBezTo>
                <a:cubicBezTo>
                  <a:pt x="586" y="90"/>
                  <a:pt x="586" y="90"/>
                  <a:pt x="586" y="90"/>
                </a:cubicBezTo>
                <a:cubicBezTo>
                  <a:pt x="586" y="89"/>
                  <a:pt x="587" y="89"/>
                  <a:pt x="588" y="89"/>
                </a:cubicBezTo>
                <a:cubicBezTo>
                  <a:pt x="590" y="89"/>
                  <a:pt x="591" y="89"/>
                  <a:pt x="592" y="90"/>
                </a:cubicBezTo>
                <a:cubicBezTo>
                  <a:pt x="607" y="101"/>
                  <a:pt x="620" y="114"/>
                  <a:pt x="633" y="127"/>
                </a:cubicBezTo>
                <a:cubicBezTo>
                  <a:pt x="634" y="128"/>
                  <a:pt x="634" y="129"/>
                  <a:pt x="634" y="130"/>
                </a:cubicBezTo>
                <a:cubicBezTo>
                  <a:pt x="634" y="132"/>
                  <a:pt x="634" y="133"/>
                  <a:pt x="633" y="133"/>
                </a:cubicBezTo>
                <a:cubicBezTo>
                  <a:pt x="571" y="191"/>
                  <a:pt x="571" y="191"/>
                  <a:pt x="571" y="191"/>
                </a:cubicBezTo>
                <a:cubicBezTo>
                  <a:pt x="570" y="192"/>
                  <a:pt x="569" y="192"/>
                  <a:pt x="568" y="192"/>
                </a:cubicBezTo>
                <a:cubicBezTo>
                  <a:pt x="567" y="192"/>
                  <a:pt x="566" y="192"/>
                  <a:pt x="566" y="191"/>
                </a:cubicBezTo>
                <a:cubicBezTo>
                  <a:pt x="536" y="159"/>
                  <a:pt x="496" y="135"/>
                  <a:pt x="455" y="121"/>
                </a:cubicBezTo>
                <a:cubicBezTo>
                  <a:pt x="454" y="121"/>
                  <a:pt x="453" y="120"/>
                  <a:pt x="453" y="119"/>
                </a:cubicBezTo>
                <a:cubicBezTo>
                  <a:pt x="452" y="118"/>
                  <a:pt x="452" y="117"/>
                  <a:pt x="453" y="116"/>
                </a:cubicBezTo>
                <a:cubicBezTo>
                  <a:pt x="478" y="35"/>
                  <a:pt x="478" y="35"/>
                  <a:pt x="478" y="35"/>
                </a:cubicBezTo>
                <a:cubicBezTo>
                  <a:pt x="478" y="34"/>
                  <a:pt x="479" y="33"/>
                  <a:pt x="480" y="33"/>
                </a:cubicBezTo>
                <a:cubicBezTo>
                  <a:pt x="481" y="32"/>
                  <a:pt x="482" y="32"/>
                  <a:pt x="483" y="33"/>
                </a:cubicBezTo>
                <a:cubicBezTo>
                  <a:pt x="501" y="39"/>
                  <a:pt x="518" y="45"/>
                  <a:pt x="535" y="54"/>
                </a:cubicBezTo>
                <a:cubicBezTo>
                  <a:pt x="536" y="55"/>
                  <a:pt x="537" y="55"/>
                  <a:pt x="537" y="56"/>
                </a:cubicBezTo>
                <a:cubicBezTo>
                  <a:pt x="538" y="57"/>
                  <a:pt x="538" y="58"/>
                  <a:pt x="537" y="59"/>
                </a:cubicBezTo>
                <a:cubicBezTo>
                  <a:pt x="531" y="72"/>
                  <a:pt x="531" y="72"/>
                  <a:pt x="531" y="72"/>
                </a:cubicBezTo>
                <a:cubicBezTo>
                  <a:pt x="530" y="73"/>
                  <a:pt x="529" y="73"/>
                  <a:pt x="528" y="74"/>
                </a:cubicBezTo>
                <a:cubicBezTo>
                  <a:pt x="527" y="74"/>
                  <a:pt x="526" y="74"/>
                  <a:pt x="525" y="73"/>
                </a:cubicBezTo>
                <a:cubicBezTo>
                  <a:pt x="513" y="68"/>
                  <a:pt x="513" y="68"/>
                  <a:pt x="513" y="68"/>
                </a:cubicBezTo>
                <a:cubicBezTo>
                  <a:pt x="503" y="62"/>
                  <a:pt x="491" y="68"/>
                  <a:pt x="488" y="77"/>
                </a:cubicBezTo>
                <a:cubicBezTo>
                  <a:pt x="483" y="89"/>
                  <a:pt x="483" y="89"/>
                  <a:pt x="483" y="89"/>
                </a:cubicBezTo>
                <a:cubicBezTo>
                  <a:pt x="480" y="99"/>
                  <a:pt x="484" y="108"/>
                  <a:pt x="492" y="113"/>
                </a:cubicBezTo>
                <a:cubicBezTo>
                  <a:pt x="499" y="116"/>
                  <a:pt x="506" y="119"/>
                  <a:pt x="512" y="123"/>
                </a:cubicBezTo>
                <a:cubicBezTo>
                  <a:pt x="515" y="124"/>
                  <a:pt x="519" y="123"/>
                  <a:pt x="522" y="120"/>
                </a:cubicBezTo>
                <a:cubicBezTo>
                  <a:pt x="524" y="116"/>
                  <a:pt x="523" y="112"/>
                  <a:pt x="519" y="109"/>
                </a:cubicBezTo>
                <a:cubicBezTo>
                  <a:pt x="512" y="106"/>
                  <a:pt x="505" y="103"/>
                  <a:pt x="499" y="99"/>
                </a:cubicBezTo>
                <a:cubicBezTo>
                  <a:pt x="498" y="99"/>
                  <a:pt x="497" y="98"/>
                  <a:pt x="497" y="97"/>
                </a:cubicBezTo>
                <a:cubicBezTo>
                  <a:pt x="496" y="96"/>
                  <a:pt x="496" y="95"/>
                  <a:pt x="497" y="94"/>
                </a:cubicBezTo>
                <a:cubicBezTo>
                  <a:pt x="502" y="83"/>
                  <a:pt x="502" y="83"/>
                  <a:pt x="502" y="83"/>
                </a:cubicBezTo>
                <a:cubicBezTo>
                  <a:pt x="502" y="82"/>
                  <a:pt x="503" y="81"/>
                  <a:pt x="504" y="81"/>
                </a:cubicBezTo>
                <a:cubicBezTo>
                  <a:pt x="505" y="81"/>
                  <a:pt x="506" y="81"/>
                  <a:pt x="507" y="81"/>
                </a:cubicBezTo>
                <a:cubicBezTo>
                  <a:pt x="518" y="87"/>
                  <a:pt x="518" y="87"/>
                  <a:pt x="518" y="87"/>
                </a:cubicBezTo>
                <a:cubicBezTo>
                  <a:pt x="528" y="91"/>
                  <a:pt x="539" y="89"/>
                  <a:pt x="545" y="80"/>
                </a:cubicBezTo>
                <a:cubicBezTo>
                  <a:pt x="552" y="68"/>
                  <a:pt x="552" y="68"/>
                  <a:pt x="552" y="68"/>
                </a:cubicBezTo>
                <a:cubicBezTo>
                  <a:pt x="557" y="59"/>
                  <a:pt x="553" y="46"/>
                  <a:pt x="542" y="41"/>
                </a:cubicBezTo>
                <a:cubicBezTo>
                  <a:pt x="524" y="32"/>
                  <a:pt x="506" y="25"/>
                  <a:pt x="488" y="18"/>
                </a:cubicBezTo>
                <a:cubicBezTo>
                  <a:pt x="476" y="15"/>
                  <a:pt x="464" y="21"/>
                  <a:pt x="461" y="31"/>
                </a:cubicBezTo>
                <a:cubicBezTo>
                  <a:pt x="440" y="113"/>
                  <a:pt x="440" y="113"/>
                  <a:pt x="440" y="113"/>
                </a:cubicBezTo>
                <a:cubicBezTo>
                  <a:pt x="438" y="124"/>
                  <a:pt x="442" y="133"/>
                  <a:pt x="450" y="135"/>
                </a:cubicBezTo>
                <a:close/>
                <a:moveTo>
                  <a:pt x="585" y="241"/>
                </a:moveTo>
                <a:cubicBezTo>
                  <a:pt x="607" y="276"/>
                  <a:pt x="621" y="317"/>
                  <a:pt x="623" y="359"/>
                </a:cubicBezTo>
                <a:cubicBezTo>
                  <a:pt x="623" y="367"/>
                  <a:pt x="632" y="373"/>
                  <a:pt x="642" y="374"/>
                </a:cubicBezTo>
                <a:cubicBezTo>
                  <a:pt x="728" y="374"/>
                  <a:pt x="728" y="374"/>
                  <a:pt x="728" y="374"/>
                </a:cubicBezTo>
                <a:cubicBezTo>
                  <a:pt x="738" y="374"/>
                  <a:pt x="746" y="364"/>
                  <a:pt x="745" y="351"/>
                </a:cubicBezTo>
                <a:cubicBezTo>
                  <a:pt x="745" y="332"/>
                  <a:pt x="741" y="312"/>
                  <a:pt x="738" y="293"/>
                </a:cubicBezTo>
                <a:cubicBezTo>
                  <a:pt x="735" y="281"/>
                  <a:pt x="724" y="274"/>
                  <a:pt x="714" y="277"/>
                </a:cubicBezTo>
                <a:cubicBezTo>
                  <a:pt x="701" y="281"/>
                  <a:pt x="701" y="281"/>
                  <a:pt x="701" y="281"/>
                </a:cubicBezTo>
                <a:cubicBezTo>
                  <a:pt x="691" y="283"/>
                  <a:pt x="685" y="294"/>
                  <a:pt x="687" y="304"/>
                </a:cubicBezTo>
                <a:cubicBezTo>
                  <a:pt x="689" y="308"/>
                  <a:pt x="689" y="313"/>
                  <a:pt x="690" y="317"/>
                </a:cubicBezTo>
                <a:cubicBezTo>
                  <a:pt x="690" y="318"/>
                  <a:pt x="690" y="319"/>
                  <a:pt x="689" y="320"/>
                </a:cubicBezTo>
                <a:cubicBezTo>
                  <a:pt x="688" y="321"/>
                  <a:pt x="688" y="321"/>
                  <a:pt x="687" y="321"/>
                </a:cubicBezTo>
                <a:cubicBezTo>
                  <a:pt x="674" y="323"/>
                  <a:pt x="674" y="323"/>
                  <a:pt x="674" y="323"/>
                </a:cubicBezTo>
                <a:cubicBezTo>
                  <a:pt x="673" y="324"/>
                  <a:pt x="672" y="323"/>
                  <a:pt x="672" y="323"/>
                </a:cubicBezTo>
                <a:cubicBezTo>
                  <a:pt x="671" y="322"/>
                  <a:pt x="670" y="321"/>
                  <a:pt x="670" y="320"/>
                </a:cubicBezTo>
                <a:cubicBezTo>
                  <a:pt x="669" y="312"/>
                  <a:pt x="667" y="305"/>
                  <a:pt x="665" y="297"/>
                </a:cubicBezTo>
                <a:cubicBezTo>
                  <a:pt x="664" y="293"/>
                  <a:pt x="660" y="291"/>
                  <a:pt x="656" y="292"/>
                </a:cubicBezTo>
                <a:cubicBezTo>
                  <a:pt x="652" y="293"/>
                  <a:pt x="650" y="297"/>
                  <a:pt x="650" y="301"/>
                </a:cubicBezTo>
                <a:cubicBezTo>
                  <a:pt x="652" y="308"/>
                  <a:pt x="655" y="315"/>
                  <a:pt x="655" y="323"/>
                </a:cubicBezTo>
                <a:cubicBezTo>
                  <a:pt x="657" y="332"/>
                  <a:pt x="666" y="339"/>
                  <a:pt x="677" y="338"/>
                </a:cubicBezTo>
                <a:cubicBezTo>
                  <a:pt x="689" y="336"/>
                  <a:pt x="689" y="336"/>
                  <a:pt x="689" y="336"/>
                </a:cubicBezTo>
                <a:cubicBezTo>
                  <a:pt x="699" y="335"/>
                  <a:pt x="706" y="325"/>
                  <a:pt x="704" y="314"/>
                </a:cubicBezTo>
                <a:cubicBezTo>
                  <a:pt x="704" y="310"/>
                  <a:pt x="703" y="305"/>
                  <a:pt x="702" y="301"/>
                </a:cubicBezTo>
                <a:cubicBezTo>
                  <a:pt x="702" y="300"/>
                  <a:pt x="702" y="299"/>
                  <a:pt x="702" y="298"/>
                </a:cubicBezTo>
                <a:cubicBezTo>
                  <a:pt x="703" y="297"/>
                  <a:pt x="704" y="297"/>
                  <a:pt x="705" y="296"/>
                </a:cubicBezTo>
                <a:cubicBezTo>
                  <a:pt x="718" y="293"/>
                  <a:pt x="718" y="293"/>
                  <a:pt x="718" y="293"/>
                </a:cubicBezTo>
                <a:cubicBezTo>
                  <a:pt x="719" y="293"/>
                  <a:pt x="720" y="293"/>
                  <a:pt x="721" y="294"/>
                </a:cubicBezTo>
                <a:cubicBezTo>
                  <a:pt x="722" y="294"/>
                  <a:pt x="723" y="295"/>
                  <a:pt x="723" y="297"/>
                </a:cubicBezTo>
                <a:cubicBezTo>
                  <a:pt x="726" y="315"/>
                  <a:pt x="730" y="333"/>
                  <a:pt x="731" y="352"/>
                </a:cubicBezTo>
                <a:cubicBezTo>
                  <a:pt x="731" y="353"/>
                  <a:pt x="730" y="354"/>
                  <a:pt x="730" y="355"/>
                </a:cubicBezTo>
                <a:cubicBezTo>
                  <a:pt x="729" y="356"/>
                  <a:pt x="728" y="357"/>
                  <a:pt x="727" y="357"/>
                </a:cubicBezTo>
                <a:cubicBezTo>
                  <a:pt x="642" y="361"/>
                  <a:pt x="642" y="361"/>
                  <a:pt x="642" y="361"/>
                </a:cubicBezTo>
                <a:cubicBezTo>
                  <a:pt x="641" y="361"/>
                  <a:pt x="640" y="360"/>
                  <a:pt x="639" y="360"/>
                </a:cubicBezTo>
                <a:cubicBezTo>
                  <a:pt x="638" y="359"/>
                  <a:pt x="638" y="359"/>
                  <a:pt x="638" y="358"/>
                </a:cubicBezTo>
                <a:cubicBezTo>
                  <a:pt x="636" y="313"/>
                  <a:pt x="621" y="270"/>
                  <a:pt x="598" y="233"/>
                </a:cubicBezTo>
                <a:cubicBezTo>
                  <a:pt x="597" y="232"/>
                  <a:pt x="597" y="231"/>
                  <a:pt x="597" y="230"/>
                </a:cubicBezTo>
                <a:cubicBezTo>
                  <a:pt x="598" y="229"/>
                  <a:pt x="598" y="228"/>
                  <a:pt x="599" y="228"/>
                </a:cubicBezTo>
                <a:cubicBezTo>
                  <a:pt x="671" y="181"/>
                  <a:pt x="671" y="181"/>
                  <a:pt x="671" y="181"/>
                </a:cubicBezTo>
                <a:cubicBezTo>
                  <a:pt x="672" y="181"/>
                  <a:pt x="673" y="181"/>
                  <a:pt x="674" y="181"/>
                </a:cubicBezTo>
                <a:cubicBezTo>
                  <a:pt x="675" y="181"/>
                  <a:pt x="676" y="182"/>
                  <a:pt x="676" y="183"/>
                </a:cubicBezTo>
                <a:cubicBezTo>
                  <a:pt x="687" y="199"/>
                  <a:pt x="695" y="216"/>
                  <a:pt x="703" y="233"/>
                </a:cubicBezTo>
                <a:cubicBezTo>
                  <a:pt x="703" y="234"/>
                  <a:pt x="703" y="235"/>
                  <a:pt x="703" y="236"/>
                </a:cubicBezTo>
                <a:cubicBezTo>
                  <a:pt x="702" y="237"/>
                  <a:pt x="702" y="238"/>
                  <a:pt x="701" y="238"/>
                </a:cubicBezTo>
                <a:cubicBezTo>
                  <a:pt x="688" y="244"/>
                  <a:pt x="688" y="244"/>
                  <a:pt x="688" y="244"/>
                </a:cubicBezTo>
                <a:cubicBezTo>
                  <a:pt x="687" y="244"/>
                  <a:pt x="686" y="244"/>
                  <a:pt x="685" y="243"/>
                </a:cubicBezTo>
                <a:cubicBezTo>
                  <a:pt x="684" y="243"/>
                  <a:pt x="683" y="242"/>
                  <a:pt x="683" y="241"/>
                </a:cubicBezTo>
                <a:cubicBezTo>
                  <a:pt x="677" y="229"/>
                  <a:pt x="677" y="229"/>
                  <a:pt x="677" y="229"/>
                </a:cubicBezTo>
                <a:cubicBezTo>
                  <a:pt x="672" y="219"/>
                  <a:pt x="661" y="215"/>
                  <a:pt x="652" y="220"/>
                </a:cubicBezTo>
                <a:cubicBezTo>
                  <a:pt x="641" y="226"/>
                  <a:pt x="641" y="226"/>
                  <a:pt x="641" y="226"/>
                </a:cubicBezTo>
                <a:cubicBezTo>
                  <a:pt x="632" y="231"/>
                  <a:pt x="628" y="242"/>
                  <a:pt x="632" y="251"/>
                </a:cubicBezTo>
                <a:cubicBezTo>
                  <a:pt x="635" y="257"/>
                  <a:pt x="638" y="264"/>
                  <a:pt x="641" y="270"/>
                </a:cubicBezTo>
                <a:cubicBezTo>
                  <a:pt x="642" y="274"/>
                  <a:pt x="646" y="276"/>
                  <a:pt x="650" y="274"/>
                </a:cubicBezTo>
                <a:cubicBezTo>
                  <a:pt x="654" y="273"/>
                  <a:pt x="656" y="269"/>
                  <a:pt x="655" y="265"/>
                </a:cubicBezTo>
                <a:cubicBezTo>
                  <a:pt x="652" y="258"/>
                  <a:pt x="649" y="251"/>
                  <a:pt x="646" y="244"/>
                </a:cubicBezTo>
                <a:cubicBezTo>
                  <a:pt x="645" y="243"/>
                  <a:pt x="645" y="242"/>
                  <a:pt x="645" y="241"/>
                </a:cubicBezTo>
                <a:cubicBezTo>
                  <a:pt x="646" y="240"/>
                  <a:pt x="646" y="240"/>
                  <a:pt x="647" y="239"/>
                </a:cubicBezTo>
                <a:cubicBezTo>
                  <a:pt x="658" y="234"/>
                  <a:pt x="658" y="234"/>
                  <a:pt x="658" y="234"/>
                </a:cubicBezTo>
                <a:cubicBezTo>
                  <a:pt x="659" y="233"/>
                  <a:pt x="660" y="233"/>
                  <a:pt x="661" y="234"/>
                </a:cubicBezTo>
                <a:cubicBezTo>
                  <a:pt x="662" y="234"/>
                  <a:pt x="663" y="235"/>
                  <a:pt x="664" y="236"/>
                </a:cubicBezTo>
                <a:cubicBezTo>
                  <a:pt x="669" y="247"/>
                  <a:pt x="669" y="247"/>
                  <a:pt x="669" y="247"/>
                </a:cubicBezTo>
                <a:cubicBezTo>
                  <a:pt x="673" y="257"/>
                  <a:pt x="684" y="262"/>
                  <a:pt x="694" y="259"/>
                </a:cubicBezTo>
                <a:cubicBezTo>
                  <a:pt x="707" y="254"/>
                  <a:pt x="707" y="254"/>
                  <a:pt x="707" y="254"/>
                </a:cubicBezTo>
                <a:cubicBezTo>
                  <a:pt x="716" y="251"/>
                  <a:pt x="721" y="238"/>
                  <a:pt x="716" y="227"/>
                </a:cubicBezTo>
                <a:cubicBezTo>
                  <a:pt x="708" y="209"/>
                  <a:pt x="700" y="191"/>
                  <a:pt x="689" y="175"/>
                </a:cubicBezTo>
                <a:cubicBezTo>
                  <a:pt x="683" y="164"/>
                  <a:pt x="670" y="161"/>
                  <a:pt x="661" y="167"/>
                </a:cubicBezTo>
                <a:cubicBezTo>
                  <a:pt x="592" y="217"/>
                  <a:pt x="592" y="217"/>
                  <a:pt x="592" y="217"/>
                </a:cubicBezTo>
                <a:cubicBezTo>
                  <a:pt x="583" y="223"/>
                  <a:pt x="581" y="233"/>
                  <a:pt x="585" y="241"/>
                </a:cubicBezTo>
                <a:close/>
                <a:moveTo>
                  <a:pt x="373" y="150"/>
                </a:moveTo>
                <a:cubicBezTo>
                  <a:pt x="250" y="150"/>
                  <a:pt x="150" y="250"/>
                  <a:pt x="150" y="374"/>
                </a:cubicBezTo>
                <a:cubicBezTo>
                  <a:pt x="150" y="497"/>
                  <a:pt x="250" y="597"/>
                  <a:pt x="373" y="597"/>
                </a:cubicBezTo>
                <a:cubicBezTo>
                  <a:pt x="497" y="597"/>
                  <a:pt x="596" y="497"/>
                  <a:pt x="596" y="374"/>
                </a:cubicBezTo>
                <a:cubicBezTo>
                  <a:pt x="596" y="250"/>
                  <a:pt x="497" y="150"/>
                  <a:pt x="373" y="150"/>
                </a:cubicBezTo>
                <a:close/>
                <a:moveTo>
                  <a:pt x="517" y="517"/>
                </a:moveTo>
                <a:cubicBezTo>
                  <a:pt x="480" y="554"/>
                  <a:pt x="429" y="577"/>
                  <a:pt x="373" y="577"/>
                </a:cubicBezTo>
                <a:cubicBezTo>
                  <a:pt x="317" y="577"/>
                  <a:pt x="266" y="554"/>
                  <a:pt x="229" y="517"/>
                </a:cubicBezTo>
                <a:cubicBezTo>
                  <a:pt x="193" y="481"/>
                  <a:pt x="170" y="430"/>
                  <a:pt x="170" y="374"/>
                </a:cubicBezTo>
                <a:cubicBezTo>
                  <a:pt x="170" y="317"/>
                  <a:pt x="193" y="267"/>
                  <a:pt x="229" y="230"/>
                </a:cubicBezTo>
                <a:cubicBezTo>
                  <a:pt x="266" y="193"/>
                  <a:pt x="317" y="170"/>
                  <a:pt x="373" y="170"/>
                </a:cubicBezTo>
                <a:cubicBezTo>
                  <a:pt x="429" y="170"/>
                  <a:pt x="480" y="193"/>
                  <a:pt x="517" y="230"/>
                </a:cubicBezTo>
                <a:cubicBezTo>
                  <a:pt x="554" y="267"/>
                  <a:pt x="577" y="317"/>
                  <a:pt x="577" y="374"/>
                </a:cubicBezTo>
                <a:cubicBezTo>
                  <a:pt x="577" y="430"/>
                  <a:pt x="554" y="481"/>
                  <a:pt x="517" y="517"/>
                </a:cubicBezTo>
                <a:close/>
              </a:path>
            </a:pathLst>
          </a:custGeom>
          <a:solidFill>
            <a:srgbClr val="E6E6E6">
              <a:alpha val="30196"/>
            </a:srgbClr>
          </a:solidFill>
          <a:ln>
            <a:noFill/>
          </a:ln>
        </p:spPr>
        <p:txBody>
          <a:bodyPr vert="horz" wrap="square" lIns="91440" tIns="45720" rIns="91440" bIns="45720" numCol="1" anchor="t" anchorCtr="0" compatLnSpc="1"/>
          <a:lstStyle/>
          <a:p>
            <a:endParaRPr lang="zh-CN" altLang="en-US"/>
          </a:p>
        </p:txBody>
      </p:sp>
      <p:sp>
        <p:nvSpPr>
          <p:cNvPr id="14" name="Freeform 6"/>
          <p:cNvSpPr>
            <a:spLocks noEditPoints="1"/>
          </p:cNvSpPr>
          <p:nvPr/>
        </p:nvSpPr>
        <p:spPr bwMode="auto">
          <a:xfrm>
            <a:off x="4931791" y="2938325"/>
            <a:ext cx="422917" cy="517260"/>
          </a:xfrm>
          <a:custGeom>
            <a:avLst/>
            <a:gdLst>
              <a:gd name="T0" fmla="*/ 116 w 781"/>
              <a:gd name="T1" fmla="*/ 785 h 953"/>
              <a:gd name="T2" fmla="*/ 367 w 781"/>
              <a:gd name="T3" fmla="*/ 785 h 953"/>
              <a:gd name="T4" fmla="*/ 367 w 781"/>
              <a:gd name="T5" fmla="*/ 839 h 953"/>
              <a:gd name="T6" fmla="*/ 116 w 781"/>
              <a:gd name="T7" fmla="*/ 839 h 953"/>
              <a:gd name="T8" fmla="*/ 116 w 781"/>
              <a:gd name="T9" fmla="*/ 785 h 953"/>
              <a:gd name="T10" fmla="*/ 116 w 781"/>
              <a:gd name="T11" fmla="*/ 698 h 953"/>
              <a:gd name="T12" fmla="*/ 367 w 781"/>
              <a:gd name="T13" fmla="*/ 698 h 953"/>
              <a:gd name="T14" fmla="*/ 367 w 781"/>
              <a:gd name="T15" fmla="*/ 752 h 953"/>
              <a:gd name="T16" fmla="*/ 116 w 781"/>
              <a:gd name="T17" fmla="*/ 752 h 953"/>
              <a:gd name="T18" fmla="*/ 116 w 781"/>
              <a:gd name="T19" fmla="*/ 698 h 953"/>
              <a:gd name="T20" fmla="*/ 116 w 781"/>
              <a:gd name="T21" fmla="*/ 605 h 953"/>
              <a:gd name="T22" fmla="*/ 367 w 781"/>
              <a:gd name="T23" fmla="*/ 605 h 953"/>
              <a:gd name="T24" fmla="*/ 367 w 781"/>
              <a:gd name="T25" fmla="*/ 659 h 953"/>
              <a:gd name="T26" fmla="*/ 116 w 781"/>
              <a:gd name="T27" fmla="*/ 659 h 953"/>
              <a:gd name="T28" fmla="*/ 116 w 781"/>
              <a:gd name="T29" fmla="*/ 605 h 953"/>
              <a:gd name="T30" fmla="*/ 116 w 781"/>
              <a:gd name="T31" fmla="*/ 523 h 953"/>
              <a:gd name="T32" fmla="*/ 367 w 781"/>
              <a:gd name="T33" fmla="*/ 523 h 953"/>
              <a:gd name="T34" fmla="*/ 367 w 781"/>
              <a:gd name="T35" fmla="*/ 576 h 953"/>
              <a:gd name="T36" fmla="*/ 116 w 781"/>
              <a:gd name="T37" fmla="*/ 576 h 953"/>
              <a:gd name="T38" fmla="*/ 116 w 781"/>
              <a:gd name="T39" fmla="*/ 523 h 953"/>
              <a:gd name="T40" fmla="*/ 116 w 781"/>
              <a:gd name="T41" fmla="*/ 434 h 953"/>
              <a:gd name="T42" fmla="*/ 367 w 781"/>
              <a:gd name="T43" fmla="*/ 434 h 953"/>
              <a:gd name="T44" fmla="*/ 367 w 781"/>
              <a:gd name="T45" fmla="*/ 488 h 953"/>
              <a:gd name="T46" fmla="*/ 116 w 781"/>
              <a:gd name="T47" fmla="*/ 488 h 953"/>
              <a:gd name="T48" fmla="*/ 116 w 781"/>
              <a:gd name="T49" fmla="*/ 434 h 953"/>
              <a:gd name="T50" fmla="*/ 533 w 781"/>
              <a:gd name="T51" fmla="*/ 169 h 953"/>
              <a:gd name="T52" fmla="*/ 641 w 781"/>
              <a:gd name="T53" fmla="*/ 169 h 953"/>
              <a:gd name="T54" fmla="*/ 641 w 781"/>
              <a:gd name="T55" fmla="*/ 820 h 953"/>
              <a:gd name="T56" fmla="*/ 533 w 781"/>
              <a:gd name="T57" fmla="*/ 820 h 953"/>
              <a:gd name="T58" fmla="*/ 533 w 781"/>
              <a:gd name="T59" fmla="*/ 169 h 953"/>
              <a:gd name="T60" fmla="*/ 271 w 781"/>
              <a:gd name="T61" fmla="*/ 67 h 953"/>
              <a:gd name="T62" fmla="*/ 281 w 781"/>
              <a:gd name="T63" fmla="*/ 106 h 953"/>
              <a:gd name="T64" fmla="*/ 283 w 781"/>
              <a:gd name="T65" fmla="*/ 147 h 953"/>
              <a:gd name="T66" fmla="*/ 278 w 781"/>
              <a:gd name="T67" fmla="*/ 190 h 953"/>
              <a:gd name="T68" fmla="*/ 265 w 781"/>
              <a:gd name="T69" fmla="*/ 231 h 953"/>
              <a:gd name="T70" fmla="*/ 243 w 781"/>
              <a:gd name="T71" fmla="*/ 272 h 953"/>
              <a:gd name="T72" fmla="*/ 214 w 781"/>
              <a:gd name="T73" fmla="*/ 310 h 953"/>
              <a:gd name="T74" fmla="*/ 178 w 781"/>
              <a:gd name="T75" fmla="*/ 345 h 953"/>
              <a:gd name="T76" fmla="*/ 172 w 781"/>
              <a:gd name="T77" fmla="*/ 326 h 953"/>
              <a:gd name="T78" fmla="*/ 162 w 781"/>
              <a:gd name="T79" fmla="*/ 306 h 953"/>
              <a:gd name="T80" fmla="*/ 151 w 781"/>
              <a:gd name="T81" fmla="*/ 288 h 953"/>
              <a:gd name="T82" fmla="*/ 135 w 781"/>
              <a:gd name="T83" fmla="*/ 271 h 953"/>
              <a:gd name="T84" fmla="*/ 124 w 781"/>
              <a:gd name="T85" fmla="*/ 263 h 953"/>
              <a:gd name="T86" fmla="*/ 108 w 781"/>
              <a:gd name="T87" fmla="*/ 253 h 953"/>
              <a:gd name="T88" fmla="*/ 87 w 781"/>
              <a:gd name="T89" fmla="*/ 244 h 953"/>
              <a:gd name="T90" fmla="*/ 57 w 781"/>
              <a:gd name="T91" fmla="*/ 274 h 953"/>
              <a:gd name="T92" fmla="*/ 54 w 781"/>
              <a:gd name="T93" fmla="*/ 885 h 953"/>
              <a:gd name="T94" fmla="*/ 723 w 781"/>
              <a:gd name="T95" fmla="*/ 885 h 953"/>
              <a:gd name="T96" fmla="*/ 725 w 781"/>
              <a:gd name="T97" fmla="*/ 67 h 953"/>
              <a:gd name="T98" fmla="*/ 271 w 781"/>
              <a:gd name="T99" fmla="*/ 67 h 953"/>
              <a:gd name="T100" fmla="*/ 248 w 781"/>
              <a:gd name="T101" fmla="*/ 0 h 953"/>
              <a:gd name="T102" fmla="*/ 781 w 781"/>
              <a:gd name="T103" fmla="*/ 0 h 953"/>
              <a:gd name="T104" fmla="*/ 777 w 781"/>
              <a:gd name="T105" fmla="*/ 953 h 953"/>
              <a:gd name="T106" fmla="*/ 0 w 781"/>
              <a:gd name="T107" fmla="*/ 953 h 953"/>
              <a:gd name="T108" fmla="*/ 3 w 781"/>
              <a:gd name="T109" fmla="*/ 241 h 953"/>
              <a:gd name="T110" fmla="*/ 248 w 781"/>
              <a:gd name="T111" fmla="*/ 0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81" h="953">
                <a:moveTo>
                  <a:pt x="116" y="785"/>
                </a:moveTo>
                <a:lnTo>
                  <a:pt x="367" y="785"/>
                </a:lnTo>
                <a:lnTo>
                  <a:pt x="367" y="839"/>
                </a:lnTo>
                <a:lnTo>
                  <a:pt x="116" y="839"/>
                </a:lnTo>
                <a:lnTo>
                  <a:pt x="116" y="785"/>
                </a:lnTo>
                <a:close/>
                <a:moveTo>
                  <a:pt x="116" y="698"/>
                </a:moveTo>
                <a:lnTo>
                  <a:pt x="367" y="698"/>
                </a:lnTo>
                <a:lnTo>
                  <a:pt x="367" y="752"/>
                </a:lnTo>
                <a:lnTo>
                  <a:pt x="116" y="752"/>
                </a:lnTo>
                <a:lnTo>
                  <a:pt x="116" y="698"/>
                </a:lnTo>
                <a:close/>
                <a:moveTo>
                  <a:pt x="116" y="605"/>
                </a:moveTo>
                <a:lnTo>
                  <a:pt x="367" y="605"/>
                </a:lnTo>
                <a:lnTo>
                  <a:pt x="367" y="659"/>
                </a:lnTo>
                <a:lnTo>
                  <a:pt x="116" y="659"/>
                </a:lnTo>
                <a:lnTo>
                  <a:pt x="116" y="605"/>
                </a:lnTo>
                <a:close/>
                <a:moveTo>
                  <a:pt x="116" y="523"/>
                </a:moveTo>
                <a:lnTo>
                  <a:pt x="367" y="523"/>
                </a:lnTo>
                <a:lnTo>
                  <a:pt x="367" y="576"/>
                </a:lnTo>
                <a:lnTo>
                  <a:pt x="116" y="576"/>
                </a:lnTo>
                <a:lnTo>
                  <a:pt x="116" y="523"/>
                </a:lnTo>
                <a:close/>
                <a:moveTo>
                  <a:pt x="116" y="434"/>
                </a:moveTo>
                <a:lnTo>
                  <a:pt x="367" y="434"/>
                </a:lnTo>
                <a:lnTo>
                  <a:pt x="367" y="488"/>
                </a:lnTo>
                <a:lnTo>
                  <a:pt x="116" y="488"/>
                </a:lnTo>
                <a:lnTo>
                  <a:pt x="116" y="434"/>
                </a:lnTo>
                <a:close/>
                <a:moveTo>
                  <a:pt x="533" y="169"/>
                </a:moveTo>
                <a:lnTo>
                  <a:pt x="641" y="169"/>
                </a:lnTo>
                <a:lnTo>
                  <a:pt x="641" y="820"/>
                </a:lnTo>
                <a:lnTo>
                  <a:pt x="533" y="820"/>
                </a:lnTo>
                <a:lnTo>
                  <a:pt x="533" y="169"/>
                </a:lnTo>
                <a:close/>
                <a:moveTo>
                  <a:pt x="271" y="67"/>
                </a:moveTo>
                <a:lnTo>
                  <a:pt x="281" y="106"/>
                </a:lnTo>
                <a:lnTo>
                  <a:pt x="283" y="147"/>
                </a:lnTo>
                <a:lnTo>
                  <a:pt x="278" y="190"/>
                </a:lnTo>
                <a:lnTo>
                  <a:pt x="265" y="231"/>
                </a:lnTo>
                <a:lnTo>
                  <a:pt x="243" y="272"/>
                </a:lnTo>
                <a:lnTo>
                  <a:pt x="214" y="310"/>
                </a:lnTo>
                <a:lnTo>
                  <a:pt x="178" y="345"/>
                </a:lnTo>
                <a:lnTo>
                  <a:pt x="172" y="326"/>
                </a:lnTo>
                <a:lnTo>
                  <a:pt x="162" y="306"/>
                </a:lnTo>
                <a:lnTo>
                  <a:pt x="151" y="288"/>
                </a:lnTo>
                <a:lnTo>
                  <a:pt x="135" y="271"/>
                </a:lnTo>
                <a:lnTo>
                  <a:pt x="124" y="263"/>
                </a:lnTo>
                <a:lnTo>
                  <a:pt x="108" y="253"/>
                </a:lnTo>
                <a:lnTo>
                  <a:pt x="87" y="244"/>
                </a:lnTo>
                <a:lnTo>
                  <a:pt x="57" y="274"/>
                </a:lnTo>
                <a:lnTo>
                  <a:pt x="54" y="885"/>
                </a:lnTo>
                <a:lnTo>
                  <a:pt x="723" y="885"/>
                </a:lnTo>
                <a:lnTo>
                  <a:pt x="725" y="67"/>
                </a:lnTo>
                <a:lnTo>
                  <a:pt x="271" y="67"/>
                </a:lnTo>
                <a:close/>
                <a:moveTo>
                  <a:pt x="248" y="0"/>
                </a:moveTo>
                <a:lnTo>
                  <a:pt x="781" y="0"/>
                </a:lnTo>
                <a:lnTo>
                  <a:pt x="777" y="953"/>
                </a:lnTo>
                <a:lnTo>
                  <a:pt x="0" y="953"/>
                </a:lnTo>
                <a:lnTo>
                  <a:pt x="3" y="241"/>
                </a:lnTo>
                <a:lnTo>
                  <a:pt x="248" y="0"/>
                </a:lnTo>
                <a:close/>
              </a:path>
            </a:pathLst>
          </a:custGeom>
          <a:solidFill>
            <a:srgbClr val="334A51"/>
          </a:solidFill>
          <a:ln w="0">
            <a:noFill/>
            <a:prstDash val="solid"/>
            <a:round/>
          </a:ln>
        </p:spPr>
        <p:txBody>
          <a:bodyPr vert="horz" wrap="square" lIns="121920" tIns="60960" rIns="121920" bIns="60960" numCol="1" anchor="t" anchorCtr="0" compatLnSpc="1"/>
          <a:lstStyle/>
          <a:p>
            <a:endParaRPr lang="en-US" sz="2400">
              <a:solidFill>
                <a:prstClr val="black"/>
              </a:solidFill>
            </a:endParaRPr>
          </a:p>
        </p:txBody>
      </p:sp>
      <p:sp>
        <p:nvSpPr>
          <p:cNvPr id="15" name="Freeform 7"/>
          <p:cNvSpPr>
            <a:spLocks noEditPoints="1"/>
          </p:cNvSpPr>
          <p:nvPr/>
        </p:nvSpPr>
        <p:spPr bwMode="auto">
          <a:xfrm>
            <a:off x="2688417" y="2845609"/>
            <a:ext cx="574733" cy="702692"/>
          </a:xfrm>
          <a:custGeom>
            <a:avLst/>
            <a:gdLst>
              <a:gd name="T0" fmla="*/ 346 w 1061"/>
              <a:gd name="T1" fmla="*/ 1063 h 1297"/>
              <a:gd name="T2" fmla="*/ 355 w 1061"/>
              <a:gd name="T3" fmla="*/ 1123 h 1297"/>
              <a:gd name="T4" fmla="*/ 339 w 1061"/>
              <a:gd name="T5" fmla="*/ 1140 h 1297"/>
              <a:gd name="T6" fmla="*/ 320 w 1061"/>
              <a:gd name="T7" fmla="*/ 1158 h 1297"/>
              <a:gd name="T8" fmla="*/ 255 w 1061"/>
              <a:gd name="T9" fmla="*/ 1161 h 1297"/>
              <a:gd name="T10" fmla="*/ 246 w 1061"/>
              <a:gd name="T11" fmla="*/ 1154 h 1297"/>
              <a:gd name="T12" fmla="*/ 220 w 1061"/>
              <a:gd name="T13" fmla="*/ 1137 h 1297"/>
              <a:gd name="T14" fmla="*/ 211 w 1061"/>
              <a:gd name="T15" fmla="*/ 1075 h 1297"/>
              <a:gd name="T16" fmla="*/ 227 w 1061"/>
              <a:gd name="T17" fmla="*/ 1059 h 1297"/>
              <a:gd name="T18" fmla="*/ 94 w 1061"/>
              <a:gd name="T19" fmla="*/ 979 h 1297"/>
              <a:gd name="T20" fmla="*/ 501 w 1061"/>
              <a:gd name="T21" fmla="*/ 957 h 1297"/>
              <a:gd name="T22" fmla="*/ 94 w 1061"/>
              <a:gd name="T23" fmla="*/ 730 h 1297"/>
              <a:gd name="T24" fmla="*/ 0 w 1061"/>
              <a:gd name="T25" fmla="*/ 730 h 1297"/>
              <a:gd name="T26" fmla="*/ 482 w 1061"/>
              <a:gd name="T27" fmla="*/ 759 h 1297"/>
              <a:gd name="T28" fmla="*/ 259 w 1061"/>
              <a:gd name="T29" fmla="*/ 607 h 1297"/>
              <a:gd name="T30" fmla="*/ 170 w 1061"/>
              <a:gd name="T31" fmla="*/ 665 h 1297"/>
              <a:gd name="T32" fmla="*/ 149 w 1061"/>
              <a:gd name="T33" fmla="*/ 771 h 1297"/>
              <a:gd name="T34" fmla="*/ 211 w 1061"/>
              <a:gd name="T35" fmla="*/ 862 h 1297"/>
              <a:gd name="T36" fmla="*/ 233 w 1061"/>
              <a:gd name="T37" fmla="*/ 896 h 1297"/>
              <a:gd name="T38" fmla="*/ 335 w 1061"/>
              <a:gd name="T39" fmla="*/ 885 h 1297"/>
              <a:gd name="T40" fmla="*/ 379 w 1061"/>
              <a:gd name="T41" fmla="*/ 846 h 1297"/>
              <a:gd name="T42" fmla="*/ 423 w 1061"/>
              <a:gd name="T43" fmla="*/ 743 h 1297"/>
              <a:gd name="T44" fmla="*/ 382 w 1061"/>
              <a:gd name="T45" fmla="*/ 645 h 1297"/>
              <a:gd name="T46" fmla="*/ 285 w 1061"/>
              <a:gd name="T47" fmla="*/ 603 h 1297"/>
              <a:gd name="T48" fmla="*/ 384 w 1061"/>
              <a:gd name="T49" fmla="*/ 594 h 1297"/>
              <a:gd name="T50" fmla="*/ 458 w 1061"/>
              <a:gd name="T51" fmla="*/ 708 h 1297"/>
              <a:gd name="T52" fmla="*/ 430 w 1061"/>
              <a:gd name="T53" fmla="*/ 847 h 1297"/>
              <a:gd name="T54" fmla="*/ 374 w 1061"/>
              <a:gd name="T55" fmla="*/ 898 h 1297"/>
              <a:gd name="T56" fmla="*/ 357 w 1061"/>
              <a:gd name="T57" fmla="*/ 1047 h 1297"/>
              <a:gd name="T58" fmla="*/ 198 w 1061"/>
              <a:gd name="T59" fmla="*/ 1036 h 1297"/>
              <a:gd name="T60" fmla="*/ 190 w 1061"/>
              <a:gd name="T61" fmla="*/ 895 h 1297"/>
              <a:gd name="T62" fmla="*/ 122 w 1061"/>
              <a:gd name="T63" fmla="*/ 814 h 1297"/>
              <a:gd name="T64" fmla="*/ 125 w 1061"/>
              <a:gd name="T65" fmla="*/ 664 h 1297"/>
              <a:gd name="T66" fmla="*/ 244 w 1061"/>
              <a:gd name="T67" fmla="*/ 569 h 1297"/>
              <a:gd name="T68" fmla="*/ 141 w 1061"/>
              <a:gd name="T69" fmla="*/ 605 h 1297"/>
              <a:gd name="T70" fmla="*/ 501 w 1061"/>
              <a:gd name="T71" fmla="*/ 531 h 1297"/>
              <a:gd name="T72" fmla="*/ 301 w 1061"/>
              <a:gd name="T73" fmla="*/ 428 h 1297"/>
              <a:gd name="T74" fmla="*/ 301 w 1061"/>
              <a:gd name="T75" fmla="*/ 428 h 1297"/>
              <a:gd name="T76" fmla="*/ 798 w 1061"/>
              <a:gd name="T77" fmla="*/ 331 h 1297"/>
              <a:gd name="T78" fmla="*/ 918 w 1061"/>
              <a:gd name="T79" fmla="*/ 257 h 1297"/>
              <a:gd name="T80" fmla="*/ 974 w 1061"/>
              <a:gd name="T81" fmla="*/ 295 h 1297"/>
              <a:gd name="T82" fmla="*/ 1040 w 1061"/>
              <a:gd name="T83" fmla="*/ 790 h 1297"/>
              <a:gd name="T84" fmla="*/ 974 w 1061"/>
              <a:gd name="T85" fmla="*/ 778 h 1297"/>
              <a:gd name="T86" fmla="*/ 823 w 1061"/>
              <a:gd name="T87" fmla="*/ 881 h 1297"/>
              <a:gd name="T88" fmla="*/ 268 w 1061"/>
              <a:gd name="T89" fmla="*/ 355 h 1297"/>
              <a:gd name="T90" fmla="*/ 219 w 1061"/>
              <a:gd name="T91" fmla="*/ 307 h 1297"/>
              <a:gd name="T92" fmla="*/ 268 w 1061"/>
              <a:gd name="T93" fmla="*/ 260 h 1297"/>
              <a:gd name="T94" fmla="*/ 761 w 1061"/>
              <a:gd name="T95" fmla="*/ 417 h 1297"/>
              <a:gd name="T96" fmla="*/ 848 w 1061"/>
              <a:gd name="T97" fmla="*/ 258 h 1297"/>
              <a:gd name="T98" fmla="*/ 796 w 1061"/>
              <a:gd name="T99" fmla="*/ 5 h 1297"/>
              <a:gd name="T100" fmla="*/ 877 w 1061"/>
              <a:gd name="T101" fmla="*/ 97 h 1297"/>
              <a:gd name="T102" fmla="*/ 848 w 1061"/>
              <a:gd name="T103" fmla="*/ 225 h 1297"/>
              <a:gd name="T104" fmla="*/ 734 w 1061"/>
              <a:gd name="T105" fmla="*/ 260 h 1297"/>
              <a:gd name="T106" fmla="*/ 653 w 1061"/>
              <a:gd name="T107" fmla="*/ 168 h 1297"/>
              <a:gd name="T108" fmla="*/ 684 w 1061"/>
              <a:gd name="T109" fmla="*/ 38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1" h="1297">
                <a:moveTo>
                  <a:pt x="235" y="1059"/>
                </a:moveTo>
                <a:lnTo>
                  <a:pt x="331" y="1059"/>
                </a:lnTo>
                <a:lnTo>
                  <a:pt x="339" y="1059"/>
                </a:lnTo>
                <a:lnTo>
                  <a:pt x="346" y="1063"/>
                </a:lnTo>
                <a:lnTo>
                  <a:pt x="350" y="1066"/>
                </a:lnTo>
                <a:lnTo>
                  <a:pt x="354" y="1071"/>
                </a:lnTo>
                <a:lnTo>
                  <a:pt x="355" y="1075"/>
                </a:lnTo>
                <a:lnTo>
                  <a:pt x="355" y="1123"/>
                </a:lnTo>
                <a:lnTo>
                  <a:pt x="354" y="1129"/>
                </a:lnTo>
                <a:lnTo>
                  <a:pt x="350" y="1134"/>
                </a:lnTo>
                <a:lnTo>
                  <a:pt x="346" y="1137"/>
                </a:lnTo>
                <a:lnTo>
                  <a:pt x="339" y="1140"/>
                </a:lnTo>
                <a:lnTo>
                  <a:pt x="331" y="1140"/>
                </a:lnTo>
                <a:lnTo>
                  <a:pt x="320" y="1140"/>
                </a:lnTo>
                <a:lnTo>
                  <a:pt x="320" y="1154"/>
                </a:lnTo>
                <a:lnTo>
                  <a:pt x="320" y="1158"/>
                </a:lnTo>
                <a:lnTo>
                  <a:pt x="317" y="1159"/>
                </a:lnTo>
                <a:lnTo>
                  <a:pt x="314" y="1161"/>
                </a:lnTo>
                <a:lnTo>
                  <a:pt x="311" y="1161"/>
                </a:lnTo>
                <a:lnTo>
                  <a:pt x="255" y="1161"/>
                </a:lnTo>
                <a:lnTo>
                  <a:pt x="252" y="1161"/>
                </a:lnTo>
                <a:lnTo>
                  <a:pt x="247" y="1159"/>
                </a:lnTo>
                <a:lnTo>
                  <a:pt x="246" y="1158"/>
                </a:lnTo>
                <a:lnTo>
                  <a:pt x="246" y="1154"/>
                </a:lnTo>
                <a:lnTo>
                  <a:pt x="246" y="1140"/>
                </a:lnTo>
                <a:lnTo>
                  <a:pt x="235" y="1140"/>
                </a:lnTo>
                <a:lnTo>
                  <a:pt x="227" y="1140"/>
                </a:lnTo>
                <a:lnTo>
                  <a:pt x="220" y="1137"/>
                </a:lnTo>
                <a:lnTo>
                  <a:pt x="216" y="1134"/>
                </a:lnTo>
                <a:lnTo>
                  <a:pt x="211" y="1129"/>
                </a:lnTo>
                <a:lnTo>
                  <a:pt x="211" y="1123"/>
                </a:lnTo>
                <a:lnTo>
                  <a:pt x="211" y="1075"/>
                </a:lnTo>
                <a:lnTo>
                  <a:pt x="211" y="1071"/>
                </a:lnTo>
                <a:lnTo>
                  <a:pt x="216" y="1066"/>
                </a:lnTo>
                <a:lnTo>
                  <a:pt x="220" y="1063"/>
                </a:lnTo>
                <a:lnTo>
                  <a:pt x="227" y="1059"/>
                </a:lnTo>
                <a:lnTo>
                  <a:pt x="235" y="1059"/>
                </a:lnTo>
                <a:close/>
                <a:moveTo>
                  <a:pt x="141" y="885"/>
                </a:moveTo>
                <a:lnTo>
                  <a:pt x="160" y="906"/>
                </a:lnTo>
                <a:lnTo>
                  <a:pt x="94" y="979"/>
                </a:lnTo>
                <a:lnTo>
                  <a:pt x="76" y="958"/>
                </a:lnTo>
                <a:lnTo>
                  <a:pt x="141" y="885"/>
                </a:lnTo>
                <a:close/>
                <a:moveTo>
                  <a:pt x="435" y="884"/>
                </a:moveTo>
                <a:lnTo>
                  <a:pt x="501" y="957"/>
                </a:lnTo>
                <a:lnTo>
                  <a:pt x="482" y="977"/>
                </a:lnTo>
                <a:lnTo>
                  <a:pt x="416" y="904"/>
                </a:lnTo>
                <a:lnTo>
                  <a:pt x="435" y="884"/>
                </a:lnTo>
                <a:close/>
                <a:moveTo>
                  <a:pt x="94" y="730"/>
                </a:moveTo>
                <a:lnTo>
                  <a:pt x="94" y="760"/>
                </a:lnTo>
                <a:lnTo>
                  <a:pt x="0" y="760"/>
                </a:lnTo>
                <a:lnTo>
                  <a:pt x="0" y="733"/>
                </a:lnTo>
                <a:lnTo>
                  <a:pt x="0" y="730"/>
                </a:lnTo>
                <a:lnTo>
                  <a:pt x="94" y="730"/>
                </a:lnTo>
                <a:close/>
                <a:moveTo>
                  <a:pt x="576" y="729"/>
                </a:moveTo>
                <a:lnTo>
                  <a:pt x="576" y="759"/>
                </a:lnTo>
                <a:lnTo>
                  <a:pt x="482" y="759"/>
                </a:lnTo>
                <a:lnTo>
                  <a:pt x="482" y="729"/>
                </a:lnTo>
                <a:lnTo>
                  <a:pt x="576" y="729"/>
                </a:lnTo>
                <a:close/>
                <a:moveTo>
                  <a:pt x="285" y="603"/>
                </a:moveTo>
                <a:lnTo>
                  <a:pt x="259" y="607"/>
                </a:lnTo>
                <a:lnTo>
                  <a:pt x="232" y="615"/>
                </a:lnTo>
                <a:lnTo>
                  <a:pt x="208" y="627"/>
                </a:lnTo>
                <a:lnTo>
                  <a:pt x="187" y="645"/>
                </a:lnTo>
                <a:lnTo>
                  <a:pt x="170" y="665"/>
                </a:lnTo>
                <a:lnTo>
                  <a:pt x="157" y="691"/>
                </a:lnTo>
                <a:lnTo>
                  <a:pt x="149" y="716"/>
                </a:lnTo>
                <a:lnTo>
                  <a:pt x="146" y="743"/>
                </a:lnTo>
                <a:lnTo>
                  <a:pt x="149" y="771"/>
                </a:lnTo>
                <a:lnTo>
                  <a:pt x="157" y="798"/>
                </a:lnTo>
                <a:lnTo>
                  <a:pt x="171" y="822"/>
                </a:lnTo>
                <a:lnTo>
                  <a:pt x="189" y="844"/>
                </a:lnTo>
                <a:lnTo>
                  <a:pt x="211" y="862"/>
                </a:lnTo>
                <a:lnTo>
                  <a:pt x="216" y="865"/>
                </a:lnTo>
                <a:lnTo>
                  <a:pt x="225" y="873"/>
                </a:lnTo>
                <a:lnTo>
                  <a:pt x="232" y="884"/>
                </a:lnTo>
                <a:lnTo>
                  <a:pt x="233" y="896"/>
                </a:lnTo>
                <a:lnTo>
                  <a:pt x="233" y="1012"/>
                </a:lnTo>
                <a:lnTo>
                  <a:pt x="333" y="1012"/>
                </a:lnTo>
                <a:lnTo>
                  <a:pt x="333" y="898"/>
                </a:lnTo>
                <a:lnTo>
                  <a:pt x="335" y="885"/>
                </a:lnTo>
                <a:lnTo>
                  <a:pt x="341" y="874"/>
                </a:lnTo>
                <a:lnTo>
                  <a:pt x="350" y="866"/>
                </a:lnTo>
                <a:lnTo>
                  <a:pt x="355" y="863"/>
                </a:lnTo>
                <a:lnTo>
                  <a:pt x="379" y="846"/>
                </a:lnTo>
                <a:lnTo>
                  <a:pt x="398" y="824"/>
                </a:lnTo>
                <a:lnTo>
                  <a:pt x="412" y="800"/>
                </a:lnTo>
                <a:lnTo>
                  <a:pt x="420" y="773"/>
                </a:lnTo>
                <a:lnTo>
                  <a:pt x="423" y="743"/>
                </a:lnTo>
                <a:lnTo>
                  <a:pt x="420" y="716"/>
                </a:lnTo>
                <a:lnTo>
                  <a:pt x="412" y="691"/>
                </a:lnTo>
                <a:lnTo>
                  <a:pt x="400" y="665"/>
                </a:lnTo>
                <a:lnTo>
                  <a:pt x="382" y="645"/>
                </a:lnTo>
                <a:lnTo>
                  <a:pt x="362" y="627"/>
                </a:lnTo>
                <a:lnTo>
                  <a:pt x="338" y="615"/>
                </a:lnTo>
                <a:lnTo>
                  <a:pt x="312" y="607"/>
                </a:lnTo>
                <a:lnTo>
                  <a:pt x="285" y="603"/>
                </a:lnTo>
                <a:close/>
                <a:moveTo>
                  <a:pt x="285" y="564"/>
                </a:moveTo>
                <a:lnTo>
                  <a:pt x="320" y="567"/>
                </a:lnTo>
                <a:lnTo>
                  <a:pt x="352" y="578"/>
                </a:lnTo>
                <a:lnTo>
                  <a:pt x="384" y="594"/>
                </a:lnTo>
                <a:lnTo>
                  <a:pt x="411" y="616"/>
                </a:lnTo>
                <a:lnTo>
                  <a:pt x="433" y="643"/>
                </a:lnTo>
                <a:lnTo>
                  <a:pt x="449" y="675"/>
                </a:lnTo>
                <a:lnTo>
                  <a:pt x="458" y="708"/>
                </a:lnTo>
                <a:lnTo>
                  <a:pt x="463" y="743"/>
                </a:lnTo>
                <a:lnTo>
                  <a:pt x="458" y="781"/>
                </a:lnTo>
                <a:lnTo>
                  <a:pt x="447" y="816"/>
                </a:lnTo>
                <a:lnTo>
                  <a:pt x="430" y="847"/>
                </a:lnTo>
                <a:lnTo>
                  <a:pt x="406" y="874"/>
                </a:lnTo>
                <a:lnTo>
                  <a:pt x="376" y="898"/>
                </a:lnTo>
                <a:lnTo>
                  <a:pt x="376" y="898"/>
                </a:lnTo>
                <a:lnTo>
                  <a:pt x="374" y="898"/>
                </a:lnTo>
                <a:lnTo>
                  <a:pt x="373" y="900"/>
                </a:lnTo>
                <a:lnTo>
                  <a:pt x="373" y="1018"/>
                </a:lnTo>
                <a:lnTo>
                  <a:pt x="368" y="1036"/>
                </a:lnTo>
                <a:lnTo>
                  <a:pt x="357" y="1047"/>
                </a:lnTo>
                <a:lnTo>
                  <a:pt x="341" y="1052"/>
                </a:lnTo>
                <a:lnTo>
                  <a:pt x="225" y="1052"/>
                </a:lnTo>
                <a:lnTo>
                  <a:pt x="209" y="1047"/>
                </a:lnTo>
                <a:lnTo>
                  <a:pt x="198" y="1036"/>
                </a:lnTo>
                <a:lnTo>
                  <a:pt x="193" y="1018"/>
                </a:lnTo>
                <a:lnTo>
                  <a:pt x="193" y="898"/>
                </a:lnTo>
                <a:lnTo>
                  <a:pt x="192" y="896"/>
                </a:lnTo>
                <a:lnTo>
                  <a:pt x="190" y="895"/>
                </a:lnTo>
                <a:lnTo>
                  <a:pt x="190" y="895"/>
                </a:lnTo>
                <a:lnTo>
                  <a:pt x="162" y="873"/>
                </a:lnTo>
                <a:lnTo>
                  <a:pt x="138" y="846"/>
                </a:lnTo>
                <a:lnTo>
                  <a:pt x="122" y="814"/>
                </a:lnTo>
                <a:lnTo>
                  <a:pt x="111" y="779"/>
                </a:lnTo>
                <a:lnTo>
                  <a:pt x="108" y="743"/>
                </a:lnTo>
                <a:lnTo>
                  <a:pt x="113" y="702"/>
                </a:lnTo>
                <a:lnTo>
                  <a:pt x="125" y="664"/>
                </a:lnTo>
                <a:lnTo>
                  <a:pt x="146" y="630"/>
                </a:lnTo>
                <a:lnTo>
                  <a:pt x="174" y="603"/>
                </a:lnTo>
                <a:lnTo>
                  <a:pt x="206" y="581"/>
                </a:lnTo>
                <a:lnTo>
                  <a:pt x="244" y="569"/>
                </a:lnTo>
                <a:lnTo>
                  <a:pt x="285" y="564"/>
                </a:lnTo>
                <a:close/>
                <a:moveTo>
                  <a:pt x="94" y="512"/>
                </a:moveTo>
                <a:lnTo>
                  <a:pt x="160" y="584"/>
                </a:lnTo>
                <a:lnTo>
                  <a:pt x="141" y="605"/>
                </a:lnTo>
                <a:lnTo>
                  <a:pt x="75" y="532"/>
                </a:lnTo>
                <a:lnTo>
                  <a:pt x="94" y="512"/>
                </a:lnTo>
                <a:close/>
                <a:moveTo>
                  <a:pt x="482" y="510"/>
                </a:moveTo>
                <a:lnTo>
                  <a:pt x="501" y="531"/>
                </a:lnTo>
                <a:lnTo>
                  <a:pt x="435" y="603"/>
                </a:lnTo>
                <a:lnTo>
                  <a:pt x="416" y="583"/>
                </a:lnTo>
                <a:lnTo>
                  <a:pt x="482" y="510"/>
                </a:lnTo>
                <a:close/>
                <a:moveTo>
                  <a:pt x="301" y="428"/>
                </a:moveTo>
                <a:lnTo>
                  <a:pt x="301" y="532"/>
                </a:lnTo>
                <a:lnTo>
                  <a:pt x="274" y="532"/>
                </a:lnTo>
                <a:lnTo>
                  <a:pt x="274" y="429"/>
                </a:lnTo>
                <a:lnTo>
                  <a:pt x="301" y="428"/>
                </a:lnTo>
                <a:close/>
                <a:moveTo>
                  <a:pt x="764" y="273"/>
                </a:moveTo>
                <a:lnTo>
                  <a:pt x="798" y="273"/>
                </a:lnTo>
                <a:lnTo>
                  <a:pt x="815" y="301"/>
                </a:lnTo>
                <a:lnTo>
                  <a:pt x="798" y="331"/>
                </a:lnTo>
                <a:lnTo>
                  <a:pt x="764" y="331"/>
                </a:lnTo>
                <a:lnTo>
                  <a:pt x="747" y="301"/>
                </a:lnTo>
                <a:lnTo>
                  <a:pt x="764" y="273"/>
                </a:lnTo>
                <a:close/>
                <a:moveTo>
                  <a:pt x="918" y="257"/>
                </a:moveTo>
                <a:lnTo>
                  <a:pt x="937" y="257"/>
                </a:lnTo>
                <a:lnTo>
                  <a:pt x="955" y="265"/>
                </a:lnTo>
                <a:lnTo>
                  <a:pt x="967" y="277"/>
                </a:lnTo>
                <a:lnTo>
                  <a:pt x="974" y="295"/>
                </a:lnTo>
                <a:lnTo>
                  <a:pt x="1061" y="743"/>
                </a:lnTo>
                <a:lnTo>
                  <a:pt x="1061" y="762"/>
                </a:lnTo>
                <a:lnTo>
                  <a:pt x="1053" y="778"/>
                </a:lnTo>
                <a:lnTo>
                  <a:pt x="1040" y="790"/>
                </a:lnTo>
                <a:lnTo>
                  <a:pt x="1023" y="798"/>
                </a:lnTo>
                <a:lnTo>
                  <a:pt x="1004" y="798"/>
                </a:lnTo>
                <a:lnTo>
                  <a:pt x="986" y="790"/>
                </a:lnTo>
                <a:lnTo>
                  <a:pt x="974" y="778"/>
                </a:lnTo>
                <a:lnTo>
                  <a:pt x="967" y="760"/>
                </a:lnTo>
                <a:lnTo>
                  <a:pt x="936" y="602"/>
                </a:lnTo>
                <a:lnTo>
                  <a:pt x="936" y="1297"/>
                </a:lnTo>
                <a:lnTo>
                  <a:pt x="823" y="881"/>
                </a:lnTo>
                <a:lnTo>
                  <a:pt x="763" y="881"/>
                </a:lnTo>
                <a:lnTo>
                  <a:pt x="630" y="1297"/>
                </a:lnTo>
                <a:lnTo>
                  <a:pt x="630" y="355"/>
                </a:lnTo>
                <a:lnTo>
                  <a:pt x="268" y="355"/>
                </a:lnTo>
                <a:lnTo>
                  <a:pt x="249" y="352"/>
                </a:lnTo>
                <a:lnTo>
                  <a:pt x="233" y="341"/>
                </a:lnTo>
                <a:lnTo>
                  <a:pt x="224" y="326"/>
                </a:lnTo>
                <a:lnTo>
                  <a:pt x="219" y="307"/>
                </a:lnTo>
                <a:lnTo>
                  <a:pt x="224" y="288"/>
                </a:lnTo>
                <a:lnTo>
                  <a:pt x="233" y="274"/>
                </a:lnTo>
                <a:lnTo>
                  <a:pt x="249" y="263"/>
                </a:lnTo>
                <a:lnTo>
                  <a:pt x="268" y="260"/>
                </a:lnTo>
                <a:lnTo>
                  <a:pt x="630" y="260"/>
                </a:lnTo>
                <a:lnTo>
                  <a:pt x="630" y="258"/>
                </a:lnTo>
                <a:lnTo>
                  <a:pt x="706" y="258"/>
                </a:lnTo>
                <a:lnTo>
                  <a:pt x="761" y="417"/>
                </a:lnTo>
                <a:lnTo>
                  <a:pt x="768" y="337"/>
                </a:lnTo>
                <a:lnTo>
                  <a:pt x="799" y="337"/>
                </a:lnTo>
                <a:lnTo>
                  <a:pt x="806" y="406"/>
                </a:lnTo>
                <a:lnTo>
                  <a:pt x="848" y="258"/>
                </a:lnTo>
                <a:lnTo>
                  <a:pt x="912" y="258"/>
                </a:lnTo>
                <a:lnTo>
                  <a:pt x="918" y="257"/>
                </a:lnTo>
                <a:close/>
                <a:moveTo>
                  <a:pt x="766" y="0"/>
                </a:moveTo>
                <a:lnTo>
                  <a:pt x="796" y="5"/>
                </a:lnTo>
                <a:lnTo>
                  <a:pt x="825" y="18"/>
                </a:lnTo>
                <a:lnTo>
                  <a:pt x="848" y="38"/>
                </a:lnTo>
                <a:lnTo>
                  <a:pt x="866" y="65"/>
                </a:lnTo>
                <a:lnTo>
                  <a:pt x="877" y="97"/>
                </a:lnTo>
                <a:lnTo>
                  <a:pt x="882" y="132"/>
                </a:lnTo>
                <a:lnTo>
                  <a:pt x="877" y="168"/>
                </a:lnTo>
                <a:lnTo>
                  <a:pt x="866" y="198"/>
                </a:lnTo>
                <a:lnTo>
                  <a:pt x="848" y="225"/>
                </a:lnTo>
                <a:lnTo>
                  <a:pt x="825" y="246"/>
                </a:lnTo>
                <a:lnTo>
                  <a:pt x="796" y="260"/>
                </a:lnTo>
                <a:lnTo>
                  <a:pt x="766" y="265"/>
                </a:lnTo>
                <a:lnTo>
                  <a:pt x="734" y="260"/>
                </a:lnTo>
                <a:lnTo>
                  <a:pt x="707" y="246"/>
                </a:lnTo>
                <a:lnTo>
                  <a:pt x="684" y="225"/>
                </a:lnTo>
                <a:lnTo>
                  <a:pt x="666" y="198"/>
                </a:lnTo>
                <a:lnTo>
                  <a:pt x="653" y="168"/>
                </a:lnTo>
                <a:lnTo>
                  <a:pt x="650" y="132"/>
                </a:lnTo>
                <a:lnTo>
                  <a:pt x="653" y="97"/>
                </a:lnTo>
                <a:lnTo>
                  <a:pt x="666" y="65"/>
                </a:lnTo>
                <a:lnTo>
                  <a:pt x="684" y="38"/>
                </a:lnTo>
                <a:lnTo>
                  <a:pt x="707" y="18"/>
                </a:lnTo>
                <a:lnTo>
                  <a:pt x="734" y="5"/>
                </a:lnTo>
                <a:lnTo>
                  <a:pt x="766" y="0"/>
                </a:lnTo>
                <a:close/>
              </a:path>
            </a:pathLst>
          </a:custGeom>
          <a:solidFill>
            <a:srgbClr val="334A51"/>
          </a:solidFill>
          <a:ln w="0">
            <a:noFill/>
            <a:prstDash val="solid"/>
            <a:round/>
          </a:ln>
        </p:spPr>
        <p:txBody>
          <a:bodyPr vert="horz" wrap="square" lIns="121920" tIns="60960" rIns="121920" bIns="60960" numCol="1" anchor="t" anchorCtr="0" compatLnSpc="1"/>
          <a:lstStyle/>
          <a:p>
            <a:endParaRPr lang="en-US" sz="2400">
              <a:solidFill>
                <a:prstClr val="black"/>
              </a:solidFill>
            </a:endParaRPr>
          </a:p>
        </p:txBody>
      </p:sp>
      <p:sp>
        <p:nvSpPr>
          <p:cNvPr id="16" name="Freeform 8"/>
          <p:cNvSpPr>
            <a:spLocks noEditPoints="1"/>
          </p:cNvSpPr>
          <p:nvPr/>
        </p:nvSpPr>
        <p:spPr bwMode="auto">
          <a:xfrm>
            <a:off x="6976722" y="2941035"/>
            <a:ext cx="667991" cy="511837"/>
          </a:xfrm>
          <a:custGeom>
            <a:avLst/>
            <a:gdLst>
              <a:gd name="T0" fmla="*/ 274 w 1232"/>
              <a:gd name="T1" fmla="*/ 806 h 944"/>
              <a:gd name="T2" fmla="*/ 356 w 1232"/>
              <a:gd name="T3" fmla="*/ 811 h 944"/>
              <a:gd name="T4" fmla="*/ 461 w 1232"/>
              <a:gd name="T5" fmla="*/ 792 h 944"/>
              <a:gd name="T6" fmla="*/ 460 w 1232"/>
              <a:gd name="T7" fmla="*/ 665 h 944"/>
              <a:gd name="T8" fmla="*/ 572 w 1232"/>
              <a:gd name="T9" fmla="*/ 568 h 944"/>
              <a:gd name="T10" fmla="*/ 380 w 1232"/>
              <a:gd name="T11" fmla="*/ 678 h 944"/>
              <a:gd name="T12" fmla="*/ 460 w 1232"/>
              <a:gd name="T13" fmla="*/ 568 h 944"/>
              <a:gd name="T14" fmla="*/ 247 w 1232"/>
              <a:gd name="T15" fmla="*/ 636 h 944"/>
              <a:gd name="T16" fmla="*/ 314 w 1232"/>
              <a:gd name="T17" fmla="*/ 568 h 944"/>
              <a:gd name="T18" fmla="*/ 169 w 1232"/>
              <a:gd name="T19" fmla="*/ 640 h 944"/>
              <a:gd name="T20" fmla="*/ 165 w 1232"/>
              <a:gd name="T21" fmla="*/ 568 h 944"/>
              <a:gd name="T22" fmla="*/ 539 w 1232"/>
              <a:gd name="T23" fmla="*/ 944 h 944"/>
              <a:gd name="T24" fmla="*/ 655 w 1232"/>
              <a:gd name="T25" fmla="*/ 657 h 944"/>
              <a:gd name="T26" fmla="*/ 699 w 1232"/>
              <a:gd name="T27" fmla="*/ 590 h 944"/>
              <a:gd name="T28" fmla="*/ 726 w 1232"/>
              <a:gd name="T29" fmla="*/ 524 h 944"/>
              <a:gd name="T30" fmla="*/ 599 w 1232"/>
              <a:gd name="T31" fmla="*/ 526 h 944"/>
              <a:gd name="T32" fmla="*/ 531 w 1232"/>
              <a:gd name="T33" fmla="*/ 424 h 944"/>
              <a:gd name="T34" fmla="*/ 482 w 1232"/>
              <a:gd name="T35" fmla="*/ 476 h 944"/>
              <a:gd name="T36" fmla="*/ 190 w 1232"/>
              <a:gd name="T37" fmla="*/ 476 h 944"/>
              <a:gd name="T38" fmla="*/ 185 w 1232"/>
              <a:gd name="T39" fmla="*/ 424 h 944"/>
              <a:gd name="T40" fmla="*/ 152 w 1232"/>
              <a:gd name="T41" fmla="*/ 526 h 944"/>
              <a:gd name="T42" fmla="*/ 518 w 1232"/>
              <a:gd name="T43" fmla="*/ 280 h 944"/>
              <a:gd name="T44" fmla="*/ 621 w 1232"/>
              <a:gd name="T45" fmla="*/ 347 h 944"/>
              <a:gd name="T46" fmla="*/ 356 w 1232"/>
              <a:gd name="T47" fmla="*/ 280 h 944"/>
              <a:gd name="T48" fmla="*/ 472 w 1232"/>
              <a:gd name="T49" fmla="*/ 280 h 944"/>
              <a:gd name="T50" fmla="*/ 185 w 1232"/>
              <a:gd name="T51" fmla="*/ 381 h 944"/>
              <a:gd name="T52" fmla="*/ 71 w 1232"/>
              <a:gd name="T53" fmla="*/ 280 h 944"/>
              <a:gd name="T54" fmla="*/ 139 w 1232"/>
              <a:gd name="T55" fmla="*/ 381 h 944"/>
              <a:gd name="T56" fmla="*/ 780 w 1232"/>
              <a:gd name="T57" fmla="*/ 241 h 944"/>
              <a:gd name="T58" fmla="*/ 780 w 1232"/>
              <a:gd name="T59" fmla="*/ 241 h 944"/>
              <a:gd name="T60" fmla="*/ 506 w 1232"/>
              <a:gd name="T61" fmla="*/ 237 h 944"/>
              <a:gd name="T62" fmla="*/ 491 w 1232"/>
              <a:gd name="T63" fmla="*/ 160 h 944"/>
              <a:gd name="T64" fmla="*/ 149 w 1232"/>
              <a:gd name="T65" fmla="*/ 182 h 944"/>
              <a:gd name="T66" fmla="*/ 179 w 1232"/>
              <a:gd name="T67" fmla="*/ 201 h 944"/>
              <a:gd name="T68" fmla="*/ 356 w 1232"/>
              <a:gd name="T69" fmla="*/ 237 h 944"/>
              <a:gd name="T70" fmla="*/ 404 w 1232"/>
              <a:gd name="T71" fmla="*/ 146 h 944"/>
              <a:gd name="T72" fmla="*/ 290 w 1232"/>
              <a:gd name="T73" fmla="*/ 128 h 944"/>
              <a:gd name="T74" fmla="*/ 212 w 1232"/>
              <a:gd name="T75" fmla="*/ 237 h 944"/>
              <a:gd name="T76" fmla="*/ 356 w 1232"/>
              <a:gd name="T77" fmla="*/ 68 h 944"/>
              <a:gd name="T78" fmla="*/ 493 w 1232"/>
              <a:gd name="T79" fmla="*/ 108 h 944"/>
              <a:gd name="T80" fmla="*/ 626 w 1232"/>
              <a:gd name="T81" fmla="*/ 237 h 944"/>
              <a:gd name="T82" fmla="*/ 648 w 1232"/>
              <a:gd name="T83" fmla="*/ 280 h 944"/>
              <a:gd name="T84" fmla="*/ 672 w 1232"/>
              <a:gd name="T85" fmla="*/ 424 h 944"/>
              <a:gd name="T86" fmla="*/ 650 w 1232"/>
              <a:gd name="T87" fmla="*/ 526 h 944"/>
              <a:gd name="T88" fmla="*/ 599 w 1232"/>
              <a:gd name="T89" fmla="*/ 609 h 944"/>
              <a:gd name="T90" fmla="*/ 450 w 1232"/>
              <a:gd name="T91" fmla="*/ 717 h 944"/>
              <a:gd name="T92" fmla="*/ 314 w 1232"/>
              <a:gd name="T93" fmla="*/ 738 h 944"/>
              <a:gd name="T94" fmla="*/ 179 w 1232"/>
              <a:gd name="T95" fmla="*/ 698 h 944"/>
              <a:gd name="T96" fmla="*/ 44 w 1232"/>
              <a:gd name="T97" fmla="*/ 568 h 944"/>
              <a:gd name="T98" fmla="*/ 23 w 1232"/>
              <a:gd name="T99" fmla="*/ 526 h 944"/>
              <a:gd name="T100" fmla="*/ 0 w 1232"/>
              <a:gd name="T101" fmla="*/ 381 h 944"/>
              <a:gd name="T102" fmla="*/ 20 w 1232"/>
              <a:gd name="T103" fmla="*/ 280 h 944"/>
              <a:gd name="T104" fmla="*/ 71 w 1232"/>
              <a:gd name="T105" fmla="*/ 198 h 944"/>
              <a:gd name="T106" fmla="*/ 222 w 1232"/>
              <a:gd name="T107" fmla="*/ 89 h 944"/>
              <a:gd name="T108" fmla="*/ 1045 w 1232"/>
              <a:gd name="T109" fmla="*/ 0 h 944"/>
              <a:gd name="T110" fmla="*/ 1045 w 1232"/>
              <a:gd name="T111"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32" h="944">
                <a:moveTo>
                  <a:pt x="461" y="792"/>
                </a:moveTo>
                <a:lnTo>
                  <a:pt x="461" y="944"/>
                </a:lnTo>
                <a:lnTo>
                  <a:pt x="274" y="944"/>
                </a:lnTo>
                <a:lnTo>
                  <a:pt x="274" y="806"/>
                </a:lnTo>
                <a:lnTo>
                  <a:pt x="295" y="809"/>
                </a:lnTo>
                <a:lnTo>
                  <a:pt x="304" y="811"/>
                </a:lnTo>
                <a:lnTo>
                  <a:pt x="314" y="811"/>
                </a:lnTo>
                <a:lnTo>
                  <a:pt x="356" y="811"/>
                </a:lnTo>
                <a:lnTo>
                  <a:pt x="368" y="811"/>
                </a:lnTo>
                <a:lnTo>
                  <a:pt x="377" y="809"/>
                </a:lnTo>
                <a:lnTo>
                  <a:pt x="420" y="803"/>
                </a:lnTo>
                <a:lnTo>
                  <a:pt x="461" y="792"/>
                </a:lnTo>
                <a:close/>
                <a:moveTo>
                  <a:pt x="506" y="568"/>
                </a:moveTo>
                <a:lnTo>
                  <a:pt x="493" y="605"/>
                </a:lnTo>
                <a:lnTo>
                  <a:pt x="477" y="636"/>
                </a:lnTo>
                <a:lnTo>
                  <a:pt x="460" y="665"/>
                </a:lnTo>
                <a:lnTo>
                  <a:pt x="491" y="646"/>
                </a:lnTo>
                <a:lnTo>
                  <a:pt x="521" y="624"/>
                </a:lnTo>
                <a:lnTo>
                  <a:pt x="548" y="598"/>
                </a:lnTo>
                <a:lnTo>
                  <a:pt x="572" y="568"/>
                </a:lnTo>
                <a:lnTo>
                  <a:pt x="506" y="568"/>
                </a:lnTo>
                <a:close/>
                <a:moveTo>
                  <a:pt x="356" y="568"/>
                </a:moveTo>
                <a:lnTo>
                  <a:pt x="356" y="689"/>
                </a:lnTo>
                <a:lnTo>
                  <a:pt x="380" y="678"/>
                </a:lnTo>
                <a:lnTo>
                  <a:pt x="404" y="660"/>
                </a:lnTo>
                <a:lnTo>
                  <a:pt x="425" y="636"/>
                </a:lnTo>
                <a:lnTo>
                  <a:pt x="444" y="605"/>
                </a:lnTo>
                <a:lnTo>
                  <a:pt x="460" y="568"/>
                </a:lnTo>
                <a:lnTo>
                  <a:pt x="356" y="568"/>
                </a:lnTo>
                <a:close/>
                <a:moveTo>
                  <a:pt x="212" y="568"/>
                </a:moveTo>
                <a:lnTo>
                  <a:pt x="228" y="605"/>
                </a:lnTo>
                <a:lnTo>
                  <a:pt x="247" y="636"/>
                </a:lnTo>
                <a:lnTo>
                  <a:pt x="268" y="660"/>
                </a:lnTo>
                <a:lnTo>
                  <a:pt x="290" y="678"/>
                </a:lnTo>
                <a:lnTo>
                  <a:pt x="314" y="689"/>
                </a:lnTo>
                <a:lnTo>
                  <a:pt x="314" y="568"/>
                </a:lnTo>
                <a:lnTo>
                  <a:pt x="212" y="568"/>
                </a:lnTo>
                <a:close/>
                <a:moveTo>
                  <a:pt x="98" y="568"/>
                </a:moveTo>
                <a:lnTo>
                  <a:pt x="131" y="608"/>
                </a:lnTo>
                <a:lnTo>
                  <a:pt x="169" y="640"/>
                </a:lnTo>
                <a:lnTo>
                  <a:pt x="212" y="665"/>
                </a:lnTo>
                <a:lnTo>
                  <a:pt x="195" y="636"/>
                </a:lnTo>
                <a:lnTo>
                  <a:pt x="179" y="605"/>
                </a:lnTo>
                <a:lnTo>
                  <a:pt x="165" y="568"/>
                </a:lnTo>
                <a:lnTo>
                  <a:pt x="98" y="568"/>
                </a:lnTo>
                <a:close/>
                <a:moveTo>
                  <a:pt x="726" y="524"/>
                </a:moveTo>
                <a:lnTo>
                  <a:pt x="726" y="944"/>
                </a:lnTo>
                <a:lnTo>
                  <a:pt x="539" y="944"/>
                </a:lnTo>
                <a:lnTo>
                  <a:pt x="539" y="757"/>
                </a:lnTo>
                <a:lnTo>
                  <a:pt x="582" y="728"/>
                </a:lnTo>
                <a:lnTo>
                  <a:pt x="620" y="695"/>
                </a:lnTo>
                <a:lnTo>
                  <a:pt x="655" y="657"/>
                </a:lnTo>
                <a:lnTo>
                  <a:pt x="685" y="616"/>
                </a:lnTo>
                <a:lnTo>
                  <a:pt x="688" y="609"/>
                </a:lnTo>
                <a:lnTo>
                  <a:pt x="693" y="603"/>
                </a:lnTo>
                <a:lnTo>
                  <a:pt x="699" y="590"/>
                </a:lnTo>
                <a:lnTo>
                  <a:pt x="715" y="559"/>
                </a:lnTo>
                <a:lnTo>
                  <a:pt x="720" y="546"/>
                </a:lnTo>
                <a:lnTo>
                  <a:pt x="723" y="533"/>
                </a:lnTo>
                <a:lnTo>
                  <a:pt x="726" y="524"/>
                </a:lnTo>
                <a:close/>
                <a:moveTo>
                  <a:pt x="531" y="424"/>
                </a:moveTo>
                <a:lnTo>
                  <a:pt x="528" y="476"/>
                </a:lnTo>
                <a:lnTo>
                  <a:pt x="518" y="526"/>
                </a:lnTo>
                <a:lnTo>
                  <a:pt x="599" y="526"/>
                </a:lnTo>
                <a:lnTo>
                  <a:pt x="612" y="492"/>
                </a:lnTo>
                <a:lnTo>
                  <a:pt x="621" y="459"/>
                </a:lnTo>
                <a:lnTo>
                  <a:pt x="626" y="424"/>
                </a:lnTo>
                <a:lnTo>
                  <a:pt x="531" y="424"/>
                </a:lnTo>
                <a:close/>
                <a:moveTo>
                  <a:pt x="356" y="424"/>
                </a:moveTo>
                <a:lnTo>
                  <a:pt x="356" y="526"/>
                </a:lnTo>
                <a:lnTo>
                  <a:pt x="472" y="526"/>
                </a:lnTo>
                <a:lnTo>
                  <a:pt x="482" y="476"/>
                </a:lnTo>
                <a:lnTo>
                  <a:pt x="485" y="424"/>
                </a:lnTo>
                <a:lnTo>
                  <a:pt x="356" y="424"/>
                </a:lnTo>
                <a:close/>
                <a:moveTo>
                  <a:pt x="185" y="424"/>
                </a:moveTo>
                <a:lnTo>
                  <a:pt x="190" y="476"/>
                </a:lnTo>
                <a:lnTo>
                  <a:pt x="199" y="526"/>
                </a:lnTo>
                <a:lnTo>
                  <a:pt x="314" y="526"/>
                </a:lnTo>
                <a:lnTo>
                  <a:pt x="314" y="424"/>
                </a:lnTo>
                <a:lnTo>
                  <a:pt x="185" y="424"/>
                </a:lnTo>
                <a:close/>
                <a:moveTo>
                  <a:pt x="46" y="424"/>
                </a:moveTo>
                <a:lnTo>
                  <a:pt x="54" y="476"/>
                </a:lnTo>
                <a:lnTo>
                  <a:pt x="71" y="526"/>
                </a:lnTo>
                <a:lnTo>
                  <a:pt x="152" y="526"/>
                </a:lnTo>
                <a:lnTo>
                  <a:pt x="144" y="476"/>
                </a:lnTo>
                <a:lnTo>
                  <a:pt x="139" y="424"/>
                </a:lnTo>
                <a:lnTo>
                  <a:pt x="46" y="424"/>
                </a:lnTo>
                <a:close/>
                <a:moveTo>
                  <a:pt x="518" y="280"/>
                </a:moveTo>
                <a:lnTo>
                  <a:pt x="528" y="329"/>
                </a:lnTo>
                <a:lnTo>
                  <a:pt x="531" y="381"/>
                </a:lnTo>
                <a:lnTo>
                  <a:pt x="626" y="381"/>
                </a:lnTo>
                <a:lnTo>
                  <a:pt x="621" y="347"/>
                </a:lnTo>
                <a:lnTo>
                  <a:pt x="612" y="313"/>
                </a:lnTo>
                <a:lnTo>
                  <a:pt x="599" y="280"/>
                </a:lnTo>
                <a:lnTo>
                  <a:pt x="518" y="280"/>
                </a:lnTo>
                <a:close/>
                <a:moveTo>
                  <a:pt x="356" y="280"/>
                </a:moveTo>
                <a:lnTo>
                  <a:pt x="356" y="381"/>
                </a:lnTo>
                <a:lnTo>
                  <a:pt x="485" y="381"/>
                </a:lnTo>
                <a:lnTo>
                  <a:pt x="482" y="329"/>
                </a:lnTo>
                <a:lnTo>
                  <a:pt x="472" y="280"/>
                </a:lnTo>
                <a:lnTo>
                  <a:pt x="356" y="280"/>
                </a:lnTo>
                <a:close/>
                <a:moveTo>
                  <a:pt x="199" y="280"/>
                </a:moveTo>
                <a:lnTo>
                  <a:pt x="190" y="329"/>
                </a:lnTo>
                <a:lnTo>
                  <a:pt x="185" y="381"/>
                </a:lnTo>
                <a:lnTo>
                  <a:pt x="314" y="381"/>
                </a:lnTo>
                <a:lnTo>
                  <a:pt x="314" y="280"/>
                </a:lnTo>
                <a:lnTo>
                  <a:pt x="199" y="280"/>
                </a:lnTo>
                <a:close/>
                <a:moveTo>
                  <a:pt x="71" y="280"/>
                </a:moveTo>
                <a:lnTo>
                  <a:pt x="58" y="313"/>
                </a:lnTo>
                <a:lnTo>
                  <a:pt x="50" y="347"/>
                </a:lnTo>
                <a:lnTo>
                  <a:pt x="46" y="381"/>
                </a:lnTo>
                <a:lnTo>
                  <a:pt x="139" y="381"/>
                </a:lnTo>
                <a:lnTo>
                  <a:pt x="144" y="329"/>
                </a:lnTo>
                <a:lnTo>
                  <a:pt x="152" y="280"/>
                </a:lnTo>
                <a:lnTo>
                  <a:pt x="71" y="280"/>
                </a:lnTo>
                <a:close/>
                <a:moveTo>
                  <a:pt x="780" y="241"/>
                </a:moveTo>
                <a:lnTo>
                  <a:pt x="967" y="241"/>
                </a:lnTo>
                <a:lnTo>
                  <a:pt x="967" y="944"/>
                </a:lnTo>
                <a:lnTo>
                  <a:pt x="780" y="944"/>
                </a:lnTo>
                <a:lnTo>
                  <a:pt x="780" y="241"/>
                </a:lnTo>
                <a:close/>
                <a:moveTo>
                  <a:pt x="460" y="141"/>
                </a:moveTo>
                <a:lnTo>
                  <a:pt x="477" y="169"/>
                </a:lnTo>
                <a:lnTo>
                  <a:pt x="493" y="201"/>
                </a:lnTo>
                <a:lnTo>
                  <a:pt x="506" y="237"/>
                </a:lnTo>
                <a:lnTo>
                  <a:pt x="572" y="237"/>
                </a:lnTo>
                <a:lnTo>
                  <a:pt x="548" y="207"/>
                </a:lnTo>
                <a:lnTo>
                  <a:pt x="521" y="182"/>
                </a:lnTo>
                <a:lnTo>
                  <a:pt x="491" y="160"/>
                </a:lnTo>
                <a:lnTo>
                  <a:pt x="460" y="141"/>
                </a:lnTo>
                <a:close/>
                <a:moveTo>
                  <a:pt x="212" y="141"/>
                </a:moveTo>
                <a:lnTo>
                  <a:pt x="179" y="160"/>
                </a:lnTo>
                <a:lnTo>
                  <a:pt x="149" y="182"/>
                </a:lnTo>
                <a:lnTo>
                  <a:pt x="122" y="207"/>
                </a:lnTo>
                <a:lnTo>
                  <a:pt x="98" y="237"/>
                </a:lnTo>
                <a:lnTo>
                  <a:pt x="165" y="237"/>
                </a:lnTo>
                <a:lnTo>
                  <a:pt x="179" y="201"/>
                </a:lnTo>
                <a:lnTo>
                  <a:pt x="195" y="169"/>
                </a:lnTo>
                <a:lnTo>
                  <a:pt x="212" y="141"/>
                </a:lnTo>
                <a:close/>
                <a:moveTo>
                  <a:pt x="356" y="117"/>
                </a:moveTo>
                <a:lnTo>
                  <a:pt x="356" y="237"/>
                </a:lnTo>
                <a:lnTo>
                  <a:pt x="460" y="237"/>
                </a:lnTo>
                <a:lnTo>
                  <a:pt x="444" y="201"/>
                </a:lnTo>
                <a:lnTo>
                  <a:pt x="425" y="169"/>
                </a:lnTo>
                <a:lnTo>
                  <a:pt x="404" y="146"/>
                </a:lnTo>
                <a:lnTo>
                  <a:pt x="380" y="128"/>
                </a:lnTo>
                <a:lnTo>
                  <a:pt x="356" y="117"/>
                </a:lnTo>
                <a:close/>
                <a:moveTo>
                  <a:pt x="314" y="117"/>
                </a:moveTo>
                <a:lnTo>
                  <a:pt x="290" y="128"/>
                </a:lnTo>
                <a:lnTo>
                  <a:pt x="268" y="146"/>
                </a:lnTo>
                <a:lnTo>
                  <a:pt x="247" y="169"/>
                </a:lnTo>
                <a:lnTo>
                  <a:pt x="228" y="201"/>
                </a:lnTo>
                <a:lnTo>
                  <a:pt x="212" y="237"/>
                </a:lnTo>
                <a:lnTo>
                  <a:pt x="314" y="237"/>
                </a:lnTo>
                <a:lnTo>
                  <a:pt x="314" y="117"/>
                </a:lnTo>
                <a:close/>
                <a:moveTo>
                  <a:pt x="314" y="68"/>
                </a:moveTo>
                <a:lnTo>
                  <a:pt x="356" y="68"/>
                </a:lnTo>
                <a:lnTo>
                  <a:pt x="356" y="70"/>
                </a:lnTo>
                <a:lnTo>
                  <a:pt x="404" y="76"/>
                </a:lnTo>
                <a:lnTo>
                  <a:pt x="450" y="89"/>
                </a:lnTo>
                <a:lnTo>
                  <a:pt x="493" y="108"/>
                </a:lnTo>
                <a:lnTo>
                  <a:pt x="533" y="131"/>
                </a:lnTo>
                <a:lnTo>
                  <a:pt x="569" y="161"/>
                </a:lnTo>
                <a:lnTo>
                  <a:pt x="599" y="198"/>
                </a:lnTo>
                <a:lnTo>
                  <a:pt x="626" y="237"/>
                </a:lnTo>
                <a:lnTo>
                  <a:pt x="628" y="237"/>
                </a:lnTo>
                <a:lnTo>
                  <a:pt x="634" y="248"/>
                </a:lnTo>
                <a:lnTo>
                  <a:pt x="650" y="280"/>
                </a:lnTo>
                <a:lnTo>
                  <a:pt x="648" y="280"/>
                </a:lnTo>
                <a:lnTo>
                  <a:pt x="663" y="329"/>
                </a:lnTo>
                <a:lnTo>
                  <a:pt x="671" y="381"/>
                </a:lnTo>
                <a:lnTo>
                  <a:pt x="672" y="381"/>
                </a:lnTo>
                <a:lnTo>
                  <a:pt x="672" y="424"/>
                </a:lnTo>
                <a:lnTo>
                  <a:pt x="671" y="424"/>
                </a:lnTo>
                <a:lnTo>
                  <a:pt x="663" y="476"/>
                </a:lnTo>
                <a:lnTo>
                  <a:pt x="648" y="526"/>
                </a:lnTo>
                <a:lnTo>
                  <a:pt x="650" y="526"/>
                </a:lnTo>
                <a:lnTo>
                  <a:pt x="634" y="557"/>
                </a:lnTo>
                <a:lnTo>
                  <a:pt x="628" y="568"/>
                </a:lnTo>
                <a:lnTo>
                  <a:pt x="626" y="568"/>
                </a:lnTo>
                <a:lnTo>
                  <a:pt x="599" y="609"/>
                </a:lnTo>
                <a:lnTo>
                  <a:pt x="569" y="644"/>
                </a:lnTo>
                <a:lnTo>
                  <a:pt x="533" y="674"/>
                </a:lnTo>
                <a:lnTo>
                  <a:pt x="493" y="698"/>
                </a:lnTo>
                <a:lnTo>
                  <a:pt x="450" y="717"/>
                </a:lnTo>
                <a:lnTo>
                  <a:pt x="404" y="730"/>
                </a:lnTo>
                <a:lnTo>
                  <a:pt x="356" y="736"/>
                </a:lnTo>
                <a:lnTo>
                  <a:pt x="356" y="738"/>
                </a:lnTo>
                <a:lnTo>
                  <a:pt x="314" y="738"/>
                </a:lnTo>
                <a:lnTo>
                  <a:pt x="314" y="736"/>
                </a:lnTo>
                <a:lnTo>
                  <a:pt x="266" y="730"/>
                </a:lnTo>
                <a:lnTo>
                  <a:pt x="222" y="717"/>
                </a:lnTo>
                <a:lnTo>
                  <a:pt x="179" y="698"/>
                </a:lnTo>
                <a:lnTo>
                  <a:pt x="139" y="674"/>
                </a:lnTo>
                <a:lnTo>
                  <a:pt x="103" y="644"/>
                </a:lnTo>
                <a:lnTo>
                  <a:pt x="71" y="609"/>
                </a:lnTo>
                <a:lnTo>
                  <a:pt x="44" y="568"/>
                </a:lnTo>
                <a:lnTo>
                  <a:pt x="44" y="568"/>
                </a:lnTo>
                <a:lnTo>
                  <a:pt x="38" y="557"/>
                </a:lnTo>
                <a:lnTo>
                  <a:pt x="20" y="526"/>
                </a:lnTo>
                <a:lnTo>
                  <a:pt x="23" y="526"/>
                </a:lnTo>
                <a:lnTo>
                  <a:pt x="8" y="476"/>
                </a:lnTo>
                <a:lnTo>
                  <a:pt x="1" y="424"/>
                </a:lnTo>
                <a:lnTo>
                  <a:pt x="0" y="424"/>
                </a:lnTo>
                <a:lnTo>
                  <a:pt x="0" y="381"/>
                </a:lnTo>
                <a:lnTo>
                  <a:pt x="1" y="381"/>
                </a:lnTo>
                <a:lnTo>
                  <a:pt x="8" y="329"/>
                </a:lnTo>
                <a:lnTo>
                  <a:pt x="23" y="280"/>
                </a:lnTo>
                <a:lnTo>
                  <a:pt x="20" y="280"/>
                </a:lnTo>
                <a:lnTo>
                  <a:pt x="38" y="248"/>
                </a:lnTo>
                <a:lnTo>
                  <a:pt x="44" y="237"/>
                </a:lnTo>
                <a:lnTo>
                  <a:pt x="44" y="237"/>
                </a:lnTo>
                <a:lnTo>
                  <a:pt x="71" y="198"/>
                </a:lnTo>
                <a:lnTo>
                  <a:pt x="103" y="161"/>
                </a:lnTo>
                <a:lnTo>
                  <a:pt x="139" y="131"/>
                </a:lnTo>
                <a:lnTo>
                  <a:pt x="179" y="108"/>
                </a:lnTo>
                <a:lnTo>
                  <a:pt x="222" y="89"/>
                </a:lnTo>
                <a:lnTo>
                  <a:pt x="266" y="76"/>
                </a:lnTo>
                <a:lnTo>
                  <a:pt x="314" y="70"/>
                </a:lnTo>
                <a:lnTo>
                  <a:pt x="314" y="68"/>
                </a:lnTo>
                <a:close/>
                <a:moveTo>
                  <a:pt x="1045" y="0"/>
                </a:moveTo>
                <a:lnTo>
                  <a:pt x="1232" y="0"/>
                </a:lnTo>
                <a:lnTo>
                  <a:pt x="1232" y="944"/>
                </a:lnTo>
                <a:lnTo>
                  <a:pt x="1045" y="944"/>
                </a:lnTo>
                <a:lnTo>
                  <a:pt x="1045" y="0"/>
                </a:lnTo>
                <a:close/>
              </a:path>
            </a:pathLst>
          </a:custGeom>
          <a:solidFill>
            <a:srgbClr val="334A51"/>
          </a:solidFill>
          <a:ln w="0">
            <a:noFill/>
            <a:prstDash val="solid"/>
            <a:round/>
          </a:ln>
        </p:spPr>
        <p:txBody>
          <a:bodyPr vert="horz" wrap="square" lIns="121920" tIns="60960" rIns="121920" bIns="60960" numCol="1" anchor="t" anchorCtr="0" compatLnSpc="1"/>
          <a:lstStyle/>
          <a:p>
            <a:endParaRPr lang="en-US" sz="2400">
              <a:solidFill>
                <a:prstClr val="black"/>
              </a:solidFill>
            </a:endParaRPr>
          </a:p>
        </p:txBody>
      </p:sp>
      <p:sp>
        <p:nvSpPr>
          <p:cNvPr id="17" name="Freeform 9"/>
          <p:cNvSpPr>
            <a:spLocks noEditPoints="1"/>
          </p:cNvSpPr>
          <p:nvPr/>
        </p:nvSpPr>
        <p:spPr bwMode="auto">
          <a:xfrm>
            <a:off x="9201119" y="2920974"/>
            <a:ext cx="554128" cy="551960"/>
          </a:xfrm>
          <a:custGeom>
            <a:avLst/>
            <a:gdLst>
              <a:gd name="T0" fmla="*/ 588 w 1021"/>
              <a:gd name="T1" fmla="*/ 661 h 1018"/>
              <a:gd name="T2" fmla="*/ 587 w 1021"/>
              <a:gd name="T3" fmla="*/ 940 h 1018"/>
              <a:gd name="T4" fmla="*/ 590 w 1021"/>
              <a:gd name="T5" fmla="*/ 943 h 1018"/>
              <a:gd name="T6" fmla="*/ 821 w 1021"/>
              <a:gd name="T7" fmla="*/ 942 h 1018"/>
              <a:gd name="T8" fmla="*/ 823 w 1021"/>
              <a:gd name="T9" fmla="*/ 663 h 1018"/>
              <a:gd name="T10" fmla="*/ 820 w 1021"/>
              <a:gd name="T11" fmla="*/ 661 h 1018"/>
              <a:gd name="T12" fmla="*/ 273 w 1021"/>
              <a:gd name="T13" fmla="*/ 661 h 1018"/>
              <a:gd name="T14" fmla="*/ 268 w 1021"/>
              <a:gd name="T15" fmla="*/ 663 h 1018"/>
              <a:gd name="T16" fmla="*/ 241 w 1021"/>
              <a:gd name="T17" fmla="*/ 691 h 1018"/>
              <a:gd name="T18" fmla="*/ 241 w 1021"/>
              <a:gd name="T19" fmla="*/ 779 h 1018"/>
              <a:gd name="T20" fmla="*/ 241 w 1021"/>
              <a:gd name="T21" fmla="*/ 782 h 1018"/>
              <a:gd name="T22" fmla="*/ 270 w 1021"/>
              <a:gd name="T23" fmla="*/ 809 h 1018"/>
              <a:gd name="T24" fmla="*/ 419 w 1021"/>
              <a:gd name="T25" fmla="*/ 809 h 1018"/>
              <a:gd name="T26" fmla="*/ 422 w 1021"/>
              <a:gd name="T27" fmla="*/ 809 h 1018"/>
              <a:gd name="T28" fmla="*/ 450 w 1021"/>
              <a:gd name="T29" fmla="*/ 780 h 1018"/>
              <a:gd name="T30" fmla="*/ 450 w 1021"/>
              <a:gd name="T31" fmla="*/ 693 h 1018"/>
              <a:gd name="T32" fmla="*/ 449 w 1021"/>
              <a:gd name="T33" fmla="*/ 688 h 1018"/>
              <a:gd name="T34" fmla="*/ 420 w 1021"/>
              <a:gd name="T35" fmla="*/ 661 h 1018"/>
              <a:gd name="T36" fmla="*/ 273 w 1021"/>
              <a:gd name="T37" fmla="*/ 661 h 1018"/>
              <a:gd name="T38" fmla="*/ 891 w 1021"/>
              <a:gd name="T39" fmla="*/ 497 h 1018"/>
              <a:gd name="T40" fmla="*/ 893 w 1021"/>
              <a:gd name="T41" fmla="*/ 498 h 1018"/>
              <a:gd name="T42" fmla="*/ 893 w 1021"/>
              <a:gd name="T43" fmla="*/ 1018 h 1018"/>
              <a:gd name="T44" fmla="*/ 128 w 1021"/>
              <a:gd name="T45" fmla="*/ 1018 h 1018"/>
              <a:gd name="T46" fmla="*/ 127 w 1021"/>
              <a:gd name="T47" fmla="*/ 1016 h 1018"/>
              <a:gd name="T48" fmla="*/ 127 w 1021"/>
              <a:gd name="T49" fmla="*/ 497 h 1018"/>
              <a:gd name="T50" fmla="*/ 783 w 1021"/>
              <a:gd name="T51" fmla="*/ 0 h 1018"/>
              <a:gd name="T52" fmla="*/ 783 w 1021"/>
              <a:gd name="T53" fmla="*/ 226 h 1018"/>
              <a:gd name="T54" fmla="*/ 788 w 1021"/>
              <a:gd name="T55" fmla="*/ 234 h 1018"/>
              <a:gd name="T56" fmla="*/ 1021 w 1021"/>
              <a:gd name="T57" fmla="*/ 424 h 1018"/>
              <a:gd name="T58" fmla="*/ 1020 w 1021"/>
              <a:gd name="T59" fmla="*/ 425 h 1018"/>
              <a:gd name="T60" fmla="*/ 3 w 1021"/>
              <a:gd name="T61" fmla="*/ 425 h 1018"/>
              <a:gd name="T62" fmla="*/ 0 w 1021"/>
              <a:gd name="T63" fmla="*/ 425 h 1018"/>
              <a:gd name="T64" fmla="*/ 1 w 1021"/>
              <a:gd name="T65" fmla="*/ 422 h 1018"/>
              <a:gd name="T66" fmla="*/ 480 w 1021"/>
              <a:gd name="T67" fmla="*/ 31 h 1018"/>
              <a:gd name="T68" fmla="*/ 490 w 1021"/>
              <a:gd name="T69" fmla="*/ 28 h 1018"/>
              <a:gd name="T70" fmla="*/ 534 w 1021"/>
              <a:gd name="T71" fmla="*/ 30 h 1018"/>
              <a:gd name="T72" fmla="*/ 542 w 1021"/>
              <a:gd name="T73" fmla="*/ 33 h 1018"/>
              <a:gd name="T74" fmla="*/ 677 w 1021"/>
              <a:gd name="T75" fmla="*/ 142 h 1018"/>
              <a:gd name="T76" fmla="*/ 682 w 1021"/>
              <a:gd name="T77" fmla="*/ 139 h 1018"/>
              <a:gd name="T78" fmla="*/ 783 w 1021"/>
              <a:gd name="T79"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21" h="1018">
                <a:moveTo>
                  <a:pt x="590" y="661"/>
                </a:moveTo>
                <a:lnTo>
                  <a:pt x="588" y="661"/>
                </a:lnTo>
                <a:lnTo>
                  <a:pt x="587" y="663"/>
                </a:lnTo>
                <a:lnTo>
                  <a:pt x="587" y="940"/>
                </a:lnTo>
                <a:lnTo>
                  <a:pt x="588" y="942"/>
                </a:lnTo>
                <a:lnTo>
                  <a:pt x="590" y="943"/>
                </a:lnTo>
                <a:lnTo>
                  <a:pt x="820" y="943"/>
                </a:lnTo>
                <a:lnTo>
                  <a:pt x="821" y="942"/>
                </a:lnTo>
                <a:lnTo>
                  <a:pt x="823" y="940"/>
                </a:lnTo>
                <a:lnTo>
                  <a:pt x="823" y="663"/>
                </a:lnTo>
                <a:lnTo>
                  <a:pt x="821" y="661"/>
                </a:lnTo>
                <a:lnTo>
                  <a:pt x="820" y="661"/>
                </a:lnTo>
                <a:lnTo>
                  <a:pt x="590" y="661"/>
                </a:lnTo>
                <a:close/>
                <a:moveTo>
                  <a:pt x="273" y="661"/>
                </a:moveTo>
                <a:lnTo>
                  <a:pt x="270" y="661"/>
                </a:lnTo>
                <a:lnTo>
                  <a:pt x="268" y="663"/>
                </a:lnTo>
                <a:lnTo>
                  <a:pt x="241" y="688"/>
                </a:lnTo>
                <a:lnTo>
                  <a:pt x="241" y="691"/>
                </a:lnTo>
                <a:lnTo>
                  <a:pt x="241" y="693"/>
                </a:lnTo>
                <a:lnTo>
                  <a:pt x="241" y="779"/>
                </a:lnTo>
                <a:lnTo>
                  <a:pt x="241" y="780"/>
                </a:lnTo>
                <a:lnTo>
                  <a:pt x="241" y="782"/>
                </a:lnTo>
                <a:lnTo>
                  <a:pt x="268" y="809"/>
                </a:lnTo>
                <a:lnTo>
                  <a:pt x="270" y="809"/>
                </a:lnTo>
                <a:lnTo>
                  <a:pt x="273" y="809"/>
                </a:lnTo>
                <a:lnTo>
                  <a:pt x="419" y="809"/>
                </a:lnTo>
                <a:lnTo>
                  <a:pt x="420" y="809"/>
                </a:lnTo>
                <a:lnTo>
                  <a:pt x="422" y="809"/>
                </a:lnTo>
                <a:lnTo>
                  <a:pt x="449" y="782"/>
                </a:lnTo>
                <a:lnTo>
                  <a:pt x="450" y="780"/>
                </a:lnTo>
                <a:lnTo>
                  <a:pt x="450" y="779"/>
                </a:lnTo>
                <a:lnTo>
                  <a:pt x="450" y="693"/>
                </a:lnTo>
                <a:lnTo>
                  <a:pt x="450" y="691"/>
                </a:lnTo>
                <a:lnTo>
                  <a:pt x="449" y="688"/>
                </a:lnTo>
                <a:lnTo>
                  <a:pt x="422" y="663"/>
                </a:lnTo>
                <a:lnTo>
                  <a:pt x="420" y="661"/>
                </a:lnTo>
                <a:lnTo>
                  <a:pt x="419" y="661"/>
                </a:lnTo>
                <a:lnTo>
                  <a:pt x="273" y="661"/>
                </a:lnTo>
                <a:close/>
                <a:moveTo>
                  <a:pt x="128" y="497"/>
                </a:moveTo>
                <a:lnTo>
                  <a:pt x="891" y="497"/>
                </a:lnTo>
                <a:lnTo>
                  <a:pt x="893" y="497"/>
                </a:lnTo>
                <a:lnTo>
                  <a:pt x="893" y="498"/>
                </a:lnTo>
                <a:lnTo>
                  <a:pt x="893" y="1016"/>
                </a:lnTo>
                <a:lnTo>
                  <a:pt x="893" y="1018"/>
                </a:lnTo>
                <a:lnTo>
                  <a:pt x="891" y="1018"/>
                </a:lnTo>
                <a:lnTo>
                  <a:pt x="128" y="1018"/>
                </a:lnTo>
                <a:lnTo>
                  <a:pt x="127" y="1018"/>
                </a:lnTo>
                <a:lnTo>
                  <a:pt x="127" y="1016"/>
                </a:lnTo>
                <a:lnTo>
                  <a:pt x="127" y="498"/>
                </a:lnTo>
                <a:lnTo>
                  <a:pt x="127" y="497"/>
                </a:lnTo>
                <a:lnTo>
                  <a:pt x="128" y="497"/>
                </a:lnTo>
                <a:close/>
                <a:moveTo>
                  <a:pt x="783" y="0"/>
                </a:moveTo>
                <a:lnTo>
                  <a:pt x="783" y="223"/>
                </a:lnTo>
                <a:lnTo>
                  <a:pt x="783" y="226"/>
                </a:lnTo>
                <a:lnTo>
                  <a:pt x="787" y="231"/>
                </a:lnTo>
                <a:lnTo>
                  <a:pt x="788" y="234"/>
                </a:lnTo>
                <a:lnTo>
                  <a:pt x="1020" y="422"/>
                </a:lnTo>
                <a:lnTo>
                  <a:pt x="1021" y="424"/>
                </a:lnTo>
                <a:lnTo>
                  <a:pt x="1021" y="425"/>
                </a:lnTo>
                <a:lnTo>
                  <a:pt x="1020" y="425"/>
                </a:lnTo>
                <a:lnTo>
                  <a:pt x="1018" y="425"/>
                </a:lnTo>
                <a:lnTo>
                  <a:pt x="3" y="425"/>
                </a:lnTo>
                <a:lnTo>
                  <a:pt x="0" y="425"/>
                </a:lnTo>
                <a:lnTo>
                  <a:pt x="0" y="425"/>
                </a:lnTo>
                <a:lnTo>
                  <a:pt x="0" y="424"/>
                </a:lnTo>
                <a:lnTo>
                  <a:pt x="1" y="422"/>
                </a:lnTo>
                <a:lnTo>
                  <a:pt x="477" y="33"/>
                </a:lnTo>
                <a:lnTo>
                  <a:pt x="480" y="31"/>
                </a:lnTo>
                <a:lnTo>
                  <a:pt x="485" y="30"/>
                </a:lnTo>
                <a:lnTo>
                  <a:pt x="490" y="28"/>
                </a:lnTo>
                <a:lnTo>
                  <a:pt x="531" y="28"/>
                </a:lnTo>
                <a:lnTo>
                  <a:pt x="534" y="30"/>
                </a:lnTo>
                <a:lnTo>
                  <a:pt x="539" y="31"/>
                </a:lnTo>
                <a:lnTo>
                  <a:pt x="542" y="33"/>
                </a:lnTo>
                <a:lnTo>
                  <a:pt x="674" y="140"/>
                </a:lnTo>
                <a:lnTo>
                  <a:pt x="677" y="142"/>
                </a:lnTo>
                <a:lnTo>
                  <a:pt x="680" y="140"/>
                </a:lnTo>
                <a:lnTo>
                  <a:pt x="682" y="139"/>
                </a:lnTo>
                <a:lnTo>
                  <a:pt x="715" y="3"/>
                </a:lnTo>
                <a:lnTo>
                  <a:pt x="783" y="0"/>
                </a:lnTo>
                <a:close/>
              </a:path>
            </a:pathLst>
          </a:custGeom>
          <a:solidFill>
            <a:srgbClr val="334A51"/>
          </a:solidFill>
          <a:ln w="0">
            <a:noFill/>
            <a:prstDash val="solid"/>
            <a:round/>
          </a:ln>
        </p:spPr>
        <p:txBody>
          <a:bodyPr vert="horz" wrap="square" lIns="121920" tIns="60960" rIns="121920" bIns="60960" numCol="1" anchor="t" anchorCtr="0" compatLnSpc="1"/>
          <a:lstStyle/>
          <a:p>
            <a:endParaRPr lang="en-US" sz="2400">
              <a:solidFill>
                <a:prstClr val="black"/>
              </a:solidFill>
            </a:endParaRPr>
          </a:p>
        </p:txBody>
      </p:sp>
      <p:sp>
        <p:nvSpPr>
          <p:cNvPr id="18" name="矩形 17"/>
          <p:cNvSpPr/>
          <p:nvPr/>
        </p:nvSpPr>
        <p:spPr>
          <a:xfrm>
            <a:off x="2956564" y="1491734"/>
            <a:ext cx="8343339" cy="1107996"/>
          </a:xfrm>
          <a:prstGeom prst="rect">
            <a:avLst/>
          </a:prstGeom>
          <a:noFill/>
        </p:spPr>
        <p:txBody>
          <a:bodyPr wrap="square" lIns="0" tIns="0" rIns="0" bIns="0" rtlCol="0" anchor="t" anchorCtr="0">
            <a:spAutoFit/>
          </a:bodyPr>
          <a:lstStyle/>
          <a:p>
            <a:pPr>
              <a:defRPr/>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点击添加内容点击添加内容点击添加内容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a:defRPr/>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点击添加内容点击添加内容点击添加内容</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a:defRPr/>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点击添加内容点击添加内容点击添加内容</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a:defRPr/>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点击添加内容点击添加内容点击添加内容</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lvl="0">
              <a:defRPr/>
            </a:pP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9" name="TextBox 13"/>
          <p:cNvSpPr txBox="1"/>
          <p:nvPr/>
        </p:nvSpPr>
        <p:spPr>
          <a:xfrm>
            <a:off x="2113195" y="3964693"/>
            <a:ext cx="1615017"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dirty="0">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13"/>
          <p:cNvSpPr txBox="1"/>
          <p:nvPr/>
        </p:nvSpPr>
        <p:spPr>
          <a:xfrm>
            <a:off x="2122133" y="4285035"/>
            <a:ext cx="1672155" cy="369332"/>
          </a:xfrm>
          <a:prstGeom prst="rect">
            <a:avLst/>
          </a:prstGeom>
          <a:noFill/>
        </p:spPr>
        <p:txBody>
          <a:bodyPr wrap="square" lIns="0" tIns="0" rIns="0" bIns="0" rtlCol="0" anchor="t" anchorCtr="0">
            <a:spAutoFit/>
          </a:bodyPr>
          <a:lstStyle/>
          <a:p>
            <a:pPr algn="ctr" defTabSz="1216660">
              <a:spcBef>
                <a:spcPct val="20000"/>
              </a:spcBef>
              <a:defRPr/>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点击添加内容点击添加内容</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13"/>
          <p:cNvSpPr txBox="1"/>
          <p:nvPr/>
        </p:nvSpPr>
        <p:spPr>
          <a:xfrm>
            <a:off x="4284895" y="3964693"/>
            <a:ext cx="1615017"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dirty="0">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13"/>
          <p:cNvSpPr txBox="1"/>
          <p:nvPr/>
        </p:nvSpPr>
        <p:spPr>
          <a:xfrm>
            <a:off x="4293833" y="4285035"/>
            <a:ext cx="1672155" cy="369332"/>
          </a:xfrm>
          <a:prstGeom prst="rect">
            <a:avLst/>
          </a:prstGeom>
          <a:noFill/>
        </p:spPr>
        <p:txBody>
          <a:bodyPr wrap="square" lIns="0" tIns="0" rIns="0" bIns="0" rtlCol="0" anchor="t" anchorCtr="0">
            <a:spAutoFit/>
          </a:bodyPr>
          <a:lstStyle/>
          <a:p>
            <a:pPr algn="ctr" defTabSz="1216660">
              <a:spcBef>
                <a:spcPct val="20000"/>
              </a:spcBef>
              <a:defRPr/>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点击添加内容点击添加内容</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3"/>
          <p:cNvSpPr txBox="1"/>
          <p:nvPr/>
        </p:nvSpPr>
        <p:spPr>
          <a:xfrm>
            <a:off x="6485170" y="3964693"/>
            <a:ext cx="1615017"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dirty="0">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13"/>
          <p:cNvSpPr txBox="1"/>
          <p:nvPr/>
        </p:nvSpPr>
        <p:spPr>
          <a:xfrm>
            <a:off x="6494108" y="4285035"/>
            <a:ext cx="1672155" cy="369332"/>
          </a:xfrm>
          <a:prstGeom prst="rect">
            <a:avLst/>
          </a:prstGeom>
          <a:noFill/>
        </p:spPr>
        <p:txBody>
          <a:bodyPr wrap="square" lIns="0" tIns="0" rIns="0" bIns="0" rtlCol="0" anchor="t" anchorCtr="0">
            <a:spAutoFit/>
          </a:bodyPr>
          <a:lstStyle/>
          <a:p>
            <a:pPr algn="ctr" defTabSz="1216660">
              <a:spcBef>
                <a:spcPct val="20000"/>
              </a:spcBef>
              <a:defRPr/>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点击添加内容点击添加内容</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13"/>
          <p:cNvSpPr txBox="1"/>
          <p:nvPr/>
        </p:nvSpPr>
        <p:spPr>
          <a:xfrm>
            <a:off x="8647345" y="3964693"/>
            <a:ext cx="1615017"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dirty="0">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13"/>
          <p:cNvSpPr txBox="1"/>
          <p:nvPr/>
        </p:nvSpPr>
        <p:spPr>
          <a:xfrm>
            <a:off x="8656283" y="4285035"/>
            <a:ext cx="1672155" cy="369332"/>
          </a:xfrm>
          <a:prstGeom prst="rect">
            <a:avLst/>
          </a:prstGeom>
          <a:noFill/>
        </p:spPr>
        <p:txBody>
          <a:bodyPr wrap="square" lIns="0" tIns="0" rIns="0" bIns="0" rtlCol="0" anchor="t" anchorCtr="0">
            <a:spAutoFit/>
          </a:bodyPr>
          <a:lstStyle/>
          <a:p>
            <a:pPr algn="ctr" defTabSz="1216660">
              <a:spcBef>
                <a:spcPct val="20000"/>
              </a:spcBef>
              <a:defRPr/>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点击添加内容点击添加内容</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p:txBody>
      </p:sp>
      <p:pic>
        <p:nvPicPr>
          <p:cNvPr id="28" name="图片 27"/>
          <p:cNvPicPr>
            <a:picLocks noChangeAspect="1"/>
          </p:cNvPicPr>
          <p:nvPr/>
        </p:nvPicPr>
        <p:blipFill>
          <a:blip r:embed="rId1"/>
          <a:stretch>
            <a:fillRect/>
          </a:stretch>
        </p:blipFill>
        <p:spPr>
          <a:xfrm flipH="1">
            <a:off x="0" y="0"/>
            <a:ext cx="2353519" cy="3335224"/>
          </a:xfrm>
          <a:prstGeom prst="rect">
            <a:avLst/>
          </a:prstGeom>
        </p:spPr>
      </p:pic>
      <p:pic>
        <p:nvPicPr>
          <p:cNvPr id="29" name="图片 28"/>
          <p:cNvPicPr>
            <a:picLocks noChangeAspect="1"/>
          </p:cNvPicPr>
          <p:nvPr/>
        </p:nvPicPr>
        <p:blipFill>
          <a:blip r:embed="rId2"/>
          <a:stretch>
            <a:fillRect/>
          </a:stretch>
        </p:blipFill>
        <p:spPr>
          <a:xfrm>
            <a:off x="2119403" y="89165"/>
            <a:ext cx="1896020" cy="646232"/>
          </a:xfrm>
          <a:prstGeom prst="rect">
            <a:avLst/>
          </a:prstGeom>
        </p:spPr>
      </p:pic>
      <p:pic>
        <p:nvPicPr>
          <p:cNvPr id="30" name="Picture 4" descr="D:\Personal\Desktop\Nipic_20991718_2015061718062321214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a:off x="11351419" y="0"/>
            <a:ext cx="865187"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advTm="3083">
        <p:fade/>
      </p:transition>
    </mc:Choice>
    <mc:Fallback>
      <p:transition spd="med" advTm="308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26" presetClass="emph" presetSubtype="0" fill="hold" grpId="0" nodeType="afterEffect">
                                  <p:stCondLst>
                                    <p:cond delay="0"/>
                                  </p:stCondLst>
                                  <p:childTnLst>
                                    <p:animEffect transition="out" filter="fade">
                                      <p:cBhvr>
                                        <p:cTn id="10" dur="500" tmFilter="0, 0; .2, .5; .8, .5; 1, 0"/>
                                        <p:tgtEl>
                                          <p:spTgt spid="15"/>
                                        </p:tgtEl>
                                      </p:cBhvr>
                                    </p:animEffect>
                                    <p:animScale>
                                      <p:cBhvr>
                                        <p:cTn id="11" dur="250" autoRev="1" fill="hold"/>
                                        <p:tgtEl>
                                          <p:spTgt spid="15"/>
                                        </p:tgtEl>
                                      </p:cBhvr>
                                      <p:by x="105000" y="105000"/>
                                    </p:animScale>
                                  </p:childTnLst>
                                </p:cTn>
                              </p:par>
                              <p:par>
                                <p:cTn id="12" presetID="26" presetClass="emph" presetSubtype="0" fill="hold" grpId="0" nodeType="withEffect">
                                  <p:stCondLst>
                                    <p:cond delay="0"/>
                                  </p:stCondLst>
                                  <p:childTnLst>
                                    <p:animEffect transition="out" filter="fade">
                                      <p:cBhvr>
                                        <p:cTn id="13" dur="500" tmFilter="0, 0; .2, .5; .8, .5; 1, 0"/>
                                        <p:tgtEl>
                                          <p:spTgt spid="14"/>
                                        </p:tgtEl>
                                      </p:cBhvr>
                                    </p:animEffect>
                                    <p:animScale>
                                      <p:cBhvr>
                                        <p:cTn id="14" dur="250" autoRev="1" fill="hold"/>
                                        <p:tgtEl>
                                          <p:spTgt spid="14"/>
                                        </p:tgtEl>
                                      </p:cBhvr>
                                      <p:by x="105000" y="105000"/>
                                    </p:animScale>
                                  </p:childTnLst>
                                </p:cTn>
                              </p:par>
                              <p:par>
                                <p:cTn id="15" presetID="26" presetClass="emph" presetSubtype="0" fill="hold" grpId="0" nodeType="withEffect">
                                  <p:stCondLst>
                                    <p:cond delay="0"/>
                                  </p:stCondLst>
                                  <p:childTnLst>
                                    <p:animEffect transition="out" filter="fade">
                                      <p:cBhvr>
                                        <p:cTn id="16" dur="500" tmFilter="0, 0; .2, .5; .8, .5; 1, 0"/>
                                        <p:tgtEl>
                                          <p:spTgt spid="16"/>
                                        </p:tgtEl>
                                      </p:cBhvr>
                                    </p:animEffect>
                                    <p:animScale>
                                      <p:cBhvr>
                                        <p:cTn id="17" dur="250" autoRev="1" fill="hold"/>
                                        <p:tgtEl>
                                          <p:spTgt spid="16"/>
                                        </p:tgtEl>
                                      </p:cBhvr>
                                      <p:by x="105000" y="105000"/>
                                    </p:animScale>
                                  </p:childTnLst>
                                </p:cTn>
                              </p:par>
                              <p:par>
                                <p:cTn id="18" presetID="26" presetClass="emph" presetSubtype="0" fill="hold" grpId="0" nodeType="withEffect">
                                  <p:stCondLst>
                                    <p:cond delay="0"/>
                                  </p:stCondLst>
                                  <p:childTnLst>
                                    <p:animEffect transition="out" filter="fade">
                                      <p:cBhvr>
                                        <p:cTn id="19" dur="500" tmFilter="0, 0; .2, .5; .8, .5; 1, 0"/>
                                        <p:tgtEl>
                                          <p:spTgt spid="17"/>
                                        </p:tgtEl>
                                      </p:cBhvr>
                                    </p:animEffect>
                                    <p:animScale>
                                      <p:cBhvr>
                                        <p:cTn id="20" dur="250" autoRev="1" fill="hold"/>
                                        <p:tgtEl>
                                          <p:spTgt spid="17"/>
                                        </p:tgtEl>
                                      </p:cBhvr>
                                      <p:by x="105000" y="105000"/>
                                    </p:animScale>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p:bldP spid="19" grpId="0"/>
      <p:bldP spid="20" grpId="0"/>
      <p:bldP spid="21" grpId="0"/>
      <p:bldP spid="22" grpId="0"/>
      <p:bldP spid="23" grpId="0"/>
      <p:bldP spid="24" grpId="0"/>
      <p:bldP spid="25"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7"/>
          <p:cNvSpPr>
            <a:spLocks noEditPoints="1"/>
          </p:cNvSpPr>
          <p:nvPr/>
        </p:nvSpPr>
        <p:spPr bwMode="auto">
          <a:xfrm>
            <a:off x="6506193" y="-661496"/>
            <a:ext cx="8360182" cy="8370946"/>
          </a:xfrm>
          <a:custGeom>
            <a:avLst/>
            <a:gdLst>
              <a:gd name="T0" fmla="*/ 684 w 746"/>
              <a:gd name="T1" fmla="*/ 513 h 748"/>
              <a:gd name="T2" fmla="*/ 632 w 746"/>
              <a:gd name="T3" fmla="*/ 496 h 748"/>
              <a:gd name="T4" fmla="*/ 691 w 746"/>
              <a:gd name="T5" fmla="*/ 539 h 748"/>
              <a:gd name="T6" fmla="*/ 725 w 746"/>
              <a:gd name="T7" fmla="*/ 418 h 748"/>
              <a:gd name="T8" fmla="*/ 685 w 746"/>
              <a:gd name="T9" fmla="*/ 435 h 748"/>
              <a:gd name="T10" fmla="*/ 684 w 746"/>
              <a:gd name="T11" fmla="*/ 452 h 748"/>
              <a:gd name="T12" fmla="*/ 431 w 746"/>
              <a:gd name="T13" fmla="*/ 617 h 748"/>
              <a:gd name="T14" fmla="*/ 479 w 746"/>
              <a:gd name="T15" fmla="*/ 673 h 748"/>
              <a:gd name="T16" fmla="*/ 489 w 746"/>
              <a:gd name="T17" fmla="*/ 689 h 748"/>
              <a:gd name="T18" fmla="*/ 433 w 746"/>
              <a:gd name="T19" fmla="*/ 636 h 748"/>
              <a:gd name="T20" fmla="*/ 566 w 746"/>
              <a:gd name="T21" fmla="*/ 674 h 748"/>
              <a:gd name="T22" fmla="*/ 519 w 746"/>
              <a:gd name="T23" fmla="*/ 629 h 748"/>
              <a:gd name="T24" fmla="*/ 549 w 746"/>
              <a:gd name="T25" fmla="*/ 681 h 748"/>
              <a:gd name="T26" fmla="*/ 206 w 746"/>
              <a:gd name="T27" fmla="*/ 707 h 748"/>
              <a:gd name="T28" fmla="*/ 271 w 746"/>
              <a:gd name="T29" fmla="*/ 657 h 748"/>
              <a:gd name="T30" fmla="*/ 274 w 746"/>
              <a:gd name="T31" fmla="*/ 699 h 748"/>
              <a:gd name="T32" fmla="*/ 383 w 746"/>
              <a:gd name="T33" fmla="*/ 638 h 748"/>
              <a:gd name="T34" fmla="*/ 330 w 746"/>
              <a:gd name="T35" fmla="*/ 708 h 748"/>
              <a:gd name="T36" fmla="*/ 352 w 746"/>
              <a:gd name="T37" fmla="*/ 675 h 748"/>
              <a:gd name="T38" fmla="*/ 408 w 746"/>
              <a:gd name="T39" fmla="*/ 726 h 748"/>
              <a:gd name="T40" fmla="*/ 102 w 746"/>
              <a:gd name="T41" fmla="*/ 546 h 748"/>
              <a:gd name="T42" fmla="*/ 125 w 746"/>
              <a:gd name="T43" fmla="*/ 518 h 748"/>
              <a:gd name="T44" fmla="*/ 45 w 746"/>
              <a:gd name="T45" fmla="*/ 516 h 748"/>
              <a:gd name="T46" fmla="*/ 157 w 746"/>
              <a:gd name="T47" fmla="*/ 657 h 748"/>
              <a:gd name="T48" fmla="*/ 172 w 746"/>
              <a:gd name="T49" fmla="*/ 604 h 748"/>
              <a:gd name="T50" fmla="*/ 148 w 746"/>
              <a:gd name="T51" fmla="*/ 603 h 748"/>
              <a:gd name="T52" fmla="*/ 129 w 746"/>
              <a:gd name="T53" fmla="*/ 426 h 748"/>
              <a:gd name="T54" fmla="*/ 58 w 746"/>
              <a:gd name="T55" fmla="*/ 316 h 748"/>
              <a:gd name="T56" fmla="*/ 64 w 746"/>
              <a:gd name="T57" fmla="*/ 301 h 748"/>
              <a:gd name="T58" fmla="*/ 35 w 746"/>
              <a:gd name="T59" fmla="*/ 268 h 748"/>
              <a:gd name="T60" fmla="*/ 16 w 746"/>
              <a:gd name="T61" fmla="*/ 393 h 748"/>
              <a:gd name="T62" fmla="*/ 87 w 746"/>
              <a:gd name="T63" fmla="*/ 379 h 748"/>
              <a:gd name="T64" fmla="*/ 33 w 746"/>
              <a:gd name="T65" fmla="*/ 372 h 748"/>
              <a:gd name="T66" fmla="*/ 239 w 746"/>
              <a:gd name="T67" fmla="*/ 141 h 748"/>
              <a:gd name="T68" fmla="*/ 179 w 746"/>
              <a:gd name="T69" fmla="*/ 138 h 748"/>
              <a:gd name="T70" fmla="*/ 146 w 746"/>
              <a:gd name="T71" fmla="*/ 125 h 748"/>
              <a:gd name="T72" fmla="*/ 229 w 746"/>
              <a:gd name="T73" fmla="*/ 150 h 748"/>
              <a:gd name="T74" fmla="*/ 92 w 746"/>
              <a:gd name="T75" fmla="*/ 158 h 748"/>
              <a:gd name="T76" fmla="*/ 139 w 746"/>
              <a:gd name="T77" fmla="*/ 184 h 748"/>
              <a:gd name="T78" fmla="*/ 75 w 746"/>
              <a:gd name="T79" fmla="*/ 150 h 748"/>
              <a:gd name="T80" fmla="*/ 337 w 746"/>
              <a:gd name="T81" fmla="*/ 21 h 748"/>
              <a:gd name="T82" fmla="*/ 342 w 746"/>
              <a:gd name="T83" fmla="*/ 81 h 748"/>
              <a:gd name="T84" fmla="*/ 355 w 746"/>
              <a:gd name="T85" fmla="*/ 17 h 748"/>
              <a:gd name="T86" fmla="*/ 269 w 746"/>
              <a:gd name="T87" fmla="*/ 126 h 748"/>
              <a:gd name="T88" fmla="*/ 284 w 746"/>
              <a:gd name="T89" fmla="*/ 49 h 748"/>
              <a:gd name="T90" fmla="*/ 285 w 746"/>
              <a:gd name="T91" fmla="*/ 68 h 748"/>
              <a:gd name="T92" fmla="*/ 450 w 746"/>
              <a:gd name="T93" fmla="*/ 135 h 748"/>
              <a:gd name="T94" fmla="*/ 581 w 746"/>
              <a:gd name="T95" fmla="*/ 129 h 748"/>
              <a:gd name="T96" fmla="*/ 591 w 746"/>
              <a:gd name="T97" fmla="*/ 142 h 748"/>
              <a:gd name="T98" fmla="*/ 633 w 746"/>
              <a:gd name="T99" fmla="*/ 133 h 748"/>
              <a:gd name="T100" fmla="*/ 535 w 746"/>
              <a:gd name="T101" fmla="*/ 54 h 748"/>
              <a:gd name="T102" fmla="*/ 512 w 746"/>
              <a:gd name="T103" fmla="*/ 123 h 748"/>
              <a:gd name="T104" fmla="*/ 545 w 746"/>
              <a:gd name="T105" fmla="*/ 80 h 748"/>
              <a:gd name="T106" fmla="*/ 728 w 746"/>
              <a:gd name="T107" fmla="*/ 374 h 748"/>
              <a:gd name="T108" fmla="*/ 672 w 746"/>
              <a:gd name="T109" fmla="*/ 323 h 748"/>
              <a:gd name="T110" fmla="*/ 702 w 746"/>
              <a:gd name="T111" fmla="*/ 298 h 748"/>
              <a:gd name="T112" fmla="*/ 638 w 746"/>
              <a:gd name="T113" fmla="*/ 358 h 748"/>
              <a:gd name="T114" fmla="*/ 688 w 746"/>
              <a:gd name="T115" fmla="*/ 244 h 748"/>
              <a:gd name="T116" fmla="*/ 646 w 746"/>
              <a:gd name="T117" fmla="*/ 244 h 748"/>
              <a:gd name="T118" fmla="*/ 689 w 746"/>
              <a:gd name="T119" fmla="*/ 175 h 748"/>
              <a:gd name="T120" fmla="*/ 373 w 746"/>
              <a:gd name="T121" fmla="*/ 577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6" h="748">
                <a:moveTo>
                  <a:pt x="726" y="401"/>
                </a:moveTo>
                <a:cubicBezTo>
                  <a:pt x="641" y="394"/>
                  <a:pt x="641" y="394"/>
                  <a:pt x="641" y="394"/>
                </a:cubicBezTo>
                <a:cubicBezTo>
                  <a:pt x="631" y="394"/>
                  <a:pt x="623" y="400"/>
                  <a:pt x="621" y="408"/>
                </a:cubicBezTo>
                <a:cubicBezTo>
                  <a:pt x="615" y="449"/>
                  <a:pt x="600" y="489"/>
                  <a:pt x="574" y="522"/>
                </a:cubicBezTo>
                <a:cubicBezTo>
                  <a:pt x="569" y="529"/>
                  <a:pt x="572" y="540"/>
                  <a:pt x="579" y="546"/>
                </a:cubicBezTo>
                <a:cubicBezTo>
                  <a:pt x="645" y="601"/>
                  <a:pt x="645" y="601"/>
                  <a:pt x="645" y="601"/>
                </a:cubicBezTo>
                <a:cubicBezTo>
                  <a:pt x="653" y="608"/>
                  <a:pt x="665" y="606"/>
                  <a:pt x="673" y="596"/>
                </a:cubicBezTo>
                <a:cubicBezTo>
                  <a:pt x="685" y="580"/>
                  <a:pt x="695" y="563"/>
                  <a:pt x="704" y="546"/>
                </a:cubicBezTo>
                <a:cubicBezTo>
                  <a:pt x="709" y="535"/>
                  <a:pt x="706" y="523"/>
                  <a:pt x="697" y="518"/>
                </a:cubicBezTo>
                <a:cubicBezTo>
                  <a:pt x="684" y="513"/>
                  <a:pt x="684" y="513"/>
                  <a:pt x="684" y="513"/>
                </a:cubicBezTo>
                <a:cubicBezTo>
                  <a:pt x="674" y="509"/>
                  <a:pt x="663" y="513"/>
                  <a:pt x="658" y="522"/>
                </a:cubicBezTo>
                <a:cubicBezTo>
                  <a:pt x="657" y="526"/>
                  <a:pt x="654" y="530"/>
                  <a:pt x="652" y="534"/>
                </a:cubicBezTo>
                <a:cubicBezTo>
                  <a:pt x="652" y="535"/>
                  <a:pt x="651" y="535"/>
                  <a:pt x="650" y="535"/>
                </a:cubicBezTo>
                <a:cubicBezTo>
                  <a:pt x="649" y="536"/>
                  <a:pt x="648" y="536"/>
                  <a:pt x="647" y="535"/>
                </a:cubicBezTo>
                <a:cubicBezTo>
                  <a:pt x="636" y="529"/>
                  <a:pt x="636" y="529"/>
                  <a:pt x="636" y="529"/>
                </a:cubicBezTo>
                <a:cubicBezTo>
                  <a:pt x="635" y="528"/>
                  <a:pt x="635" y="527"/>
                  <a:pt x="634" y="526"/>
                </a:cubicBezTo>
                <a:cubicBezTo>
                  <a:pt x="634" y="525"/>
                  <a:pt x="634" y="525"/>
                  <a:pt x="635" y="524"/>
                </a:cubicBezTo>
                <a:cubicBezTo>
                  <a:pt x="639" y="517"/>
                  <a:pt x="642" y="510"/>
                  <a:pt x="646" y="503"/>
                </a:cubicBezTo>
                <a:cubicBezTo>
                  <a:pt x="648" y="499"/>
                  <a:pt x="646" y="495"/>
                  <a:pt x="642" y="493"/>
                </a:cubicBezTo>
                <a:cubicBezTo>
                  <a:pt x="638" y="491"/>
                  <a:pt x="634" y="493"/>
                  <a:pt x="632" y="496"/>
                </a:cubicBezTo>
                <a:cubicBezTo>
                  <a:pt x="629" y="503"/>
                  <a:pt x="626" y="510"/>
                  <a:pt x="622" y="516"/>
                </a:cubicBezTo>
                <a:cubicBezTo>
                  <a:pt x="617" y="524"/>
                  <a:pt x="620" y="535"/>
                  <a:pt x="629" y="541"/>
                </a:cubicBezTo>
                <a:cubicBezTo>
                  <a:pt x="639" y="548"/>
                  <a:pt x="639" y="548"/>
                  <a:pt x="639" y="548"/>
                </a:cubicBezTo>
                <a:cubicBezTo>
                  <a:pt x="648" y="554"/>
                  <a:pt x="659" y="551"/>
                  <a:pt x="665" y="541"/>
                </a:cubicBezTo>
                <a:cubicBezTo>
                  <a:pt x="667" y="537"/>
                  <a:pt x="670" y="533"/>
                  <a:pt x="672" y="529"/>
                </a:cubicBezTo>
                <a:cubicBezTo>
                  <a:pt x="672" y="528"/>
                  <a:pt x="673" y="528"/>
                  <a:pt x="674" y="527"/>
                </a:cubicBezTo>
                <a:cubicBezTo>
                  <a:pt x="675" y="527"/>
                  <a:pt x="676" y="527"/>
                  <a:pt x="677" y="527"/>
                </a:cubicBezTo>
                <a:cubicBezTo>
                  <a:pt x="689" y="534"/>
                  <a:pt x="689" y="534"/>
                  <a:pt x="689" y="534"/>
                </a:cubicBezTo>
                <a:cubicBezTo>
                  <a:pt x="690" y="534"/>
                  <a:pt x="691" y="535"/>
                  <a:pt x="691" y="536"/>
                </a:cubicBezTo>
                <a:cubicBezTo>
                  <a:pt x="691" y="537"/>
                  <a:pt x="691" y="538"/>
                  <a:pt x="691" y="539"/>
                </a:cubicBezTo>
                <a:cubicBezTo>
                  <a:pt x="682" y="556"/>
                  <a:pt x="672" y="572"/>
                  <a:pt x="661" y="587"/>
                </a:cubicBezTo>
                <a:cubicBezTo>
                  <a:pt x="660" y="588"/>
                  <a:pt x="659" y="588"/>
                  <a:pt x="658" y="589"/>
                </a:cubicBezTo>
                <a:cubicBezTo>
                  <a:pt x="657" y="589"/>
                  <a:pt x="656" y="589"/>
                  <a:pt x="655" y="588"/>
                </a:cubicBezTo>
                <a:cubicBezTo>
                  <a:pt x="587" y="536"/>
                  <a:pt x="587" y="536"/>
                  <a:pt x="587" y="536"/>
                </a:cubicBezTo>
                <a:cubicBezTo>
                  <a:pt x="586" y="536"/>
                  <a:pt x="586" y="535"/>
                  <a:pt x="586" y="534"/>
                </a:cubicBezTo>
                <a:cubicBezTo>
                  <a:pt x="585" y="533"/>
                  <a:pt x="586" y="532"/>
                  <a:pt x="586" y="531"/>
                </a:cubicBezTo>
                <a:cubicBezTo>
                  <a:pt x="613" y="496"/>
                  <a:pt x="630" y="454"/>
                  <a:pt x="636" y="410"/>
                </a:cubicBezTo>
                <a:cubicBezTo>
                  <a:pt x="636" y="409"/>
                  <a:pt x="636" y="408"/>
                  <a:pt x="637" y="408"/>
                </a:cubicBezTo>
                <a:cubicBezTo>
                  <a:pt x="638" y="407"/>
                  <a:pt x="639" y="407"/>
                  <a:pt x="640" y="407"/>
                </a:cubicBezTo>
                <a:cubicBezTo>
                  <a:pt x="725" y="418"/>
                  <a:pt x="725" y="418"/>
                  <a:pt x="725" y="418"/>
                </a:cubicBezTo>
                <a:cubicBezTo>
                  <a:pt x="726" y="418"/>
                  <a:pt x="727" y="418"/>
                  <a:pt x="727" y="419"/>
                </a:cubicBezTo>
                <a:cubicBezTo>
                  <a:pt x="728" y="420"/>
                  <a:pt x="728" y="421"/>
                  <a:pt x="728" y="422"/>
                </a:cubicBezTo>
                <a:cubicBezTo>
                  <a:pt x="726" y="441"/>
                  <a:pt x="721" y="459"/>
                  <a:pt x="716" y="477"/>
                </a:cubicBezTo>
                <a:cubicBezTo>
                  <a:pt x="716" y="479"/>
                  <a:pt x="715" y="479"/>
                  <a:pt x="714" y="480"/>
                </a:cubicBezTo>
                <a:cubicBezTo>
                  <a:pt x="713" y="481"/>
                  <a:pt x="712" y="481"/>
                  <a:pt x="711" y="480"/>
                </a:cubicBezTo>
                <a:cubicBezTo>
                  <a:pt x="698" y="476"/>
                  <a:pt x="698" y="476"/>
                  <a:pt x="698" y="476"/>
                </a:cubicBezTo>
                <a:cubicBezTo>
                  <a:pt x="697" y="476"/>
                  <a:pt x="696" y="475"/>
                  <a:pt x="696" y="474"/>
                </a:cubicBezTo>
                <a:cubicBezTo>
                  <a:pt x="695" y="473"/>
                  <a:pt x="695" y="472"/>
                  <a:pt x="695" y="471"/>
                </a:cubicBezTo>
                <a:cubicBezTo>
                  <a:pt x="699" y="458"/>
                  <a:pt x="699" y="458"/>
                  <a:pt x="699" y="458"/>
                </a:cubicBezTo>
                <a:cubicBezTo>
                  <a:pt x="702" y="447"/>
                  <a:pt x="696" y="437"/>
                  <a:pt x="685" y="435"/>
                </a:cubicBezTo>
                <a:cubicBezTo>
                  <a:pt x="673" y="433"/>
                  <a:pt x="673" y="433"/>
                  <a:pt x="673" y="433"/>
                </a:cubicBezTo>
                <a:cubicBezTo>
                  <a:pt x="663" y="431"/>
                  <a:pt x="653" y="437"/>
                  <a:pt x="651" y="446"/>
                </a:cubicBezTo>
                <a:cubicBezTo>
                  <a:pt x="649" y="453"/>
                  <a:pt x="647" y="460"/>
                  <a:pt x="644" y="467"/>
                </a:cubicBezTo>
                <a:cubicBezTo>
                  <a:pt x="643" y="470"/>
                  <a:pt x="645" y="474"/>
                  <a:pt x="649" y="476"/>
                </a:cubicBezTo>
                <a:cubicBezTo>
                  <a:pt x="653" y="477"/>
                  <a:pt x="657" y="475"/>
                  <a:pt x="659" y="471"/>
                </a:cubicBezTo>
                <a:cubicBezTo>
                  <a:pt x="661" y="464"/>
                  <a:pt x="663" y="457"/>
                  <a:pt x="665" y="449"/>
                </a:cubicBezTo>
                <a:cubicBezTo>
                  <a:pt x="665" y="448"/>
                  <a:pt x="666" y="448"/>
                  <a:pt x="667" y="447"/>
                </a:cubicBezTo>
                <a:cubicBezTo>
                  <a:pt x="668" y="447"/>
                  <a:pt x="669" y="447"/>
                  <a:pt x="670" y="447"/>
                </a:cubicBezTo>
                <a:cubicBezTo>
                  <a:pt x="682" y="450"/>
                  <a:pt x="682" y="450"/>
                  <a:pt x="682" y="450"/>
                </a:cubicBezTo>
                <a:cubicBezTo>
                  <a:pt x="683" y="450"/>
                  <a:pt x="683" y="451"/>
                  <a:pt x="684" y="452"/>
                </a:cubicBezTo>
                <a:cubicBezTo>
                  <a:pt x="684" y="452"/>
                  <a:pt x="685" y="453"/>
                  <a:pt x="684" y="454"/>
                </a:cubicBezTo>
                <a:cubicBezTo>
                  <a:pt x="681" y="467"/>
                  <a:pt x="681" y="467"/>
                  <a:pt x="681" y="467"/>
                </a:cubicBezTo>
                <a:cubicBezTo>
                  <a:pt x="678" y="477"/>
                  <a:pt x="683" y="488"/>
                  <a:pt x="692" y="492"/>
                </a:cubicBezTo>
                <a:cubicBezTo>
                  <a:pt x="706" y="496"/>
                  <a:pt x="706" y="496"/>
                  <a:pt x="706" y="496"/>
                </a:cubicBezTo>
                <a:cubicBezTo>
                  <a:pt x="715" y="500"/>
                  <a:pt x="727" y="494"/>
                  <a:pt x="730" y="482"/>
                </a:cubicBezTo>
                <a:cubicBezTo>
                  <a:pt x="736" y="463"/>
                  <a:pt x="740" y="444"/>
                  <a:pt x="743" y="424"/>
                </a:cubicBezTo>
                <a:cubicBezTo>
                  <a:pt x="745" y="412"/>
                  <a:pt x="737" y="402"/>
                  <a:pt x="726" y="401"/>
                </a:cubicBezTo>
                <a:close/>
                <a:moveTo>
                  <a:pt x="565" y="562"/>
                </a:moveTo>
                <a:cubicBezTo>
                  <a:pt x="558" y="555"/>
                  <a:pt x="547" y="554"/>
                  <a:pt x="541" y="559"/>
                </a:cubicBezTo>
                <a:cubicBezTo>
                  <a:pt x="510" y="587"/>
                  <a:pt x="472" y="607"/>
                  <a:pt x="431" y="617"/>
                </a:cubicBezTo>
                <a:cubicBezTo>
                  <a:pt x="424" y="619"/>
                  <a:pt x="418" y="628"/>
                  <a:pt x="420" y="638"/>
                </a:cubicBezTo>
                <a:cubicBezTo>
                  <a:pt x="435" y="722"/>
                  <a:pt x="435" y="722"/>
                  <a:pt x="435" y="722"/>
                </a:cubicBezTo>
                <a:cubicBezTo>
                  <a:pt x="436" y="733"/>
                  <a:pt x="448" y="740"/>
                  <a:pt x="460" y="736"/>
                </a:cubicBezTo>
                <a:cubicBezTo>
                  <a:pt x="479" y="732"/>
                  <a:pt x="497" y="726"/>
                  <a:pt x="516" y="719"/>
                </a:cubicBezTo>
                <a:cubicBezTo>
                  <a:pt x="527" y="714"/>
                  <a:pt x="532" y="701"/>
                  <a:pt x="528" y="692"/>
                </a:cubicBezTo>
                <a:cubicBezTo>
                  <a:pt x="522" y="680"/>
                  <a:pt x="522" y="680"/>
                  <a:pt x="522" y="680"/>
                </a:cubicBezTo>
                <a:cubicBezTo>
                  <a:pt x="517" y="670"/>
                  <a:pt x="506" y="667"/>
                  <a:pt x="496" y="671"/>
                </a:cubicBezTo>
                <a:cubicBezTo>
                  <a:pt x="484" y="675"/>
                  <a:pt x="484" y="675"/>
                  <a:pt x="484" y="675"/>
                </a:cubicBezTo>
                <a:cubicBezTo>
                  <a:pt x="483" y="676"/>
                  <a:pt x="482" y="676"/>
                  <a:pt x="481" y="675"/>
                </a:cubicBezTo>
                <a:cubicBezTo>
                  <a:pt x="480" y="675"/>
                  <a:pt x="479" y="674"/>
                  <a:pt x="479" y="673"/>
                </a:cubicBezTo>
                <a:cubicBezTo>
                  <a:pt x="475" y="662"/>
                  <a:pt x="475" y="662"/>
                  <a:pt x="475" y="662"/>
                </a:cubicBezTo>
                <a:cubicBezTo>
                  <a:pt x="475" y="661"/>
                  <a:pt x="475" y="660"/>
                  <a:pt x="475" y="659"/>
                </a:cubicBezTo>
                <a:cubicBezTo>
                  <a:pt x="476" y="658"/>
                  <a:pt x="476" y="657"/>
                  <a:pt x="477" y="657"/>
                </a:cubicBezTo>
                <a:cubicBezTo>
                  <a:pt x="485" y="654"/>
                  <a:pt x="492" y="651"/>
                  <a:pt x="499" y="648"/>
                </a:cubicBezTo>
                <a:cubicBezTo>
                  <a:pt x="503" y="646"/>
                  <a:pt x="504" y="641"/>
                  <a:pt x="502" y="638"/>
                </a:cubicBezTo>
                <a:cubicBezTo>
                  <a:pt x="501" y="634"/>
                  <a:pt x="496" y="632"/>
                  <a:pt x="493" y="634"/>
                </a:cubicBezTo>
                <a:cubicBezTo>
                  <a:pt x="486" y="638"/>
                  <a:pt x="479" y="640"/>
                  <a:pt x="472" y="643"/>
                </a:cubicBezTo>
                <a:cubicBezTo>
                  <a:pt x="463" y="646"/>
                  <a:pt x="458" y="657"/>
                  <a:pt x="461" y="666"/>
                </a:cubicBezTo>
                <a:cubicBezTo>
                  <a:pt x="465" y="678"/>
                  <a:pt x="465" y="678"/>
                  <a:pt x="465" y="678"/>
                </a:cubicBezTo>
                <a:cubicBezTo>
                  <a:pt x="468" y="688"/>
                  <a:pt x="479" y="693"/>
                  <a:pt x="489" y="689"/>
                </a:cubicBezTo>
                <a:cubicBezTo>
                  <a:pt x="502" y="685"/>
                  <a:pt x="502" y="685"/>
                  <a:pt x="502" y="685"/>
                </a:cubicBezTo>
                <a:cubicBezTo>
                  <a:pt x="503" y="684"/>
                  <a:pt x="504" y="684"/>
                  <a:pt x="505" y="685"/>
                </a:cubicBezTo>
                <a:cubicBezTo>
                  <a:pt x="506" y="685"/>
                  <a:pt x="507" y="686"/>
                  <a:pt x="507" y="687"/>
                </a:cubicBezTo>
                <a:cubicBezTo>
                  <a:pt x="513" y="700"/>
                  <a:pt x="513" y="700"/>
                  <a:pt x="513" y="700"/>
                </a:cubicBezTo>
                <a:cubicBezTo>
                  <a:pt x="513" y="701"/>
                  <a:pt x="513" y="702"/>
                  <a:pt x="512" y="703"/>
                </a:cubicBezTo>
                <a:cubicBezTo>
                  <a:pt x="512" y="704"/>
                  <a:pt x="511" y="704"/>
                  <a:pt x="510" y="705"/>
                </a:cubicBezTo>
                <a:cubicBezTo>
                  <a:pt x="492" y="712"/>
                  <a:pt x="475" y="718"/>
                  <a:pt x="456" y="722"/>
                </a:cubicBezTo>
                <a:cubicBezTo>
                  <a:pt x="455" y="722"/>
                  <a:pt x="454" y="722"/>
                  <a:pt x="453" y="722"/>
                </a:cubicBezTo>
                <a:cubicBezTo>
                  <a:pt x="452" y="721"/>
                  <a:pt x="452" y="720"/>
                  <a:pt x="451" y="719"/>
                </a:cubicBezTo>
                <a:cubicBezTo>
                  <a:pt x="433" y="636"/>
                  <a:pt x="433" y="636"/>
                  <a:pt x="433" y="636"/>
                </a:cubicBezTo>
                <a:cubicBezTo>
                  <a:pt x="432" y="635"/>
                  <a:pt x="433" y="634"/>
                  <a:pt x="433" y="633"/>
                </a:cubicBezTo>
                <a:cubicBezTo>
                  <a:pt x="433" y="632"/>
                  <a:pt x="434" y="632"/>
                  <a:pt x="435" y="631"/>
                </a:cubicBezTo>
                <a:cubicBezTo>
                  <a:pt x="478" y="621"/>
                  <a:pt x="518" y="600"/>
                  <a:pt x="551" y="570"/>
                </a:cubicBezTo>
                <a:cubicBezTo>
                  <a:pt x="552" y="569"/>
                  <a:pt x="553" y="569"/>
                  <a:pt x="553" y="569"/>
                </a:cubicBezTo>
                <a:cubicBezTo>
                  <a:pt x="554" y="569"/>
                  <a:pt x="555" y="570"/>
                  <a:pt x="556" y="571"/>
                </a:cubicBezTo>
                <a:cubicBezTo>
                  <a:pt x="614" y="633"/>
                  <a:pt x="614" y="633"/>
                  <a:pt x="614" y="633"/>
                </a:cubicBezTo>
                <a:cubicBezTo>
                  <a:pt x="615" y="634"/>
                  <a:pt x="615" y="635"/>
                  <a:pt x="615" y="636"/>
                </a:cubicBezTo>
                <a:cubicBezTo>
                  <a:pt x="615" y="637"/>
                  <a:pt x="614" y="638"/>
                  <a:pt x="613" y="639"/>
                </a:cubicBezTo>
                <a:cubicBezTo>
                  <a:pt x="600" y="652"/>
                  <a:pt x="585" y="663"/>
                  <a:pt x="569" y="673"/>
                </a:cubicBezTo>
                <a:cubicBezTo>
                  <a:pt x="568" y="674"/>
                  <a:pt x="567" y="674"/>
                  <a:pt x="566" y="674"/>
                </a:cubicBezTo>
                <a:cubicBezTo>
                  <a:pt x="565" y="674"/>
                  <a:pt x="564" y="673"/>
                  <a:pt x="563" y="673"/>
                </a:cubicBezTo>
                <a:cubicBezTo>
                  <a:pt x="556" y="661"/>
                  <a:pt x="556" y="661"/>
                  <a:pt x="556" y="661"/>
                </a:cubicBezTo>
                <a:cubicBezTo>
                  <a:pt x="555" y="660"/>
                  <a:pt x="555" y="659"/>
                  <a:pt x="555" y="658"/>
                </a:cubicBezTo>
                <a:cubicBezTo>
                  <a:pt x="556" y="657"/>
                  <a:pt x="556" y="656"/>
                  <a:pt x="557" y="655"/>
                </a:cubicBezTo>
                <a:cubicBezTo>
                  <a:pt x="561" y="653"/>
                  <a:pt x="565" y="650"/>
                  <a:pt x="568" y="648"/>
                </a:cubicBezTo>
                <a:cubicBezTo>
                  <a:pt x="577" y="641"/>
                  <a:pt x="579" y="629"/>
                  <a:pt x="573" y="621"/>
                </a:cubicBezTo>
                <a:cubicBezTo>
                  <a:pt x="565" y="611"/>
                  <a:pt x="565" y="611"/>
                  <a:pt x="565" y="611"/>
                </a:cubicBezTo>
                <a:cubicBezTo>
                  <a:pt x="558" y="603"/>
                  <a:pt x="547" y="602"/>
                  <a:pt x="539" y="607"/>
                </a:cubicBezTo>
                <a:cubicBezTo>
                  <a:pt x="534" y="612"/>
                  <a:pt x="527" y="615"/>
                  <a:pt x="521" y="619"/>
                </a:cubicBezTo>
                <a:cubicBezTo>
                  <a:pt x="518" y="621"/>
                  <a:pt x="517" y="626"/>
                  <a:pt x="519" y="629"/>
                </a:cubicBezTo>
                <a:cubicBezTo>
                  <a:pt x="521" y="633"/>
                  <a:pt x="525" y="634"/>
                  <a:pt x="529" y="632"/>
                </a:cubicBezTo>
                <a:cubicBezTo>
                  <a:pt x="535" y="628"/>
                  <a:pt x="542" y="624"/>
                  <a:pt x="548" y="619"/>
                </a:cubicBezTo>
                <a:cubicBezTo>
                  <a:pt x="549" y="619"/>
                  <a:pt x="550" y="619"/>
                  <a:pt x="551" y="619"/>
                </a:cubicBezTo>
                <a:cubicBezTo>
                  <a:pt x="552" y="619"/>
                  <a:pt x="553" y="619"/>
                  <a:pt x="553" y="620"/>
                </a:cubicBezTo>
                <a:cubicBezTo>
                  <a:pt x="561" y="630"/>
                  <a:pt x="561" y="630"/>
                  <a:pt x="561" y="630"/>
                </a:cubicBezTo>
                <a:cubicBezTo>
                  <a:pt x="561" y="631"/>
                  <a:pt x="561" y="632"/>
                  <a:pt x="561" y="633"/>
                </a:cubicBezTo>
                <a:cubicBezTo>
                  <a:pt x="561" y="634"/>
                  <a:pt x="560" y="635"/>
                  <a:pt x="560" y="636"/>
                </a:cubicBezTo>
                <a:cubicBezTo>
                  <a:pt x="556" y="638"/>
                  <a:pt x="553" y="641"/>
                  <a:pt x="549" y="643"/>
                </a:cubicBezTo>
                <a:cubicBezTo>
                  <a:pt x="540" y="648"/>
                  <a:pt x="537" y="660"/>
                  <a:pt x="542" y="669"/>
                </a:cubicBezTo>
                <a:cubicBezTo>
                  <a:pt x="549" y="681"/>
                  <a:pt x="549" y="681"/>
                  <a:pt x="549" y="681"/>
                </a:cubicBezTo>
                <a:cubicBezTo>
                  <a:pt x="554" y="690"/>
                  <a:pt x="567" y="692"/>
                  <a:pt x="577" y="686"/>
                </a:cubicBezTo>
                <a:cubicBezTo>
                  <a:pt x="593" y="675"/>
                  <a:pt x="609" y="664"/>
                  <a:pt x="624" y="650"/>
                </a:cubicBezTo>
                <a:cubicBezTo>
                  <a:pt x="633" y="642"/>
                  <a:pt x="634" y="629"/>
                  <a:pt x="626" y="622"/>
                </a:cubicBezTo>
                <a:lnTo>
                  <a:pt x="565" y="562"/>
                </a:lnTo>
                <a:close/>
                <a:moveTo>
                  <a:pt x="400" y="641"/>
                </a:moveTo>
                <a:cubicBezTo>
                  <a:pt x="398" y="631"/>
                  <a:pt x="391" y="623"/>
                  <a:pt x="383" y="623"/>
                </a:cubicBezTo>
                <a:cubicBezTo>
                  <a:pt x="341" y="626"/>
                  <a:pt x="299" y="616"/>
                  <a:pt x="262" y="597"/>
                </a:cubicBezTo>
                <a:cubicBezTo>
                  <a:pt x="254" y="594"/>
                  <a:pt x="244" y="598"/>
                  <a:pt x="239" y="606"/>
                </a:cubicBezTo>
                <a:cubicBezTo>
                  <a:pt x="196" y="680"/>
                  <a:pt x="196" y="680"/>
                  <a:pt x="196" y="680"/>
                </a:cubicBezTo>
                <a:cubicBezTo>
                  <a:pt x="191" y="689"/>
                  <a:pt x="195" y="702"/>
                  <a:pt x="206" y="707"/>
                </a:cubicBezTo>
                <a:cubicBezTo>
                  <a:pt x="224" y="716"/>
                  <a:pt x="242" y="723"/>
                  <a:pt x="261" y="729"/>
                </a:cubicBezTo>
                <a:cubicBezTo>
                  <a:pt x="273" y="733"/>
                  <a:pt x="284" y="727"/>
                  <a:pt x="287" y="717"/>
                </a:cubicBezTo>
                <a:cubicBezTo>
                  <a:pt x="290" y="704"/>
                  <a:pt x="290" y="704"/>
                  <a:pt x="290" y="704"/>
                </a:cubicBezTo>
                <a:cubicBezTo>
                  <a:pt x="293" y="693"/>
                  <a:pt x="286" y="683"/>
                  <a:pt x="276" y="680"/>
                </a:cubicBezTo>
                <a:cubicBezTo>
                  <a:pt x="264" y="676"/>
                  <a:pt x="264" y="676"/>
                  <a:pt x="264" y="676"/>
                </a:cubicBezTo>
                <a:cubicBezTo>
                  <a:pt x="263" y="676"/>
                  <a:pt x="262" y="675"/>
                  <a:pt x="262" y="674"/>
                </a:cubicBezTo>
                <a:cubicBezTo>
                  <a:pt x="262" y="673"/>
                  <a:pt x="261" y="672"/>
                  <a:pt x="262" y="671"/>
                </a:cubicBezTo>
                <a:cubicBezTo>
                  <a:pt x="266" y="660"/>
                  <a:pt x="266" y="660"/>
                  <a:pt x="266" y="660"/>
                </a:cubicBezTo>
                <a:cubicBezTo>
                  <a:pt x="267" y="659"/>
                  <a:pt x="267" y="658"/>
                  <a:pt x="268" y="657"/>
                </a:cubicBezTo>
                <a:cubicBezTo>
                  <a:pt x="269" y="657"/>
                  <a:pt x="270" y="657"/>
                  <a:pt x="271" y="657"/>
                </a:cubicBezTo>
                <a:cubicBezTo>
                  <a:pt x="278" y="660"/>
                  <a:pt x="286" y="663"/>
                  <a:pt x="294" y="664"/>
                </a:cubicBezTo>
                <a:cubicBezTo>
                  <a:pt x="297" y="665"/>
                  <a:pt x="301" y="663"/>
                  <a:pt x="302" y="659"/>
                </a:cubicBezTo>
                <a:cubicBezTo>
                  <a:pt x="303" y="655"/>
                  <a:pt x="301" y="651"/>
                  <a:pt x="298" y="650"/>
                </a:cubicBezTo>
                <a:cubicBezTo>
                  <a:pt x="290" y="648"/>
                  <a:pt x="283" y="646"/>
                  <a:pt x="276" y="643"/>
                </a:cubicBezTo>
                <a:cubicBezTo>
                  <a:pt x="267" y="640"/>
                  <a:pt x="257" y="645"/>
                  <a:pt x="252" y="654"/>
                </a:cubicBezTo>
                <a:cubicBezTo>
                  <a:pt x="248" y="666"/>
                  <a:pt x="248" y="666"/>
                  <a:pt x="248" y="666"/>
                </a:cubicBezTo>
                <a:cubicBezTo>
                  <a:pt x="243" y="675"/>
                  <a:pt x="249" y="686"/>
                  <a:pt x="259" y="690"/>
                </a:cubicBezTo>
                <a:cubicBezTo>
                  <a:pt x="272" y="695"/>
                  <a:pt x="272" y="695"/>
                  <a:pt x="272" y="695"/>
                </a:cubicBezTo>
                <a:cubicBezTo>
                  <a:pt x="273" y="695"/>
                  <a:pt x="274" y="696"/>
                  <a:pt x="274" y="697"/>
                </a:cubicBezTo>
                <a:cubicBezTo>
                  <a:pt x="275" y="697"/>
                  <a:pt x="275" y="698"/>
                  <a:pt x="274" y="699"/>
                </a:cubicBezTo>
                <a:cubicBezTo>
                  <a:pt x="270" y="713"/>
                  <a:pt x="270" y="713"/>
                  <a:pt x="270" y="713"/>
                </a:cubicBezTo>
                <a:cubicBezTo>
                  <a:pt x="270" y="714"/>
                  <a:pt x="269" y="715"/>
                  <a:pt x="268" y="715"/>
                </a:cubicBezTo>
                <a:cubicBezTo>
                  <a:pt x="267" y="716"/>
                  <a:pt x="266" y="716"/>
                  <a:pt x="265" y="715"/>
                </a:cubicBezTo>
                <a:cubicBezTo>
                  <a:pt x="247" y="709"/>
                  <a:pt x="230" y="703"/>
                  <a:pt x="213" y="694"/>
                </a:cubicBezTo>
                <a:cubicBezTo>
                  <a:pt x="212" y="693"/>
                  <a:pt x="211" y="693"/>
                  <a:pt x="211" y="692"/>
                </a:cubicBezTo>
                <a:cubicBezTo>
                  <a:pt x="210" y="691"/>
                  <a:pt x="210" y="690"/>
                  <a:pt x="211" y="689"/>
                </a:cubicBezTo>
                <a:cubicBezTo>
                  <a:pt x="250" y="613"/>
                  <a:pt x="250" y="613"/>
                  <a:pt x="250" y="613"/>
                </a:cubicBezTo>
                <a:cubicBezTo>
                  <a:pt x="251" y="612"/>
                  <a:pt x="251" y="611"/>
                  <a:pt x="252" y="611"/>
                </a:cubicBezTo>
                <a:cubicBezTo>
                  <a:pt x="253" y="610"/>
                  <a:pt x="254" y="610"/>
                  <a:pt x="255" y="611"/>
                </a:cubicBezTo>
                <a:cubicBezTo>
                  <a:pt x="294" y="630"/>
                  <a:pt x="339" y="641"/>
                  <a:pt x="383" y="638"/>
                </a:cubicBezTo>
                <a:cubicBezTo>
                  <a:pt x="384" y="638"/>
                  <a:pt x="385" y="639"/>
                  <a:pt x="386" y="639"/>
                </a:cubicBezTo>
                <a:cubicBezTo>
                  <a:pt x="386" y="640"/>
                  <a:pt x="387" y="641"/>
                  <a:pt x="387" y="642"/>
                </a:cubicBezTo>
                <a:cubicBezTo>
                  <a:pt x="391" y="727"/>
                  <a:pt x="391" y="727"/>
                  <a:pt x="391" y="727"/>
                </a:cubicBezTo>
                <a:cubicBezTo>
                  <a:pt x="391" y="728"/>
                  <a:pt x="390" y="729"/>
                  <a:pt x="390" y="730"/>
                </a:cubicBezTo>
                <a:cubicBezTo>
                  <a:pt x="389" y="731"/>
                  <a:pt x="388" y="731"/>
                  <a:pt x="387" y="731"/>
                </a:cubicBezTo>
                <a:cubicBezTo>
                  <a:pt x="368" y="733"/>
                  <a:pt x="349" y="731"/>
                  <a:pt x="331" y="729"/>
                </a:cubicBezTo>
                <a:cubicBezTo>
                  <a:pt x="329" y="729"/>
                  <a:pt x="328" y="728"/>
                  <a:pt x="328" y="728"/>
                </a:cubicBezTo>
                <a:cubicBezTo>
                  <a:pt x="327" y="727"/>
                  <a:pt x="327" y="726"/>
                  <a:pt x="327" y="725"/>
                </a:cubicBezTo>
                <a:cubicBezTo>
                  <a:pt x="329" y="711"/>
                  <a:pt x="329" y="711"/>
                  <a:pt x="329" y="711"/>
                </a:cubicBezTo>
                <a:cubicBezTo>
                  <a:pt x="329" y="710"/>
                  <a:pt x="329" y="709"/>
                  <a:pt x="330" y="708"/>
                </a:cubicBezTo>
                <a:cubicBezTo>
                  <a:pt x="331" y="708"/>
                  <a:pt x="332" y="708"/>
                  <a:pt x="333" y="708"/>
                </a:cubicBezTo>
                <a:cubicBezTo>
                  <a:pt x="338" y="709"/>
                  <a:pt x="342" y="709"/>
                  <a:pt x="346" y="709"/>
                </a:cubicBezTo>
                <a:cubicBezTo>
                  <a:pt x="358" y="710"/>
                  <a:pt x="367" y="702"/>
                  <a:pt x="367" y="691"/>
                </a:cubicBezTo>
                <a:cubicBezTo>
                  <a:pt x="367" y="679"/>
                  <a:pt x="367" y="679"/>
                  <a:pt x="367" y="679"/>
                </a:cubicBezTo>
                <a:cubicBezTo>
                  <a:pt x="367" y="669"/>
                  <a:pt x="360" y="660"/>
                  <a:pt x="350" y="659"/>
                </a:cubicBezTo>
                <a:cubicBezTo>
                  <a:pt x="343" y="659"/>
                  <a:pt x="336" y="658"/>
                  <a:pt x="329" y="657"/>
                </a:cubicBezTo>
                <a:cubicBezTo>
                  <a:pt x="325" y="656"/>
                  <a:pt x="321" y="659"/>
                  <a:pt x="321" y="663"/>
                </a:cubicBezTo>
                <a:cubicBezTo>
                  <a:pt x="320" y="667"/>
                  <a:pt x="323" y="671"/>
                  <a:pt x="327" y="671"/>
                </a:cubicBezTo>
                <a:cubicBezTo>
                  <a:pt x="334" y="672"/>
                  <a:pt x="342" y="674"/>
                  <a:pt x="349" y="674"/>
                </a:cubicBezTo>
                <a:cubicBezTo>
                  <a:pt x="350" y="674"/>
                  <a:pt x="351" y="675"/>
                  <a:pt x="352" y="675"/>
                </a:cubicBezTo>
                <a:cubicBezTo>
                  <a:pt x="352" y="676"/>
                  <a:pt x="353" y="677"/>
                  <a:pt x="353" y="678"/>
                </a:cubicBezTo>
                <a:cubicBezTo>
                  <a:pt x="352" y="690"/>
                  <a:pt x="352" y="690"/>
                  <a:pt x="352" y="690"/>
                </a:cubicBezTo>
                <a:cubicBezTo>
                  <a:pt x="352" y="692"/>
                  <a:pt x="351" y="692"/>
                  <a:pt x="350" y="693"/>
                </a:cubicBezTo>
                <a:cubicBezTo>
                  <a:pt x="350" y="694"/>
                  <a:pt x="349" y="694"/>
                  <a:pt x="348" y="694"/>
                </a:cubicBezTo>
                <a:cubicBezTo>
                  <a:pt x="343" y="694"/>
                  <a:pt x="339" y="694"/>
                  <a:pt x="335" y="693"/>
                </a:cubicBezTo>
                <a:cubicBezTo>
                  <a:pt x="325" y="691"/>
                  <a:pt x="315" y="698"/>
                  <a:pt x="313" y="708"/>
                </a:cubicBezTo>
                <a:cubicBezTo>
                  <a:pt x="310" y="722"/>
                  <a:pt x="310" y="722"/>
                  <a:pt x="310" y="722"/>
                </a:cubicBezTo>
                <a:cubicBezTo>
                  <a:pt x="308" y="732"/>
                  <a:pt x="317" y="742"/>
                  <a:pt x="329" y="744"/>
                </a:cubicBezTo>
                <a:cubicBezTo>
                  <a:pt x="348" y="746"/>
                  <a:pt x="368" y="748"/>
                  <a:pt x="387" y="746"/>
                </a:cubicBezTo>
                <a:cubicBezTo>
                  <a:pt x="400" y="746"/>
                  <a:pt x="409" y="737"/>
                  <a:pt x="408" y="726"/>
                </a:cubicBezTo>
                <a:lnTo>
                  <a:pt x="400" y="641"/>
                </a:lnTo>
                <a:close/>
                <a:moveTo>
                  <a:pt x="220" y="571"/>
                </a:moveTo>
                <a:cubicBezTo>
                  <a:pt x="186" y="546"/>
                  <a:pt x="161" y="511"/>
                  <a:pt x="144" y="473"/>
                </a:cubicBezTo>
                <a:cubicBezTo>
                  <a:pt x="140" y="466"/>
                  <a:pt x="131" y="462"/>
                  <a:pt x="121" y="466"/>
                </a:cubicBezTo>
                <a:cubicBezTo>
                  <a:pt x="40" y="495"/>
                  <a:pt x="40" y="495"/>
                  <a:pt x="40" y="495"/>
                </a:cubicBezTo>
                <a:cubicBezTo>
                  <a:pt x="31" y="498"/>
                  <a:pt x="26" y="511"/>
                  <a:pt x="31" y="522"/>
                </a:cubicBezTo>
                <a:cubicBezTo>
                  <a:pt x="39" y="540"/>
                  <a:pt x="48" y="557"/>
                  <a:pt x="58" y="574"/>
                </a:cubicBezTo>
                <a:cubicBezTo>
                  <a:pt x="65" y="585"/>
                  <a:pt x="78" y="587"/>
                  <a:pt x="86" y="581"/>
                </a:cubicBezTo>
                <a:cubicBezTo>
                  <a:pt x="98" y="573"/>
                  <a:pt x="98" y="573"/>
                  <a:pt x="98" y="573"/>
                </a:cubicBezTo>
                <a:cubicBezTo>
                  <a:pt x="106" y="567"/>
                  <a:pt x="107" y="555"/>
                  <a:pt x="102" y="546"/>
                </a:cubicBezTo>
                <a:cubicBezTo>
                  <a:pt x="95" y="535"/>
                  <a:pt x="95" y="535"/>
                  <a:pt x="95" y="535"/>
                </a:cubicBezTo>
                <a:cubicBezTo>
                  <a:pt x="95" y="534"/>
                  <a:pt x="95" y="533"/>
                  <a:pt x="95" y="532"/>
                </a:cubicBezTo>
                <a:cubicBezTo>
                  <a:pt x="95" y="531"/>
                  <a:pt x="96" y="530"/>
                  <a:pt x="97" y="530"/>
                </a:cubicBezTo>
                <a:cubicBezTo>
                  <a:pt x="107" y="524"/>
                  <a:pt x="107" y="524"/>
                  <a:pt x="107" y="524"/>
                </a:cubicBezTo>
                <a:cubicBezTo>
                  <a:pt x="108" y="523"/>
                  <a:pt x="109" y="523"/>
                  <a:pt x="110" y="523"/>
                </a:cubicBezTo>
                <a:cubicBezTo>
                  <a:pt x="111" y="524"/>
                  <a:pt x="112" y="524"/>
                  <a:pt x="113" y="525"/>
                </a:cubicBezTo>
                <a:cubicBezTo>
                  <a:pt x="117" y="532"/>
                  <a:pt x="120" y="539"/>
                  <a:pt x="125" y="545"/>
                </a:cubicBezTo>
                <a:cubicBezTo>
                  <a:pt x="128" y="548"/>
                  <a:pt x="132" y="549"/>
                  <a:pt x="136" y="547"/>
                </a:cubicBezTo>
                <a:cubicBezTo>
                  <a:pt x="139" y="544"/>
                  <a:pt x="140" y="540"/>
                  <a:pt x="137" y="537"/>
                </a:cubicBezTo>
                <a:cubicBezTo>
                  <a:pt x="133" y="531"/>
                  <a:pt x="129" y="524"/>
                  <a:pt x="125" y="518"/>
                </a:cubicBezTo>
                <a:cubicBezTo>
                  <a:pt x="120" y="510"/>
                  <a:pt x="110" y="506"/>
                  <a:pt x="100" y="511"/>
                </a:cubicBezTo>
                <a:cubicBezTo>
                  <a:pt x="89" y="516"/>
                  <a:pt x="89" y="516"/>
                  <a:pt x="89" y="516"/>
                </a:cubicBezTo>
                <a:cubicBezTo>
                  <a:pt x="80" y="521"/>
                  <a:pt x="76" y="533"/>
                  <a:pt x="82" y="543"/>
                </a:cubicBezTo>
                <a:cubicBezTo>
                  <a:pt x="89" y="554"/>
                  <a:pt x="89" y="554"/>
                  <a:pt x="89" y="554"/>
                </a:cubicBezTo>
                <a:cubicBezTo>
                  <a:pt x="90" y="555"/>
                  <a:pt x="90" y="556"/>
                  <a:pt x="90" y="557"/>
                </a:cubicBezTo>
                <a:cubicBezTo>
                  <a:pt x="90" y="558"/>
                  <a:pt x="89" y="559"/>
                  <a:pt x="88" y="560"/>
                </a:cubicBezTo>
                <a:cubicBezTo>
                  <a:pt x="77" y="567"/>
                  <a:pt x="77" y="567"/>
                  <a:pt x="77" y="567"/>
                </a:cubicBezTo>
                <a:cubicBezTo>
                  <a:pt x="76" y="568"/>
                  <a:pt x="75" y="568"/>
                  <a:pt x="74" y="568"/>
                </a:cubicBezTo>
                <a:cubicBezTo>
                  <a:pt x="73" y="567"/>
                  <a:pt x="72" y="567"/>
                  <a:pt x="71" y="566"/>
                </a:cubicBezTo>
                <a:cubicBezTo>
                  <a:pt x="61" y="550"/>
                  <a:pt x="52" y="533"/>
                  <a:pt x="45" y="516"/>
                </a:cubicBezTo>
                <a:cubicBezTo>
                  <a:pt x="44" y="515"/>
                  <a:pt x="44" y="514"/>
                  <a:pt x="44" y="513"/>
                </a:cubicBezTo>
                <a:cubicBezTo>
                  <a:pt x="45" y="512"/>
                  <a:pt x="45" y="511"/>
                  <a:pt x="46" y="511"/>
                </a:cubicBezTo>
                <a:cubicBezTo>
                  <a:pt x="125" y="478"/>
                  <a:pt x="125" y="478"/>
                  <a:pt x="125" y="478"/>
                </a:cubicBezTo>
                <a:cubicBezTo>
                  <a:pt x="126" y="477"/>
                  <a:pt x="127" y="477"/>
                  <a:pt x="128" y="477"/>
                </a:cubicBezTo>
                <a:cubicBezTo>
                  <a:pt x="129" y="478"/>
                  <a:pt x="130" y="478"/>
                  <a:pt x="130" y="479"/>
                </a:cubicBezTo>
                <a:cubicBezTo>
                  <a:pt x="148" y="519"/>
                  <a:pt x="175" y="556"/>
                  <a:pt x="211" y="583"/>
                </a:cubicBezTo>
                <a:cubicBezTo>
                  <a:pt x="211" y="583"/>
                  <a:pt x="212" y="584"/>
                  <a:pt x="212" y="585"/>
                </a:cubicBezTo>
                <a:cubicBezTo>
                  <a:pt x="212" y="586"/>
                  <a:pt x="212" y="587"/>
                  <a:pt x="211" y="588"/>
                </a:cubicBezTo>
                <a:cubicBezTo>
                  <a:pt x="159" y="656"/>
                  <a:pt x="159" y="656"/>
                  <a:pt x="159" y="656"/>
                </a:cubicBezTo>
                <a:cubicBezTo>
                  <a:pt x="159" y="657"/>
                  <a:pt x="158" y="657"/>
                  <a:pt x="157" y="657"/>
                </a:cubicBezTo>
                <a:cubicBezTo>
                  <a:pt x="156" y="657"/>
                  <a:pt x="154" y="657"/>
                  <a:pt x="154" y="656"/>
                </a:cubicBezTo>
                <a:cubicBezTo>
                  <a:pt x="139" y="645"/>
                  <a:pt x="125" y="632"/>
                  <a:pt x="112" y="619"/>
                </a:cubicBezTo>
                <a:cubicBezTo>
                  <a:pt x="111" y="618"/>
                  <a:pt x="111" y="617"/>
                  <a:pt x="111" y="615"/>
                </a:cubicBezTo>
                <a:cubicBezTo>
                  <a:pt x="111" y="614"/>
                  <a:pt x="111" y="613"/>
                  <a:pt x="112" y="613"/>
                </a:cubicBezTo>
                <a:cubicBezTo>
                  <a:pt x="122" y="603"/>
                  <a:pt x="122" y="603"/>
                  <a:pt x="122" y="603"/>
                </a:cubicBezTo>
                <a:cubicBezTo>
                  <a:pt x="123" y="603"/>
                  <a:pt x="124" y="602"/>
                  <a:pt x="125" y="602"/>
                </a:cubicBezTo>
                <a:cubicBezTo>
                  <a:pt x="126" y="602"/>
                  <a:pt x="127" y="603"/>
                  <a:pt x="128" y="604"/>
                </a:cubicBezTo>
                <a:cubicBezTo>
                  <a:pt x="131" y="607"/>
                  <a:pt x="134" y="610"/>
                  <a:pt x="137" y="613"/>
                </a:cubicBezTo>
                <a:cubicBezTo>
                  <a:pt x="145" y="621"/>
                  <a:pt x="158" y="621"/>
                  <a:pt x="164" y="613"/>
                </a:cubicBezTo>
                <a:cubicBezTo>
                  <a:pt x="172" y="604"/>
                  <a:pt x="172" y="604"/>
                  <a:pt x="172" y="604"/>
                </a:cubicBezTo>
                <a:cubicBezTo>
                  <a:pt x="179" y="596"/>
                  <a:pt x="179" y="584"/>
                  <a:pt x="172" y="578"/>
                </a:cubicBezTo>
                <a:cubicBezTo>
                  <a:pt x="167" y="573"/>
                  <a:pt x="162" y="567"/>
                  <a:pt x="157" y="562"/>
                </a:cubicBezTo>
                <a:cubicBezTo>
                  <a:pt x="155" y="559"/>
                  <a:pt x="150" y="559"/>
                  <a:pt x="147" y="562"/>
                </a:cubicBezTo>
                <a:cubicBezTo>
                  <a:pt x="144" y="564"/>
                  <a:pt x="143" y="569"/>
                  <a:pt x="146" y="572"/>
                </a:cubicBezTo>
                <a:cubicBezTo>
                  <a:pt x="151" y="577"/>
                  <a:pt x="156" y="583"/>
                  <a:pt x="162" y="589"/>
                </a:cubicBezTo>
                <a:cubicBezTo>
                  <a:pt x="162" y="589"/>
                  <a:pt x="163" y="590"/>
                  <a:pt x="163" y="591"/>
                </a:cubicBezTo>
                <a:cubicBezTo>
                  <a:pt x="163" y="592"/>
                  <a:pt x="162" y="593"/>
                  <a:pt x="162" y="594"/>
                </a:cubicBezTo>
                <a:cubicBezTo>
                  <a:pt x="153" y="603"/>
                  <a:pt x="153" y="603"/>
                  <a:pt x="153" y="603"/>
                </a:cubicBezTo>
                <a:cubicBezTo>
                  <a:pt x="152" y="603"/>
                  <a:pt x="151" y="604"/>
                  <a:pt x="150" y="604"/>
                </a:cubicBezTo>
                <a:cubicBezTo>
                  <a:pt x="149" y="604"/>
                  <a:pt x="148" y="603"/>
                  <a:pt x="148" y="603"/>
                </a:cubicBezTo>
                <a:cubicBezTo>
                  <a:pt x="144" y="600"/>
                  <a:pt x="142" y="597"/>
                  <a:pt x="139" y="594"/>
                </a:cubicBezTo>
                <a:cubicBezTo>
                  <a:pt x="132" y="586"/>
                  <a:pt x="119" y="585"/>
                  <a:pt x="111" y="591"/>
                </a:cubicBezTo>
                <a:cubicBezTo>
                  <a:pt x="101" y="600"/>
                  <a:pt x="101" y="600"/>
                  <a:pt x="101" y="600"/>
                </a:cubicBezTo>
                <a:cubicBezTo>
                  <a:pt x="93" y="607"/>
                  <a:pt x="93" y="619"/>
                  <a:pt x="101" y="629"/>
                </a:cubicBezTo>
                <a:cubicBezTo>
                  <a:pt x="114" y="643"/>
                  <a:pt x="129" y="656"/>
                  <a:pt x="144" y="668"/>
                </a:cubicBezTo>
                <a:cubicBezTo>
                  <a:pt x="154" y="676"/>
                  <a:pt x="167" y="675"/>
                  <a:pt x="173" y="666"/>
                </a:cubicBezTo>
                <a:cubicBezTo>
                  <a:pt x="221" y="596"/>
                  <a:pt x="221" y="596"/>
                  <a:pt x="221" y="596"/>
                </a:cubicBezTo>
                <a:cubicBezTo>
                  <a:pt x="227" y="587"/>
                  <a:pt x="226" y="576"/>
                  <a:pt x="220" y="571"/>
                </a:cubicBezTo>
                <a:close/>
                <a:moveTo>
                  <a:pt x="114" y="446"/>
                </a:moveTo>
                <a:cubicBezTo>
                  <a:pt x="124" y="443"/>
                  <a:pt x="131" y="434"/>
                  <a:pt x="129" y="426"/>
                </a:cubicBezTo>
                <a:cubicBezTo>
                  <a:pt x="120" y="386"/>
                  <a:pt x="122" y="342"/>
                  <a:pt x="133" y="302"/>
                </a:cubicBezTo>
                <a:cubicBezTo>
                  <a:pt x="136" y="294"/>
                  <a:pt x="131" y="285"/>
                  <a:pt x="121" y="282"/>
                </a:cubicBezTo>
                <a:cubicBezTo>
                  <a:pt x="40" y="252"/>
                  <a:pt x="40" y="252"/>
                  <a:pt x="40" y="252"/>
                </a:cubicBezTo>
                <a:cubicBezTo>
                  <a:pt x="31" y="249"/>
                  <a:pt x="19" y="255"/>
                  <a:pt x="16" y="267"/>
                </a:cubicBezTo>
                <a:cubicBezTo>
                  <a:pt x="10" y="286"/>
                  <a:pt x="6" y="305"/>
                  <a:pt x="4" y="325"/>
                </a:cubicBezTo>
                <a:cubicBezTo>
                  <a:pt x="1" y="337"/>
                  <a:pt x="10" y="348"/>
                  <a:pt x="20" y="348"/>
                </a:cubicBezTo>
                <a:cubicBezTo>
                  <a:pt x="34" y="349"/>
                  <a:pt x="34" y="349"/>
                  <a:pt x="34" y="349"/>
                </a:cubicBezTo>
                <a:cubicBezTo>
                  <a:pt x="44" y="350"/>
                  <a:pt x="53" y="342"/>
                  <a:pt x="55" y="331"/>
                </a:cubicBezTo>
                <a:cubicBezTo>
                  <a:pt x="57" y="319"/>
                  <a:pt x="57" y="319"/>
                  <a:pt x="57" y="319"/>
                </a:cubicBezTo>
                <a:cubicBezTo>
                  <a:pt x="57" y="318"/>
                  <a:pt x="57" y="317"/>
                  <a:pt x="58" y="316"/>
                </a:cubicBezTo>
                <a:cubicBezTo>
                  <a:pt x="59" y="316"/>
                  <a:pt x="60" y="315"/>
                  <a:pt x="61" y="315"/>
                </a:cubicBezTo>
                <a:cubicBezTo>
                  <a:pt x="73" y="318"/>
                  <a:pt x="73" y="318"/>
                  <a:pt x="73" y="318"/>
                </a:cubicBezTo>
                <a:cubicBezTo>
                  <a:pt x="74" y="318"/>
                  <a:pt x="75" y="318"/>
                  <a:pt x="75" y="319"/>
                </a:cubicBezTo>
                <a:cubicBezTo>
                  <a:pt x="76" y="320"/>
                  <a:pt x="76" y="321"/>
                  <a:pt x="76" y="322"/>
                </a:cubicBezTo>
                <a:cubicBezTo>
                  <a:pt x="75" y="330"/>
                  <a:pt x="73" y="338"/>
                  <a:pt x="73" y="346"/>
                </a:cubicBezTo>
                <a:cubicBezTo>
                  <a:pt x="73" y="350"/>
                  <a:pt x="76" y="353"/>
                  <a:pt x="80" y="353"/>
                </a:cubicBezTo>
                <a:cubicBezTo>
                  <a:pt x="84" y="354"/>
                  <a:pt x="88" y="351"/>
                  <a:pt x="88" y="347"/>
                </a:cubicBezTo>
                <a:cubicBezTo>
                  <a:pt x="88" y="339"/>
                  <a:pt x="90" y="332"/>
                  <a:pt x="91" y="325"/>
                </a:cubicBezTo>
                <a:cubicBezTo>
                  <a:pt x="92" y="315"/>
                  <a:pt x="86" y="306"/>
                  <a:pt x="76" y="303"/>
                </a:cubicBezTo>
                <a:cubicBezTo>
                  <a:pt x="64" y="301"/>
                  <a:pt x="64" y="301"/>
                  <a:pt x="64" y="301"/>
                </a:cubicBezTo>
                <a:cubicBezTo>
                  <a:pt x="54" y="298"/>
                  <a:pt x="43" y="305"/>
                  <a:pt x="42" y="316"/>
                </a:cubicBezTo>
                <a:cubicBezTo>
                  <a:pt x="40" y="329"/>
                  <a:pt x="40" y="329"/>
                  <a:pt x="40" y="329"/>
                </a:cubicBezTo>
                <a:cubicBezTo>
                  <a:pt x="40" y="330"/>
                  <a:pt x="39" y="331"/>
                  <a:pt x="38" y="332"/>
                </a:cubicBezTo>
                <a:cubicBezTo>
                  <a:pt x="37" y="333"/>
                  <a:pt x="36" y="333"/>
                  <a:pt x="35" y="333"/>
                </a:cubicBezTo>
                <a:cubicBezTo>
                  <a:pt x="21" y="331"/>
                  <a:pt x="21" y="331"/>
                  <a:pt x="21" y="331"/>
                </a:cubicBezTo>
                <a:cubicBezTo>
                  <a:pt x="20" y="331"/>
                  <a:pt x="20" y="331"/>
                  <a:pt x="19" y="330"/>
                </a:cubicBezTo>
                <a:cubicBezTo>
                  <a:pt x="18" y="329"/>
                  <a:pt x="18" y="328"/>
                  <a:pt x="18" y="327"/>
                </a:cubicBezTo>
                <a:cubicBezTo>
                  <a:pt x="21" y="308"/>
                  <a:pt x="25" y="290"/>
                  <a:pt x="30" y="272"/>
                </a:cubicBezTo>
                <a:cubicBezTo>
                  <a:pt x="30" y="270"/>
                  <a:pt x="31" y="269"/>
                  <a:pt x="32" y="269"/>
                </a:cubicBezTo>
                <a:cubicBezTo>
                  <a:pt x="33" y="268"/>
                  <a:pt x="34" y="268"/>
                  <a:pt x="35" y="268"/>
                </a:cubicBezTo>
                <a:cubicBezTo>
                  <a:pt x="116" y="294"/>
                  <a:pt x="116" y="294"/>
                  <a:pt x="116" y="294"/>
                </a:cubicBezTo>
                <a:cubicBezTo>
                  <a:pt x="117" y="294"/>
                  <a:pt x="118" y="295"/>
                  <a:pt x="119" y="295"/>
                </a:cubicBezTo>
                <a:cubicBezTo>
                  <a:pt x="119" y="296"/>
                  <a:pt x="119" y="297"/>
                  <a:pt x="119" y="298"/>
                </a:cubicBezTo>
                <a:cubicBezTo>
                  <a:pt x="107" y="340"/>
                  <a:pt x="105" y="386"/>
                  <a:pt x="114" y="429"/>
                </a:cubicBezTo>
                <a:cubicBezTo>
                  <a:pt x="114" y="430"/>
                  <a:pt x="114" y="431"/>
                  <a:pt x="114" y="432"/>
                </a:cubicBezTo>
                <a:cubicBezTo>
                  <a:pt x="113" y="433"/>
                  <a:pt x="112" y="433"/>
                  <a:pt x="111" y="433"/>
                </a:cubicBezTo>
                <a:cubicBezTo>
                  <a:pt x="28" y="452"/>
                  <a:pt x="28" y="452"/>
                  <a:pt x="28" y="452"/>
                </a:cubicBezTo>
                <a:cubicBezTo>
                  <a:pt x="27" y="453"/>
                  <a:pt x="26" y="452"/>
                  <a:pt x="25" y="452"/>
                </a:cubicBezTo>
                <a:cubicBezTo>
                  <a:pt x="24" y="451"/>
                  <a:pt x="23" y="450"/>
                  <a:pt x="23" y="449"/>
                </a:cubicBezTo>
                <a:cubicBezTo>
                  <a:pt x="20" y="431"/>
                  <a:pt x="16" y="412"/>
                  <a:pt x="16" y="393"/>
                </a:cubicBezTo>
                <a:cubicBezTo>
                  <a:pt x="16" y="392"/>
                  <a:pt x="16" y="391"/>
                  <a:pt x="17" y="390"/>
                </a:cubicBezTo>
                <a:cubicBezTo>
                  <a:pt x="18" y="389"/>
                  <a:pt x="18" y="389"/>
                  <a:pt x="19" y="389"/>
                </a:cubicBezTo>
                <a:cubicBezTo>
                  <a:pt x="33" y="388"/>
                  <a:pt x="33" y="388"/>
                  <a:pt x="33" y="388"/>
                </a:cubicBezTo>
                <a:cubicBezTo>
                  <a:pt x="34" y="388"/>
                  <a:pt x="35" y="389"/>
                  <a:pt x="36" y="389"/>
                </a:cubicBezTo>
                <a:cubicBezTo>
                  <a:pt x="37" y="390"/>
                  <a:pt x="37" y="391"/>
                  <a:pt x="37" y="392"/>
                </a:cubicBezTo>
                <a:cubicBezTo>
                  <a:pt x="38" y="405"/>
                  <a:pt x="38" y="405"/>
                  <a:pt x="38" y="405"/>
                </a:cubicBezTo>
                <a:cubicBezTo>
                  <a:pt x="39" y="417"/>
                  <a:pt x="49" y="424"/>
                  <a:pt x="59" y="423"/>
                </a:cubicBezTo>
                <a:cubicBezTo>
                  <a:pt x="72" y="421"/>
                  <a:pt x="72" y="421"/>
                  <a:pt x="72" y="421"/>
                </a:cubicBezTo>
                <a:cubicBezTo>
                  <a:pt x="82" y="419"/>
                  <a:pt x="89" y="410"/>
                  <a:pt x="88" y="401"/>
                </a:cubicBezTo>
                <a:cubicBezTo>
                  <a:pt x="87" y="379"/>
                  <a:pt x="87" y="379"/>
                  <a:pt x="87" y="379"/>
                </a:cubicBezTo>
                <a:cubicBezTo>
                  <a:pt x="86" y="375"/>
                  <a:pt x="83" y="372"/>
                  <a:pt x="79" y="372"/>
                </a:cubicBezTo>
                <a:cubicBezTo>
                  <a:pt x="75" y="372"/>
                  <a:pt x="71" y="375"/>
                  <a:pt x="72" y="379"/>
                </a:cubicBezTo>
                <a:cubicBezTo>
                  <a:pt x="73" y="402"/>
                  <a:pt x="73" y="402"/>
                  <a:pt x="73" y="402"/>
                </a:cubicBezTo>
                <a:cubicBezTo>
                  <a:pt x="73" y="403"/>
                  <a:pt x="73" y="404"/>
                  <a:pt x="72" y="405"/>
                </a:cubicBezTo>
                <a:cubicBezTo>
                  <a:pt x="71" y="406"/>
                  <a:pt x="70" y="406"/>
                  <a:pt x="69" y="406"/>
                </a:cubicBezTo>
                <a:cubicBezTo>
                  <a:pt x="57" y="408"/>
                  <a:pt x="57" y="408"/>
                  <a:pt x="57" y="408"/>
                </a:cubicBezTo>
                <a:cubicBezTo>
                  <a:pt x="56" y="408"/>
                  <a:pt x="55" y="407"/>
                  <a:pt x="54" y="407"/>
                </a:cubicBezTo>
                <a:cubicBezTo>
                  <a:pt x="53" y="406"/>
                  <a:pt x="53" y="405"/>
                  <a:pt x="53" y="404"/>
                </a:cubicBezTo>
                <a:cubicBezTo>
                  <a:pt x="52" y="391"/>
                  <a:pt x="52" y="391"/>
                  <a:pt x="52" y="391"/>
                </a:cubicBezTo>
                <a:cubicBezTo>
                  <a:pt x="52" y="381"/>
                  <a:pt x="43" y="372"/>
                  <a:pt x="33" y="372"/>
                </a:cubicBezTo>
                <a:cubicBezTo>
                  <a:pt x="19" y="372"/>
                  <a:pt x="19" y="372"/>
                  <a:pt x="19" y="372"/>
                </a:cubicBezTo>
                <a:cubicBezTo>
                  <a:pt x="8" y="372"/>
                  <a:pt x="0" y="382"/>
                  <a:pt x="1" y="394"/>
                </a:cubicBezTo>
                <a:cubicBezTo>
                  <a:pt x="1" y="414"/>
                  <a:pt x="5" y="433"/>
                  <a:pt x="8" y="452"/>
                </a:cubicBezTo>
                <a:cubicBezTo>
                  <a:pt x="11" y="464"/>
                  <a:pt x="22" y="472"/>
                  <a:pt x="32" y="469"/>
                </a:cubicBezTo>
                <a:lnTo>
                  <a:pt x="114" y="446"/>
                </a:lnTo>
                <a:close/>
                <a:moveTo>
                  <a:pt x="51" y="227"/>
                </a:moveTo>
                <a:cubicBezTo>
                  <a:pt x="128" y="263"/>
                  <a:pt x="128" y="263"/>
                  <a:pt x="128" y="263"/>
                </a:cubicBezTo>
                <a:cubicBezTo>
                  <a:pt x="138" y="267"/>
                  <a:pt x="148" y="264"/>
                  <a:pt x="152" y="257"/>
                </a:cubicBezTo>
                <a:cubicBezTo>
                  <a:pt x="172" y="220"/>
                  <a:pt x="201" y="188"/>
                  <a:pt x="235" y="165"/>
                </a:cubicBezTo>
                <a:cubicBezTo>
                  <a:pt x="242" y="161"/>
                  <a:pt x="244" y="150"/>
                  <a:pt x="239" y="141"/>
                </a:cubicBezTo>
                <a:cubicBezTo>
                  <a:pt x="196" y="67"/>
                  <a:pt x="196" y="67"/>
                  <a:pt x="196" y="67"/>
                </a:cubicBezTo>
                <a:cubicBezTo>
                  <a:pt x="191" y="58"/>
                  <a:pt x="178" y="56"/>
                  <a:pt x="168" y="62"/>
                </a:cubicBezTo>
                <a:cubicBezTo>
                  <a:pt x="152" y="73"/>
                  <a:pt x="136" y="85"/>
                  <a:pt x="122" y="98"/>
                </a:cubicBezTo>
                <a:cubicBezTo>
                  <a:pt x="112" y="107"/>
                  <a:pt x="111" y="120"/>
                  <a:pt x="119" y="127"/>
                </a:cubicBezTo>
                <a:cubicBezTo>
                  <a:pt x="129" y="137"/>
                  <a:pt x="129" y="137"/>
                  <a:pt x="129" y="137"/>
                </a:cubicBezTo>
                <a:cubicBezTo>
                  <a:pt x="136" y="144"/>
                  <a:pt x="148" y="143"/>
                  <a:pt x="156" y="136"/>
                </a:cubicBezTo>
                <a:cubicBezTo>
                  <a:pt x="166" y="128"/>
                  <a:pt x="166" y="128"/>
                  <a:pt x="166" y="128"/>
                </a:cubicBezTo>
                <a:cubicBezTo>
                  <a:pt x="167" y="127"/>
                  <a:pt x="168" y="127"/>
                  <a:pt x="169" y="127"/>
                </a:cubicBezTo>
                <a:cubicBezTo>
                  <a:pt x="170" y="127"/>
                  <a:pt x="171" y="127"/>
                  <a:pt x="171" y="128"/>
                </a:cubicBezTo>
                <a:cubicBezTo>
                  <a:pt x="179" y="138"/>
                  <a:pt x="179" y="138"/>
                  <a:pt x="179" y="138"/>
                </a:cubicBezTo>
                <a:cubicBezTo>
                  <a:pt x="180" y="138"/>
                  <a:pt x="180" y="139"/>
                  <a:pt x="180" y="140"/>
                </a:cubicBezTo>
                <a:cubicBezTo>
                  <a:pt x="180" y="141"/>
                  <a:pt x="179" y="142"/>
                  <a:pt x="179" y="143"/>
                </a:cubicBezTo>
                <a:cubicBezTo>
                  <a:pt x="161" y="159"/>
                  <a:pt x="161" y="159"/>
                  <a:pt x="161" y="159"/>
                </a:cubicBezTo>
                <a:cubicBezTo>
                  <a:pt x="158" y="162"/>
                  <a:pt x="159" y="167"/>
                  <a:pt x="162" y="169"/>
                </a:cubicBezTo>
                <a:cubicBezTo>
                  <a:pt x="165" y="172"/>
                  <a:pt x="169" y="172"/>
                  <a:pt x="172" y="170"/>
                </a:cubicBezTo>
                <a:cubicBezTo>
                  <a:pt x="188" y="154"/>
                  <a:pt x="188" y="154"/>
                  <a:pt x="188" y="154"/>
                </a:cubicBezTo>
                <a:cubicBezTo>
                  <a:pt x="195" y="148"/>
                  <a:pt x="197" y="137"/>
                  <a:pt x="191" y="129"/>
                </a:cubicBezTo>
                <a:cubicBezTo>
                  <a:pt x="183" y="119"/>
                  <a:pt x="183" y="119"/>
                  <a:pt x="183" y="119"/>
                </a:cubicBezTo>
                <a:cubicBezTo>
                  <a:pt x="177" y="111"/>
                  <a:pt x="165" y="109"/>
                  <a:pt x="156" y="116"/>
                </a:cubicBezTo>
                <a:cubicBezTo>
                  <a:pt x="146" y="125"/>
                  <a:pt x="146" y="125"/>
                  <a:pt x="146" y="125"/>
                </a:cubicBezTo>
                <a:cubicBezTo>
                  <a:pt x="145" y="126"/>
                  <a:pt x="144" y="126"/>
                  <a:pt x="143" y="127"/>
                </a:cubicBezTo>
                <a:cubicBezTo>
                  <a:pt x="142" y="126"/>
                  <a:pt x="141" y="126"/>
                  <a:pt x="141" y="125"/>
                </a:cubicBezTo>
                <a:cubicBezTo>
                  <a:pt x="131" y="115"/>
                  <a:pt x="131" y="115"/>
                  <a:pt x="131" y="115"/>
                </a:cubicBezTo>
                <a:cubicBezTo>
                  <a:pt x="130" y="114"/>
                  <a:pt x="130" y="113"/>
                  <a:pt x="130" y="112"/>
                </a:cubicBezTo>
                <a:cubicBezTo>
                  <a:pt x="130" y="111"/>
                  <a:pt x="131" y="110"/>
                  <a:pt x="132" y="109"/>
                </a:cubicBezTo>
                <a:cubicBezTo>
                  <a:pt x="145" y="96"/>
                  <a:pt x="161" y="85"/>
                  <a:pt x="176" y="75"/>
                </a:cubicBezTo>
                <a:cubicBezTo>
                  <a:pt x="177" y="74"/>
                  <a:pt x="178" y="74"/>
                  <a:pt x="179" y="74"/>
                </a:cubicBezTo>
                <a:cubicBezTo>
                  <a:pt x="180" y="74"/>
                  <a:pt x="181" y="75"/>
                  <a:pt x="182" y="76"/>
                </a:cubicBezTo>
                <a:cubicBezTo>
                  <a:pt x="228" y="147"/>
                  <a:pt x="228" y="147"/>
                  <a:pt x="228" y="147"/>
                </a:cubicBezTo>
                <a:cubicBezTo>
                  <a:pt x="228" y="148"/>
                  <a:pt x="229" y="149"/>
                  <a:pt x="229" y="150"/>
                </a:cubicBezTo>
                <a:cubicBezTo>
                  <a:pt x="228" y="151"/>
                  <a:pt x="228" y="152"/>
                  <a:pt x="227" y="152"/>
                </a:cubicBezTo>
                <a:cubicBezTo>
                  <a:pt x="190" y="177"/>
                  <a:pt x="160" y="211"/>
                  <a:pt x="139" y="250"/>
                </a:cubicBezTo>
                <a:cubicBezTo>
                  <a:pt x="138" y="251"/>
                  <a:pt x="138" y="251"/>
                  <a:pt x="137" y="251"/>
                </a:cubicBezTo>
                <a:cubicBezTo>
                  <a:pt x="136" y="252"/>
                  <a:pt x="135" y="251"/>
                  <a:pt x="134" y="251"/>
                </a:cubicBezTo>
                <a:cubicBezTo>
                  <a:pt x="58" y="212"/>
                  <a:pt x="58" y="212"/>
                  <a:pt x="58" y="212"/>
                </a:cubicBezTo>
                <a:cubicBezTo>
                  <a:pt x="57" y="211"/>
                  <a:pt x="56" y="211"/>
                  <a:pt x="56" y="210"/>
                </a:cubicBezTo>
                <a:cubicBezTo>
                  <a:pt x="56" y="208"/>
                  <a:pt x="56" y="207"/>
                  <a:pt x="57" y="206"/>
                </a:cubicBezTo>
                <a:cubicBezTo>
                  <a:pt x="66" y="190"/>
                  <a:pt x="75" y="174"/>
                  <a:pt x="87" y="159"/>
                </a:cubicBezTo>
                <a:cubicBezTo>
                  <a:pt x="87" y="158"/>
                  <a:pt x="88" y="157"/>
                  <a:pt x="90" y="157"/>
                </a:cubicBezTo>
                <a:cubicBezTo>
                  <a:pt x="91" y="157"/>
                  <a:pt x="92" y="157"/>
                  <a:pt x="92" y="158"/>
                </a:cubicBezTo>
                <a:cubicBezTo>
                  <a:pt x="104" y="166"/>
                  <a:pt x="104" y="166"/>
                  <a:pt x="104" y="166"/>
                </a:cubicBezTo>
                <a:cubicBezTo>
                  <a:pt x="104" y="167"/>
                  <a:pt x="105" y="168"/>
                  <a:pt x="105" y="169"/>
                </a:cubicBezTo>
                <a:cubicBezTo>
                  <a:pt x="105" y="170"/>
                  <a:pt x="105" y="171"/>
                  <a:pt x="104" y="172"/>
                </a:cubicBezTo>
                <a:cubicBezTo>
                  <a:pt x="96" y="183"/>
                  <a:pt x="96" y="183"/>
                  <a:pt x="96" y="183"/>
                </a:cubicBezTo>
                <a:cubicBezTo>
                  <a:pt x="90" y="192"/>
                  <a:pt x="93" y="204"/>
                  <a:pt x="101" y="209"/>
                </a:cubicBezTo>
                <a:cubicBezTo>
                  <a:pt x="112" y="216"/>
                  <a:pt x="112" y="216"/>
                  <a:pt x="112" y="216"/>
                </a:cubicBezTo>
                <a:cubicBezTo>
                  <a:pt x="121" y="221"/>
                  <a:pt x="132" y="219"/>
                  <a:pt x="137" y="211"/>
                </a:cubicBezTo>
                <a:cubicBezTo>
                  <a:pt x="150" y="194"/>
                  <a:pt x="150" y="194"/>
                  <a:pt x="150" y="194"/>
                </a:cubicBezTo>
                <a:cubicBezTo>
                  <a:pt x="152" y="190"/>
                  <a:pt x="152" y="186"/>
                  <a:pt x="149" y="183"/>
                </a:cubicBezTo>
                <a:cubicBezTo>
                  <a:pt x="146" y="181"/>
                  <a:pt x="141" y="181"/>
                  <a:pt x="139" y="184"/>
                </a:cubicBezTo>
                <a:cubicBezTo>
                  <a:pt x="125" y="202"/>
                  <a:pt x="125" y="202"/>
                  <a:pt x="125" y="202"/>
                </a:cubicBezTo>
                <a:cubicBezTo>
                  <a:pt x="124" y="203"/>
                  <a:pt x="123" y="204"/>
                  <a:pt x="122" y="204"/>
                </a:cubicBezTo>
                <a:cubicBezTo>
                  <a:pt x="121" y="204"/>
                  <a:pt x="120" y="204"/>
                  <a:pt x="119" y="203"/>
                </a:cubicBezTo>
                <a:cubicBezTo>
                  <a:pt x="109" y="196"/>
                  <a:pt x="109" y="196"/>
                  <a:pt x="109" y="196"/>
                </a:cubicBezTo>
                <a:cubicBezTo>
                  <a:pt x="108" y="196"/>
                  <a:pt x="108" y="195"/>
                  <a:pt x="108" y="194"/>
                </a:cubicBezTo>
                <a:cubicBezTo>
                  <a:pt x="108" y="193"/>
                  <a:pt x="108" y="192"/>
                  <a:pt x="108" y="191"/>
                </a:cubicBezTo>
                <a:cubicBezTo>
                  <a:pt x="116" y="181"/>
                  <a:pt x="116" y="181"/>
                  <a:pt x="116" y="181"/>
                </a:cubicBezTo>
                <a:cubicBezTo>
                  <a:pt x="122" y="172"/>
                  <a:pt x="121" y="160"/>
                  <a:pt x="114" y="154"/>
                </a:cubicBezTo>
                <a:cubicBezTo>
                  <a:pt x="103" y="145"/>
                  <a:pt x="103" y="145"/>
                  <a:pt x="103" y="145"/>
                </a:cubicBezTo>
                <a:cubicBezTo>
                  <a:pt x="95" y="138"/>
                  <a:pt x="82" y="140"/>
                  <a:pt x="75" y="150"/>
                </a:cubicBezTo>
                <a:cubicBezTo>
                  <a:pt x="63" y="165"/>
                  <a:pt x="53" y="182"/>
                  <a:pt x="43" y="199"/>
                </a:cubicBezTo>
                <a:cubicBezTo>
                  <a:pt x="38" y="210"/>
                  <a:pt x="41" y="223"/>
                  <a:pt x="51" y="227"/>
                </a:cubicBezTo>
                <a:close/>
                <a:moveTo>
                  <a:pt x="257" y="131"/>
                </a:moveTo>
                <a:cubicBezTo>
                  <a:pt x="262" y="141"/>
                  <a:pt x="271" y="145"/>
                  <a:pt x="279" y="142"/>
                </a:cubicBezTo>
                <a:cubicBezTo>
                  <a:pt x="318" y="127"/>
                  <a:pt x="360" y="120"/>
                  <a:pt x="402" y="125"/>
                </a:cubicBezTo>
                <a:cubicBezTo>
                  <a:pt x="410" y="126"/>
                  <a:pt x="418" y="119"/>
                  <a:pt x="420" y="109"/>
                </a:cubicBezTo>
                <a:cubicBezTo>
                  <a:pt x="435" y="25"/>
                  <a:pt x="435" y="25"/>
                  <a:pt x="435" y="25"/>
                </a:cubicBezTo>
                <a:cubicBezTo>
                  <a:pt x="437" y="15"/>
                  <a:pt x="428" y="5"/>
                  <a:pt x="416" y="3"/>
                </a:cubicBezTo>
                <a:cubicBezTo>
                  <a:pt x="396" y="1"/>
                  <a:pt x="377" y="0"/>
                  <a:pt x="357" y="1"/>
                </a:cubicBezTo>
                <a:cubicBezTo>
                  <a:pt x="345" y="2"/>
                  <a:pt x="336" y="11"/>
                  <a:pt x="337" y="21"/>
                </a:cubicBezTo>
                <a:cubicBezTo>
                  <a:pt x="338" y="35"/>
                  <a:pt x="338" y="35"/>
                  <a:pt x="338" y="35"/>
                </a:cubicBezTo>
                <a:cubicBezTo>
                  <a:pt x="340" y="45"/>
                  <a:pt x="349" y="53"/>
                  <a:pt x="360" y="53"/>
                </a:cubicBezTo>
                <a:cubicBezTo>
                  <a:pt x="372" y="52"/>
                  <a:pt x="372" y="52"/>
                  <a:pt x="372" y="52"/>
                </a:cubicBezTo>
                <a:cubicBezTo>
                  <a:pt x="373" y="52"/>
                  <a:pt x="374" y="52"/>
                  <a:pt x="375" y="53"/>
                </a:cubicBezTo>
                <a:cubicBezTo>
                  <a:pt x="376" y="54"/>
                  <a:pt x="376" y="55"/>
                  <a:pt x="376" y="56"/>
                </a:cubicBezTo>
                <a:cubicBezTo>
                  <a:pt x="376" y="68"/>
                  <a:pt x="376" y="68"/>
                  <a:pt x="376" y="68"/>
                </a:cubicBezTo>
                <a:cubicBezTo>
                  <a:pt x="376" y="69"/>
                  <a:pt x="376" y="70"/>
                  <a:pt x="375" y="71"/>
                </a:cubicBezTo>
                <a:cubicBezTo>
                  <a:pt x="374" y="71"/>
                  <a:pt x="373" y="72"/>
                  <a:pt x="372" y="72"/>
                </a:cubicBezTo>
                <a:cubicBezTo>
                  <a:pt x="349" y="73"/>
                  <a:pt x="349" y="73"/>
                  <a:pt x="349" y="73"/>
                </a:cubicBezTo>
                <a:cubicBezTo>
                  <a:pt x="345" y="73"/>
                  <a:pt x="342" y="77"/>
                  <a:pt x="342" y="81"/>
                </a:cubicBezTo>
                <a:cubicBezTo>
                  <a:pt x="343" y="85"/>
                  <a:pt x="346" y="88"/>
                  <a:pt x="350" y="88"/>
                </a:cubicBezTo>
                <a:cubicBezTo>
                  <a:pt x="372" y="87"/>
                  <a:pt x="372" y="87"/>
                  <a:pt x="372" y="87"/>
                </a:cubicBezTo>
                <a:cubicBezTo>
                  <a:pt x="382" y="87"/>
                  <a:pt x="390" y="79"/>
                  <a:pt x="391" y="69"/>
                </a:cubicBezTo>
                <a:cubicBezTo>
                  <a:pt x="391" y="57"/>
                  <a:pt x="391" y="57"/>
                  <a:pt x="391" y="57"/>
                </a:cubicBezTo>
                <a:cubicBezTo>
                  <a:pt x="392" y="46"/>
                  <a:pt x="384" y="37"/>
                  <a:pt x="372" y="37"/>
                </a:cubicBezTo>
                <a:cubicBezTo>
                  <a:pt x="359" y="38"/>
                  <a:pt x="359" y="38"/>
                  <a:pt x="359" y="38"/>
                </a:cubicBezTo>
                <a:cubicBezTo>
                  <a:pt x="358" y="38"/>
                  <a:pt x="357" y="37"/>
                  <a:pt x="356" y="37"/>
                </a:cubicBezTo>
                <a:cubicBezTo>
                  <a:pt x="355" y="36"/>
                  <a:pt x="355" y="35"/>
                  <a:pt x="355" y="34"/>
                </a:cubicBezTo>
                <a:cubicBezTo>
                  <a:pt x="354" y="20"/>
                  <a:pt x="354" y="20"/>
                  <a:pt x="354" y="20"/>
                </a:cubicBezTo>
                <a:cubicBezTo>
                  <a:pt x="354" y="19"/>
                  <a:pt x="354" y="18"/>
                  <a:pt x="355" y="17"/>
                </a:cubicBezTo>
                <a:cubicBezTo>
                  <a:pt x="356" y="17"/>
                  <a:pt x="357" y="16"/>
                  <a:pt x="358" y="16"/>
                </a:cubicBezTo>
                <a:cubicBezTo>
                  <a:pt x="377" y="14"/>
                  <a:pt x="395" y="16"/>
                  <a:pt x="414" y="18"/>
                </a:cubicBezTo>
                <a:cubicBezTo>
                  <a:pt x="415" y="18"/>
                  <a:pt x="416" y="19"/>
                  <a:pt x="417" y="19"/>
                </a:cubicBezTo>
                <a:cubicBezTo>
                  <a:pt x="418" y="20"/>
                  <a:pt x="418" y="21"/>
                  <a:pt x="418" y="22"/>
                </a:cubicBezTo>
                <a:cubicBezTo>
                  <a:pt x="407" y="107"/>
                  <a:pt x="407" y="107"/>
                  <a:pt x="407" y="107"/>
                </a:cubicBezTo>
                <a:cubicBezTo>
                  <a:pt x="407" y="108"/>
                  <a:pt x="407" y="109"/>
                  <a:pt x="406" y="109"/>
                </a:cubicBezTo>
                <a:cubicBezTo>
                  <a:pt x="405" y="110"/>
                  <a:pt x="404" y="110"/>
                  <a:pt x="404" y="110"/>
                </a:cubicBezTo>
                <a:cubicBezTo>
                  <a:pt x="359" y="105"/>
                  <a:pt x="314" y="112"/>
                  <a:pt x="273" y="128"/>
                </a:cubicBezTo>
                <a:cubicBezTo>
                  <a:pt x="272" y="128"/>
                  <a:pt x="272" y="128"/>
                  <a:pt x="271" y="128"/>
                </a:cubicBezTo>
                <a:cubicBezTo>
                  <a:pt x="270" y="127"/>
                  <a:pt x="269" y="127"/>
                  <a:pt x="269" y="126"/>
                </a:cubicBezTo>
                <a:cubicBezTo>
                  <a:pt x="236" y="47"/>
                  <a:pt x="236" y="47"/>
                  <a:pt x="236" y="47"/>
                </a:cubicBezTo>
                <a:cubicBezTo>
                  <a:pt x="235" y="46"/>
                  <a:pt x="235" y="45"/>
                  <a:pt x="236" y="44"/>
                </a:cubicBezTo>
                <a:cubicBezTo>
                  <a:pt x="236" y="43"/>
                  <a:pt x="237" y="42"/>
                  <a:pt x="238" y="42"/>
                </a:cubicBezTo>
                <a:cubicBezTo>
                  <a:pt x="256" y="35"/>
                  <a:pt x="273" y="29"/>
                  <a:pt x="292" y="25"/>
                </a:cubicBezTo>
                <a:cubicBezTo>
                  <a:pt x="293" y="25"/>
                  <a:pt x="294" y="25"/>
                  <a:pt x="295" y="25"/>
                </a:cubicBezTo>
                <a:cubicBezTo>
                  <a:pt x="296" y="26"/>
                  <a:pt x="297" y="27"/>
                  <a:pt x="297" y="28"/>
                </a:cubicBezTo>
                <a:cubicBezTo>
                  <a:pt x="300" y="41"/>
                  <a:pt x="300" y="41"/>
                  <a:pt x="300" y="41"/>
                </a:cubicBezTo>
                <a:cubicBezTo>
                  <a:pt x="300" y="42"/>
                  <a:pt x="300" y="43"/>
                  <a:pt x="299" y="44"/>
                </a:cubicBezTo>
                <a:cubicBezTo>
                  <a:pt x="299" y="45"/>
                  <a:pt x="298" y="46"/>
                  <a:pt x="297" y="46"/>
                </a:cubicBezTo>
                <a:cubicBezTo>
                  <a:pt x="284" y="49"/>
                  <a:pt x="284" y="49"/>
                  <a:pt x="284" y="49"/>
                </a:cubicBezTo>
                <a:cubicBezTo>
                  <a:pt x="273" y="52"/>
                  <a:pt x="267" y="63"/>
                  <a:pt x="270" y="73"/>
                </a:cubicBezTo>
                <a:cubicBezTo>
                  <a:pt x="274" y="85"/>
                  <a:pt x="274" y="85"/>
                  <a:pt x="274" y="85"/>
                </a:cubicBezTo>
                <a:cubicBezTo>
                  <a:pt x="278" y="94"/>
                  <a:pt x="288" y="99"/>
                  <a:pt x="297" y="97"/>
                </a:cubicBezTo>
                <a:cubicBezTo>
                  <a:pt x="304" y="96"/>
                  <a:pt x="311" y="93"/>
                  <a:pt x="318" y="92"/>
                </a:cubicBezTo>
                <a:cubicBezTo>
                  <a:pt x="322" y="92"/>
                  <a:pt x="324" y="88"/>
                  <a:pt x="324" y="84"/>
                </a:cubicBezTo>
                <a:cubicBezTo>
                  <a:pt x="323" y="80"/>
                  <a:pt x="319" y="77"/>
                  <a:pt x="315" y="78"/>
                </a:cubicBezTo>
                <a:cubicBezTo>
                  <a:pt x="308" y="79"/>
                  <a:pt x="300" y="81"/>
                  <a:pt x="293" y="83"/>
                </a:cubicBezTo>
                <a:cubicBezTo>
                  <a:pt x="292" y="83"/>
                  <a:pt x="291" y="83"/>
                  <a:pt x="290" y="83"/>
                </a:cubicBezTo>
                <a:cubicBezTo>
                  <a:pt x="289" y="82"/>
                  <a:pt x="289" y="81"/>
                  <a:pt x="288" y="80"/>
                </a:cubicBezTo>
                <a:cubicBezTo>
                  <a:pt x="285" y="68"/>
                  <a:pt x="285" y="68"/>
                  <a:pt x="285" y="68"/>
                </a:cubicBezTo>
                <a:cubicBezTo>
                  <a:pt x="285" y="67"/>
                  <a:pt x="285" y="66"/>
                  <a:pt x="285" y="65"/>
                </a:cubicBezTo>
                <a:cubicBezTo>
                  <a:pt x="286" y="65"/>
                  <a:pt x="287" y="64"/>
                  <a:pt x="288" y="64"/>
                </a:cubicBezTo>
                <a:cubicBezTo>
                  <a:pt x="300" y="61"/>
                  <a:pt x="300" y="61"/>
                  <a:pt x="300" y="61"/>
                </a:cubicBezTo>
                <a:cubicBezTo>
                  <a:pt x="310" y="57"/>
                  <a:pt x="318" y="49"/>
                  <a:pt x="316" y="38"/>
                </a:cubicBezTo>
                <a:cubicBezTo>
                  <a:pt x="314" y="24"/>
                  <a:pt x="314" y="24"/>
                  <a:pt x="314" y="24"/>
                </a:cubicBezTo>
                <a:cubicBezTo>
                  <a:pt x="312" y="14"/>
                  <a:pt x="300" y="7"/>
                  <a:pt x="288" y="10"/>
                </a:cubicBezTo>
                <a:cubicBezTo>
                  <a:pt x="269" y="15"/>
                  <a:pt x="251" y="21"/>
                  <a:pt x="233" y="28"/>
                </a:cubicBezTo>
                <a:cubicBezTo>
                  <a:pt x="221" y="33"/>
                  <a:pt x="216" y="45"/>
                  <a:pt x="220" y="54"/>
                </a:cubicBezTo>
                <a:lnTo>
                  <a:pt x="257" y="131"/>
                </a:lnTo>
                <a:close/>
                <a:moveTo>
                  <a:pt x="450" y="135"/>
                </a:moveTo>
                <a:cubicBezTo>
                  <a:pt x="489" y="149"/>
                  <a:pt x="526" y="171"/>
                  <a:pt x="555" y="202"/>
                </a:cubicBezTo>
                <a:cubicBezTo>
                  <a:pt x="560" y="208"/>
                  <a:pt x="571" y="207"/>
                  <a:pt x="579" y="201"/>
                </a:cubicBezTo>
                <a:cubicBezTo>
                  <a:pt x="645" y="146"/>
                  <a:pt x="645" y="146"/>
                  <a:pt x="645" y="146"/>
                </a:cubicBezTo>
                <a:cubicBezTo>
                  <a:pt x="653" y="139"/>
                  <a:pt x="652" y="126"/>
                  <a:pt x="644" y="117"/>
                </a:cubicBezTo>
                <a:cubicBezTo>
                  <a:pt x="631" y="103"/>
                  <a:pt x="616" y="90"/>
                  <a:pt x="601" y="78"/>
                </a:cubicBezTo>
                <a:cubicBezTo>
                  <a:pt x="591" y="71"/>
                  <a:pt x="578" y="72"/>
                  <a:pt x="572" y="80"/>
                </a:cubicBezTo>
                <a:cubicBezTo>
                  <a:pt x="564" y="92"/>
                  <a:pt x="564" y="92"/>
                  <a:pt x="564" y="92"/>
                </a:cubicBezTo>
                <a:cubicBezTo>
                  <a:pt x="559" y="100"/>
                  <a:pt x="561" y="112"/>
                  <a:pt x="569" y="119"/>
                </a:cubicBezTo>
                <a:cubicBezTo>
                  <a:pt x="573" y="121"/>
                  <a:pt x="576" y="124"/>
                  <a:pt x="579" y="127"/>
                </a:cubicBezTo>
                <a:cubicBezTo>
                  <a:pt x="580" y="127"/>
                  <a:pt x="581" y="128"/>
                  <a:pt x="581" y="129"/>
                </a:cubicBezTo>
                <a:cubicBezTo>
                  <a:pt x="581" y="130"/>
                  <a:pt x="580" y="131"/>
                  <a:pt x="580" y="132"/>
                </a:cubicBezTo>
                <a:cubicBezTo>
                  <a:pt x="572" y="142"/>
                  <a:pt x="572" y="142"/>
                  <a:pt x="572" y="142"/>
                </a:cubicBezTo>
                <a:cubicBezTo>
                  <a:pt x="571" y="142"/>
                  <a:pt x="570" y="143"/>
                  <a:pt x="569" y="143"/>
                </a:cubicBezTo>
                <a:cubicBezTo>
                  <a:pt x="568" y="143"/>
                  <a:pt x="567" y="143"/>
                  <a:pt x="567" y="142"/>
                </a:cubicBezTo>
                <a:cubicBezTo>
                  <a:pt x="560" y="137"/>
                  <a:pt x="554" y="132"/>
                  <a:pt x="548" y="128"/>
                </a:cubicBezTo>
                <a:cubicBezTo>
                  <a:pt x="544" y="125"/>
                  <a:pt x="540" y="126"/>
                  <a:pt x="538" y="129"/>
                </a:cubicBezTo>
                <a:cubicBezTo>
                  <a:pt x="535" y="133"/>
                  <a:pt x="536" y="137"/>
                  <a:pt x="539" y="140"/>
                </a:cubicBezTo>
                <a:cubicBezTo>
                  <a:pt x="545" y="144"/>
                  <a:pt x="551" y="149"/>
                  <a:pt x="557" y="153"/>
                </a:cubicBezTo>
                <a:cubicBezTo>
                  <a:pt x="564" y="160"/>
                  <a:pt x="575" y="159"/>
                  <a:pt x="583" y="151"/>
                </a:cubicBezTo>
                <a:cubicBezTo>
                  <a:pt x="591" y="142"/>
                  <a:pt x="591" y="142"/>
                  <a:pt x="591" y="142"/>
                </a:cubicBezTo>
                <a:cubicBezTo>
                  <a:pt x="598" y="135"/>
                  <a:pt x="597" y="123"/>
                  <a:pt x="589" y="115"/>
                </a:cubicBezTo>
                <a:cubicBezTo>
                  <a:pt x="586" y="112"/>
                  <a:pt x="582" y="110"/>
                  <a:pt x="578" y="107"/>
                </a:cubicBezTo>
                <a:cubicBezTo>
                  <a:pt x="577" y="106"/>
                  <a:pt x="577" y="105"/>
                  <a:pt x="577" y="104"/>
                </a:cubicBezTo>
                <a:cubicBezTo>
                  <a:pt x="577" y="103"/>
                  <a:pt x="577" y="102"/>
                  <a:pt x="577" y="101"/>
                </a:cubicBezTo>
                <a:cubicBezTo>
                  <a:pt x="586" y="90"/>
                  <a:pt x="586" y="90"/>
                  <a:pt x="586" y="90"/>
                </a:cubicBezTo>
                <a:cubicBezTo>
                  <a:pt x="586" y="89"/>
                  <a:pt x="587" y="89"/>
                  <a:pt x="588" y="89"/>
                </a:cubicBezTo>
                <a:cubicBezTo>
                  <a:pt x="590" y="89"/>
                  <a:pt x="591" y="89"/>
                  <a:pt x="592" y="90"/>
                </a:cubicBezTo>
                <a:cubicBezTo>
                  <a:pt x="607" y="101"/>
                  <a:pt x="620" y="114"/>
                  <a:pt x="633" y="127"/>
                </a:cubicBezTo>
                <a:cubicBezTo>
                  <a:pt x="634" y="128"/>
                  <a:pt x="634" y="129"/>
                  <a:pt x="634" y="130"/>
                </a:cubicBezTo>
                <a:cubicBezTo>
                  <a:pt x="634" y="132"/>
                  <a:pt x="634" y="133"/>
                  <a:pt x="633" y="133"/>
                </a:cubicBezTo>
                <a:cubicBezTo>
                  <a:pt x="571" y="191"/>
                  <a:pt x="571" y="191"/>
                  <a:pt x="571" y="191"/>
                </a:cubicBezTo>
                <a:cubicBezTo>
                  <a:pt x="570" y="192"/>
                  <a:pt x="569" y="192"/>
                  <a:pt x="568" y="192"/>
                </a:cubicBezTo>
                <a:cubicBezTo>
                  <a:pt x="567" y="192"/>
                  <a:pt x="566" y="192"/>
                  <a:pt x="566" y="191"/>
                </a:cubicBezTo>
                <a:cubicBezTo>
                  <a:pt x="536" y="159"/>
                  <a:pt x="496" y="135"/>
                  <a:pt x="455" y="121"/>
                </a:cubicBezTo>
                <a:cubicBezTo>
                  <a:pt x="454" y="121"/>
                  <a:pt x="453" y="120"/>
                  <a:pt x="453" y="119"/>
                </a:cubicBezTo>
                <a:cubicBezTo>
                  <a:pt x="452" y="118"/>
                  <a:pt x="452" y="117"/>
                  <a:pt x="453" y="116"/>
                </a:cubicBezTo>
                <a:cubicBezTo>
                  <a:pt x="478" y="35"/>
                  <a:pt x="478" y="35"/>
                  <a:pt x="478" y="35"/>
                </a:cubicBezTo>
                <a:cubicBezTo>
                  <a:pt x="478" y="34"/>
                  <a:pt x="479" y="33"/>
                  <a:pt x="480" y="33"/>
                </a:cubicBezTo>
                <a:cubicBezTo>
                  <a:pt x="481" y="32"/>
                  <a:pt x="482" y="32"/>
                  <a:pt x="483" y="33"/>
                </a:cubicBezTo>
                <a:cubicBezTo>
                  <a:pt x="501" y="39"/>
                  <a:pt x="518" y="45"/>
                  <a:pt x="535" y="54"/>
                </a:cubicBezTo>
                <a:cubicBezTo>
                  <a:pt x="536" y="55"/>
                  <a:pt x="537" y="55"/>
                  <a:pt x="537" y="56"/>
                </a:cubicBezTo>
                <a:cubicBezTo>
                  <a:pt x="538" y="57"/>
                  <a:pt x="538" y="58"/>
                  <a:pt x="537" y="59"/>
                </a:cubicBezTo>
                <a:cubicBezTo>
                  <a:pt x="531" y="72"/>
                  <a:pt x="531" y="72"/>
                  <a:pt x="531" y="72"/>
                </a:cubicBezTo>
                <a:cubicBezTo>
                  <a:pt x="530" y="73"/>
                  <a:pt x="529" y="73"/>
                  <a:pt x="528" y="74"/>
                </a:cubicBezTo>
                <a:cubicBezTo>
                  <a:pt x="527" y="74"/>
                  <a:pt x="526" y="74"/>
                  <a:pt x="525" y="73"/>
                </a:cubicBezTo>
                <a:cubicBezTo>
                  <a:pt x="513" y="68"/>
                  <a:pt x="513" y="68"/>
                  <a:pt x="513" y="68"/>
                </a:cubicBezTo>
                <a:cubicBezTo>
                  <a:pt x="503" y="62"/>
                  <a:pt x="491" y="68"/>
                  <a:pt x="488" y="77"/>
                </a:cubicBezTo>
                <a:cubicBezTo>
                  <a:pt x="483" y="89"/>
                  <a:pt x="483" y="89"/>
                  <a:pt x="483" y="89"/>
                </a:cubicBezTo>
                <a:cubicBezTo>
                  <a:pt x="480" y="99"/>
                  <a:pt x="484" y="108"/>
                  <a:pt x="492" y="113"/>
                </a:cubicBezTo>
                <a:cubicBezTo>
                  <a:pt x="499" y="116"/>
                  <a:pt x="506" y="119"/>
                  <a:pt x="512" y="123"/>
                </a:cubicBezTo>
                <a:cubicBezTo>
                  <a:pt x="515" y="124"/>
                  <a:pt x="519" y="123"/>
                  <a:pt x="522" y="120"/>
                </a:cubicBezTo>
                <a:cubicBezTo>
                  <a:pt x="524" y="116"/>
                  <a:pt x="523" y="112"/>
                  <a:pt x="519" y="109"/>
                </a:cubicBezTo>
                <a:cubicBezTo>
                  <a:pt x="512" y="106"/>
                  <a:pt x="505" y="103"/>
                  <a:pt x="499" y="99"/>
                </a:cubicBezTo>
                <a:cubicBezTo>
                  <a:pt x="498" y="99"/>
                  <a:pt x="497" y="98"/>
                  <a:pt x="497" y="97"/>
                </a:cubicBezTo>
                <a:cubicBezTo>
                  <a:pt x="496" y="96"/>
                  <a:pt x="496" y="95"/>
                  <a:pt x="497" y="94"/>
                </a:cubicBezTo>
                <a:cubicBezTo>
                  <a:pt x="502" y="83"/>
                  <a:pt x="502" y="83"/>
                  <a:pt x="502" y="83"/>
                </a:cubicBezTo>
                <a:cubicBezTo>
                  <a:pt x="502" y="82"/>
                  <a:pt x="503" y="81"/>
                  <a:pt x="504" y="81"/>
                </a:cubicBezTo>
                <a:cubicBezTo>
                  <a:pt x="505" y="81"/>
                  <a:pt x="506" y="81"/>
                  <a:pt x="507" y="81"/>
                </a:cubicBezTo>
                <a:cubicBezTo>
                  <a:pt x="518" y="87"/>
                  <a:pt x="518" y="87"/>
                  <a:pt x="518" y="87"/>
                </a:cubicBezTo>
                <a:cubicBezTo>
                  <a:pt x="528" y="91"/>
                  <a:pt x="539" y="89"/>
                  <a:pt x="545" y="80"/>
                </a:cubicBezTo>
                <a:cubicBezTo>
                  <a:pt x="552" y="68"/>
                  <a:pt x="552" y="68"/>
                  <a:pt x="552" y="68"/>
                </a:cubicBezTo>
                <a:cubicBezTo>
                  <a:pt x="557" y="59"/>
                  <a:pt x="553" y="46"/>
                  <a:pt x="542" y="41"/>
                </a:cubicBezTo>
                <a:cubicBezTo>
                  <a:pt x="524" y="32"/>
                  <a:pt x="506" y="25"/>
                  <a:pt x="488" y="18"/>
                </a:cubicBezTo>
                <a:cubicBezTo>
                  <a:pt x="476" y="15"/>
                  <a:pt x="464" y="21"/>
                  <a:pt x="461" y="31"/>
                </a:cubicBezTo>
                <a:cubicBezTo>
                  <a:pt x="440" y="113"/>
                  <a:pt x="440" y="113"/>
                  <a:pt x="440" y="113"/>
                </a:cubicBezTo>
                <a:cubicBezTo>
                  <a:pt x="438" y="124"/>
                  <a:pt x="442" y="133"/>
                  <a:pt x="450" y="135"/>
                </a:cubicBezTo>
                <a:close/>
                <a:moveTo>
                  <a:pt x="585" y="241"/>
                </a:moveTo>
                <a:cubicBezTo>
                  <a:pt x="607" y="276"/>
                  <a:pt x="621" y="317"/>
                  <a:pt x="623" y="359"/>
                </a:cubicBezTo>
                <a:cubicBezTo>
                  <a:pt x="623" y="367"/>
                  <a:pt x="632" y="373"/>
                  <a:pt x="642" y="374"/>
                </a:cubicBezTo>
                <a:cubicBezTo>
                  <a:pt x="728" y="374"/>
                  <a:pt x="728" y="374"/>
                  <a:pt x="728" y="374"/>
                </a:cubicBezTo>
                <a:cubicBezTo>
                  <a:pt x="738" y="374"/>
                  <a:pt x="746" y="364"/>
                  <a:pt x="745" y="351"/>
                </a:cubicBezTo>
                <a:cubicBezTo>
                  <a:pt x="745" y="332"/>
                  <a:pt x="741" y="312"/>
                  <a:pt x="738" y="293"/>
                </a:cubicBezTo>
                <a:cubicBezTo>
                  <a:pt x="735" y="281"/>
                  <a:pt x="724" y="274"/>
                  <a:pt x="714" y="277"/>
                </a:cubicBezTo>
                <a:cubicBezTo>
                  <a:pt x="701" y="281"/>
                  <a:pt x="701" y="281"/>
                  <a:pt x="701" y="281"/>
                </a:cubicBezTo>
                <a:cubicBezTo>
                  <a:pt x="691" y="283"/>
                  <a:pt x="685" y="294"/>
                  <a:pt x="687" y="304"/>
                </a:cubicBezTo>
                <a:cubicBezTo>
                  <a:pt x="689" y="308"/>
                  <a:pt x="689" y="313"/>
                  <a:pt x="690" y="317"/>
                </a:cubicBezTo>
                <a:cubicBezTo>
                  <a:pt x="690" y="318"/>
                  <a:pt x="690" y="319"/>
                  <a:pt x="689" y="320"/>
                </a:cubicBezTo>
                <a:cubicBezTo>
                  <a:pt x="688" y="321"/>
                  <a:pt x="688" y="321"/>
                  <a:pt x="687" y="321"/>
                </a:cubicBezTo>
                <a:cubicBezTo>
                  <a:pt x="674" y="323"/>
                  <a:pt x="674" y="323"/>
                  <a:pt x="674" y="323"/>
                </a:cubicBezTo>
                <a:cubicBezTo>
                  <a:pt x="673" y="324"/>
                  <a:pt x="672" y="323"/>
                  <a:pt x="672" y="323"/>
                </a:cubicBezTo>
                <a:cubicBezTo>
                  <a:pt x="671" y="322"/>
                  <a:pt x="670" y="321"/>
                  <a:pt x="670" y="320"/>
                </a:cubicBezTo>
                <a:cubicBezTo>
                  <a:pt x="669" y="312"/>
                  <a:pt x="667" y="305"/>
                  <a:pt x="665" y="297"/>
                </a:cubicBezTo>
                <a:cubicBezTo>
                  <a:pt x="664" y="293"/>
                  <a:pt x="660" y="291"/>
                  <a:pt x="656" y="292"/>
                </a:cubicBezTo>
                <a:cubicBezTo>
                  <a:pt x="652" y="293"/>
                  <a:pt x="650" y="297"/>
                  <a:pt x="650" y="301"/>
                </a:cubicBezTo>
                <a:cubicBezTo>
                  <a:pt x="652" y="308"/>
                  <a:pt x="655" y="315"/>
                  <a:pt x="655" y="323"/>
                </a:cubicBezTo>
                <a:cubicBezTo>
                  <a:pt x="657" y="332"/>
                  <a:pt x="666" y="339"/>
                  <a:pt x="677" y="338"/>
                </a:cubicBezTo>
                <a:cubicBezTo>
                  <a:pt x="689" y="336"/>
                  <a:pt x="689" y="336"/>
                  <a:pt x="689" y="336"/>
                </a:cubicBezTo>
                <a:cubicBezTo>
                  <a:pt x="699" y="335"/>
                  <a:pt x="706" y="325"/>
                  <a:pt x="704" y="314"/>
                </a:cubicBezTo>
                <a:cubicBezTo>
                  <a:pt x="704" y="310"/>
                  <a:pt x="703" y="305"/>
                  <a:pt x="702" y="301"/>
                </a:cubicBezTo>
                <a:cubicBezTo>
                  <a:pt x="702" y="300"/>
                  <a:pt x="702" y="299"/>
                  <a:pt x="702" y="298"/>
                </a:cubicBezTo>
                <a:cubicBezTo>
                  <a:pt x="703" y="297"/>
                  <a:pt x="704" y="297"/>
                  <a:pt x="705" y="296"/>
                </a:cubicBezTo>
                <a:cubicBezTo>
                  <a:pt x="718" y="293"/>
                  <a:pt x="718" y="293"/>
                  <a:pt x="718" y="293"/>
                </a:cubicBezTo>
                <a:cubicBezTo>
                  <a:pt x="719" y="293"/>
                  <a:pt x="720" y="293"/>
                  <a:pt x="721" y="294"/>
                </a:cubicBezTo>
                <a:cubicBezTo>
                  <a:pt x="722" y="294"/>
                  <a:pt x="723" y="295"/>
                  <a:pt x="723" y="297"/>
                </a:cubicBezTo>
                <a:cubicBezTo>
                  <a:pt x="726" y="315"/>
                  <a:pt x="730" y="333"/>
                  <a:pt x="731" y="352"/>
                </a:cubicBezTo>
                <a:cubicBezTo>
                  <a:pt x="731" y="353"/>
                  <a:pt x="730" y="354"/>
                  <a:pt x="730" y="355"/>
                </a:cubicBezTo>
                <a:cubicBezTo>
                  <a:pt x="729" y="356"/>
                  <a:pt x="728" y="357"/>
                  <a:pt x="727" y="357"/>
                </a:cubicBezTo>
                <a:cubicBezTo>
                  <a:pt x="642" y="361"/>
                  <a:pt x="642" y="361"/>
                  <a:pt x="642" y="361"/>
                </a:cubicBezTo>
                <a:cubicBezTo>
                  <a:pt x="641" y="361"/>
                  <a:pt x="640" y="360"/>
                  <a:pt x="639" y="360"/>
                </a:cubicBezTo>
                <a:cubicBezTo>
                  <a:pt x="638" y="359"/>
                  <a:pt x="638" y="359"/>
                  <a:pt x="638" y="358"/>
                </a:cubicBezTo>
                <a:cubicBezTo>
                  <a:pt x="636" y="313"/>
                  <a:pt x="621" y="270"/>
                  <a:pt x="598" y="233"/>
                </a:cubicBezTo>
                <a:cubicBezTo>
                  <a:pt x="597" y="232"/>
                  <a:pt x="597" y="231"/>
                  <a:pt x="597" y="230"/>
                </a:cubicBezTo>
                <a:cubicBezTo>
                  <a:pt x="598" y="229"/>
                  <a:pt x="598" y="228"/>
                  <a:pt x="599" y="228"/>
                </a:cubicBezTo>
                <a:cubicBezTo>
                  <a:pt x="671" y="181"/>
                  <a:pt x="671" y="181"/>
                  <a:pt x="671" y="181"/>
                </a:cubicBezTo>
                <a:cubicBezTo>
                  <a:pt x="672" y="181"/>
                  <a:pt x="673" y="181"/>
                  <a:pt x="674" y="181"/>
                </a:cubicBezTo>
                <a:cubicBezTo>
                  <a:pt x="675" y="181"/>
                  <a:pt x="676" y="182"/>
                  <a:pt x="676" y="183"/>
                </a:cubicBezTo>
                <a:cubicBezTo>
                  <a:pt x="687" y="199"/>
                  <a:pt x="695" y="216"/>
                  <a:pt x="703" y="233"/>
                </a:cubicBezTo>
                <a:cubicBezTo>
                  <a:pt x="703" y="234"/>
                  <a:pt x="703" y="235"/>
                  <a:pt x="703" y="236"/>
                </a:cubicBezTo>
                <a:cubicBezTo>
                  <a:pt x="702" y="237"/>
                  <a:pt x="702" y="238"/>
                  <a:pt x="701" y="238"/>
                </a:cubicBezTo>
                <a:cubicBezTo>
                  <a:pt x="688" y="244"/>
                  <a:pt x="688" y="244"/>
                  <a:pt x="688" y="244"/>
                </a:cubicBezTo>
                <a:cubicBezTo>
                  <a:pt x="687" y="244"/>
                  <a:pt x="686" y="244"/>
                  <a:pt x="685" y="243"/>
                </a:cubicBezTo>
                <a:cubicBezTo>
                  <a:pt x="684" y="243"/>
                  <a:pt x="683" y="242"/>
                  <a:pt x="683" y="241"/>
                </a:cubicBezTo>
                <a:cubicBezTo>
                  <a:pt x="677" y="229"/>
                  <a:pt x="677" y="229"/>
                  <a:pt x="677" y="229"/>
                </a:cubicBezTo>
                <a:cubicBezTo>
                  <a:pt x="672" y="219"/>
                  <a:pt x="661" y="215"/>
                  <a:pt x="652" y="220"/>
                </a:cubicBezTo>
                <a:cubicBezTo>
                  <a:pt x="641" y="226"/>
                  <a:pt x="641" y="226"/>
                  <a:pt x="641" y="226"/>
                </a:cubicBezTo>
                <a:cubicBezTo>
                  <a:pt x="632" y="231"/>
                  <a:pt x="628" y="242"/>
                  <a:pt x="632" y="251"/>
                </a:cubicBezTo>
                <a:cubicBezTo>
                  <a:pt x="635" y="257"/>
                  <a:pt x="638" y="264"/>
                  <a:pt x="641" y="270"/>
                </a:cubicBezTo>
                <a:cubicBezTo>
                  <a:pt x="642" y="274"/>
                  <a:pt x="646" y="276"/>
                  <a:pt x="650" y="274"/>
                </a:cubicBezTo>
                <a:cubicBezTo>
                  <a:pt x="654" y="273"/>
                  <a:pt x="656" y="269"/>
                  <a:pt x="655" y="265"/>
                </a:cubicBezTo>
                <a:cubicBezTo>
                  <a:pt x="652" y="258"/>
                  <a:pt x="649" y="251"/>
                  <a:pt x="646" y="244"/>
                </a:cubicBezTo>
                <a:cubicBezTo>
                  <a:pt x="645" y="243"/>
                  <a:pt x="645" y="242"/>
                  <a:pt x="645" y="241"/>
                </a:cubicBezTo>
                <a:cubicBezTo>
                  <a:pt x="646" y="240"/>
                  <a:pt x="646" y="240"/>
                  <a:pt x="647" y="239"/>
                </a:cubicBezTo>
                <a:cubicBezTo>
                  <a:pt x="658" y="234"/>
                  <a:pt x="658" y="234"/>
                  <a:pt x="658" y="234"/>
                </a:cubicBezTo>
                <a:cubicBezTo>
                  <a:pt x="659" y="233"/>
                  <a:pt x="660" y="233"/>
                  <a:pt x="661" y="234"/>
                </a:cubicBezTo>
                <a:cubicBezTo>
                  <a:pt x="662" y="234"/>
                  <a:pt x="663" y="235"/>
                  <a:pt x="664" y="236"/>
                </a:cubicBezTo>
                <a:cubicBezTo>
                  <a:pt x="669" y="247"/>
                  <a:pt x="669" y="247"/>
                  <a:pt x="669" y="247"/>
                </a:cubicBezTo>
                <a:cubicBezTo>
                  <a:pt x="673" y="257"/>
                  <a:pt x="684" y="262"/>
                  <a:pt x="694" y="259"/>
                </a:cubicBezTo>
                <a:cubicBezTo>
                  <a:pt x="707" y="254"/>
                  <a:pt x="707" y="254"/>
                  <a:pt x="707" y="254"/>
                </a:cubicBezTo>
                <a:cubicBezTo>
                  <a:pt x="716" y="251"/>
                  <a:pt x="721" y="238"/>
                  <a:pt x="716" y="227"/>
                </a:cubicBezTo>
                <a:cubicBezTo>
                  <a:pt x="708" y="209"/>
                  <a:pt x="700" y="191"/>
                  <a:pt x="689" y="175"/>
                </a:cubicBezTo>
                <a:cubicBezTo>
                  <a:pt x="683" y="164"/>
                  <a:pt x="670" y="161"/>
                  <a:pt x="661" y="167"/>
                </a:cubicBezTo>
                <a:cubicBezTo>
                  <a:pt x="592" y="217"/>
                  <a:pt x="592" y="217"/>
                  <a:pt x="592" y="217"/>
                </a:cubicBezTo>
                <a:cubicBezTo>
                  <a:pt x="583" y="223"/>
                  <a:pt x="581" y="233"/>
                  <a:pt x="585" y="241"/>
                </a:cubicBezTo>
                <a:close/>
                <a:moveTo>
                  <a:pt x="373" y="150"/>
                </a:moveTo>
                <a:cubicBezTo>
                  <a:pt x="250" y="150"/>
                  <a:pt x="150" y="250"/>
                  <a:pt x="150" y="374"/>
                </a:cubicBezTo>
                <a:cubicBezTo>
                  <a:pt x="150" y="497"/>
                  <a:pt x="250" y="597"/>
                  <a:pt x="373" y="597"/>
                </a:cubicBezTo>
                <a:cubicBezTo>
                  <a:pt x="497" y="597"/>
                  <a:pt x="596" y="497"/>
                  <a:pt x="596" y="374"/>
                </a:cubicBezTo>
                <a:cubicBezTo>
                  <a:pt x="596" y="250"/>
                  <a:pt x="497" y="150"/>
                  <a:pt x="373" y="150"/>
                </a:cubicBezTo>
                <a:close/>
                <a:moveTo>
                  <a:pt x="517" y="517"/>
                </a:moveTo>
                <a:cubicBezTo>
                  <a:pt x="480" y="554"/>
                  <a:pt x="429" y="577"/>
                  <a:pt x="373" y="577"/>
                </a:cubicBezTo>
                <a:cubicBezTo>
                  <a:pt x="317" y="577"/>
                  <a:pt x="266" y="554"/>
                  <a:pt x="229" y="517"/>
                </a:cubicBezTo>
                <a:cubicBezTo>
                  <a:pt x="193" y="481"/>
                  <a:pt x="170" y="430"/>
                  <a:pt x="170" y="374"/>
                </a:cubicBezTo>
                <a:cubicBezTo>
                  <a:pt x="170" y="317"/>
                  <a:pt x="193" y="267"/>
                  <a:pt x="229" y="230"/>
                </a:cubicBezTo>
                <a:cubicBezTo>
                  <a:pt x="266" y="193"/>
                  <a:pt x="317" y="170"/>
                  <a:pt x="373" y="170"/>
                </a:cubicBezTo>
                <a:cubicBezTo>
                  <a:pt x="429" y="170"/>
                  <a:pt x="480" y="193"/>
                  <a:pt x="517" y="230"/>
                </a:cubicBezTo>
                <a:cubicBezTo>
                  <a:pt x="554" y="267"/>
                  <a:pt x="577" y="317"/>
                  <a:pt x="577" y="374"/>
                </a:cubicBezTo>
                <a:cubicBezTo>
                  <a:pt x="577" y="430"/>
                  <a:pt x="554" y="481"/>
                  <a:pt x="517" y="517"/>
                </a:cubicBezTo>
                <a:close/>
              </a:path>
            </a:pathLst>
          </a:custGeom>
          <a:solidFill>
            <a:srgbClr val="E6E6E6">
              <a:alpha val="30196"/>
            </a:srgbClr>
          </a:solidFill>
          <a:ln>
            <a:noFill/>
          </a:ln>
        </p:spPr>
        <p:txBody>
          <a:bodyPr vert="horz" wrap="square" lIns="91440" tIns="45720" rIns="91440" bIns="45720" numCol="1" anchor="t" anchorCtr="0" compatLnSpc="1"/>
          <a:lstStyle/>
          <a:p>
            <a:endParaRPr lang="zh-CN" altLang="en-US"/>
          </a:p>
        </p:txBody>
      </p:sp>
      <p:sp>
        <p:nvSpPr>
          <p:cNvPr id="5" name="Rectangle 17"/>
          <p:cNvSpPr/>
          <p:nvPr/>
        </p:nvSpPr>
        <p:spPr bwMode="auto">
          <a:xfrm>
            <a:off x="1159906" y="2052138"/>
            <a:ext cx="1942965" cy="3264363"/>
          </a:xfrm>
          <a:prstGeom prst="rect">
            <a:avLst/>
          </a:prstGeom>
          <a:noFill/>
          <a:ln w="9525" cap="flat">
            <a:solidFill>
              <a:schemeClr val="tx1">
                <a:lumMod val="65000"/>
                <a:lumOff val="35000"/>
              </a:schemeClr>
            </a:solidFill>
            <a:prstDash val="solid"/>
            <a:miter lim="800000"/>
            <a:headEnd type="none" w="med" len="med"/>
            <a:tailEnd type="none" w="med" len="med"/>
          </a:ln>
        </p:spPr>
        <p:txBody>
          <a:bodyPr lIns="0" tIns="0" rIns="0" bIns="0"/>
          <a:lstStyle/>
          <a:p>
            <a:pPr algn="ctr" fontAlgn="base">
              <a:spcBef>
                <a:spcPct val="0"/>
              </a:spcBef>
              <a:spcAft>
                <a:spcPct val="0"/>
              </a:spcAft>
            </a:pPr>
            <a:endParaRPr lang="en-US" sz="3735">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Rectangle 17"/>
          <p:cNvSpPr/>
          <p:nvPr/>
        </p:nvSpPr>
        <p:spPr bwMode="auto">
          <a:xfrm>
            <a:off x="3731912" y="2052138"/>
            <a:ext cx="1942965" cy="3264363"/>
          </a:xfrm>
          <a:prstGeom prst="rect">
            <a:avLst/>
          </a:prstGeom>
          <a:noFill/>
          <a:ln w="9525" cap="flat">
            <a:solidFill>
              <a:schemeClr val="tx1">
                <a:lumMod val="65000"/>
                <a:lumOff val="35000"/>
              </a:schemeClr>
            </a:solidFill>
            <a:prstDash val="solid"/>
            <a:miter lim="800000"/>
            <a:headEnd type="none" w="med" len="med"/>
            <a:tailEnd type="none" w="med" len="med"/>
          </a:ln>
        </p:spPr>
        <p:txBody>
          <a:bodyPr lIns="0" tIns="0" rIns="0" bIns="0"/>
          <a:lstStyle/>
          <a:p>
            <a:pPr algn="ctr" fontAlgn="base">
              <a:spcBef>
                <a:spcPct val="0"/>
              </a:spcBef>
              <a:spcAft>
                <a:spcPct val="0"/>
              </a:spcAft>
            </a:pPr>
            <a:endParaRPr lang="en-US" sz="3735">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Rectangle 17"/>
          <p:cNvSpPr/>
          <p:nvPr/>
        </p:nvSpPr>
        <p:spPr bwMode="auto">
          <a:xfrm>
            <a:off x="6379442" y="2052138"/>
            <a:ext cx="1942965" cy="3264363"/>
          </a:xfrm>
          <a:prstGeom prst="rect">
            <a:avLst/>
          </a:prstGeom>
          <a:noFill/>
          <a:ln w="9525" cap="flat">
            <a:solidFill>
              <a:schemeClr val="tx1">
                <a:lumMod val="65000"/>
                <a:lumOff val="35000"/>
              </a:schemeClr>
            </a:solidFill>
            <a:prstDash val="solid"/>
            <a:miter lim="800000"/>
            <a:headEnd type="none" w="med" len="med"/>
            <a:tailEnd type="none" w="med" len="med"/>
          </a:ln>
        </p:spPr>
        <p:txBody>
          <a:bodyPr lIns="0" tIns="0" rIns="0" bIns="0"/>
          <a:lstStyle/>
          <a:p>
            <a:pPr algn="ctr" fontAlgn="base">
              <a:spcBef>
                <a:spcPct val="0"/>
              </a:spcBef>
              <a:spcAft>
                <a:spcPct val="0"/>
              </a:spcAft>
            </a:pPr>
            <a:endParaRPr lang="en-US" sz="3735">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Rectangle 17"/>
          <p:cNvSpPr/>
          <p:nvPr/>
        </p:nvSpPr>
        <p:spPr bwMode="auto">
          <a:xfrm>
            <a:off x="8929870" y="2052138"/>
            <a:ext cx="1942965" cy="3264363"/>
          </a:xfrm>
          <a:prstGeom prst="rect">
            <a:avLst/>
          </a:prstGeom>
          <a:noFill/>
          <a:ln w="9525" cap="flat">
            <a:solidFill>
              <a:schemeClr val="tx1">
                <a:lumMod val="65000"/>
                <a:lumOff val="35000"/>
              </a:schemeClr>
            </a:solidFill>
            <a:prstDash val="solid"/>
            <a:miter lim="800000"/>
            <a:headEnd type="none" w="med" len="med"/>
            <a:tailEnd type="none" w="med" len="med"/>
          </a:ln>
        </p:spPr>
        <p:txBody>
          <a:bodyPr lIns="0" tIns="0" rIns="0" bIns="0"/>
          <a:lstStyle/>
          <a:p>
            <a:pPr algn="ctr" fontAlgn="base">
              <a:spcBef>
                <a:spcPct val="0"/>
              </a:spcBef>
              <a:spcAft>
                <a:spcPct val="0"/>
              </a:spcAft>
            </a:pPr>
            <a:endParaRPr lang="en-US" sz="3735">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Oval 7"/>
          <p:cNvSpPr/>
          <p:nvPr/>
        </p:nvSpPr>
        <p:spPr bwMode="auto">
          <a:xfrm>
            <a:off x="4293483" y="2321579"/>
            <a:ext cx="900545" cy="901268"/>
          </a:xfrm>
          <a:prstGeom prst="ellipse">
            <a:avLst/>
          </a:prstGeom>
          <a:solidFill>
            <a:srgbClr val="334A51"/>
          </a:solidFill>
          <a:ln>
            <a:noFill/>
          </a:ln>
        </p:spPr>
        <p:txBody>
          <a:bodyPr lIns="0" tIns="0" rIns="0" bIns="0"/>
          <a:lstStyle/>
          <a:p>
            <a:pPr algn="ctr" fontAlgn="base">
              <a:spcBef>
                <a:spcPct val="0"/>
              </a:spcBef>
              <a:spcAft>
                <a:spcPct val="0"/>
              </a:spcAft>
            </a:pPr>
            <a:endParaRPr lang="en-US" sz="3735">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6"/>
          <p:cNvSpPr>
            <a:spLocks noEditPoints="1"/>
          </p:cNvSpPr>
          <p:nvPr/>
        </p:nvSpPr>
        <p:spPr bwMode="auto">
          <a:xfrm>
            <a:off x="4488576" y="2609518"/>
            <a:ext cx="513876" cy="341981"/>
          </a:xfrm>
          <a:custGeom>
            <a:avLst/>
            <a:gdLst>
              <a:gd name="T0" fmla="*/ 176 w 176"/>
              <a:gd name="T1" fmla="*/ 99 h 117"/>
              <a:gd name="T2" fmla="*/ 176 w 176"/>
              <a:gd name="T3" fmla="*/ 108 h 117"/>
              <a:gd name="T4" fmla="*/ 161 w 176"/>
              <a:gd name="T5" fmla="*/ 117 h 117"/>
              <a:gd name="T6" fmla="*/ 15 w 176"/>
              <a:gd name="T7" fmla="*/ 117 h 117"/>
              <a:gd name="T8" fmla="*/ 0 w 176"/>
              <a:gd name="T9" fmla="*/ 108 h 117"/>
              <a:gd name="T10" fmla="*/ 0 w 176"/>
              <a:gd name="T11" fmla="*/ 99 h 117"/>
              <a:gd name="T12" fmla="*/ 15 w 176"/>
              <a:gd name="T13" fmla="*/ 99 h 117"/>
              <a:gd name="T14" fmla="*/ 161 w 176"/>
              <a:gd name="T15" fmla="*/ 99 h 117"/>
              <a:gd name="T16" fmla="*/ 176 w 176"/>
              <a:gd name="T17" fmla="*/ 99 h 117"/>
              <a:gd name="T18" fmla="*/ 24 w 176"/>
              <a:gd name="T19" fmla="*/ 79 h 117"/>
              <a:gd name="T20" fmla="*/ 24 w 176"/>
              <a:gd name="T21" fmla="*/ 14 h 117"/>
              <a:gd name="T22" fmla="*/ 38 w 176"/>
              <a:gd name="T23" fmla="*/ 0 h 117"/>
              <a:gd name="T24" fmla="*/ 138 w 176"/>
              <a:gd name="T25" fmla="*/ 0 h 117"/>
              <a:gd name="T26" fmla="*/ 152 w 176"/>
              <a:gd name="T27" fmla="*/ 14 h 117"/>
              <a:gd name="T28" fmla="*/ 152 w 176"/>
              <a:gd name="T29" fmla="*/ 79 h 117"/>
              <a:gd name="T30" fmla="*/ 138 w 176"/>
              <a:gd name="T31" fmla="*/ 93 h 117"/>
              <a:gd name="T32" fmla="*/ 38 w 176"/>
              <a:gd name="T33" fmla="*/ 93 h 117"/>
              <a:gd name="T34" fmla="*/ 24 w 176"/>
              <a:gd name="T35" fmla="*/ 79 h 117"/>
              <a:gd name="T36" fmla="*/ 35 w 176"/>
              <a:gd name="T37" fmla="*/ 79 h 117"/>
              <a:gd name="T38" fmla="*/ 38 w 176"/>
              <a:gd name="T39" fmla="*/ 82 h 117"/>
              <a:gd name="T40" fmla="*/ 138 w 176"/>
              <a:gd name="T41" fmla="*/ 82 h 117"/>
              <a:gd name="T42" fmla="*/ 141 w 176"/>
              <a:gd name="T43" fmla="*/ 79 h 117"/>
              <a:gd name="T44" fmla="*/ 141 w 176"/>
              <a:gd name="T45" fmla="*/ 14 h 117"/>
              <a:gd name="T46" fmla="*/ 138 w 176"/>
              <a:gd name="T47" fmla="*/ 11 h 117"/>
              <a:gd name="T48" fmla="*/ 38 w 176"/>
              <a:gd name="T49" fmla="*/ 11 h 117"/>
              <a:gd name="T50" fmla="*/ 35 w 176"/>
              <a:gd name="T51" fmla="*/ 14 h 117"/>
              <a:gd name="T52" fmla="*/ 35 w 176"/>
              <a:gd name="T53" fmla="*/ 79 h 117"/>
              <a:gd name="T54" fmla="*/ 97 w 176"/>
              <a:gd name="T55" fmla="*/ 107 h 117"/>
              <a:gd name="T56" fmla="*/ 95 w 176"/>
              <a:gd name="T57" fmla="*/ 105 h 117"/>
              <a:gd name="T58" fmla="*/ 81 w 176"/>
              <a:gd name="T59" fmla="*/ 105 h 117"/>
              <a:gd name="T60" fmla="*/ 79 w 176"/>
              <a:gd name="T61" fmla="*/ 107 h 117"/>
              <a:gd name="T62" fmla="*/ 81 w 176"/>
              <a:gd name="T63" fmla="*/ 108 h 117"/>
              <a:gd name="T64" fmla="*/ 95 w 176"/>
              <a:gd name="T65" fmla="*/ 108 h 117"/>
              <a:gd name="T66" fmla="*/ 97 w 176"/>
              <a:gd name="T67" fmla="*/ 10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17">
                <a:moveTo>
                  <a:pt x="176" y="99"/>
                </a:moveTo>
                <a:cubicBezTo>
                  <a:pt x="176" y="108"/>
                  <a:pt x="176" y="108"/>
                  <a:pt x="176" y="108"/>
                </a:cubicBezTo>
                <a:cubicBezTo>
                  <a:pt x="176" y="113"/>
                  <a:pt x="169" y="117"/>
                  <a:pt x="161" y="117"/>
                </a:cubicBezTo>
                <a:cubicBezTo>
                  <a:pt x="15" y="117"/>
                  <a:pt x="15" y="117"/>
                  <a:pt x="15" y="117"/>
                </a:cubicBezTo>
                <a:cubicBezTo>
                  <a:pt x="7" y="117"/>
                  <a:pt x="0" y="113"/>
                  <a:pt x="0" y="108"/>
                </a:cubicBezTo>
                <a:cubicBezTo>
                  <a:pt x="0" y="99"/>
                  <a:pt x="0" y="99"/>
                  <a:pt x="0" y="99"/>
                </a:cubicBezTo>
                <a:cubicBezTo>
                  <a:pt x="15" y="99"/>
                  <a:pt x="15" y="99"/>
                  <a:pt x="15" y="99"/>
                </a:cubicBezTo>
                <a:cubicBezTo>
                  <a:pt x="161" y="99"/>
                  <a:pt x="161" y="99"/>
                  <a:pt x="161" y="99"/>
                </a:cubicBezTo>
                <a:lnTo>
                  <a:pt x="176" y="99"/>
                </a:lnTo>
                <a:close/>
                <a:moveTo>
                  <a:pt x="24" y="79"/>
                </a:moveTo>
                <a:cubicBezTo>
                  <a:pt x="24" y="14"/>
                  <a:pt x="24" y="14"/>
                  <a:pt x="24" y="14"/>
                </a:cubicBezTo>
                <a:cubicBezTo>
                  <a:pt x="24" y="6"/>
                  <a:pt x="30" y="0"/>
                  <a:pt x="38" y="0"/>
                </a:cubicBezTo>
                <a:cubicBezTo>
                  <a:pt x="138" y="0"/>
                  <a:pt x="138" y="0"/>
                  <a:pt x="138" y="0"/>
                </a:cubicBezTo>
                <a:cubicBezTo>
                  <a:pt x="146" y="0"/>
                  <a:pt x="152" y="6"/>
                  <a:pt x="152" y="14"/>
                </a:cubicBezTo>
                <a:cubicBezTo>
                  <a:pt x="152" y="79"/>
                  <a:pt x="152" y="79"/>
                  <a:pt x="152" y="79"/>
                </a:cubicBezTo>
                <a:cubicBezTo>
                  <a:pt x="152" y="87"/>
                  <a:pt x="146" y="93"/>
                  <a:pt x="138" y="93"/>
                </a:cubicBezTo>
                <a:cubicBezTo>
                  <a:pt x="38" y="93"/>
                  <a:pt x="38" y="93"/>
                  <a:pt x="38" y="93"/>
                </a:cubicBezTo>
                <a:cubicBezTo>
                  <a:pt x="30" y="93"/>
                  <a:pt x="24" y="87"/>
                  <a:pt x="24" y="79"/>
                </a:cubicBezTo>
                <a:close/>
                <a:moveTo>
                  <a:pt x="35" y="79"/>
                </a:moveTo>
                <a:cubicBezTo>
                  <a:pt x="35" y="80"/>
                  <a:pt x="37" y="82"/>
                  <a:pt x="38" y="82"/>
                </a:cubicBezTo>
                <a:cubicBezTo>
                  <a:pt x="138" y="82"/>
                  <a:pt x="138" y="82"/>
                  <a:pt x="138" y="82"/>
                </a:cubicBezTo>
                <a:cubicBezTo>
                  <a:pt x="139" y="82"/>
                  <a:pt x="141" y="80"/>
                  <a:pt x="141" y="79"/>
                </a:cubicBezTo>
                <a:cubicBezTo>
                  <a:pt x="141" y="14"/>
                  <a:pt x="141" y="14"/>
                  <a:pt x="141" y="14"/>
                </a:cubicBezTo>
                <a:cubicBezTo>
                  <a:pt x="141" y="13"/>
                  <a:pt x="139" y="11"/>
                  <a:pt x="138" y="11"/>
                </a:cubicBezTo>
                <a:cubicBezTo>
                  <a:pt x="38" y="11"/>
                  <a:pt x="38" y="11"/>
                  <a:pt x="38" y="11"/>
                </a:cubicBezTo>
                <a:cubicBezTo>
                  <a:pt x="37" y="11"/>
                  <a:pt x="35" y="13"/>
                  <a:pt x="35" y="14"/>
                </a:cubicBezTo>
                <a:lnTo>
                  <a:pt x="35" y="79"/>
                </a:lnTo>
                <a:close/>
                <a:moveTo>
                  <a:pt x="97" y="107"/>
                </a:moveTo>
                <a:cubicBezTo>
                  <a:pt x="97" y="106"/>
                  <a:pt x="96" y="105"/>
                  <a:pt x="95" y="105"/>
                </a:cubicBezTo>
                <a:cubicBezTo>
                  <a:pt x="81" y="105"/>
                  <a:pt x="81" y="105"/>
                  <a:pt x="81" y="105"/>
                </a:cubicBezTo>
                <a:cubicBezTo>
                  <a:pt x="80" y="105"/>
                  <a:pt x="79" y="106"/>
                  <a:pt x="79" y="107"/>
                </a:cubicBezTo>
                <a:cubicBezTo>
                  <a:pt x="79" y="107"/>
                  <a:pt x="80" y="108"/>
                  <a:pt x="81" y="108"/>
                </a:cubicBezTo>
                <a:cubicBezTo>
                  <a:pt x="95" y="108"/>
                  <a:pt x="95" y="108"/>
                  <a:pt x="95" y="108"/>
                </a:cubicBezTo>
                <a:cubicBezTo>
                  <a:pt x="96" y="108"/>
                  <a:pt x="97" y="107"/>
                  <a:pt x="97" y="107"/>
                </a:cubicBezTo>
                <a:close/>
              </a:path>
            </a:pathLst>
          </a:custGeom>
          <a:solidFill>
            <a:schemeClr val="bg1"/>
          </a:solidFill>
          <a:ln>
            <a:noFill/>
          </a:ln>
        </p:spPr>
        <p:txBody>
          <a:bodyPr vert="horz" wrap="square" lIns="121920" tIns="60960" rIns="121920" bIns="60960" numCol="1" anchor="t" anchorCtr="0" compatLnSpc="1"/>
          <a:lstStyle/>
          <a:p>
            <a:pPr algn="ctr" fontAlgn="base">
              <a:spcBef>
                <a:spcPct val="0"/>
              </a:spcBef>
              <a:spcAft>
                <a:spcPct val="0"/>
              </a:spcAft>
            </a:pPr>
            <a:endParaRPr lang="en-US" sz="3735">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Oval 13"/>
          <p:cNvSpPr/>
          <p:nvPr/>
        </p:nvSpPr>
        <p:spPr bwMode="auto">
          <a:xfrm>
            <a:off x="9506547" y="2321579"/>
            <a:ext cx="900545" cy="901268"/>
          </a:xfrm>
          <a:prstGeom prst="ellipse">
            <a:avLst/>
          </a:prstGeom>
          <a:solidFill>
            <a:schemeClr val="accent6">
              <a:lumMod val="50000"/>
            </a:schemeClr>
          </a:solidFill>
          <a:ln>
            <a:noFill/>
          </a:ln>
        </p:spPr>
        <p:txBody>
          <a:bodyPr lIns="0" tIns="0" rIns="0" bIns="0"/>
          <a:lstStyle/>
          <a:p>
            <a:pPr algn="ctr" fontAlgn="base">
              <a:spcBef>
                <a:spcPct val="0"/>
              </a:spcBef>
              <a:spcAft>
                <a:spcPct val="0"/>
              </a:spcAft>
            </a:pPr>
            <a:endParaRPr lang="en-US" sz="3735">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7"/>
          <p:cNvSpPr>
            <a:spLocks noEditPoints="1"/>
          </p:cNvSpPr>
          <p:nvPr/>
        </p:nvSpPr>
        <p:spPr bwMode="auto">
          <a:xfrm>
            <a:off x="9703738" y="2556595"/>
            <a:ext cx="483312" cy="447827"/>
          </a:xfrm>
          <a:custGeom>
            <a:avLst/>
            <a:gdLst>
              <a:gd name="T0" fmla="*/ 31 w 177"/>
              <a:gd name="T1" fmla="*/ 94 h 164"/>
              <a:gd name="T2" fmla="*/ 19 w 177"/>
              <a:gd name="T3" fmla="*/ 94 h 164"/>
              <a:gd name="T4" fmla="*/ 1 w 177"/>
              <a:gd name="T5" fmla="*/ 79 h 164"/>
              <a:gd name="T6" fmla="*/ 12 w 177"/>
              <a:gd name="T7" fmla="*/ 47 h 164"/>
              <a:gd name="T8" fmla="*/ 36 w 177"/>
              <a:gd name="T9" fmla="*/ 55 h 164"/>
              <a:gd name="T10" fmla="*/ 48 w 177"/>
              <a:gd name="T11" fmla="*/ 52 h 164"/>
              <a:gd name="T12" fmla="*/ 48 w 177"/>
              <a:gd name="T13" fmla="*/ 59 h 164"/>
              <a:gd name="T14" fmla="*/ 55 w 177"/>
              <a:gd name="T15" fmla="*/ 82 h 164"/>
              <a:gd name="T16" fmla="*/ 31 w 177"/>
              <a:gd name="T17" fmla="*/ 94 h 164"/>
              <a:gd name="T18" fmla="*/ 36 w 177"/>
              <a:gd name="T19" fmla="*/ 47 h 164"/>
              <a:gd name="T20" fmla="*/ 12 w 177"/>
              <a:gd name="T21" fmla="*/ 23 h 164"/>
              <a:gd name="T22" fmla="*/ 36 w 177"/>
              <a:gd name="T23" fmla="*/ 0 h 164"/>
              <a:gd name="T24" fmla="*/ 59 w 177"/>
              <a:gd name="T25" fmla="*/ 23 h 164"/>
              <a:gd name="T26" fmla="*/ 36 w 177"/>
              <a:gd name="T27" fmla="*/ 47 h 164"/>
              <a:gd name="T28" fmla="*/ 129 w 177"/>
              <a:gd name="T29" fmla="*/ 164 h 164"/>
              <a:gd name="T30" fmla="*/ 49 w 177"/>
              <a:gd name="T31" fmla="*/ 164 h 164"/>
              <a:gd name="T32" fmla="*/ 24 w 177"/>
              <a:gd name="T33" fmla="*/ 140 h 164"/>
              <a:gd name="T34" fmla="*/ 56 w 177"/>
              <a:gd name="T35" fmla="*/ 88 h 164"/>
              <a:gd name="T36" fmla="*/ 89 w 177"/>
              <a:gd name="T37" fmla="*/ 101 h 164"/>
              <a:gd name="T38" fmla="*/ 121 w 177"/>
              <a:gd name="T39" fmla="*/ 88 h 164"/>
              <a:gd name="T40" fmla="*/ 153 w 177"/>
              <a:gd name="T41" fmla="*/ 140 h 164"/>
              <a:gd name="T42" fmla="*/ 129 w 177"/>
              <a:gd name="T43" fmla="*/ 164 h 164"/>
              <a:gd name="T44" fmla="*/ 89 w 177"/>
              <a:gd name="T45" fmla="*/ 94 h 164"/>
              <a:gd name="T46" fmla="*/ 53 w 177"/>
              <a:gd name="T47" fmla="*/ 59 h 164"/>
              <a:gd name="T48" fmla="*/ 89 w 177"/>
              <a:gd name="T49" fmla="*/ 23 h 164"/>
              <a:gd name="T50" fmla="*/ 124 w 177"/>
              <a:gd name="T51" fmla="*/ 59 h 164"/>
              <a:gd name="T52" fmla="*/ 89 w 177"/>
              <a:gd name="T53" fmla="*/ 94 h 164"/>
              <a:gd name="T54" fmla="*/ 141 w 177"/>
              <a:gd name="T55" fmla="*/ 47 h 164"/>
              <a:gd name="T56" fmla="*/ 118 w 177"/>
              <a:gd name="T57" fmla="*/ 23 h 164"/>
              <a:gd name="T58" fmla="*/ 141 w 177"/>
              <a:gd name="T59" fmla="*/ 0 h 164"/>
              <a:gd name="T60" fmla="*/ 165 w 177"/>
              <a:gd name="T61" fmla="*/ 23 h 164"/>
              <a:gd name="T62" fmla="*/ 141 w 177"/>
              <a:gd name="T63" fmla="*/ 47 h 164"/>
              <a:gd name="T64" fmla="*/ 159 w 177"/>
              <a:gd name="T65" fmla="*/ 94 h 164"/>
              <a:gd name="T66" fmla="*/ 146 w 177"/>
              <a:gd name="T67" fmla="*/ 94 h 164"/>
              <a:gd name="T68" fmla="*/ 122 w 177"/>
              <a:gd name="T69" fmla="*/ 82 h 164"/>
              <a:gd name="T70" fmla="*/ 130 w 177"/>
              <a:gd name="T71" fmla="*/ 59 h 164"/>
              <a:gd name="T72" fmla="*/ 129 w 177"/>
              <a:gd name="T73" fmla="*/ 52 h 164"/>
              <a:gd name="T74" fmla="*/ 141 w 177"/>
              <a:gd name="T75" fmla="*/ 55 h 164"/>
              <a:gd name="T76" fmla="*/ 165 w 177"/>
              <a:gd name="T77" fmla="*/ 47 h 164"/>
              <a:gd name="T78" fmla="*/ 177 w 177"/>
              <a:gd name="T79" fmla="*/ 79 h 164"/>
              <a:gd name="T80" fmla="*/ 159 w 177"/>
              <a:gd name="T81" fmla="*/ 9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7" h="164">
                <a:moveTo>
                  <a:pt x="31" y="94"/>
                </a:moveTo>
                <a:cubicBezTo>
                  <a:pt x="19" y="94"/>
                  <a:pt x="19" y="94"/>
                  <a:pt x="19" y="94"/>
                </a:cubicBezTo>
                <a:cubicBezTo>
                  <a:pt x="9" y="94"/>
                  <a:pt x="1" y="89"/>
                  <a:pt x="1" y="79"/>
                </a:cubicBezTo>
                <a:cubicBezTo>
                  <a:pt x="1" y="72"/>
                  <a:pt x="0" y="47"/>
                  <a:pt x="12" y="47"/>
                </a:cubicBezTo>
                <a:cubicBezTo>
                  <a:pt x="14" y="47"/>
                  <a:pt x="24" y="55"/>
                  <a:pt x="36" y="55"/>
                </a:cubicBezTo>
                <a:cubicBezTo>
                  <a:pt x="40" y="55"/>
                  <a:pt x="44" y="54"/>
                  <a:pt x="48" y="52"/>
                </a:cubicBezTo>
                <a:cubicBezTo>
                  <a:pt x="48" y="54"/>
                  <a:pt x="48" y="57"/>
                  <a:pt x="48" y="59"/>
                </a:cubicBezTo>
                <a:cubicBezTo>
                  <a:pt x="48" y="67"/>
                  <a:pt x="50" y="75"/>
                  <a:pt x="55" y="82"/>
                </a:cubicBezTo>
                <a:cubicBezTo>
                  <a:pt x="46" y="82"/>
                  <a:pt x="37" y="86"/>
                  <a:pt x="31" y="94"/>
                </a:cubicBezTo>
                <a:close/>
                <a:moveTo>
                  <a:pt x="36" y="47"/>
                </a:moveTo>
                <a:cubicBezTo>
                  <a:pt x="23" y="47"/>
                  <a:pt x="12" y="36"/>
                  <a:pt x="12" y="23"/>
                </a:cubicBezTo>
                <a:cubicBezTo>
                  <a:pt x="12" y="10"/>
                  <a:pt x="23" y="0"/>
                  <a:pt x="36" y="0"/>
                </a:cubicBezTo>
                <a:cubicBezTo>
                  <a:pt x="49" y="0"/>
                  <a:pt x="59" y="10"/>
                  <a:pt x="59" y="23"/>
                </a:cubicBezTo>
                <a:cubicBezTo>
                  <a:pt x="59" y="36"/>
                  <a:pt x="49" y="47"/>
                  <a:pt x="36" y="47"/>
                </a:cubicBezTo>
                <a:close/>
                <a:moveTo>
                  <a:pt x="129" y="164"/>
                </a:moveTo>
                <a:cubicBezTo>
                  <a:pt x="49" y="164"/>
                  <a:pt x="49" y="164"/>
                  <a:pt x="49" y="164"/>
                </a:cubicBezTo>
                <a:cubicBezTo>
                  <a:pt x="34" y="164"/>
                  <a:pt x="24" y="155"/>
                  <a:pt x="24" y="140"/>
                </a:cubicBezTo>
                <a:cubicBezTo>
                  <a:pt x="24" y="120"/>
                  <a:pt x="29" y="88"/>
                  <a:pt x="56" y="88"/>
                </a:cubicBezTo>
                <a:cubicBezTo>
                  <a:pt x="59" y="88"/>
                  <a:pt x="70" y="101"/>
                  <a:pt x="89" y="101"/>
                </a:cubicBezTo>
                <a:cubicBezTo>
                  <a:pt x="107" y="101"/>
                  <a:pt x="118" y="88"/>
                  <a:pt x="121" y="88"/>
                </a:cubicBezTo>
                <a:cubicBezTo>
                  <a:pt x="148" y="88"/>
                  <a:pt x="153" y="120"/>
                  <a:pt x="153" y="140"/>
                </a:cubicBezTo>
                <a:cubicBezTo>
                  <a:pt x="153" y="155"/>
                  <a:pt x="143" y="164"/>
                  <a:pt x="129" y="164"/>
                </a:cubicBezTo>
                <a:close/>
                <a:moveTo>
                  <a:pt x="89" y="94"/>
                </a:moveTo>
                <a:cubicBezTo>
                  <a:pt x="69" y="94"/>
                  <a:pt x="53" y="78"/>
                  <a:pt x="53" y="59"/>
                </a:cubicBezTo>
                <a:cubicBezTo>
                  <a:pt x="53" y="39"/>
                  <a:pt x="69" y="23"/>
                  <a:pt x="89" y="23"/>
                </a:cubicBezTo>
                <a:cubicBezTo>
                  <a:pt x="108" y="23"/>
                  <a:pt x="124" y="39"/>
                  <a:pt x="124" y="59"/>
                </a:cubicBezTo>
                <a:cubicBezTo>
                  <a:pt x="124" y="78"/>
                  <a:pt x="108" y="94"/>
                  <a:pt x="89" y="94"/>
                </a:cubicBezTo>
                <a:close/>
                <a:moveTo>
                  <a:pt x="141" y="47"/>
                </a:moveTo>
                <a:cubicBezTo>
                  <a:pt x="128" y="47"/>
                  <a:pt x="118" y="36"/>
                  <a:pt x="118" y="23"/>
                </a:cubicBezTo>
                <a:cubicBezTo>
                  <a:pt x="118" y="10"/>
                  <a:pt x="128" y="0"/>
                  <a:pt x="141" y="0"/>
                </a:cubicBezTo>
                <a:cubicBezTo>
                  <a:pt x="154" y="0"/>
                  <a:pt x="165" y="10"/>
                  <a:pt x="165" y="23"/>
                </a:cubicBezTo>
                <a:cubicBezTo>
                  <a:pt x="165" y="36"/>
                  <a:pt x="154" y="47"/>
                  <a:pt x="141" y="47"/>
                </a:cubicBezTo>
                <a:close/>
                <a:moveTo>
                  <a:pt x="159" y="94"/>
                </a:moveTo>
                <a:cubicBezTo>
                  <a:pt x="146" y="94"/>
                  <a:pt x="146" y="94"/>
                  <a:pt x="146" y="94"/>
                </a:cubicBezTo>
                <a:cubicBezTo>
                  <a:pt x="140" y="86"/>
                  <a:pt x="132" y="82"/>
                  <a:pt x="122" y="82"/>
                </a:cubicBezTo>
                <a:cubicBezTo>
                  <a:pt x="127" y="75"/>
                  <a:pt x="130" y="67"/>
                  <a:pt x="130" y="59"/>
                </a:cubicBezTo>
                <a:cubicBezTo>
                  <a:pt x="130" y="57"/>
                  <a:pt x="129" y="54"/>
                  <a:pt x="129" y="52"/>
                </a:cubicBezTo>
                <a:cubicBezTo>
                  <a:pt x="133" y="54"/>
                  <a:pt x="137" y="55"/>
                  <a:pt x="141" y="55"/>
                </a:cubicBezTo>
                <a:cubicBezTo>
                  <a:pt x="154" y="55"/>
                  <a:pt x="163" y="47"/>
                  <a:pt x="165" y="47"/>
                </a:cubicBezTo>
                <a:cubicBezTo>
                  <a:pt x="177" y="47"/>
                  <a:pt x="177" y="72"/>
                  <a:pt x="177" y="79"/>
                </a:cubicBezTo>
                <a:cubicBezTo>
                  <a:pt x="177" y="89"/>
                  <a:pt x="168" y="94"/>
                  <a:pt x="159" y="94"/>
                </a:cubicBezTo>
                <a:close/>
              </a:path>
            </a:pathLst>
          </a:custGeom>
          <a:solidFill>
            <a:schemeClr val="bg1"/>
          </a:solidFill>
          <a:ln>
            <a:noFill/>
          </a:ln>
        </p:spPr>
        <p:txBody>
          <a:bodyPr vert="horz" wrap="square" lIns="121920" tIns="60960" rIns="121920" bIns="60960" numCol="1" anchor="t" anchorCtr="0" compatLnSpc="1"/>
          <a:lstStyle/>
          <a:p>
            <a:pPr algn="ctr" fontAlgn="base">
              <a:spcBef>
                <a:spcPct val="0"/>
              </a:spcBef>
              <a:spcAft>
                <a:spcPct val="0"/>
              </a:spcAft>
            </a:pPr>
            <a:endParaRPr lang="en-US" sz="3735">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Oval 4"/>
          <p:cNvSpPr/>
          <p:nvPr/>
        </p:nvSpPr>
        <p:spPr bwMode="auto">
          <a:xfrm>
            <a:off x="1675478" y="2321579"/>
            <a:ext cx="901267" cy="901268"/>
          </a:xfrm>
          <a:prstGeom prst="ellipse">
            <a:avLst/>
          </a:prstGeom>
          <a:solidFill>
            <a:schemeClr val="accent6">
              <a:lumMod val="50000"/>
            </a:schemeClr>
          </a:solidFill>
          <a:ln>
            <a:noFill/>
          </a:ln>
        </p:spPr>
        <p:txBody>
          <a:bodyPr lIns="0" tIns="0" rIns="0" bIns="0"/>
          <a:lstStyle/>
          <a:p>
            <a:pPr algn="ctr" fontAlgn="base">
              <a:spcBef>
                <a:spcPct val="0"/>
              </a:spcBef>
              <a:spcAft>
                <a:spcPct val="0"/>
              </a:spcAft>
            </a:pPr>
            <a:endParaRPr lang="en-US" sz="3735">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8"/>
          <p:cNvSpPr>
            <a:spLocks noEditPoints="1"/>
          </p:cNvSpPr>
          <p:nvPr/>
        </p:nvSpPr>
        <p:spPr bwMode="auto">
          <a:xfrm>
            <a:off x="1985811" y="2537810"/>
            <a:ext cx="325755" cy="485397"/>
          </a:xfrm>
          <a:custGeom>
            <a:avLst/>
            <a:gdLst>
              <a:gd name="T0" fmla="*/ 85 w 94"/>
              <a:gd name="T1" fmla="*/ 44 h 140"/>
              <a:gd name="T2" fmla="*/ 45 w 94"/>
              <a:gd name="T3" fmla="*/ 90 h 140"/>
              <a:gd name="T4" fmla="*/ 26 w 94"/>
              <a:gd name="T5" fmla="*/ 105 h 140"/>
              <a:gd name="T6" fmla="*/ 26 w 94"/>
              <a:gd name="T7" fmla="*/ 108 h 140"/>
              <a:gd name="T8" fmla="*/ 35 w 94"/>
              <a:gd name="T9" fmla="*/ 123 h 140"/>
              <a:gd name="T10" fmla="*/ 17 w 94"/>
              <a:gd name="T11" fmla="*/ 140 h 140"/>
              <a:gd name="T12" fmla="*/ 0 w 94"/>
              <a:gd name="T13" fmla="*/ 123 h 140"/>
              <a:gd name="T14" fmla="*/ 9 w 94"/>
              <a:gd name="T15" fmla="*/ 108 h 140"/>
              <a:gd name="T16" fmla="*/ 9 w 94"/>
              <a:gd name="T17" fmla="*/ 33 h 140"/>
              <a:gd name="T18" fmla="*/ 0 w 94"/>
              <a:gd name="T19" fmla="*/ 17 h 140"/>
              <a:gd name="T20" fmla="*/ 17 w 94"/>
              <a:gd name="T21" fmla="*/ 0 h 140"/>
              <a:gd name="T22" fmla="*/ 35 w 94"/>
              <a:gd name="T23" fmla="*/ 17 h 140"/>
              <a:gd name="T24" fmla="*/ 26 w 94"/>
              <a:gd name="T25" fmla="*/ 33 h 140"/>
              <a:gd name="T26" fmla="*/ 26 w 94"/>
              <a:gd name="T27" fmla="*/ 78 h 140"/>
              <a:gd name="T28" fmla="*/ 40 w 94"/>
              <a:gd name="T29" fmla="*/ 73 h 140"/>
              <a:gd name="T30" fmla="*/ 67 w 94"/>
              <a:gd name="T31" fmla="*/ 44 h 140"/>
              <a:gd name="T32" fmla="*/ 58 w 94"/>
              <a:gd name="T33" fmla="*/ 29 h 140"/>
              <a:gd name="T34" fmla="*/ 76 w 94"/>
              <a:gd name="T35" fmla="*/ 11 h 140"/>
              <a:gd name="T36" fmla="*/ 94 w 94"/>
              <a:gd name="T37" fmla="*/ 29 h 140"/>
              <a:gd name="T38" fmla="*/ 85 w 94"/>
              <a:gd name="T39" fmla="*/ 44 h 140"/>
              <a:gd name="T40" fmla="*/ 17 w 94"/>
              <a:gd name="T41" fmla="*/ 9 h 140"/>
              <a:gd name="T42" fmla="*/ 9 w 94"/>
              <a:gd name="T43" fmla="*/ 17 h 140"/>
              <a:gd name="T44" fmla="*/ 17 w 94"/>
              <a:gd name="T45" fmla="*/ 26 h 140"/>
              <a:gd name="T46" fmla="*/ 26 w 94"/>
              <a:gd name="T47" fmla="*/ 17 h 140"/>
              <a:gd name="T48" fmla="*/ 17 w 94"/>
              <a:gd name="T49" fmla="*/ 9 h 140"/>
              <a:gd name="T50" fmla="*/ 17 w 94"/>
              <a:gd name="T51" fmla="*/ 114 h 140"/>
              <a:gd name="T52" fmla="*/ 9 w 94"/>
              <a:gd name="T53" fmla="*/ 123 h 140"/>
              <a:gd name="T54" fmla="*/ 17 w 94"/>
              <a:gd name="T55" fmla="*/ 132 h 140"/>
              <a:gd name="T56" fmla="*/ 26 w 94"/>
              <a:gd name="T57" fmla="*/ 123 h 140"/>
              <a:gd name="T58" fmla="*/ 17 w 94"/>
              <a:gd name="T59" fmla="*/ 114 h 140"/>
              <a:gd name="T60" fmla="*/ 76 w 94"/>
              <a:gd name="T61" fmla="*/ 20 h 140"/>
              <a:gd name="T62" fmla="*/ 67 w 94"/>
              <a:gd name="T63" fmla="*/ 29 h 140"/>
              <a:gd name="T64" fmla="*/ 76 w 94"/>
              <a:gd name="T65" fmla="*/ 38 h 140"/>
              <a:gd name="T66" fmla="*/ 85 w 94"/>
              <a:gd name="T67" fmla="*/ 29 h 140"/>
              <a:gd name="T68" fmla="*/ 76 w 94"/>
              <a:gd name="T69" fmla="*/ 2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 h="140">
                <a:moveTo>
                  <a:pt x="85" y="44"/>
                </a:moveTo>
                <a:cubicBezTo>
                  <a:pt x="84" y="77"/>
                  <a:pt x="61" y="85"/>
                  <a:pt x="45" y="90"/>
                </a:cubicBezTo>
                <a:cubicBezTo>
                  <a:pt x="31" y="94"/>
                  <a:pt x="26" y="96"/>
                  <a:pt x="26" y="105"/>
                </a:cubicBezTo>
                <a:cubicBezTo>
                  <a:pt x="26" y="108"/>
                  <a:pt x="26" y="108"/>
                  <a:pt x="26" y="108"/>
                </a:cubicBezTo>
                <a:cubicBezTo>
                  <a:pt x="31" y="111"/>
                  <a:pt x="35" y="116"/>
                  <a:pt x="35" y="123"/>
                </a:cubicBezTo>
                <a:cubicBezTo>
                  <a:pt x="35" y="132"/>
                  <a:pt x="27" y="140"/>
                  <a:pt x="17" y="140"/>
                </a:cubicBezTo>
                <a:cubicBezTo>
                  <a:pt x="8" y="140"/>
                  <a:pt x="0" y="132"/>
                  <a:pt x="0" y="123"/>
                </a:cubicBezTo>
                <a:cubicBezTo>
                  <a:pt x="0" y="116"/>
                  <a:pt x="3" y="111"/>
                  <a:pt x="9" y="108"/>
                </a:cubicBezTo>
                <a:cubicBezTo>
                  <a:pt x="9" y="33"/>
                  <a:pt x="9" y="33"/>
                  <a:pt x="9" y="33"/>
                </a:cubicBezTo>
                <a:cubicBezTo>
                  <a:pt x="3" y="29"/>
                  <a:pt x="0" y="24"/>
                  <a:pt x="0" y="17"/>
                </a:cubicBezTo>
                <a:cubicBezTo>
                  <a:pt x="0" y="8"/>
                  <a:pt x="8" y="0"/>
                  <a:pt x="17" y="0"/>
                </a:cubicBezTo>
                <a:cubicBezTo>
                  <a:pt x="27" y="0"/>
                  <a:pt x="35" y="8"/>
                  <a:pt x="35" y="17"/>
                </a:cubicBezTo>
                <a:cubicBezTo>
                  <a:pt x="35" y="24"/>
                  <a:pt x="31" y="29"/>
                  <a:pt x="26" y="33"/>
                </a:cubicBezTo>
                <a:cubicBezTo>
                  <a:pt x="26" y="78"/>
                  <a:pt x="26" y="78"/>
                  <a:pt x="26" y="78"/>
                </a:cubicBezTo>
                <a:cubicBezTo>
                  <a:pt x="31" y="76"/>
                  <a:pt x="36" y="74"/>
                  <a:pt x="40" y="73"/>
                </a:cubicBezTo>
                <a:cubicBezTo>
                  <a:pt x="57" y="67"/>
                  <a:pt x="67" y="63"/>
                  <a:pt x="67" y="44"/>
                </a:cubicBezTo>
                <a:cubicBezTo>
                  <a:pt x="62" y="41"/>
                  <a:pt x="58" y="36"/>
                  <a:pt x="58" y="29"/>
                </a:cubicBezTo>
                <a:cubicBezTo>
                  <a:pt x="58" y="19"/>
                  <a:pt x="66" y="11"/>
                  <a:pt x="76" y="11"/>
                </a:cubicBezTo>
                <a:cubicBezTo>
                  <a:pt x="86" y="11"/>
                  <a:pt x="94" y="19"/>
                  <a:pt x="94" y="29"/>
                </a:cubicBezTo>
                <a:cubicBezTo>
                  <a:pt x="94" y="36"/>
                  <a:pt x="90" y="41"/>
                  <a:pt x="85" y="44"/>
                </a:cubicBezTo>
                <a:close/>
                <a:moveTo>
                  <a:pt x="17" y="9"/>
                </a:moveTo>
                <a:cubicBezTo>
                  <a:pt x="13" y="9"/>
                  <a:pt x="9" y="12"/>
                  <a:pt x="9" y="17"/>
                </a:cubicBezTo>
                <a:cubicBezTo>
                  <a:pt x="9" y="22"/>
                  <a:pt x="13" y="26"/>
                  <a:pt x="17" y="26"/>
                </a:cubicBezTo>
                <a:cubicBezTo>
                  <a:pt x="22" y="26"/>
                  <a:pt x="26" y="22"/>
                  <a:pt x="26" y="17"/>
                </a:cubicBezTo>
                <a:cubicBezTo>
                  <a:pt x="26" y="12"/>
                  <a:pt x="22" y="9"/>
                  <a:pt x="17" y="9"/>
                </a:cubicBezTo>
                <a:close/>
                <a:moveTo>
                  <a:pt x="17" y="114"/>
                </a:moveTo>
                <a:cubicBezTo>
                  <a:pt x="13" y="114"/>
                  <a:pt x="9" y="118"/>
                  <a:pt x="9" y="123"/>
                </a:cubicBezTo>
                <a:cubicBezTo>
                  <a:pt x="9" y="128"/>
                  <a:pt x="13" y="132"/>
                  <a:pt x="17" y="132"/>
                </a:cubicBezTo>
                <a:cubicBezTo>
                  <a:pt x="22" y="132"/>
                  <a:pt x="26" y="128"/>
                  <a:pt x="26" y="123"/>
                </a:cubicBezTo>
                <a:cubicBezTo>
                  <a:pt x="26" y="118"/>
                  <a:pt x="22" y="114"/>
                  <a:pt x="17" y="114"/>
                </a:cubicBezTo>
                <a:close/>
                <a:moveTo>
                  <a:pt x="76" y="20"/>
                </a:moveTo>
                <a:cubicBezTo>
                  <a:pt x="71" y="20"/>
                  <a:pt x="67" y="24"/>
                  <a:pt x="67" y="29"/>
                </a:cubicBezTo>
                <a:cubicBezTo>
                  <a:pt x="67" y="34"/>
                  <a:pt x="71" y="38"/>
                  <a:pt x="76" y="38"/>
                </a:cubicBezTo>
                <a:cubicBezTo>
                  <a:pt x="81" y="38"/>
                  <a:pt x="85" y="34"/>
                  <a:pt x="85" y="29"/>
                </a:cubicBezTo>
                <a:cubicBezTo>
                  <a:pt x="85" y="24"/>
                  <a:pt x="81" y="20"/>
                  <a:pt x="76" y="20"/>
                </a:cubicBezTo>
                <a:close/>
              </a:path>
            </a:pathLst>
          </a:custGeom>
          <a:solidFill>
            <a:schemeClr val="bg1"/>
          </a:solidFill>
          <a:ln>
            <a:noFill/>
          </a:ln>
        </p:spPr>
        <p:txBody>
          <a:bodyPr vert="horz" wrap="square" lIns="121920" tIns="60960" rIns="121920" bIns="60960" numCol="1" anchor="t" anchorCtr="0" compatLnSpc="1"/>
          <a:lstStyle/>
          <a:p>
            <a:pPr algn="ctr" fontAlgn="base">
              <a:spcBef>
                <a:spcPct val="0"/>
              </a:spcBef>
              <a:spcAft>
                <a:spcPct val="0"/>
              </a:spcAft>
            </a:pPr>
            <a:endParaRPr lang="en-US" sz="3735">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Oval 10"/>
          <p:cNvSpPr/>
          <p:nvPr/>
        </p:nvSpPr>
        <p:spPr bwMode="auto">
          <a:xfrm>
            <a:off x="6916699" y="2321579"/>
            <a:ext cx="900545" cy="901268"/>
          </a:xfrm>
          <a:prstGeom prst="ellipse">
            <a:avLst/>
          </a:prstGeom>
          <a:solidFill>
            <a:schemeClr val="accent6">
              <a:lumMod val="50000"/>
            </a:schemeClr>
          </a:solidFill>
          <a:ln>
            <a:noFill/>
          </a:ln>
        </p:spPr>
        <p:txBody>
          <a:bodyPr lIns="0" tIns="0" rIns="0" bIns="0"/>
          <a:lstStyle/>
          <a:p>
            <a:pPr algn="ctr" fontAlgn="base">
              <a:spcBef>
                <a:spcPct val="0"/>
              </a:spcBef>
              <a:spcAft>
                <a:spcPct val="0"/>
              </a:spcAft>
            </a:pPr>
            <a:endParaRPr lang="en-US" sz="3735">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11"/>
          <p:cNvSpPr>
            <a:spLocks noEditPoints="1"/>
          </p:cNvSpPr>
          <p:nvPr/>
        </p:nvSpPr>
        <p:spPr bwMode="auto">
          <a:xfrm>
            <a:off x="7161672" y="2575860"/>
            <a:ext cx="410964" cy="409296"/>
          </a:xfrm>
          <a:custGeom>
            <a:avLst/>
            <a:gdLst>
              <a:gd name="T0" fmla="*/ 141 w 152"/>
              <a:gd name="T1" fmla="*/ 152 h 152"/>
              <a:gd name="T2" fmla="*/ 132 w 152"/>
              <a:gd name="T3" fmla="*/ 148 h 152"/>
              <a:gd name="T4" fmla="*/ 101 w 152"/>
              <a:gd name="T5" fmla="*/ 117 h 152"/>
              <a:gd name="T6" fmla="*/ 65 w 152"/>
              <a:gd name="T7" fmla="*/ 128 h 152"/>
              <a:gd name="T8" fmla="*/ 0 w 152"/>
              <a:gd name="T9" fmla="*/ 64 h 152"/>
              <a:gd name="T10" fmla="*/ 65 w 152"/>
              <a:gd name="T11" fmla="*/ 0 h 152"/>
              <a:gd name="T12" fmla="*/ 129 w 152"/>
              <a:gd name="T13" fmla="*/ 64 h 152"/>
              <a:gd name="T14" fmla="*/ 118 w 152"/>
              <a:gd name="T15" fmla="*/ 100 h 152"/>
              <a:gd name="T16" fmla="*/ 149 w 152"/>
              <a:gd name="T17" fmla="*/ 132 h 152"/>
              <a:gd name="T18" fmla="*/ 152 w 152"/>
              <a:gd name="T19" fmla="*/ 140 h 152"/>
              <a:gd name="T20" fmla="*/ 141 w 152"/>
              <a:gd name="T21" fmla="*/ 152 h 152"/>
              <a:gd name="T22" fmla="*/ 65 w 152"/>
              <a:gd name="T23" fmla="*/ 23 h 152"/>
              <a:gd name="T24" fmla="*/ 24 w 152"/>
              <a:gd name="T25" fmla="*/ 64 h 152"/>
              <a:gd name="T26" fmla="*/ 65 w 152"/>
              <a:gd name="T27" fmla="*/ 105 h 152"/>
              <a:gd name="T28" fmla="*/ 106 w 152"/>
              <a:gd name="T29" fmla="*/ 64 h 152"/>
              <a:gd name="T30" fmla="*/ 65 w 152"/>
              <a:gd name="T31"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chemeClr val="bg1"/>
          </a:solidFill>
          <a:ln>
            <a:noFill/>
          </a:ln>
        </p:spPr>
        <p:txBody>
          <a:bodyPr vert="horz" wrap="square" lIns="121920" tIns="60960" rIns="121920" bIns="60960" numCol="1" anchor="t" anchorCtr="0" compatLnSpc="1"/>
          <a:lstStyle/>
          <a:p>
            <a:pPr algn="ctr" fontAlgn="base">
              <a:spcBef>
                <a:spcPct val="0"/>
              </a:spcBef>
              <a:spcAft>
                <a:spcPct val="0"/>
              </a:spcAft>
            </a:pPr>
            <a:endParaRPr lang="en-US" sz="3735">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TextBox 13"/>
          <p:cNvSpPr txBox="1"/>
          <p:nvPr/>
        </p:nvSpPr>
        <p:spPr>
          <a:xfrm>
            <a:off x="998285" y="3721230"/>
            <a:ext cx="2338080"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rPr>
              <a:t>关键词</a:t>
            </a:r>
            <a:endParaRPr lang="en-US" sz="1600" b="1"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13"/>
          <p:cNvSpPr txBox="1"/>
          <p:nvPr/>
        </p:nvSpPr>
        <p:spPr>
          <a:xfrm>
            <a:off x="1548466" y="4070635"/>
            <a:ext cx="1384263" cy="600164"/>
          </a:xfrm>
          <a:prstGeom prst="rect">
            <a:avLst/>
          </a:prstGeom>
          <a:noFill/>
        </p:spPr>
        <p:txBody>
          <a:bodyPr wrap="square" lIns="0" tIns="0" rIns="0" bIns="0" rtlCol="0" anchor="t" anchorCtr="0">
            <a:spAutoFit/>
          </a:bodyPr>
          <a:lstStyle/>
          <a:p>
            <a:pPr lvl="0">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点击添加内容</a:t>
            </a:r>
            <a:endPar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endParaRPr>
          </a:p>
          <a:p>
            <a:pPr lvl="0">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点击添加内容</a:t>
            </a:r>
            <a:endPar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endParaRPr>
          </a:p>
          <a:p>
            <a:pPr lvl="0">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点击添加内容</a:t>
            </a:r>
            <a:endPar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0" name="TextBox 13"/>
          <p:cNvSpPr txBox="1"/>
          <p:nvPr/>
        </p:nvSpPr>
        <p:spPr>
          <a:xfrm>
            <a:off x="3574715" y="3721230"/>
            <a:ext cx="2338080"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rPr>
              <a:t>关键词</a:t>
            </a:r>
            <a:endParaRPr lang="en-US" sz="1600" b="1"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13"/>
          <p:cNvSpPr txBox="1"/>
          <p:nvPr/>
        </p:nvSpPr>
        <p:spPr>
          <a:xfrm>
            <a:off x="4124896" y="4070635"/>
            <a:ext cx="1384263" cy="600164"/>
          </a:xfrm>
          <a:prstGeom prst="rect">
            <a:avLst/>
          </a:prstGeom>
          <a:noFill/>
        </p:spPr>
        <p:txBody>
          <a:bodyPr wrap="square" lIns="0" tIns="0" rIns="0" bIns="0" rtlCol="0" anchor="t" anchorCtr="0">
            <a:spAutoFit/>
          </a:bodyPr>
          <a:lstStyle/>
          <a:p>
            <a:pPr lvl="0">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点击添加内容</a:t>
            </a:r>
            <a:endPar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endParaRPr>
          </a:p>
          <a:p>
            <a:pPr lvl="0">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点击添加内容</a:t>
            </a:r>
            <a:endPar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endParaRPr>
          </a:p>
          <a:p>
            <a:pPr lvl="0">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点击添加内容</a:t>
            </a:r>
            <a:endPar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TextBox 13"/>
          <p:cNvSpPr txBox="1"/>
          <p:nvPr/>
        </p:nvSpPr>
        <p:spPr>
          <a:xfrm>
            <a:off x="6197931" y="3721230"/>
            <a:ext cx="2338080"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rPr>
              <a:t>关键词</a:t>
            </a:r>
            <a:endParaRPr lang="en-US" sz="1600" b="1"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3"/>
          <p:cNvSpPr txBox="1"/>
          <p:nvPr/>
        </p:nvSpPr>
        <p:spPr>
          <a:xfrm>
            <a:off x="6748112" y="4070635"/>
            <a:ext cx="1384263" cy="600164"/>
          </a:xfrm>
          <a:prstGeom prst="rect">
            <a:avLst/>
          </a:prstGeom>
          <a:noFill/>
        </p:spPr>
        <p:txBody>
          <a:bodyPr wrap="square" lIns="0" tIns="0" rIns="0" bIns="0" rtlCol="0" anchor="t" anchorCtr="0">
            <a:spAutoFit/>
          </a:bodyPr>
          <a:lstStyle/>
          <a:p>
            <a:pPr lvl="0">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点击添加内容</a:t>
            </a:r>
            <a:endPar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endParaRPr>
          </a:p>
          <a:p>
            <a:pPr lvl="0">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点击添加内容</a:t>
            </a:r>
            <a:endPar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endParaRPr>
          </a:p>
          <a:p>
            <a:pPr lvl="0">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点击添加内容</a:t>
            </a:r>
            <a:endPar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4" name="TextBox 13"/>
          <p:cNvSpPr txBox="1"/>
          <p:nvPr/>
        </p:nvSpPr>
        <p:spPr>
          <a:xfrm>
            <a:off x="8789054" y="3721230"/>
            <a:ext cx="2338080"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rPr>
              <a:t>关键词</a:t>
            </a:r>
            <a:endParaRPr lang="en-US" sz="1600" b="1"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13"/>
          <p:cNvSpPr txBox="1"/>
          <p:nvPr/>
        </p:nvSpPr>
        <p:spPr>
          <a:xfrm>
            <a:off x="9339235" y="4070635"/>
            <a:ext cx="1384263" cy="600164"/>
          </a:xfrm>
          <a:prstGeom prst="rect">
            <a:avLst/>
          </a:prstGeom>
          <a:noFill/>
        </p:spPr>
        <p:txBody>
          <a:bodyPr wrap="square" lIns="0" tIns="0" rIns="0" bIns="0" rtlCol="0" anchor="t" anchorCtr="0">
            <a:spAutoFit/>
          </a:bodyPr>
          <a:lstStyle/>
          <a:p>
            <a:pPr lvl="0">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点击添加内容</a:t>
            </a:r>
            <a:endPar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endParaRPr>
          </a:p>
          <a:p>
            <a:pPr lvl="0">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点击添加内容</a:t>
            </a:r>
            <a:endPar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endParaRPr>
          </a:p>
          <a:p>
            <a:pPr lvl="0">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点击添加内容</a:t>
            </a:r>
            <a:endPar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27" name="图片 26"/>
          <p:cNvPicPr>
            <a:picLocks noChangeAspect="1"/>
          </p:cNvPicPr>
          <p:nvPr/>
        </p:nvPicPr>
        <p:blipFill>
          <a:blip r:embed="rId1"/>
          <a:stretch>
            <a:fillRect/>
          </a:stretch>
        </p:blipFill>
        <p:spPr>
          <a:xfrm flipH="1">
            <a:off x="0" y="0"/>
            <a:ext cx="2353519" cy="3335224"/>
          </a:xfrm>
          <a:prstGeom prst="rect">
            <a:avLst/>
          </a:prstGeom>
        </p:spPr>
      </p:pic>
      <p:pic>
        <p:nvPicPr>
          <p:cNvPr id="28" name="图片 27"/>
          <p:cNvPicPr>
            <a:picLocks noChangeAspect="1"/>
          </p:cNvPicPr>
          <p:nvPr/>
        </p:nvPicPr>
        <p:blipFill>
          <a:blip r:embed="rId2"/>
          <a:stretch>
            <a:fillRect/>
          </a:stretch>
        </p:blipFill>
        <p:spPr>
          <a:xfrm>
            <a:off x="2119403" y="89165"/>
            <a:ext cx="1896020" cy="646232"/>
          </a:xfrm>
          <a:prstGeom prst="rect">
            <a:avLst/>
          </a:prstGeom>
        </p:spPr>
      </p:pic>
      <p:pic>
        <p:nvPicPr>
          <p:cNvPr id="29" name="Picture 4" descr="D:\Personal\Desktop\Nipic_20991718_2015061718062321214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a:off x="11351419" y="0"/>
            <a:ext cx="865187"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advTm="3045">
        <p:fade/>
      </p:transition>
    </mc:Choice>
    <mc:Fallback>
      <p:transition spd="med" advTm="304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childTnLst>
                          </p:cTn>
                        </p:par>
                        <p:par>
                          <p:cTn id="49" fill="hold">
                            <p:stCondLst>
                              <p:cond delay="1500"/>
                            </p:stCondLst>
                            <p:childTnLst>
                              <p:par>
                                <p:cTn id="50" presetID="10" presetClass="entr" presetSubtype="0"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500"/>
                                        <p:tgtEl>
                                          <p:spTgt spid="2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1" grpId="0" animBg="1"/>
      <p:bldP spid="12" grpId="0" animBg="1"/>
      <p:bldP spid="13" grpId="0" animBg="1"/>
      <p:bldP spid="14" grpId="0" animBg="1"/>
      <p:bldP spid="16" grpId="0" animBg="1"/>
      <p:bldP spid="17" grpId="0" animBg="1"/>
      <p:bldP spid="18" grpId="0"/>
      <p:bldP spid="19" grpId="0"/>
      <p:bldP spid="20" grpId="0"/>
      <p:bldP spid="21" grpId="0"/>
      <p:bldP spid="22" grpId="0"/>
      <p:bldP spid="23" grpId="0"/>
      <p:bldP spid="24"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7"/>
          <p:cNvSpPr>
            <a:spLocks noEditPoints="1"/>
          </p:cNvSpPr>
          <p:nvPr/>
        </p:nvSpPr>
        <p:spPr bwMode="auto">
          <a:xfrm>
            <a:off x="6506193" y="-661496"/>
            <a:ext cx="8360182" cy="8370946"/>
          </a:xfrm>
          <a:custGeom>
            <a:avLst/>
            <a:gdLst>
              <a:gd name="T0" fmla="*/ 684 w 746"/>
              <a:gd name="T1" fmla="*/ 513 h 748"/>
              <a:gd name="T2" fmla="*/ 632 w 746"/>
              <a:gd name="T3" fmla="*/ 496 h 748"/>
              <a:gd name="T4" fmla="*/ 691 w 746"/>
              <a:gd name="T5" fmla="*/ 539 h 748"/>
              <a:gd name="T6" fmla="*/ 725 w 746"/>
              <a:gd name="T7" fmla="*/ 418 h 748"/>
              <a:gd name="T8" fmla="*/ 685 w 746"/>
              <a:gd name="T9" fmla="*/ 435 h 748"/>
              <a:gd name="T10" fmla="*/ 684 w 746"/>
              <a:gd name="T11" fmla="*/ 452 h 748"/>
              <a:gd name="T12" fmla="*/ 431 w 746"/>
              <a:gd name="T13" fmla="*/ 617 h 748"/>
              <a:gd name="T14" fmla="*/ 479 w 746"/>
              <a:gd name="T15" fmla="*/ 673 h 748"/>
              <a:gd name="T16" fmla="*/ 489 w 746"/>
              <a:gd name="T17" fmla="*/ 689 h 748"/>
              <a:gd name="T18" fmla="*/ 433 w 746"/>
              <a:gd name="T19" fmla="*/ 636 h 748"/>
              <a:gd name="T20" fmla="*/ 566 w 746"/>
              <a:gd name="T21" fmla="*/ 674 h 748"/>
              <a:gd name="T22" fmla="*/ 519 w 746"/>
              <a:gd name="T23" fmla="*/ 629 h 748"/>
              <a:gd name="T24" fmla="*/ 549 w 746"/>
              <a:gd name="T25" fmla="*/ 681 h 748"/>
              <a:gd name="T26" fmla="*/ 206 w 746"/>
              <a:gd name="T27" fmla="*/ 707 h 748"/>
              <a:gd name="T28" fmla="*/ 271 w 746"/>
              <a:gd name="T29" fmla="*/ 657 h 748"/>
              <a:gd name="T30" fmla="*/ 274 w 746"/>
              <a:gd name="T31" fmla="*/ 699 h 748"/>
              <a:gd name="T32" fmla="*/ 383 w 746"/>
              <a:gd name="T33" fmla="*/ 638 h 748"/>
              <a:gd name="T34" fmla="*/ 330 w 746"/>
              <a:gd name="T35" fmla="*/ 708 h 748"/>
              <a:gd name="T36" fmla="*/ 352 w 746"/>
              <a:gd name="T37" fmla="*/ 675 h 748"/>
              <a:gd name="T38" fmla="*/ 408 w 746"/>
              <a:gd name="T39" fmla="*/ 726 h 748"/>
              <a:gd name="T40" fmla="*/ 102 w 746"/>
              <a:gd name="T41" fmla="*/ 546 h 748"/>
              <a:gd name="T42" fmla="*/ 125 w 746"/>
              <a:gd name="T43" fmla="*/ 518 h 748"/>
              <a:gd name="T44" fmla="*/ 45 w 746"/>
              <a:gd name="T45" fmla="*/ 516 h 748"/>
              <a:gd name="T46" fmla="*/ 157 w 746"/>
              <a:gd name="T47" fmla="*/ 657 h 748"/>
              <a:gd name="T48" fmla="*/ 172 w 746"/>
              <a:gd name="T49" fmla="*/ 604 h 748"/>
              <a:gd name="T50" fmla="*/ 148 w 746"/>
              <a:gd name="T51" fmla="*/ 603 h 748"/>
              <a:gd name="T52" fmla="*/ 129 w 746"/>
              <a:gd name="T53" fmla="*/ 426 h 748"/>
              <a:gd name="T54" fmla="*/ 58 w 746"/>
              <a:gd name="T55" fmla="*/ 316 h 748"/>
              <a:gd name="T56" fmla="*/ 64 w 746"/>
              <a:gd name="T57" fmla="*/ 301 h 748"/>
              <a:gd name="T58" fmla="*/ 35 w 746"/>
              <a:gd name="T59" fmla="*/ 268 h 748"/>
              <a:gd name="T60" fmla="*/ 16 w 746"/>
              <a:gd name="T61" fmla="*/ 393 h 748"/>
              <a:gd name="T62" fmla="*/ 87 w 746"/>
              <a:gd name="T63" fmla="*/ 379 h 748"/>
              <a:gd name="T64" fmla="*/ 33 w 746"/>
              <a:gd name="T65" fmla="*/ 372 h 748"/>
              <a:gd name="T66" fmla="*/ 239 w 746"/>
              <a:gd name="T67" fmla="*/ 141 h 748"/>
              <a:gd name="T68" fmla="*/ 179 w 746"/>
              <a:gd name="T69" fmla="*/ 138 h 748"/>
              <a:gd name="T70" fmla="*/ 146 w 746"/>
              <a:gd name="T71" fmla="*/ 125 h 748"/>
              <a:gd name="T72" fmla="*/ 229 w 746"/>
              <a:gd name="T73" fmla="*/ 150 h 748"/>
              <a:gd name="T74" fmla="*/ 92 w 746"/>
              <a:gd name="T75" fmla="*/ 158 h 748"/>
              <a:gd name="T76" fmla="*/ 139 w 746"/>
              <a:gd name="T77" fmla="*/ 184 h 748"/>
              <a:gd name="T78" fmla="*/ 75 w 746"/>
              <a:gd name="T79" fmla="*/ 150 h 748"/>
              <a:gd name="T80" fmla="*/ 337 w 746"/>
              <a:gd name="T81" fmla="*/ 21 h 748"/>
              <a:gd name="T82" fmla="*/ 342 w 746"/>
              <a:gd name="T83" fmla="*/ 81 h 748"/>
              <a:gd name="T84" fmla="*/ 355 w 746"/>
              <a:gd name="T85" fmla="*/ 17 h 748"/>
              <a:gd name="T86" fmla="*/ 269 w 746"/>
              <a:gd name="T87" fmla="*/ 126 h 748"/>
              <a:gd name="T88" fmla="*/ 284 w 746"/>
              <a:gd name="T89" fmla="*/ 49 h 748"/>
              <a:gd name="T90" fmla="*/ 285 w 746"/>
              <a:gd name="T91" fmla="*/ 68 h 748"/>
              <a:gd name="T92" fmla="*/ 450 w 746"/>
              <a:gd name="T93" fmla="*/ 135 h 748"/>
              <a:gd name="T94" fmla="*/ 581 w 746"/>
              <a:gd name="T95" fmla="*/ 129 h 748"/>
              <a:gd name="T96" fmla="*/ 591 w 746"/>
              <a:gd name="T97" fmla="*/ 142 h 748"/>
              <a:gd name="T98" fmla="*/ 633 w 746"/>
              <a:gd name="T99" fmla="*/ 133 h 748"/>
              <a:gd name="T100" fmla="*/ 535 w 746"/>
              <a:gd name="T101" fmla="*/ 54 h 748"/>
              <a:gd name="T102" fmla="*/ 512 w 746"/>
              <a:gd name="T103" fmla="*/ 123 h 748"/>
              <a:gd name="T104" fmla="*/ 545 w 746"/>
              <a:gd name="T105" fmla="*/ 80 h 748"/>
              <a:gd name="T106" fmla="*/ 728 w 746"/>
              <a:gd name="T107" fmla="*/ 374 h 748"/>
              <a:gd name="T108" fmla="*/ 672 w 746"/>
              <a:gd name="T109" fmla="*/ 323 h 748"/>
              <a:gd name="T110" fmla="*/ 702 w 746"/>
              <a:gd name="T111" fmla="*/ 298 h 748"/>
              <a:gd name="T112" fmla="*/ 638 w 746"/>
              <a:gd name="T113" fmla="*/ 358 h 748"/>
              <a:gd name="T114" fmla="*/ 688 w 746"/>
              <a:gd name="T115" fmla="*/ 244 h 748"/>
              <a:gd name="T116" fmla="*/ 646 w 746"/>
              <a:gd name="T117" fmla="*/ 244 h 748"/>
              <a:gd name="T118" fmla="*/ 689 w 746"/>
              <a:gd name="T119" fmla="*/ 175 h 748"/>
              <a:gd name="T120" fmla="*/ 373 w 746"/>
              <a:gd name="T121" fmla="*/ 577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6" h="748">
                <a:moveTo>
                  <a:pt x="726" y="401"/>
                </a:moveTo>
                <a:cubicBezTo>
                  <a:pt x="641" y="394"/>
                  <a:pt x="641" y="394"/>
                  <a:pt x="641" y="394"/>
                </a:cubicBezTo>
                <a:cubicBezTo>
                  <a:pt x="631" y="394"/>
                  <a:pt x="623" y="400"/>
                  <a:pt x="621" y="408"/>
                </a:cubicBezTo>
                <a:cubicBezTo>
                  <a:pt x="615" y="449"/>
                  <a:pt x="600" y="489"/>
                  <a:pt x="574" y="522"/>
                </a:cubicBezTo>
                <a:cubicBezTo>
                  <a:pt x="569" y="529"/>
                  <a:pt x="572" y="540"/>
                  <a:pt x="579" y="546"/>
                </a:cubicBezTo>
                <a:cubicBezTo>
                  <a:pt x="645" y="601"/>
                  <a:pt x="645" y="601"/>
                  <a:pt x="645" y="601"/>
                </a:cubicBezTo>
                <a:cubicBezTo>
                  <a:pt x="653" y="608"/>
                  <a:pt x="665" y="606"/>
                  <a:pt x="673" y="596"/>
                </a:cubicBezTo>
                <a:cubicBezTo>
                  <a:pt x="685" y="580"/>
                  <a:pt x="695" y="563"/>
                  <a:pt x="704" y="546"/>
                </a:cubicBezTo>
                <a:cubicBezTo>
                  <a:pt x="709" y="535"/>
                  <a:pt x="706" y="523"/>
                  <a:pt x="697" y="518"/>
                </a:cubicBezTo>
                <a:cubicBezTo>
                  <a:pt x="684" y="513"/>
                  <a:pt x="684" y="513"/>
                  <a:pt x="684" y="513"/>
                </a:cubicBezTo>
                <a:cubicBezTo>
                  <a:pt x="674" y="509"/>
                  <a:pt x="663" y="513"/>
                  <a:pt x="658" y="522"/>
                </a:cubicBezTo>
                <a:cubicBezTo>
                  <a:pt x="657" y="526"/>
                  <a:pt x="654" y="530"/>
                  <a:pt x="652" y="534"/>
                </a:cubicBezTo>
                <a:cubicBezTo>
                  <a:pt x="652" y="535"/>
                  <a:pt x="651" y="535"/>
                  <a:pt x="650" y="535"/>
                </a:cubicBezTo>
                <a:cubicBezTo>
                  <a:pt x="649" y="536"/>
                  <a:pt x="648" y="536"/>
                  <a:pt x="647" y="535"/>
                </a:cubicBezTo>
                <a:cubicBezTo>
                  <a:pt x="636" y="529"/>
                  <a:pt x="636" y="529"/>
                  <a:pt x="636" y="529"/>
                </a:cubicBezTo>
                <a:cubicBezTo>
                  <a:pt x="635" y="528"/>
                  <a:pt x="635" y="527"/>
                  <a:pt x="634" y="526"/>
                </a:cubicBezTo>
                <a:cubicBezTo>
                  <a:pt x="634" y="525"/>
                  <a:pt x="634" y="525"/>
                  <a:pt x="635" y="524"/>
                </a:cubicBezTo>
                <a:cubicBezTo>
                  <a:pt x="639" y="517"/>
                  <a:pt x="642" y="510"/>
                  <a:pt x="646" y="503"/>
                </a:cubicBezTo>
                <a:cubicBezTo>
                  <a:pt x="648" y="499"/>
                  <a:pt x="646" y="495"/>
                  <a:pt x="642" y="493"/>
                </a:cubicBezTo>
                <a:cubicBezTo>
                  <a:pt x="638" y="491"/>
                  <a:pt x="634" y="493"/>
                  <a:pt x="632" y="496"/>
                </a:cubicBezTo>
                <a:cubicBezTo>
                  <a:pt x="629" y="503"/>
                  <a:pt x="626" y="510"/>
                  <a:pt x="622" y="516"/>
                </a:cubicBezTo>
                <a:cubicBezTo>
                  <a:pt x="617" y="524"/>
                  <a:pt x="620" y="535"/>
                  <a:pt x="629" y="541"/>
                </a:cubicBezTo>
                <a:cubicBezTo>
                  <a:pt x="639" y="548"/>
                  <a:pt x="639" y="548"/>
                  <a:pt x="639" y="548"/>
                </a:cubicBezTo>
                <a:cubicBezTo>
                  <a:pt x="648" y="554"/>
                  <a:pt x="659" y="551"/>
                  <a:pt x="665" y="541"/>
                </a:cubicBezTo>
                <a:cubicBezTo>
                  <a:pt x="667" y="537"/>
                  <a:pt x="670" y="533"/>
                  <a:pt x="672" y="529"/>
                </a:cubicBezTo>
                <a:cubicBezTo>
                  <a:pt x="672" y="528"/>
                  <a:pt x="673" y="528"/>
                  <a:pt x="674" y="527"/>
                </a:cubicBezTo>
                <a:cubicBezTo>
                  <a:pt x="675" y="527"/>
                  <a:pt x="676" y="527"/>
                  <a:pt x="677" y="527"/>
                </a:cubicBezTo>
                <a:cubicBezTo>
                  <a:pt x="689" y="534"/>
                  <a:pt x="689" y="534"/>
                  <a:pt x="689" y="534"/>
                </a:cubicBezTo>
                <a:cubicBezTo>
                  <a:pt x="690" y="534"/>
                  <a:pt x="691" y="535"/>
                  <a:pt x="691" y="536"/>
                </a:cubicBezTo>
                <a:cubicBezTo>
                  <a:pt x="691" y="537"/>
                  <a:pt x="691" y="538"/>
                  <a:pt x="691" y="539"/>
                </a:cubicBezTo>
                <a:cubicBezTo>
                  <a:pt x="682" y="556"/>
                  <a:pt x="672" y="572"/>
                  <a:pt x="661" y="587"/>
                </a:cubicBezTo>
                <a:cubicBezTo>
                  <a:pt x="660" y="588"/>
                  <a:pt x="659" y="588"/>
                  <a:pt x="658" y="589"/>
                </a:cubicBezTo>
                <a:cubicBezTo>
                  <a:pt x="657" y="589"/>
                  <a:pt x="656" y="589"/>
                  <a:pt x="655" y="588"/>
                </a:cubicBezTo>
                <a:cubicBezTo>
                  <a:pt x="587" y="536"/>
                  <a:pt x="587" y="536"/>
                  <a:pt x="587" y="536"/>
                </a:cubicBezTo>
                <a:cubicBezTo>
                  <a:pt x="586" y="536"/>
                  <a:pt x="586" y="535"/>
                  <a:pt x="586" y="534"/>
                </a:cubicBezTo>
                <a:cubicBezTo>
                  <a:pt x="585" y="533"/>
                  <a:pt x="586" y="532"/>
                  <a:pt x="586" y="531"/>
                </a:cubicBezTo>
                <a:cubicBezTo>
                  <a:pt x="613" y="496"/>
                  <a:pt x="630" y="454"/>
                  <a:pt x="636" y="410"/>
                </a:cubicBezTo>
                <a:cubicBezTo>
                  <a:pt x="636" y="409"/>
                  <a:pt x="636" y="408"/>
                  <a:pt x="637" y="408"/>
                </a:cubicBezTo>
                <a:cubicBezTo>
                  <a:pt x="638" y="407"/>
                  <a:pt x="639" y="407"/>
                  <a:pt x="640" y="407"/>
                </a:cubicBezTo>
                <a:cubicBezTo>
                  <a:pt x="725" y="418"/>
                  <a:pt x="725" y="418"/>
                  <a:pt x="725" y="418"/>
                </a:cubicBezTo>
                <a:cubicBezTo>
                  <a:pt x="726" y="418"/>
                  <a:pt x="727" y="418"/>
                  <a:pt x="727" y="419"/>
                </a:cubicBezTo>
                <a:cubicBezTo>
                  <a:pt x="728" y="420"/>
                  <a:pt x="728" y="421"/>
                  <a:pt x="728" y="422"/>
                </a:cubicBezTo>
                <a:cubicBezTo>
                  <a:pt x="726" y="441"/>
                  <a:pt x="721" y="459"/>
                  <a:pt x="716" y="477"/>
                </a:cubicBezTo>
                <a:cubicBezTo>
                  <a:pt x="716" y="479"/>
                  <a:pt x="715" y="479"/>
                  <a:pt x="714" y="480"/>
                </a:cubicBezTo>
                <a:cubicBezTo>
                  <a:pt x="713" y="481"/>
                  <a:pt x="712" y="481"/>
                  <a:pt x="711" y="480"/>
                </a:cubicBezTo>
                <a:cubicBezTo>
                  <a:pt x="698" y="476"/>
                  <a:pt x="698" y="476"/>
                  <a:pt x="698" y="476"/>
                </a:cubicBezTo>
                <a:cubicBezTo>
                  <a:pt x="697" y="476"/>
                  <a:pt x="696" y="475"/>
                  <a:pt x="696" y="474"/>
                </a:cubicBezTo>
                <a:cubicBezTo>
                  <a:pt x="695" y="473"/>
                  <a:pt x="695" y="472"/>
                  <a:pt x="695" y="471"/>
                </a:cubicBezTo>
                <a:cubicBezTo>
                  <a:pt x="699" y="458"/>
                  <a:pt x="699" y="458"/>
                  <a:pt x="699" y="458"/>
                </a:cubicBezTo>
                <a:cubicBezTo>
                  <a:pt x="702" y="447"/>
                  <a:pt x="696" y="437"/>
                  <a:pt x="685" y="435"/>
                </a:cubicBezTo>
                <a:cubicBezTo>
                  <a:pt x="673" y="433"/>
                  <a:pt x="673" y="433"/>
                  <a:pt x="673" y="433"/>
                </a:cubicBezTo>
                <a:cubicBezTo>
                  <a:pt x="663" y="431"/>
                  <a:pt x="653" y="437"/>
                  <a:pt x="651" y="446"/>
                </a:cubicBezTo>
                <a:cubicBezTo>
                  <a:pt x="649" y="453"/>
                  <a:pt x="647" y="460"/>
                  <a:pt x="644" y="467"/>
                </a:cubicBezTo>
                <a:cubicBezTo>
                  <a:pt x="643" y="470"/>
                  <a:pt x="645" y="474"/>
                  <a:pt x="649" y="476"/>
                </a:cubicBezTo>
                <a:cubicBezTo>
                  <a:pt x="653" y="477"/>
                  <a:pt x="657" y="475"/>
                  <a:pt x="659" y="471"/>
                </a:cubicBezTo>
                <a:cubicBezTo>
                  <a:pt x="661" y="464"/>
                  <a:pt x="663" y="457"/>
                  <a:pt x="665" y="449"/>
                </a:cubicBezTo>
                <a:cubicBezTo>
                  <a:pt x="665" y="448"/>
                  <a:pt x="666" y="448"/>
                  <a:pt x="667" y="447"/>
                </a:cubicBezTo>
                <a:cubicBezTo>
                  <a:pt x="668" y="447"/>
                  <a:pt x="669" y="447"/>
                  <a:pt x="670" y="447"/>
                </a:cubicBezTo>
                <a:cubicBezTo>
                  <a:pt x="682" y="450"/>
                  <a:pt x="682" y="450"/>
                  <a:pt x="682" y="450"/>
                </a:cubicBezTo>
                <a:cubicBezTo>
                  <a:pt x="683" y="450"/>
                  <a:pt x="683" y="451"/>
                  <a:pt x="684" y="452"/>
                </a:cubicBezTo>
                <a:cubicBezTo>
                  <a:pt x="684" y="452"/>
                  <a:pt x="685" y="453"/>
                  <a:pt x="684" y="454"/>
                </a:cubicBezTo>
                <a:cubicBezTo>
                  <a:pt x="681" y="467"/>
                  <a:pt x="681" y="467"/>
                  <a:pt x="681" y="467"/>
                </a:cubicBezTo>
                <a:cubicBezTo>
                  <a:pt x="678" y="477"/>
                  <a:pt x="683" y="488"/>
                  <a:pt x="692" y="492"/>
                </a:cubicBezTo>
                <a:cubicBezTo>
                  <a:pt x="706" y="496"/>
                  <a:pt x="706" y="496"/>
                  <a:pt x="706" y="496"/>
                </a:cubicBezTo>
                <a:cubicBezTo>
                  <a:pt x="715" y="500"/>
                  <a:pt x="727" y="494"/>
                  <a:pt x="730" y="482"/>
                </a:cubicBezTo>
                <a:cubicBezTo>
                  <a:pt x="736" y="463"/>
                  <a:pt x="740" y="444"/>
                  <a:pt x="743" y="424"/>
                </a:cubicBezTo>
                <a:cubicBezTo>
                  <a:pt x="745" y="412"/>
                  <a:pt x="737" y="402"/>
                  <a:pt x="726" y="401"/>
                </a:cubicBezTo>
                <a:close/>
                <a:moveTo>
                  <a:pt x="565" y="562"/>
                </a:moveTo>
                <a:cubicBezTo>
                  <a:pt x="558" y="555"/>
                  <a:pt x="547" y="554"/>
                  <a:pt x="541" y="559"/>
                </a:cubicBezTo>
                <a:cubicBezTo>
                  <a:pt x="510" y="587"/>
                  <a:pt x="472" y="607"/>
                  <a:pt x="431" y="617"/>
                </a:cubicBezTo>
                <a:cubicBezTo>
                  <a:pt x="424" y="619"/>
                  <a:pt x="418" y="628"/>
                  <a:pt x="420" y="638"/>
                </a:cubicBezTo>
                <a:cubicBezTo>
                  <a:pt x="435" y="722"/>
                  <a:pt x="435" y="722"/>
                  <a:pt x="435" y="722"/>
                </a:cubicBezTo>
                <a:cubicBezTo>
                  <a:pt x="436" y="733"/>
                  <a:pt x="448" y="740"/>
                  <a:pt x="460" y="736"/>
                </a:cubicBezTo>
                <a:cubicBezTo>
                  <a:pt x="479" y="732"/>
                  <a:pt x="497" y="726"/>
                  <a:pt x="516" y="719"/>
                </a:cubicBezTo>
                <a:cubicBezTo>
                  <a:pt x="527" y="714"/>
                  <a:pt x="532" y="701"/>
                  <a:pt x="528" y="692"/>
                </a:cubicBezTo>
                <a:cubicBezTo>
                  <a:pt x="522" y="680"/>
                  <a:pt x="522" y="680"/>
                  <a:pt x="522" y="680"/>
                </a:cubicBezTo>
                <a:cubicBezTo>
                  <a:pt x="517" y="670"/>
                  <a:pt x="506" y="667"/>
                  <a:pt x="496" y="671"/>
                </a:cubicBezTo>
                <a:cubicBezTo>
                  <a:pt x="484" y="675"/>
                  <a:pt x="484" y="675"/>
                  <a:pt x="484" y="675"/>
                </a:cubicBezTo>
                <a:cubicBezTo>
                  <a:pt x="483" y="676"/>
                  <a:pt x="482" y="676"/>
                  <a:pt x="481" y="675"/>
                </a:cubicBezTo>
                <a:cubicBezTo>
                  <a:pt x="480" y="675"/>
                  <a:pt x="479" y="674"/>
                  <a:pt x="479" y="673"/>
                </a:cubicBezTo>
                <a:cubicBezTo>
                  <a:pt x="475" y="662"/>
                  <a:pt x="475" y="662"/>
                  <a:pt x="475" y="662"/>
                </a:cubicBezTo>
                <a:cubicBezTo>
                  <a:pt x="475" y="661"/>
                  <a:pt x="475" y="660"/>
                  <a:pt x="475" y="659"/>
                </a:cubicBezTo>
                <a:cubicBezTo>
                  <a:pt x="476" y="658"/>
                  <a:pt x="476" y="657"/>
                  <a:pt x="477" y="657"/>
                </a:cubicBezTo>
                <a:cubicBezTo>
                  <a:pt x="485" y="654"/>
                  <a:pt x="492" y="651"/>
                  <a:pt x="499" y="648"/>
                </a:cubicBezTo>
                <a:cubicBezTo>
                  <a:pt x="503" y="646"/>
                  <a:pt x="504" y="641"/>
                  <a:pt x="502" y="638"/>
                </a:cubicBezTo>
                <a:cubicBezTo>
                  <a:pt x="501" y="634"/>
                  <a:pt x="496" y="632"/>
                  <a:pt x="493" y="634"/>
                </a:cubicBezTo>
                <a:cubicBezTo>
                  <a:pt x="486" y="638"/>
                  <a:pt x="479" y="640"/>
                  <a:pt x="472" y="643"/>
                </a:cubicBezTo>
                <a:cubicBezTo>
                  <a:pt x="463" y="646"/>
                  <a:pt x="458" y="657"/>
                  <a:pt x="461" y="666"/>
                </a:cubicBezTo>
                <a:cubicBezTo>
                  <a:pt x="465" y="678"/>
                  <a:pt x="465" y="678"/>
                  <a:pt x="465" y="678"/>
                </a:cubicBezTo>
                <a:cubicBezTo>
                  <a:pt x="468" y="688"/>
                  <a:pt x="479" y="693"/>
                  <a:pt x="489" y="689"/>
                </a:cubicBezTo>
                <a:cubicBezTo>
                  <a:pt x="502" y="685"/>
                  <a:pt x="502" y="685"/>
                  <a:pt x="502" y="685"/>
                </a:cubicBezTo>
                <a:cubicBezTo>
                  <a:pt x="503" y="684"/>
                  <a:pt x="504" y="684"/>
                  <a:pt x="505" y="685"/>
                </a:cubicBezTo>
                <a:cubicBezTo>
                  <a:pt x="506" y="685"/>
                  <a:pt x="507" y="686"/>
                  <a:pt x="507" y="687"/>
                </a:cubicBezTo>
                <a:cubicBezTo>
                  <a:pt x="513" y="700"/>
                  <a:pt x="513" y="700"/>
                  <a:pt x="513" y="700"/>
                </a:cubicBezTo>
                <a:cubicBezTo>
                  <a:pt x="513" y="701"/>
                  <a:pt x="513" y="702"/>
                  <a:pt x="512" y="703"/>
                </a:cubicBezTo>
                <a:cubicBezTo>
                  <a:pt x="512" y="704"/>
                  <a:pt x="511" y="704"/>
                  <a:pt x="510" y="705"/>
                </a:cubicBezTo>
                <a:cubicBezTo>
                  <a:pt x="492" y="712"/>
                  <a:pt x="475" y="718"/>
                  <a:pt x="456" y="722"/>
                </a:cubicBezTo>
                <a:cubicBezTo>
                  <a:pt x="455" y="722"/>
                  <a:pt x="454" y="722"/>
                  <a:pt x="453" y="722"/>
                </a:cubicBezTo>
                <a:cubicBezTo>
                  <a:pt x="452" y="721"/>
                  <a:pt x="452" y="720"/>
                  <a:pt x="451" y="719"/>
                </a:cubicBezTo>
                <a:cubicBezTo>
                  <a:pt x="433" y="636"/>
                  <a:pt x="433" y="636"/>
                  <a:pt x="433" y="636"/>
                </a:cubicBezTo>
                <a:cubicBezTo>
                  <a:pt x="432" y="635"/>
                  <a:pt x="433" y="634"/>
                  <a:pt x="433" y="633"/>
                </a:cubicBezTo>
                <a:cubicBezTo>
                  <a:pt x="433" y="632"/>
                  <a:pt x="434" y="632"/>
                  <a:pt x="435" y="631"/>
                </a:cubicBezTo>
                <a:cubicBezTo>
                  <a:pt x="478" y="621"/>
                  <a:pt x="518" y="600"/>
                  <a:pt x="551" y="570"/>
                </a:cubicBezTo>
                <a:cubicBezTo>
                  <a:pt x="552" y="569"/>
                  <a:pt x="553" y="569"/>
                  <a:pt x="553" y="569"/>
                </a:cubicBezTo>
                <a:cubicBezTo>
                  <a:pt x="554" y="569"/>
                  <a:pt x="555" y="570"/>
                  <a:pt x="556" y="571"/>
                </a:cubicBezTo>
                <a:cubicBezTo>
                  <a:pt x="614" y="633"/>
                  <a:pt x="614" y="633"/>
                  <a:pt x="614" y="633"/>
                </a:cubicBezTo>
                <a:cubicBezTo>
                  <a:pt x="615" y="634"/>
                  <a:pt x="615" y="635"/>
                  <a:pt x="615" y="636"/>
                </a:cubicBezTo>
                <a:cubicBezTo>
                  <a:pt x="615" y="637"/>
                  <a:pt x="614" y="638"/>
                  <a:pt x="613" y="639"/>
                </a:cubicBezTo>
                <a:cubicBezTo>
                  <a:pt x="600" y="652"/>
                  <a:pt x="585" y="663"/>
                  <a:pt x="569" y="673"/>
                </a:cubicBezTo>
                <a:cubicBezTo>
                  <a:pt x="568" y="674"/>
                  <a:pt x="567" y="674"/>
                  <a:pt x="566" y="674"/>
                </a:cubicBezTo>
                <a:cubicBezTo>
                  <a:pt x="565" y="674"/>
                  <a:pt x="564" y="673"/>
                  <a:pt x="563" y="673"/>
                </a:cubicBezTo>
                <a:cubicBezTo>
                  <a:pt x="556" y="661"/>
                  <a:pt x="556" y="661"/>
                  <a:pt x="556" y="661"/>
                </a:cubicBezTo>
                <a:cubicBezTo>
                  <a:pt x="555" y="660"/>
                  <a:pt x="555" y="659"/>
                  <a:pt x="555" y="658"/>
                </a:cubicBezTo>
                <a:cubicBezTo>
                  <a:pt x="556" y="657"/>
                  <a:pt x="556" y="656"/>
                  <a:pt x="557" y="655"/>
                </a:cubicBezTo>
                <a:cubicBezTo>
                  <a:pt x="561" y="653"/>
                  <a:pt x="565" y="650"/>
                  <a:pt x="568" y="648"/>
                </a:cubicBezTo>
                <a:cubicBezTo>
                  <a:pt x="577" y="641"/>
                  <a:pt x="579" y="629"/>
                  <a:pt x="573" y="621"/>
                </a:cubicBezTo>
                <a:cubicBezTo>
                  <a:pt x="565" y="611"/>
                  <a:pt x="565" y="611"/>
                  <a:pt x="565" y="611"/>
                </a:cubicBezTo>
                <a:cubicBezTo>
                  <a:pt x="558" y="603"/>
                  <a:pt x="547" y="602"/>
                  <a:pt x="539" y="607"/>
                </a:cubicBezTo>
                <a:cubicBezTo>
                  <a:pt x="534" y="612"/>
                  <a:pt x="527" y="615"/>
                  <a:pt x="521" y="619"/>
                </a:cubicBezTo>
                <a:cubicBezTo>
                  <a:pt x="518" y="621"/>
                  <a:pt x="517" y="626"/>
                  <a:pt x="519" y="629"/>
                </a:cubicBezTo>
                <a:cubicBezTo>
                  <a:pt x="521" y="633"/>
                  <a:pt x="525" y="634"/>
                  <a:pt x="529" y="632"/>
                </a:cubicBezTo>
                <a:cubicBezTo>
                  <a:pt x="535" y="628"/>
                  <a:pt x="542" y="624"/>
                  <a:pt x="548" y="619"/>
                </a:cubicBezTo>
                <a:cubicBezTo>
                  <a:pt x="549" y="619"/>
                  <a:pt x="550" y="619"/>
                  <a:pt x="551" y="619"/>
                </a:cubicBezTo>
                <a:cubicBezTo>
                  <a:pt x="552" y="619"/>
                  <a:pt x="553" y="619"/>
                  <a:pt x="553" y="620"/>
                </a:cubicBezTo>
                <a:cubicBezTo>
                  <a:pt x="561" y="630"/>
                  <a:pt x="561" y="630"/>
                  <a:pt x="561" y="630"/>
                </a:cubicBezTo>
                <a:cubicBezTo>
                  <a:pt x="561" y="631"/>
                  <a:pt x="561" y="632"/>
                  <a:pt x="561" y="633"/>
                </a:cubicBezTo>
                <a:cubicBezTo>
                  <a:pt x="561" y="634"/>
                  <a:pt x="560" y="635"/>
                  <a:pt x="560" y="636"/>
                </a:cubicBezTo>
                <a:cubicBezTo>
                  <a:pt x="556" y="638"/>
                  <a:pt x="553" y="641"/>
                  <a:pt x="549" y="643"/>
                </a:cubicBezTo>
                <a:cubicBezTo>
                  <a:pt x="540" y="648"/>
                  <a:pt x="537" y="660"/>
                  <a:pt x="542" y="669"/>
                </a:cubicBezTo>
                <a:cubicBezTo>
                  <a:pt x="549" y="681"/>
                  <a:pt x="549" y="681"/>
                  <a:pt x="549" y="681"/>
                </a:cubicBezTo>
                <a:cubicBezTo>
                  <a:pt x="554" y="690"/>
                  <a:pt x="567" y="692"/>
                  <a:pt x="577" y="686"/>
                </a:cubicBezTo>
                <a:cubicBezTo>
                  <a:pt x="593" y="675"/>
                  <a:pt x="609" y="664"/>
                  <a:pt x="624" y="650"/>
                </a:cubicBezTo>
                <a:cubicBezTo>
                  <a:pt x="633" y="642"/>
                  <a:pt x="634" y="629"/>
                  <a:pt x="626" y="622"/>
                </a:cubicBezTo>
                <a:lnTo>
                  <a:pt x="565" y="562"/>
                </a:lnTo>
                <a:close/>
                <a:moveTo>
                  <a:pt x="400" y="641"/>
                </a:moveTo>
                <a:cubicBezTo>
                  <a:pt x="398" y="631"/>
                  <a:pt x="391" y="623"/>
                  <a:pt x="383" y="623"/>
                </a:cubicBezTo>
                <a:cubicBezTo>
                  <a:pt x="341" y="626"/>
                  <a:pt x="299" y="616"/>
                  <a:pt x="262" y="597"/>
                </a:cubicBezTo>
                <a:cubicBezTo>
                  <a:pt x="254" y="594"/>
                  <a:pt x="244" y="598"/>
                  <a:pt x="239" y="606"/>
                </a:cubicBezTo>
                <a:cubicBezTo>
                  <a:pt x="196" y="680"/>
                  <a:pt x="196" y="680"/>
                  <a:pt x="196" y="680"/>
                </a:cubicBezTo>
                <a:cubicBezTo>
                  <a:pt x="191" y="689"/>
                  <a:pt x="195" y="702"/>
                  <a:pt x="206" y="707"/>
                </a:cubicBezTo>
                <a:cubicBezTo>
                  <a:pt x="224" y="716"/>
                  <a:pt x="242" y="723"/>
                  <a:pt x="261" y="729"/>
                </a:cubicBezTo>
                <a:cubicBezTo>
                  <a:pt x="273" y="733"/>
                  <a:pt x="284" y="727"/>
                  <a:pt x="287" y="717"/>
                </a:cubicBezTo>
                <a:cubicBezTo>
                  <a:pt x="290" y="704"/>
                  <a:pt x="290" y="704"/>
                  <a:pt x="290" y="704"/>
                </a:cubicBezTo>
                <a:cubicBezTo>
                  <a:pt x="293" y="693"/>
                  <a:pt x="286" y="683"/>
                  <a:pt x="276" y="680"/>
                </a:cubicBezTo>
                <a:cubicBezTo>
                  <a:pt x="264" y="676"/>
                  <a:pt x="264" y="676"/>
                  <a:pt x="264" y="676"/>
                </a:cubicBezTo>
                <a:cubicBezTo>
                  <a:pt x="263" y="676"/>
                  <a:pt x="262" y="675"/>
                  <a:pt x="262" y="674"/>
                </a:cubicBezTo>
                <a:cubicBezTo>
                  <a:pt x="262" y="673"/>
                  <a:pt x="261" y="672"/>
                  <a:pt x="262" y="671"/>
                </a:cubicBezTo>
                <a:cubicBezTo>
                  <a:pt x="266" y="660"/>
                  <a:pt x="266" y="660"/>
                  <a:pt x="266" y="660"/>
                </a:cubicBezTo>
                <a:cubicBezTo>
                  <a:pt x="267" y="659"/>
                  <a:pt x="267" y="658"/>
                  <a:pt x="268" y="657"/>
                </a:cubicBezTo>
                <a:cubicBezTo>
                  <a:pt x="269" y="657"/>
                  <a:pt x="270" y="657"/>
                  <a:pt x="271" y="657"/>
                </a:cubicBezTo>
                <a:cubicBezTo>
                  <a:pt x="278" y="660"/>
                  <a:pt x="286" y="663"/>
                  <a:pt x="294" y="664"/>
                </a:cubicBezTo>
                <a:cubicBezTo>
                  <a:pt x="297" y="665"/>
                  <a:pt x="301" y="663"/>
                  <a:pt x="302" y="659"/>
                </a:cubicBezTo>
                <a:cubicBezTo>
                  <a:pt x="303" y="655"/>
                  <a:pt x="301" y="651"/>
                  <a:pt x="298" y="650"/>
                </a:cubicBezTo>
                <a:cubicBezTo>
                  <a:pt x="290" y="648"/>
                  <a:pt x="283" y="646"/>
                  <a:pt x="276" y="643"/>
                </a:cubicBezTo>
                <a:cubicBezTo>
                  <a:pt x="267" y="640"/>
                  <a:pt x="257" y="645"/>
                  <a:pt x="252" y="654"/>
                </a:cubicBezTo>
                <a:cubicBezTo>
                  <a:pt x="248" y="666"/>
                  <a:pt x="248" y="666"/>
                  <a:pt x="248" y="666"/>
                </a:cubicBezTo>
                <a:cubicBezTo>
                  <a:pt x="243" y="675"/>
                  <a:pt x="249" y="686"/>
                  <a:pt x="259" y="690"/>
                </a:cubicBezTo>
                <a:cubicBezTo>
                  <a:pt x="272" y="695"/>
                  <a:pt x="272" y="695"/>
                  <a:pt x="272" y="695"/>
                </a:cubicBezTo>
                <a:cubicBezTo>
                  <a:pt x="273" y="695"/>
                  <a:pt x="274" y="696"/>
                  <a:pt x="274" y="697"/>
                </a:cubicBezTo>
                <a:cubicBezTo>
                  <a:pt x="275" y="697"/>
                  <a:pt x="275" y="698"/>
                  <a:pt x="274" y="699"/>
                </a:cubicBezTo>
                <a:cubicBezTo>
                  <a:pt x="270" y="713"/>
                  <a:pt x="270" y="713"/>
                  <a:pt x="270" y="713"/>
                </a:cubicBezTo>
                <a:cubicBezTo>
                  <a:pt x="270" y="714"/>
                  <a:pt x="269" y="715"/>
                  <a:pt x="268" y="715"/>
                </a:cubicBezTo>
                <a:cubicBezTo>
                  <a:pt x="267" y="716"/>
                  <a:pt x="266" y="716"/>
                  <a:pt x="265" y="715"/>
                </a:cubicBezTo>
                <a:cubicBezTo>
                  <a:pt x="247" y="709"/>
                  <a:pt x="230" y="703"/>
                  <a:pt x="213" y="694"/>
                </a:cubicBezTo>
                <a:cubicBezTo>
                  <a:pt x="212" y="693"/>
                  <a:pt x="211" y="693"/>
                  <a:pt x="211" y="692"/>
                </a:cubicBezTo>
                <a:cubicBezTo>
                  <a:pt x="210" y="691"/>
                  <a:pt x="210" y="690"/>
                  <a:pt x="211" y="689"/>
                </a:cubicBezTo>
                <a:cubicBezTo>
                  <a:pt x="250" y="613"/>
                  <a:pt x="250" y="613"/>
                  <a:pt x="250" y="613"/>
                </a:cubicBezTo>
                <a:cubicBezTo>
                  <a:pt x="251" y="612"/>
                  <a:pt x="251" y="611"/>
                  <a:pt x="252" y="611"/>
                </a:cubicBezTo>
                <a:cubicBezTo>
                  <a:pt x="253" y="610"/>
                  <a:pt x="254" y="610"/>
                  <a:pt x="255" y="611"/>
                </a:cubicBezTo>
                <a:cubicBezTo>
                  <a:pt x="294" y="630"/>
                  <a:pt x="339" y="641"/>
                  <a:pt x="383" y="638"/>
                </a:cubicBezTo>
                <a:cubicBezTo>
                  <a:pt x="384" y="638"/>
                  <a:pt x="385" y="639"/>
                  <a:pt x="386" y="639"/>
                </a:cubicBezTo>
                <a:cubicBezTo>
                  <a:pt x="386" y="640"/>
                  <a:pt x="387" y="641"/>
                  <a:pt x="387" y="642"/>
                </a:cubicBezTo>
                <a:cubicBezTo>
                  <a:pt x="391" y="727"/>
                  <a:pt x="391" y="727"/>
                  <a:pt x="391" y="727"/>
                </a:cubicBezTo>
                <a:cubicBezTo>
                  <a:pt x="391" y="728"/>
                  <a:pt x="390" y="729"/>
                  <a:pt x="390" y="730"/>
                </a:cubicBezTo>
                <a:cubicBezTo>
                  <a:pt x="389" y="731"/>
                  <a:pt x="388" y="731"/>
                  <a:pt x="387" y="731"/>
                </a:cubicBezTo>
                <a:cubicBezTo>
                  <a:pt x="368" y="733"/>
                  <a:pt x="349" y="731"/>
                  <a:pt x="331" y="729"/>
                </a:cubicBezTo>
                <a:cubicBezTo>
                  <a:pt x="329" y="729"/>
                  <a:pt x="328" y="728"/>
                  <a:pt x="328" y="728"/>
                </a:cubicBezTo>
                <a:cubicBezTo>
                  <a:pt x="327" y="727"/>
                  <a:pt x="327" y="726"/>
                  <a:pt x="327" y="725"/>
                </a:cubicBezTo>
                <a:cubicBezTo>
                  <a:pt x="329" y="711"/>
                  <a:pt x="329" y="711"/>
                  <a:pt x="329" y="711"/>
                </a:cubicBezTo>
                <a:cubicBezTo>
                  <a:pt x="329" y="710"/>
                  <a:pt x="329" y="709"/>
                  <a:pt x="330" y="708"/>
                </a:cubicBezTo>
                <a:cubicBezTo>
                  <a:pt x="331" y="708"/>
                  <a:pt x="332" y="708"/>
                  <a:pt x="333" y="708"/>
                </a:cubicBezTo>
                <a:cubicBezTo>
                  <a:pt x="338" y="709"/>
                  <a:pt x="342" y="709"/>
                  <a:pt x="346" y="709"/>
                </a:cubicBezTo>
                <a:cubicBezTo>
                  <a:pt x="358" y="710"/>
                  <a:pt x="367" y="702"/>
                  <a:pt x="367" y="691"/>
                </a:cubicBezTo>
                <a:cubicBezTo>
                  <a:pt x="367" y="679"/>
                  <a:pt x="367" y="679"/>
                  <a:pt x="367" y="679"/>
                </a:cubicBezTo>
                <a:cubicBezTo>
                  <a:pt x="367" y="669"/>
                  <a:pt x="360" y="660"/>
                  <a:pt x="350" y="659"/>
                </a:cubicBezTo>
                <a:cubicBezTo>
                  <a:pt x="343" y="659"/>
                  <a:pt x="336" y="658"/>
                  <a:pt x="329" y="657"/>
                </a:cubicBezTo>
                <a:cubicBezTo>
                  <a:pt x="325" y="656"/>
                  <a:pt x="321" y="659"/>
                  <a:pt x="321" y="663"/>
                </a:cubicBezTo>
                <a:cubicBezTo>
                  <a:pt x="320" y="667"/>
                  <a:pt x="323" y="671"/>
                  <a:pt x="327" y="671"/>
                </a:cubicBezTo>
                <a:cubicBezTo>
                  <a:pt x="334" y="672"/>
                  <a:pt x="342" y="674"/>
                  <a:pt x="349" y="674"/>
                </a:cubicBezTo>
                <a:cubicBezTo>
                  <a:pt x="350" y="674"/>
                  <a:pt x="351" y="675"/>
                  <a:pt x="352" y="675"/>
                </a:cubicBezTo>
                <a:cubicBezTo>
                  <a:pt x="352" y="676"/>
                  <a:pt x="353" y="677"/>
                  <a:pt x="353" y="678"/>
                </a:cubicBezTo>
                <a:cubicBezTo>
                  <a:pt x="352" y="690"/>
                  <a:pt x="352" y="690"/>
                  <a:pt x="352" y="690"/>
                </a:cubicBezTo>
                <a:cubicBezTo>
                  <a:pt x="352" y="692"/>
                  <a:pt x="351" y="692"/>
                  <a:pt x="350" y="693"/>
                </a:cubicBezTo>
                <a:cubicBezTo>
                  <a:pt x="350" y="694"/>
                  <a:pt x="349" y="694"/>
                  <a:pt x="348" y="694"/>
                </a:cubicBezTo>
                <a:cubicBezTo>
                  <a:pt x="343" y="694"/>
                  <a:pt x="339" y="694"/>
                  <a:pt x="335" y="693"/>
                </a:cubicBezTo>
                <a:cubicBezTo>
                  <a:pt x="325" y="691"/>
                  <a:pt x="315" y="698"/>
                  <a:pt x="313" y="708"/>
                </a:cubicBezTo>
                <a:cubicBezTo>
                  <a:pt x="310" y="722"/>
                  <a:pt x="310" y="722"/>
                  <a:pt x="310" y="722"/>
                </a:cubicBezTo>
                <a:cubicBezTo>
                  <a:pt x="308" y="732"/>
                  <a:pt x="317" y="742"/>
                  <a:pt x="329" y="744"/>
                </a:cubicBezTo>
                <a:cubicBezTo>
                  <a:pt x="348" y="746"/>
                  <a:pt x="368" y="748"/>
                  <a:pt x="387" y="746"/>
                </a:cubicBezTo>
                <a:cubicBezTo>
                  <a:pt x="400" y="746"/>
                  <a:pt x="409" y="737"/>
                  <a:pt x="408" y="726"/>
                </a:cubicBezTo>
                <a:lnTo>
                  <a:pt x="400" y="641"/>
                </a:lnTo>
                <a:close/>
                <a:moveTo>
                  <a:pt x="220" y="571"/>
                </a:moveTo>
                <a:cubicBezTo>
                  <a:pt x="186" y="546"/>
                  <a:pt x="161" y="511"/>
                  <a:pt x="144" y="473"/>
                </a:cubicBezTo>
                <a:cubicBezTo>
                  <a:pt x="140" y="466"/>
                  <a:pt x="131" y="462"/>
                  <a:pt x="121" y="466"/>
                </a:cubicBezTo>
                <a:cubicBezTo>
                  <a:pt x="40" y="495"/>
                  <a:pt x="40" y="495"/>
                  <a:pt x="40" y="495"/>
                </a:cubicBezTo>
                <a:cubicBezTo>
                  <a:pt x="31" y="498"/>
                  <a:pt x="26" y="511"/>
                  <a:pt x="31" y="522"/>
                </a:cubicBezTo>
                <a:cubicBezTo>
                  <a:pt x="39" y="540"/>
                  <a:pt x="48" y="557"/>
                  <a:pt x="58" y="574"/>
                </a:cubicBezTo>
                <a:cubicBezTo>
                  <a:pt x="65" y="585"/>
                  <a:pt x="78" y="587"/>
                  <a:pt x="86" y="581"/>
                </a:cubicBezTo>
                <a:cubicBezTo>
                  <a:pt x="98" y="573"/>
                  <a:pt x="98" y="573"/>
                  <a:pt x="98" y="573"/>
                </a:cubicBezTo>
                <a:cubicBezTo>
                  <a:pt x="106" y="567"/>
                  <a:pt x="107" y="555"/>
                  <a:pt x="102" y="546"/>
                </a:cubicBezTo>
                <a:cubicBezTo>
                  <a:pt x="95" y="535"/>
                  <a:pt x="95" y="535"/>
                  <a:pt x="95" y="535"/>
                </a:cubicBezTo>
                <a:cubicBezTo>
                  <a:pt x="95" y="534"/>
                  <a:pt x="95" y="533"/>
                  <a:pt x="95" y="532"/>
                </a:cubicBezTo>
                <a:cubicBezTo>
                  <a:pt x="95" y="531"/>
                  <a:pt x="96" y="530"/>
                  <a:pt x="97" y="530"/>
                </a:cubicBezTo>
                <a:cubicBezTo>
                  <a:pt x="107" y="524"/>
                  <a:pt x="107" y="524"/>
                  <a:pt x="107" y="524"/>
                </a:cubicBezTo>
                <a:cubicBezTo>
                  <a:pt x="108" y="523"/>
                  <a:pt x="109" y="523"/>
                  <a:pt x="110" y="523"/>
                </a:cubicBezTo>
                <a:cubicBezTo>
                  <a:pt x="111" y="524"/>
                  <a:pt x="112" y="524"/>
                  <a:pt x="113" y="525"/>
                </a:cubicBezTo>
                <a:cubicBezTo>
                  <a:pt x="117" y="532"/>
                  <a:pt x="120" y="539"/>
                  <a:pt x="125" y="545"/>
                </a:cubicBezTo>
                <a:cubicBezTo>
                  <a:pt x="128" y="548"/>
                  <a:pt x="132" y="549"/>
                  <a:pt x="136" y="547"/>
                </a:cubicBezTo>
                <a:cubicBezTo>
                  <a:pt x="139" y="544"/>
                  <a:pt x="140" y="540"/>
                  <a:pt x="137" y="537"/>
                </a:cubicBezTo>
                <a:cubicBezTo>
                  <a:pt x="133" y="531"/>
                  <a:pt x="129" y="524"/>
                  <a:pt x="125" y="518"/>
                </a:cubicBezTo>
                <a:cubicBezTo>
                  <a:pt x="120" y="510"/>
                  <a:pt x="110" y="506"/>
                  <a:pt x="100" y="511"/>
                </a:cubicBezTo>
                <a:cubicBezTo>
                  <a:pt x="89" y="516"/>
                  <a:pt x="89" y="516"/>
                  <a:pt x="89" y="516"/>
                </a:cubicBezTo>
                <a:cubicBezTo>
                  <a:pt x="80" y="521"/>
                  <a:pt x="76" y="533"/>
                  <a:pt x="82" y="543"/>
                </a:cubicBezTo>
                <a:cubicBezTo>
                  <a:pt x="89" y="554"/>
                  <a:pt x="89" y="554"/>
                  <a:pt x="89" y="554"/>
                </a:cubicBezTo>
                <a:cubicBezTo>
                  <a:pt x="90" y="555"/>
                  <a:pt x="90" y="556"/>
                  <a:pt x="90" y="557"/>
                </a:cubicBezTo>
                <a:cubicBezTo>
                  <a:pt x="90" y="558"/>
                  <a:pt x="89" y="559"/>
                  <a:pt x="88" y="560"/>
                </a:cubicBezTo>
                <a:cubicBezTo>
                  <a:pt x="77" y="567"/>
                  <a:pt x="77" y="567"/>
                  <a:pt x="77" y="567"/>
                </a:cubicBezTo>
                <a:cubicBezTo>
                  <a:pt x="76" y="568"/>
                  <a:pt x="75" y="568"/>
                  <a:pt x="74" y="568"/>
                </a:cubicBezTo>
                <a:cubicBezTo>
                  <a:pt x="73" y="567"/>
                  <a:pt x="72" y="567"/>
                  <a:pt x="71" y="566"/>
                </a:cubicBezTo>
                <a:cubicBezTo>
                  <a:pt x="61" y="550"/>
                  <a:pt x="52" y="533"/>
                  <a:pt x="45" y="516"/>
                </a:cubicBezTo>
                <a:cubicBezTo>
                  <a:pt x="44" y="515"/>
                  <a:pt x="44" y="514"/>
                  <a:pt x="44" y="513"/>
                </a:cubicBezTo>
                <a:cubicBezTo>
                  <a:pt x="45" y="512"/>
                  <a:pt x="45" y="511"/>
                  <a:pt x="46" y="511"/>
                </a:cubicBezTo>
                <a:cubicBezTo>
                  <a:pt x="125" y="478"/>
                  <a:pt x="125" y="478"/>
                  <a:pt x="125" y="478"/>
                </a:cubicBezTo>
                <a:cubicBezTo>
                  <a:pt x="126" y="477"/>
                  <a:pt x="127" y="477"/>
                  <a:pt x="128" y="477"/>
                </a:cubicBezTo>
                <a:cubicBezTo>
                  <a:pt x="129" y="478"/>
                  <a:pt x="130" y="478"/>
                  <a:pt x="130" y="479"/>
                </a:cubicBezTo>
                <a:cubicBezTo>
                  <a:pt x="148" y="519"/>
                  <a:pt x="175" y="556"/>
                  <a:pt x="211" y="583"/>
                </a:cubicBezTo>
                <a:cubicBezTo>
                  <a:pt x="211" y="583"/>
                  <a:pt x="212" y="584"/>
                  <a:pt x="212" y="585"/>
                </a:cubicBezTo>
                <a:cubicBezTo>
                  <a:pt x="212" y="586"/>
                  <a:pt x="212" y="587"/>
                  <a:pt x="211" y="588"/>
                </a:cubicBezTo>
                <a:cubicBezTo>
                  <a:pt x="159" y="656"/>
                  <a:pt x="159" y="656"/>
                  <a:pt x="159" y="656"/>
                </a:cubicBezTo>
                <a:cubicBezTo>
                  <a:pt x="159" y="657"/>
                  <a:pt x="158" y="657"/>
                  <a:pt x="157" y="657"/>
                </a:cubicBezTo>
                <a:cubicBezTo>
                  <a:pt x="156" y="657"/>
                  <a:pt x="154" y="657"/>
                  <a:pt x="154" y="656"/>
                </a:cubicBezTo>
                <a:cubicBezTo>
                  <a:pt x="139" y="645"/>
                  <a:pt x="125" y="632"/>
                  <a:pt x="112" y="619"/>
                </a:cubicBezTo>
                <a:cubicBezTo>
                  <a:pt x="111" y="618"/>
                  <a:pt x="111" y="617"/>
                  <a:pt x="111" y="615"/>
                </a:cubicBezTo>
                <a:cubicBezTo>
                  <a:pt x="111" y="614"/>
                  <a:pt x="111" y="613"/>
                  <a:pt x="112" y="613"/>
                </a:cubicBezTo>
                <a:cubicBezTo>
                  <a:pt x="122" y="603"/>
                  <a:pt x="122" y="603"/>
                  <a:pt x="122" y="603"/>
                </a:cubicBezTo>
                <a:cubicBezTo>
                  <a:pt x="123" y="603"/>
                  <a:pt x="124" y="602"/>
                  <a:pt x="125" y="602"/>
                </a:cubicBezTo>
                <a:cubicBezTo>
                  <a:pt x="126" y="602"/>
                  <a:pt x="127" y="603"/>
                  <a:pt x="128" y="604"/>
                </a:cubicBezTo>
                <a:cubicBezTo>
                  <a:pt x="131" y="607"/>
                  <a:pt x="134" y="610"/>
                  <a:pt x="137" y="613"/>
                </a:cubicBezTo>
                <a:cubicBezTo>
                  <a:pt x="145" y="621"/>
                  <a:pt x="158" y="621"/>
                  <a:pt x="164" y="613"/>
                </a:cubicBezTo>
                <a:cubicBezTo>
                  <a:pt x="172" y="604"/>
                  <a:pt x="172" y="604"/>
                  <a:pt x="172" y="604"/>
                </a:cubicBezTo>
                <a:cubicBezTo>
                  <a:pt x="179" y="596"/>
                  <a:pt x="179" y="584"/>
                  <a:pt x="172" y="578"/>
                </a:cubicBezTo>
                <a:cubicBezTo>
                  <a:pt x="167" y="573"/>
                  <a:pt x="162" y="567"/>
                  <a:pt x="157" y="562"/>
                </a:cubicBezTo>
                <a:cubicBezTo>
                  <a:pt x="155" y="559"/>
                  <a:pt x="150" y="559"/>
                  <a:pt x="147" y="562"/>
                </a:cubicBezTo>
                <a:cubicBezTo>
                  <a:pt x="144" y="564"/>
                  <a:pt x="143" y="569"/>
                  <a:pt x="146" y="572"/>
                </a:cubicBezTo>
                <a:cubicBezTo>
                  <a:pt x="151" y="577"/>
                  <a:pt x="156" y="583"/>
                  <a:pt x="162" y="589"/>
                </a:cubicBezTo>
                <a:cubicBezTo>
                  <a:pt x="162" y="589"/>
                  <a:pt x="163" y="590"/>
                  <a:pt x="163" y="591"/>
                </a:cubicBezTo>
                <a:cubicBezTo>
                  <a:pt x="163" y="592"/>
                  <a:pt x="162" y="593"/>
                  <a:pt x="162" y="594"/>
                </a:cubicBezTo>
                <a:cubicBezTo>
                  <a:pt x="153" y="603"/>
                  <a:pt x="153" y="603"/>
                  <a:pt x="153" y="603"/>
                </a:cubicBezTo>
                <a:cubicBezTo>
                  <a:pt x="152" y="603"/>
                  <a:pt x="151" y="604"/>
                  <a:pt x="150" y="604"/>
                </a:cubicBezTo>
                <a:cubicBezTo>
                  <a:pt x="149" y="604"/>
                  <a:pt x="148" y="603"/>
                  <a:pt x="148" y="603"/>
                </a:cubicBezTo>
                <a:cubicBezTo>
                  <a:pt x="144" y="600"/>
                  <a:pt x="142" y="597"/>
                  <a:pt x="139" y="594"/>
                </a:cubicBezTo>
                <a:cubicBezTo>
                  <a:pt x="132" y="586"/>
                  <a:pt x="119" y="585"/>
                  <a:pt x="111" y="591"/>
                </a:cubicBezTo>
                <a:cubicBezTo>
                  <a:pt x="101" y="600"/>
                  <a:pt x="101" y="600"/>
                  <a:pt x="101" y="600"/>
                </a:cubicBezTo>
                <a:cubicBezTo>
                  <a:pt x="93" y="607"/>
                  <a:pt x="93" y="619"/>
                  <a:pt x="101" y="629"/>
                </a:cubicBezTo>
                <a:cubicBezTo>
                  <a:pt x="114" y="643"/>
                  <a:pt x="129" y="656"/>
                  <a:pt x="144" y="668"/>
                </a:cubicBezTo>
                <a:cubicBezTo>
                  <a:pt x="154" y="676"/>
                  <a:pt x="167" y="675"/>
                  <a:pt x="173" y="666"/>
                </a:cubicBezTo>
                <a:cubicBezTo>
                  <a:pt x="221" y="596"/>
                  <a:pt x="221" y="596"/>
                  <a:pt x="221" y="596"/>
                </a:cubicBezTo>
                <a:cubicBezTo>
                  <a:pt x="227" y="587"/>
                  <a:pt x="226" y="576"/>
                  <a:pt x="220" y="571"/>
                </a:cubicBezTo>
                <a:close/>
                <a:moveTo>
                  <a:pt x="114" y="446"/>
                </a:moveTo>
                <a:cubicBezTo>
                  <a:pt x="124" y="443"/>
                  <a:pt x="131" y="434"/>
                  <a:pt x="129" y="426"/>
                </a:cubicBezTo>
                <a:cubicBezTo>
                  <a:pt x="120" y="386"/>
                  <a:pt x="122" y="342"/>
                  <a:pt x="133" y="302"/>
                </a:cubicBezTo>
                <a:cubicBezTo>
                  <a:pt x="136" y="294"/>
                  <a:pt x="131" y="285"/>
                  <a:pt x="121" y="282"/>
                </a:cubicBezTo>
                <a:cubicBezTo>
                  <a:pt x="40" y="252"/>
                  <a:pt x="40" y="252"/>
                  <a:pt x="40" y="252"/>
                </a:cubicBezTo>
                <a:cubicBezTo>
                  <a:pt x="31" y="249"/>
                  <a:pt x="19" y="255"/>
                  <a:pt x="16" y="267"/>
                </a:cubicBezTo>
                <a:cubicBezTo>
                  <a:pt x="10" y="286"/>
                  <a:pt x="6" y="305"/>
                  <a:pt x="4" y="325"/>
                </a:cubicBezTo>
                <a:cubicBezTo>
                  <a:pt x="1" y="337"/>
                  <a:pt x="10" y="348"/>
                  <a:pt x="20" y="348"/>
                </a:cubicBezTo>
                <a:cubicBezTo>
                  <a:pt x="34" y="349"/>
                  <a:pt x="34" y="349"/>
                  <a:pt x="34" y="349"/>
                </a:cubicBezTo>
                <a:cubicBezTo>
                  <a:pt x="44" y="350"/>
                  <a:pt x="53" y="342"/>
                  <a:pt x="55" y="331"/>
                </a:cubicBezTo>
                <a:cubicBezTo>
                  <a:pt x="57" y="319"/>
                  <a:pt x="57" y="319"/>
                  <a:pt x="57" y="319"/>
                </a:cubicBezTo>
                <a:cubicBezTo>
                  <a:pt x="57" y="318"/>
                  <a:pt x="57" y="317"/>
                  <a:pt x="58" y="316"/>
                </a:cubicBezTo>
                <a:cubicBezTo>
                  <a:pt x="59" y="316"/>
                  <a:pt x="60" y="315"/>
                  <a:pt x="61" y="315"/>
                </a:cubicBezTo>
                <a:cubicBezTo>
                  <a:pt x="73" y="318"/>
                  <a:pt x="73" y="318"/>
                  <a:pt x="73" y="318"/>
                </a:cubicBezTo>
                <a:cubicBezTo>
                  <a:pt x="74" y="318"/>
                  <a:pt x="75" y="318"/>
                  <a:pt x="75" y="319"/>
                </a:cubicBezTo>
                <a:cubicBezTo>
                  <a:pt x="76" y="320"/>
                  <a:pt x="76" y="321"/>
                  <a:pt x="76" y="322"/>
                </a:cubicBezTo>
                <a:cubicBezTo>
                  <a:pt x="75" y="330"/>
                  <a:pt x="73" y="338"/>
                  <a:pt x="73" y="346"/>
                </a:cubicBezTo>
                <a:cubicBezTo>
                  <a:pt x="73" y="350"/>
                  <a:pt x="76" y="353"/>
                  <a:pt x="80" y="353"/>
                </a:cubicBezTo>
                <a:cubicBezTo>
                  <a:pt x="84" y="354"/>
                  <a:pt x="88" y="351"/>
                  <a:pt x="88" y="347"/>
                </a:cubicBezTo>
                <a:cubicBezTo>
                  <a:pt x="88" y="339"/>
                  <a:pt x="90" y="332"/>
                  <a:pt x="91" y="325"/>
                </a:cubicBezTo>
                <a:cubicBezTo>
                  <a:pt x="92" y="315"/>
                  <a:pt x="86" y="306"/>
                  <a:pt x="76" y="303"/>
                </a:cubicBezTo>
                <a:cubicBezTo>
                  <a:pt x="64" y="301"/>
                  <a:pt x="64" y="301"/>
                  <a:pt x="64" y="301"/>
                </a:cubicBezTo>
                <a:cubicBezTo>
                  <a:pt x="54" y="298"/>
                  <a:pt x="43" y="305"/>
                  <a:pt x="42" y="316"/>
                </a:cubicBezTo>
                <a:cubicBezTo>
                  <a:pt x="40" y="329"/>
                  <a:pt x="40" y="329"/>
                  <a:pt x="40" y="329"/>
                </a:cubicBezTo>
                <a:cubicBezTo>
                  <a:pt x="40" y="330"/>
                  <a:pt x="39" y="331"/>
                  <a:pt x="38" y="332"/>
                </a:cubicBezTo>
                <a:cubicBezTo>
                  <a:pt x="37" y="333"/>
                  <a:pt x="36" y="333"/>
                  <a:pt x="35" y="333"/>
                </a:cubicBezTo>
                <a:cubicBezTo>
                  <a:pt x="21" y="331"/>
                  <a:pt x="21" y="331"/>
                  <a:pt x="21" y="331"/>
                </a:cubicBezTo>
                <a:cubicBezTo>
                  <a:pt x="20" y="331"/>
                  <a:pt x="20" y="331"/>
                  <a:pt x="19" y="330"/>
                </a:cubicBezTo>
                <a:cubicBezTo>
                  <a:pt x="18" y="329"/>
                  <a:pt x="18" y="328"/>
                  <a:pt x="18" y="327"/>
                </a:cubicBezTo>
                <a:cubicBezTo>
                  <a:pt x="21" y="308"/>
                  <a:pt x="25" y="290"/>
                  <a:pt x="30" y="272"/>
                </a:cubicBezTo>
                <a:cubicBezTo>
                  <a:pt x="30" y="270"/>
                  <a:pt x="31" y="269"/>
                  <a:pt x="32" y="269"/>
                </a:cubicBezTo>
                <a:cubicBezTo>
                  <a:pt x="33" y="268"/>
                  <a:pt x="34" y="268"/>
                  <a:pt x="35" y="268"/>
                </a:cubicBezTo>
                <a:cubicBezTo>
                  <a:pt x="116" y="294"/>
                  <a:pt x="116" y="294"/>
                  <a:pt x="116" y="294"/>
                </a:cubicBezTo>
                <a:cubicBezTo>
                  <a:pt x="117" y="294"/>
                  <a:pt x="118" y="295"/>
                  <a:pt x="119" y="295"/>
                </a:cubicBezTo>
                <a:cubicBezTo>
                  <a:pt x="119" y="296"/>
                  <a:pt x="119" y="297"/>
                  <a:pt x="119" y="298"/>
                </a:cubicBezTo>
                <a:cubicBezTo>
                  <a:pt x="107" y="340"/>
                  <a:pt x="105" y="386"/>
                  <a:pt x="114" y="429"/>
                </a:cubicBezTo>
                <a:cubicBezTo>
                  <a:pt x="114" y="430"/>
                  <a:pt x="114" y="431"/>
                  <a:pt x="114" y="432"/>
                </a:cubicBezTo>
                <a:cubicBezTo>
                  <a:pt x="113" y="433"/>
                  <a:pt x="112" y="433"/>
                  <a:pt x="111" y="433"/>
                </a:cubicBezTo>
                <a:cubicBezTo>
                  <a:pt x="28" y="452"/>
                  <a:pt x="28" y="452"/>
                  <a:pt x="28" y="452"/>
                </a:cubicBezTo>
                <a:cubicBezTo>
                  <a:pt x="27" y="453"/>
                  <a:pt x="26" y="452"/>
                  <a:pt x="25" y="452"/>
                </a:cubicBezTo>
                <a:cubicBezTo>
                  <a:pt x="24" y="451"/>
                  <a:pt x="23" y="450"/>
                  <a:pt x="23" y="449"/>
                </a:cubicBezTo>
                <a:cubicBezTo>
                  <a:pt x="20" y="431"/>
                  <a:pt x="16" y="412"/>
                  <a:pt x="16" y="393"/>
                </a:cubicBezTo>
                <a:cubicBezTo>
                  <a:pt x="16" y="392"/>
                  <a:pt x="16" y="391"/>
                  <a:pt x="17" y="390"/>
                </a:cubicBezTo>
                <a:cubicBezTo>
                  <a:pt x="18" y="389"/>
                  <a:pt x="18" y="389"/>
                  <a:pt x="19" y="389"/>
                </a:cubicBezTo>
                <a:cubicBezTo>
                  <a:pt x="33" y="388"/>
                  <a:pt x="33" y="388"/>
                  <a:pt x="33" y="388"/>
                </a:cubicBezTo>
                <a:cubicBezTo>
                  <a:pt x="34" y="388"/>
                  <a:pt x="35" y="389"/>
                  <a:pt x="36" y="389"/>
                </a:cubicBezTo>
                <a:cubicBezTo>
                  <a:pt x="37" y="390"/>
                  <a:pt x="37" y="391"/>
                  <a:pt x="37" y="392"/>
                </a:cubicBezTo>
                <a:cubicBezTo>
                  <a:pt x="38" y="405"/>
                  <a:pt x="38" y="405"/>
                  <a:pt x="38" y="405"/>
                </a:cubicBezTo>
                <a:cubicBezTo>
                  <a:pt x="39" y="417"/>
                  <a:pt x="49" y="424"/>
                  <a:pt x="59" y="423"/>
                </a:cubicBezTo>
                <a:cubicBezTo>
                  <a:pt x="72" y="421"/>
                  <a:pt x="72" y="421"/>
                  <a:pt x="72" y="421"/>
                </a:cubicBezTo>
                <a:cubicBezTo>
                  <a:pt x="82" y="419"/>
                  <a:pt x="89" y="410"/>
                  <a:pt x="88" y="401"/>
                </a:cubicBezTo>
                <a:cubicBezTo>
                  <a:pt x="87" y="379"/>
                  <a:pt x="87" y="379"/>
                  <a:pt x="87" y="379"/>
                </a:cubicBezTo>
                <a:cubicBezTo>
                  <a:pt x="86" y="375"/>
                  <a:pt x="83" y="372"/>
                  <a:pt x="79" y="372"/>
                </a:cubicBezTo>
                <a:cubicBezTo>
                  <a:pt x="75" y="372"/>
                  <a:pt x="71" y="375"/>
                  <a:pt x="72" y="379"/>
                </a:cubicBezTo>
                <a:cubicBezTo>
                  <a:pt x="73" y="402"/>
                  <a:pt x="73" y="402"/>
                  <a:pt x="73" y="402"/>
                </a:cubicBezTo>
                <a:cubicBezTo>
                  <a:pt x="73" y="403"/>
                  <a:pt x="73" y="404"/>
                  <a:pt x="72" y="405"/>
                </a:cubicBezTo>
                <a:cubicBezTo>
                  <a:pt x="71" y="406"/>
                  <a:pt x="70" y="406"/>
                  <a:pt x="69" y="406"/>
                </a:cubicBezTo>
                <a:cubicBezTo>
                  <a:pt x="57" y="408"/>
                  <a:pt x="57" y="408"/>
                  <a:pt x="57" y="408"/>
                </a:cubicBezTo>
                <a:cubicBezTo>
                  <a:pt x="56" y="408"/>
                  <a:pt x="55" y="407"/>
                  <a:pt x="54" y="407"/>
                </a:cubicBezTo>
                <a:cubicBezTo>
                  <a:pt x="53" y="406"/>
                  <a:pt x="53" y="405"/>
                  <a:pt x="53" y="404"/>
                </a:cubicBezTo>
                <a:cubicBezTo>
                  <a:pt x="52" y="391"/>
                  <a:pt x="52" y="391"/>
                  <a:pt x="52" y="391"/>
                </a:cubicBezTo>
                <a:cubicBezTo>
                  <a:pt x="52" y="381"/>
                  <a:pt x="43" y="372"/>
                  <a:pt x="33" y="372"/>
                </a:cubicBezTo>
                <a:cubicBezTo>
                  <a:pt x="19" y="372"/>
                  <a:pt x="19" y="372"/>
                  <a:pt x="19" y="372"/>
                </a:cubicBezTo>
                <a:cubicBezTo>
                  <a:pt x="8" y="372"/>
                  <a:pt x="0" y="382"/>
                  <a:pt x="1" y="394"/>
                </a:cubicBezTo>
                <a:cubicBezTo>
                  <a:pt x="1" y="414"/>
                  <a:pt x="5" y="433"/>
                  <a:pt x="8" y="452"/>
                </a:cubicBezTo>
                <a:cubicBezTo>
                  <a:pt x="11" y="464"/>
                  <a:pt x="22" y="472"/>
                  <a:pt x="32" y="469"/>
                </a:cubicBezTo>
                <a:lnTo>
                  <a:pt x="114" y="446"/>
                </a:lnTo>
                <a:close/>
                <a:moveTo>
                  <a:pt x="51" y="227"/>
                </a:moveTo>
                <a:cubicBezTo>
                  <a:pt x="128" y="263"/>
                  <a:pt x="128" y="263"/>
                  <a:pt x="128" y="263"/>
                </a:cubicBezTo>
                <a:cubicBezTo>
                  <a:pt x="138" y="267"/>
                  <a:pt x="148" y="264"/>
                  <a:pt x="152" y="257"/>
                </a:cubicBezTo>
                <a:cubicBezTo>
                  <a:pt x="172" y="220"/>
                  <a:pt x="201" y="188"/>
                  <a:pt x="235" y="165"/>
                </a:cubicBezTo>
                <a:cubicBezTo>
                  <a:pt x="242" y="161"/>
                  <a:pt x="244" y="150"/>
                  <a:pt x="239" y="141"/>
                </a:cubicBezTo>
                <a:cubicBezTo>
                  <a:pt x="196" y="67"/>
                  <a:pt x="196" y="67"/>
                  <a:pt x="196" y="67"/>
                </a:cubicBezTo>
                <a:cubicBezTo>
                  <a:pt x="191" y="58"/>
                  <a:pt x="178" y="56"/>
                  <a:pt x="168" y="62"/>
                </a:cubicBezTo>
                <a:cubicBezTo>
                  <a:pt x="152" y="73"/>
                  <a:pt x="136" y="85"/>
                  <a:pt x="122" y="98"/>
                </a:cubicBezTo>
                <a:cubicBezTo>
                  <a:pt x="112" y="107"/>
                  <a:pt x="111" y="120"/>
                  <a:pt x="119" y="127"/>
                </a:cubicBezTo>
                <a:cubicBezTo>
                  <a:pt x="129" y="137"/>
                  <a:pt x="129" y="137"/>
                  <a:pt x="129" y="137"/>
                </a:cubicBezTo>
                <a:cubicBezTo>
                  <a:pt x="136" y="144"/>
                  <a:pt x="148" y="143"/>
                  <a:pt x="156" y="136"/>
                </a:cubicBezTo>
                <a:cubicBezTo>
                  <a:pt x="166" y="128"/>
                  <a:pt x="166" y="128"/>
                  <a:pt x="166" y="128"/>
                </a:cubicBezTo>
                <a:cubicBezTo>
                  <a:pt x="167" y="127"/>
                  <a:pt x="168" y="127"/>
                  <a:pt x="169" y="127"/>
                </a:cubicBezTo>
                <a:cubicBezTo>
                  <a:pt x="170" y="127"/>
                  <a:pt x="171" y="127"/>
                  <a:pt x="171" y="128"/>
                </a:cubicBezTo>
                <a:cubicBezTo>
                  <a:pt x="179" y="138"/>
                  <a:pt x="179" y="138"/>
                  <a:pt x="179" y="138"/>
                </a:cubicBezTo>
                <a:cubicBezTo>
                  <a:pt x="180" y="138"/>
                  <a:pt x="180" y="139"/>
                  <a:pt x="180" y="140"/>
                </a:cubicBezTo>
                <a:cubicBezTo>
                  <a:pt x="180" y="141"/>
                  <a:pt x="179" y="142"/>
                  <a:pt x="179" y="143"/>
                </a:cubicBezTo>
                <a:cubicBezTo>
                  <a:pt x="161" y="159"/>
                  <a:pt x="161" y="159"/>
                  <a:pt x="161" y="159"/>
                </a:cubicBezTo>
                <a:cubicBezTo>
                  <a:pt x="158" y="162"/>
                  <a:pt x="159" y="167"/>
                  <a:pt x="162" y="169"/>
                </a:cubicBezTo>
                <a:cubicBezTo>
                  <a:pt x="165" y="172"/>
                  <a:pt x="169" y="172"/>
                  <a:pt x="172" y="170"/>
                </a:cubicBezTo>
                <a:cubicBezTo>
                  <a:pt x="188" y="154"/>
                  <a:pt x="188" y="154"/>
                  <a:pt x="188" y="154"/>
                </a:cubicBezTo>
                <a:cubicBezTo>
                  <a:pt x="195" y="148"/>
                  <a:pt x="197" y="137"/>
                  <a:pt x="191" y="129"/>
                </a:cubicBezTo>
                <a:cubicBezTo>
                  <a:pt x="183" y="119"/>
                  <a:pt x="183" y="119"/>
                  <a:pt x="183" y="119"/>
                </a:cubicBezTo>
                <a:cubicBezTo>
                  <a:pt x="177" y="111"/>
                  <a:pt x="165" y="109"/>
                  <a:pt x="156" y="116"/>
                </a:cubicBezTo>
                <a:cubicBezTo>
                  <a:pt x="146" y="125"/>
                  <a:pt x="146" y="125"/>
                  <a:pt x="146" y="125"/>
                </a:cubicBezTo>
                <a:cubicBezTo>
                  <a:pt x="145" y="126"/>
                  <a:pt x="144" y="126"/>
                  <a:pt x="143" y="127"/>
                </a:cubicBezTo>
                <a:cubicBezTo>
                  <a:pt x="142" y="126"/>
                  <a:pt x="141" y="126"/>
                  <a:pt x="141" y="125"/>
                </a:cubicBezTo>
                <a:cubicBezTo>
                  <a:pt x="131" y="115"/>
                  <a:pt x="131" y="115"/>
                  <a:pt x="131" y="115"/>
                </a:cubicBezTo>
                <a:cubicBezTo>
                  <a:pt x="130" y="114"/>
                  <a:pt x="130" y="113"/>
                  <a:pt x="130" y="112"/>
                </a:cubicBezTo>
                <a:cubicBezTo>
                  <a:pt x="130" y="111"/>
                  <a:pt x="131" y="110"/>
                  <a:pt x="132" y="109"/>
                </a:cubicBezTo>
                <a:cubicBezTo>
                  <a:pt x="145" y="96"/>
                  <a:pt x="161" y="85"/>
                  <a:pt x="176" y="75"/>
                </a:cubicBezTo>
                <a:cubicBezTo>
                  <a:pt x="177" y="74"/>
                  <a:pt x="178" y="74"/>
                  <a:pt x="179" y="74"/>
                </a:cubicBezTo>
                <a:cubicBezTo>
                  <a:pt x="180" y="74"/>
                  <a:pt x="181" y="75"/>
                  <a:pt x="182" y="76"/>
                </a:cubicBezTo>
                <a:cubicBezTo>
                  <a:pt x="228" y="147"/>
                  <a:pt x="228" y="147"/>
                  <a:pt x="228" y="147"/>
                </a:cubicBezTo>
                <a:cubicBezTo>
                  <a:pt x="228" y="148"/>
                  <a:pt x="229" y="149"/>
                  <a:pt x="229" y="150"/>
                </a:cubicBezTo>
                <a:cubicBezTo>
                  <a:pt x="228" y="151"/>
                  <a:pt x="228" y="152"/>
                  <a:pt x="227" y="152"/>
                </a:cubicBezTo>
                <a:cubicBezTo>
                  <a:pt x="190" y="177"/>
                  <a:pt x="160" y="211"/>
                  <a:pt x="139" y="250"/>
                </a:cubicBezTo>
                <a:cubicBezTo>
                  <a:pt x="138" y="251"/>
                  <a:pt x="138" y="251"/>
                  <a:pt x="137" y="251"/>
                </a:cubicBezTo>
                <a:cubicBezTo>
                  <a:pt x="136" y="252"/>
                  <a:pt x="135" y="251"/>
                  <a:pt x="134" y="251"/>
                </a:cubicBezTo>
                <a:cubicBezTo>
                  <a:pt x="58" y="212"/>
                  <a:pt x="58" y="212"/>
                  <a:pt x="58" y="212"/>
                </a:cubicBezTo>
                <a:cubicBezTo>
                  <a:pt x="57" y="211"/>
                  <a:pt x="56" y="211"/>
                  <a:pt x="56" y="210"/>
                </a:cubicBezTo>
                <a:cubicBezTo>
                  <a:pt x="56" y="208"/>
                  <a:pt x="56" y="207"/>
                  <a:pt x="57" y="206"/>
                </a:cubicBezTo>
                <a:cubicBezTo>
                  <a:pt x="66" y="190"/>
                  <a:pt x="75" y="174"/>
                  <a:pt x="87" y="159"/>
                </a:cubicBezTo>
                <a:cubicBezTo>
                  <a:pt x="87" y="158"/>
                  <a:pt x="88" y="157"/>
                  <a:pt x="90" y="157"/>
                </a:cubicBezTo>
                <a:cubicBezTo>
                  <a:pt x="91" y="157"/>
                  <a:pt x="92" y="157"/>
                  <a:pt x="92" y="158"/>
                </a:cubicBezTo>
                <a:cubicBezTo>
                  <a:pt x="104" y="166"/>
                  <a:pt x="104" y="166"/>
                  <a:pt x="104" y="166"/>
                </a:cubicBezTo>
                <a:cubicBezTo>
                  <a:pt x="104" y="167"/>
                  <a:pt x="105" y="168"/>
                  <a:pt x="105" y="169"/>
                </a:cubicBezTo>
                <a:cubicBezTo>
                  <a:pt x="105" y="170"/>
                  <a:pt x="105" y="171"/>
                  <a:pt x="104" y="172"/>
                </a:cubicBezTo>
                <a:cubicBezTo>
                  <a:pt x="96" y="183"/>
                  <a:pt x="96" y="183"/>
                  <a:pt x="96" y="183"/>
                </a:cubicBezTo>
                <a:cubicBezTo>
                  <a:pt x="90" y="192"/>
                  <a:pt x="93" y="204"/>
                  <a:pt x="101" y="209"/>
                </a:cubicBezTo>
                <a:cubicBezTo>
                  <a:pt x="112" y="216"/>
                  <a:pt x="112" y="216"/>
                  <a:pt x="112" y="216"/>
                </a:cubicBezTo>
                <a:cubicBezTo>
                  <a:pt x="121" y="221"/>
                  <a:pt x="132" y="219"/>
                  <a:pt x="137" y="211"/>
                </a:cubicBezTo>
                <a:cubicBezTo>
                  <a:pt x="150" y="194"/>
                  <a:pt x="150" y="194"/>
                  <a:pt x="150" y="194"/>
                </a:cubicBezTo>
                <a:cubicBezTo>
                  <a:pt x="152" y="190"/>
                  <a:pt x="152" y="186"/>
                  <a:pt x="149" y="183"/>
                </a:cubicBezTo>
                <a:cubicBezTo>
                  <a:pt x="146" y="181"/>
                  <a:pt x="141" y="181"/>
                  <a:pt x="139" y="184"/>
                </a:cubicBezTo>
                <a:cubicBezTo>
                  <a:pt x="125" y="202"/>
                  <a:pt x="125" y="202"/>
                  <a:pt x="125" y="202"/>
                </a:cubicBezTo>
                <a:cubicBezTo>
                  <a:pt x="124" y="203"/>
                  <a:pt x="123" y="204"/>
                  <a:pt x="122" y="204"/>
                </a:cubicBezTo>
                <a:cubicBezTo>
                  <a:pt x="121" y="204"/>
                  <a:pt x="120" y="204"/>
                  <a:pt x="119" y="203"/>
                </a:cubicBezTo>
                <a:cubicBezTo>
                  <a:pt x="109" y="196"/>
                  <a:pt x="109" y="196"/>
                  <a:pt x="109" y="196"/>
                </a:cubicBezTo>
                <a:cubicBezTo>
                  <a:pt x="108" y="196"/>
                  <a:pt x="108" y="195"/>
                  <a:pt x="108" y="194"/>
                </a:cubicBezTo>
                <a:cubicBezTo>
                  <a:pt x="108" y="193"/>
                  <a:pt x="108" y="192"/>
                  <a:pt x="108" y="191"/>
                </a:cubicBezTo>
                <a:cubicBezTo>
                  <a:pt x="116" y="181"/>
                  <a:pt x="116" y="181"/>
                  <a:pt x="116" y="181"/>
                </a:cubicBezTo>
                <a:cubicBezTo>
                  <a:pt x="122" y="172"/>
                  <a:pt x="121" y="160"/>
                  <a:pt x="114" y="154"/>
                </a:cubicBezTo>
                <a:cubicBezTo>
                  <a:pt x="103" y="145"/>
                  <a:pt x="103" y="145"/>
                  <a:pt x="103" y="145"/>
                </a:cubicBezTo>
                <a:cubicBezTo>
                  <a:pt x="95" y="138"/>
                  <a:pt x="82" y="140"/>
                  <a:pt x="75" y="150"/>
                </a:cubicBezTo>
                <a:cubicBezTo>
                  <a:pt x="63" y="165"/>
                  <a:pt x="53" y="182"/>
                  <a:pt x="43" y="199"/>
                </a:cubicBezTo>
                <a:cubicBezTo>
                  <a:pt x="38" y="210"/>
                  <a:pt x="41" y="223"/>
                  <a:pt x="51" y="227"/>
                </a:cubicBezTo>
                <a:close/>
                <a:moveTo>
                  <a:pt x="257" y="131"/>
                </a:moveTo>
                <a:cubicBezTo>
                  <a:pt x="262" y="141"/>
                  <a:pt x="271" y="145"/>
                  <a:pt x="279" y="142"/>
                </a:cubicBezTo>
                <a:cubicBezTo>
                  <a:pt x="318" y="127"/>
                  <a:pt x="360" y="120"/>
                  <a:pt x="402" y="125"/>
                </a:cubicBezTo>
                <a:cubicBezTo>
                  <a:pt x="410" y="126"/>
                  <a:pt x="418" y="119"/>
                  <a:pt x="420" y="109"/>
                </a:cubicBezTo>
                <a:cubicBezTo>
                  <a:pt x="435" y="25"/>
                  <a:pt x="435" y="25"/>
                  <a:pt x="435" y="25"/>
                </a:cubicBezTo>
                <a:cubicBezTo>
                  <a:pt x="437" y="15"/>
                  <a:pt x="428" y="5"/>
                  <a:pt x="416" y="3"/>
                </a:cubicBezTo>
                <a:cubicBezTo>
                  <a:pt x="396" y="1"/>
                  <a:pt x="377" y="0"/>
                  <a:pt x="357" y="1"/>
                </a:cubicBezTo>
                <a:cubicBezTo>
                  <a:pt x="345" y="2"/>
                  <a:pt x="336" y="11"/>
                  <a:pt x="337" y="21"/>
                </a:cubicBezTo>
                <a:cubicBezTo>
                  <a:pt x="338" y="35"/>
                  <a:pt x="338" y="35"/>
                  <a:pt x="338" y="35"/>
                </a:cubicBezTo>
                <a:cubicBezTo>
                  <a:pt x="340" y="45"/>
                  <a:pt x="349" y="53"/>
                  <a:pt x="360" y="53"/>
                </a:cubicBezTo>
                <a:cubicBezTo>
                  <a:pt x="372" y="52"/>
                  <a:pt x="372" y="52"/>
                  <a:pt x="372" y="52"/>
                </a:cubicBezTo>
                <a:cubicBezTo>
                  <a:pt x="373" y="52"/>
                  <a:pt x="374" y="52"/>
                  <a:pt x="375" y="53"/>
                </a:cubicBezTo>
                <a:cubicBezTo>
                  <a:pt x="376" y="54"/>
                  <a:pt x="376" y="55"/>
                  <a:pt x="376" y="56"/>
                </a:cubicBezTo>
                <a:cubicBezTo>
                  <a:pt x="376" y="68"/>
                  <a:pt x="376" y="68"/>
                  <a:pt x="376" y="68"/>
                </a:cubicBezTo>
                <a:cubicBezTo>
                  <a:pt x="376" y="69"/>
                  <a:pt x="376" y="70"/>
                  <a:pt x="375" y="71"/>
                </a:cubicBezTo>
                <a:cubicBezTo>
                  <a:pt x="374" y="71"/>
                  <a:pt x="373" y="72"/>
                  <a:pt x="372" y="72"/>
                </a:cubicBezTo>
                <a:cubicBezTo>
                  <a:pt x="349" y="73"/>
                  <a:pt x="349" y="73"/>
                  <a:pt x="349" y="73"/>
                </a:cubicBezTo>
                <a:cubicBezTo>
                  <a:pt x="345" y="73"/>
                  <a:pt x="342" y="77"/>
                  <a:pt x="342" y="81"/>
                </a:cubicBezTo>
                <a:cubicBezTo>
                  <a:pt x="343" y="85"/>
                  <a:pt x="346" y="88"/>
                  <a:pt x="350" y="88"/>
                </a:cubicBezTo>
                <a:cubicBezTo>
                  <a:pt x="372" y="87"/>
                  <a:pt x="372" y="87"/>
                  <a:pt x="372" y="87"/>
                </a:cubicBezTo>
                <a:cubicBezTo>
                  <a:pt x="382" y="87"/>
                  <a:pt x="390" y="79"/>
                  <a:pt x="391" y="69"/>
                </a:cubicBezTo>
                <a:cubicBezTo>
                  <a:pt x="391" y="57"/>
                  <a:pt x="391" y="57"/>
                  <a:pt x="391" y="57"/>
                </a:cubicBezTo>
                <a:cubicBezTo>
                  <a:pt x="392" y="46"/>
                  <a:pt x="384" y="37"/>
                  <a:pt x="372" y="37"/>
                </a:cubicBezTo>
                <a:cubicBezTo>
                  <a:pt x="359" y="38"/>
                  <a:pt x="359" y="38"/>
                  <a:pt x="359" y="38"/>
                </a:cubicBezTo>
                <a:cubicBezTo>
                  <a:pt x="358" y="38"/>
                  <a:pt x="357" y="37"/>
                  <a:pt x="356" y="37"/>
                </a:cubicBezTo>
                <a:cubicBezTo>
                  <a:pt x="355" y="36"/>
                  <a:pt x="355" y="35"/>
                  <a:pt x="355" y="34"/>
                </a:cubicBezTo>
                <a:cubicBezTo>
                  <a:pt x="354" y="20"/>
                  <a:pt x="354" y="20"/>
                  <a:pt x="354" y="20"/>
                </a:cubicBezTo>
                <a:cubicBezTo>
                  <a:pt x="354" y="19"/>
                  <a:pt x="354" y="18"/>
                  <a:pt x="355" y="17"/>
                </a:cubicBezTo>
                <a:cubicBezTo>
                  <a:pt x="356" y="17"/>
                  <a:pt x="357" y="16"/>
                  <a:pt x="358" y="16"/>
                </a:cubicBezTo>
                <a:cubicBezTo>
                  <a:pt x="377" y="14"/>
                  <a:pt x="395" y="16"/>
                  <a:pt x="414" y="18"/>
                </a:cubicBezTo>
                <a:cubicBezTo>
                  <a:pt x="415" y="18"/>
                  <a:pt x="416" y="19"/>
                  <a:pt x="417" y="19"/>
                </a:cubicBezTo>
                <a:cubicBezTo>
                  <a:pt x="418" y="20"/>
                  <a:pt x="418" y="21"/>
                  <a:pt x="418" y="22"/>
                </a:cubicBezTo>
                <a:cubicBezTo>
                  <a:pt x="407" y="107"/>
                  <a:pt x="407" y="107"/>
                  <a:pt x="407" y="107"/>
                </a:cubicBezTo>
                <a:cubicBezTo>
                  <a:pt x="407" y="108"/>
                  <a:pt x="407" y="109"/>
                  <a:pt x="406" y="109"/>
                </a:cubicBezTo>
                <a:cubicBezTo>
                  <a:pt x="405" y="110"/>
                  <a:pt x="404" y="110"/>
                  <a:pt x="404" y="110"/>
                </a:cubicBezTo>
                <a:cubicBezTo>
                  <a:pt x="359" y="105"/>
                  <a:pt x="314" y="112"/>
                  <a:pt x="273" y="128"/>
                </a:cubicBezTo>
                <a:cubicBezTo>
                  <a:pt x="272" y="128"/>
                  <a:pt x="272" y="128"/>
                  <a:pt x="271" y="128"/>
                </a:cubicBezTo>
                <a:cubicBezTo>
                  <a:pt x="270" y="127"/>
                  <a:pt x="269" y="127"/>
                  <a:pt x="269" y="126"/>
                </a:cubicBezTo>
                <a:cubicBezTo>
                  <a:pt x="236" y="47"/>
                  <a:pt x="236" y="47"/>
                  <a:pt x="236" y="47"/>
                </a:cubicBezTo>
                <a:cubicBezTo>
                  <a:pt x="235" y="46"/>
                  <a:pt x="235" y="45"/>
                  <a:pt x="236" y="44"/>
                </a:cubicBezTo>
                <a:cubicBezTo>
                  <a:pt x="236" y="43"/>
                  <a:pt x="237" y="42"/>
                  <a:pt x="238" y="42"/>
                </a:cubicBezTo>
                <a:cubicBezTo>
                  <a:pt x="256" y="35"/>
                  <a:pt x="273" y="29"/>
                  <a:pt x="292" y="25"/>
                </a:cubicBezTo>
                <a:cubicBezTo>
                  <a:pt x="293" y="25"/>
                  <a:pt x="294" y="25"/>
                  <a:pt x="295" y="25"/>
                </a:cubicBezTo>
                <a:cubicBezTo>
                  <a:pt x="296" y="26"/>
                  <a:pt x="297" y="27"/>
                  <a:pt x="297" y="28"/>
                </a:cubicBezTo>
                <a:cubicBezTo>
                  <a:pt x="300" y="41"/>
                  <a:pt x="300" y="41"/>
                  <a:pt x="300" y="41"/>
                </a:cubicBezTo>
                <a:cubicBezTo>
                  <a:pt x="300" y="42"/>
                  <a:pt x="300" y="43"/>
                  <a:pt x="299" y="44"/>
                </a:cubicBezTo>
                <a:cubicBezTo>
                  <a:pt x="299" y="45"/>
                  <a:pt x="298" y="46"/>
                  <a:pt x="297" y="46"/>
                </a:cubicBezTo>
                <a:cubicBezTo>
                  <a:pt x="284" y="49"/>
                  <a:pt x="284" y="49"/>
                  <a:pt x="284" y="49"/>
                </a:cubicBezTo>
                <a:cubicBezTo>
                  <a:pt x="273" y="52"/>
                  <a:pt x="267" y="63"/>
                  <a:pt x="270" y="73"/>
                </a:cubicBezTo>
                <a:cubicBezTo>
                  <a:pt x="274" y="85"/>
                  <a:pt x="274" y="85"/>
                  <a:pt x="274" y="85"/>
                </a:cubicBezTo>
                <a:cubicBezTo>
                  <a:pt x="278" y="94"/>
                  <a:pt x="288" y="99"/>
                  <a:pt x="297" y="97"/>
                </a:cubicBezTo>
                <a:cubicBezTo>
                  <a:pt x="304" y="96"/>
                  <a:pt x="311" y="93"/>
                  <a:pt x="318" y="92"/>
                </a:cubicBezTo>
                <a:cubicBezTo>
                  <a:pt x="322" y="92"/>
                  <a:pt x="324" y="88"/>
                  <a:pt x="324" y="84"/>
                </a:cubicBezTo>
                <a:cubicBezTo>
                  <a:pt x="323" y="80"/>
                  <a:pt x="319" y="77"/>
                  <a:pt x="315" y="78"/>
                </a:cubicBezTo>
                <a:cubicBezTo>
                  <a:pt x="308" y="79"/>
                  <a:pt x="300" y="81"/>
                  <a:pt x="293" y="83"/>
                </a:cubicBezTo>
                <a:cubicBezTo>
                  <a:pt x="292" y="83"/>
                  <a:pt x="291" y="83"/>
                  <a:pt x="290" y="83"/>
                </a:cubicBezTo>
                <a:cubicBezTo>
                  <a:pt x="289" y="82"/>
                  <a:pt x="289" y="81"/>
                  <a:pt x="288" y="80"/>
                </a:cubicBezTo>
                <a:cubicBezTo>
                  <a:pt x="285" y="68"/>
                  <a:pt x="285" y="68"/>
                  <a:pt x="285" y="68"/>
                </a:cubicBezTo>
                <a:cubicBezTo>
                  <a:pt x="285" y="67"/>
                  <a:pt x="285" y="66"/>
                  <a:pt x="285" y="65"/>
                </a:cubicBezTo>
                <a:cubicBezTo>
                  <a:pt x="286" y="65"/>
                  <a:pt x="287" y="64"/>
                  <a:pt x="288" y="64"/>
                </a:cubicBezTo>
                <a:cubicBezTo>
                  <a:pt x="300" y="61"/>
                  <a:pt x="300" y="61"/>
                  <a:pt x="300" y="61"/>
                </a:cubicBezTo>
                <a:cubicBezTo>
                  <a:pt x="310" y="57"/>
                  <a:pt x="318" y="49"/>
                  <a:pt x="316" y="38"/>
                </a:cubicBezTo>
                <a:cubicBezTo>
                  <a:pt x="314" y="24"/>
                  <a:pt x="314" y="24"/>
                  <a:pt x="314" y="24"/>
                </a:cubicBezTo>
                <a:cubicBezTo>
                  <a:pt x="312" y="14"/>
                  <a:pt x="300" y="7"/>
                  <a:pt x="288" y="10"/>
                </a:cubicBezTo>
                <a:cubicBezTo>
                  <a:pt x="269" y="15"/>
                  <a:pt x="251" y="21"/>
                  <a:pt x="233" y="28"/>
                </a:cubicBezTo>
                <a:cubicBezTo>
                  <a:pt x="221" y="33"/>
                  <a:pt x="216" y="45"/>
                  <a:pt x="220" y="54"/>
                </a:cubicBezTo>
                <a:lnTo>
                  <a:pt x="257" y="131"/>
                </a:lnTo>
                <a:close/>
                <a:moveTo>
                  <a:pt x="450" y="135"/>
                </a:moveTo>
                <a:cubicBezTo>
                  <a:pt x="489" y="149"/>
                  <a:pt x="526" y="171"/>
                  <a:pt x="555" y="202"/>
                </a:cubicBezTo>
                <a:cubicBezTo>
                  <a:pt x="560" y="208"/>
                  <a:pt x="571" y="207"/>
                  <a:pt x="579" y="201"/>
                </a:cubicBezTo>
                <a:cubicBezTo>
                  <a:pt x="645" y="146"/>
                  <a:pt x="645" y="146"/>
                  <a:pt x="645" y="146"/>
                </a:cubicBezTo>
                <a:cubicBezTo>
                  <a:pt x="653" y="139"/>
                  <a:pt x="652" y="126"/>
                  <a:pt x="644" y="117"/>
                </a:cubicBezTo>
                <a:cubicBezTo>
                  <a:pt x="631" y="103"/>
                  <a:pt x="616" y="90"/>
                  <a:pt x="601" y="78"/>
                </a:cubicBezTo>
                <a:cubicBezTo>
                  <a:pt x="591" y="71"/>
                  <a:pt x="578" y="72"/>
                  <a:pt x="572" y="80"/>
                </a:cubicBezTo>
                <a:cubicBezTo>
                  <a:pt x="564" y="92"/>
                  <a:pt x="564" y="92"/>
                  <a:pt x="564" y="92"/>
                </a:cubicBezTo>
                <a:cubicBezTo>
                  <a:pt x="559" y="100"/>
                  <a:pt x="561" y="112"/>
                  <a:pt x="569" y="119"/>
                </a:cubicBezTo>
                <a:cubicBezTo>
                  <a:pt x="573" y="121"/>
                  <a:pt x="576" y="124"/>
                  <a:pt x="579" y="127"/>
                </a:cubicBezTo>
                <a:cubicBezTo>
                  <a:pt x="580" y="127"/>
                  <a:pt x="581" y="128"/>
                  <a:pt x="581" y="129"/>
                </a:cubicBezTo>
                <a:cubicBezTo>
                  <a:pt x="581" y="130"/>
                  <a:pt x="580" y="131"/>
                  <a:pt x="580" y="132"/>
                </a:cubicBezTo>
                <a:cubicBezTo>
                  <a:pt x="572" y="142"/>
                  <a:pt x="572" y="142"/>
                  <a:pt x="572" y="142"/>
                </a:cubicBezTo>
                <a:cubicBezTo>
                  <a:pt x="571" y="142"/>
                  <a:pt x="570" y="143"/>
                  <a:pt x="569" y="143"/>
                </a:cubicBezTo>
                <a:cubicBezTo>
                  <a:pt x="568" y="143"/>
                  <a:pt x="567" y="143"/>
                  <a:pt x="567" y="142"/>
                </a:cubicBezTo>
                <a:cubicBezTo>
                  <a:pt x="560" y="137"/>
                  <a:pt x="554" y="132"/>
                  <a:pt x="548" y="128"/>
                </a:cubicBezTo>
                <a:cubicBezTo>
                  <a:pt x="544" y="125"/>
                  <a:pt x="540" y="126"/>
                  <a:pt x="538" y="129"/>
                </a:cubicBezTo>
                <a:cubicBezTo>
                  <a:pt x="535" y="133"/>
                  <a:pt x="536" y="137"/>
                  <a:pt x="539" y="140"/>
                </a:cubicBezTo>
                <a:cubicBezTo>
                  <a:pt x="545" y="144"/>
                  <a:pt x="551" y="149"/>
                  <a:pt x="557" y="153"/>
                </a:cubicBezTo>
                <a:cubicBezTo>
                  <a:pt x="564" y="160"/>
                  <a:pt x="575" y="159"/>
                  <a:pt x="583" y="151"/>
                </a:cubicBezTo>
                <a:cubicBezTo>
                  <a:pt x="591" y="142"/>
                  <a:pt x="591" y="142"/>
                  <a:pt x="591" y="142"/>
                </a:cubicBezTo>
                <a:cubicBezTo>
                  <a:pt x="598" y="135"/>
                  <a:pt x="597" y="123"/>
                  <a:pt x="589" y="115"/>
                </a:cubicBezTo>
                <a:cubicBezTo>
                  <a:pt x="586" y="112"/>
                  <a:pt x="582" y="110"/>
                  <a:pt x="578" y="107"/>
                </a:cubicBezTo>
                <a:cubicBezTo>
                  <a:pt x="577" y="106"/>
                  <a:pt x="577" y="105"/>
                  <a:pt x="577" y="104"/>
                </a:cubicBezTo>
                <a:cubicBezTo>
                  <a:pt x="577" y="103"/>
                  <a:pt x="577" y="102"/>
                  <a:pt x="577" y="101"/>
                </a:cubicBezTo>
                <a:cubicBezTo>
                  <a:pt x="586" y="90"/>
                  <a:pt x="586" y="90"/>
                  <a:pt x="586" y="90"/>
                </a:cubicBezTo>
                <a:cubicBezTo>
                  <a:pt x="586" y="89"/>
                  <a:pt x="587" y="89"/>
                  <a:pt x="588" y="89"/>
                </a:cubicBezTo>
                <a:cubicBezTo>
                  <a:pt x="590" y="89"/>
                  <a:pt x="591" y="89"/>
                  <a:pt x="592" y="90"/>
                </a:cubicBezTo>
                <a:cubicBezTo>
                  <a:pt x="607" y="101"/>
                  <a:pt x="620" y="114"/>
                  <a:pt x="633" y="127"/>
                </a:cubicBezTo>
                <a:cubicBezTo>
                  <a:pt x="634" y="128"/>
                  <a:pt x="634" y="129"/>
                  <a:pt x="634" y="130"/>
                </a:cubicBezTo>
                <a:cubicBezTo>
                  <a:pt x="634" y="132"/>
                  <a:pt x="634" y="133"/>
                  <a:pt x="633" y="133"/>
                </a:cubicBezTo>
                <a:cubicBezTo>
                  <a:pt x="571" y="191"/>
                  <a:pt x="571" y="191"/>
                  <a:pt x="571" y="191"/>
                </a:cubicBezTo>
                <a:cubicBezTo>
                  <a:pt x="570" y="192"/>
                  <a:pt x="569" y="192"/>
                  <a:pt x="568" y="192"/>
                </a:cubicBezTo>
                <a:cubicBezTo>
                  <a:pt x="567" y="192"/>
                  <a:pt x="566" y="192"/>
                  <a:pt x="566" y="191"/>
                </a:cubicBezTo>
                <a:cubicBezTo>
                  <a:pt x="536" y="159"/>
                  <a:pt x="496" y="135"/>
                  <a:pt x="455" y="121"/>
                </a:cubicBezTo>
                <a:cubicBezTo>
                  <a:pt x="454" y="121"/>
                  <a:pt x="453" y="120"/>
                  <a:pt x="453" y="119"/>
                </a:cubicBezTo>
                <a:cubicBezTo>
                  <a:pt x="452" y="118"/>
                  <a:pt x="452" y="117"/>
                  <a:pt x="453" y="116"/>
                </a:cubicBezTo>
                <a:cubicBezTo>
                  <a:pt x="478" y="35"/>
                  <a:pt x="478" y="35"/>
                  <a:pt x="478" y="35"/>
                </a:cubicBezTo>
                <a:cubicBezTo>
                  <a:pt x="478" y="34"/>
                  <a:pt x="479" y="33"/>
                  <a:pt x="480" y="33"/>
                </a:cubicBezTo>
                <a:cubicBezTo>
                  <a:pt x="481" y="32"/>
                  <a:pt x="482" y="32"/>
                  <a:pt x="483" y="33"/>
                </a:cubicBezTo>
                <a:cubicBezTo>
                  <a:pt x="501" y="39"/>
                  <a:pt x="518" y="45"/>
                  <a:pt x="535" y="54"/>
                </a:cubicBezTo>
                <a:cubicBezTo>
                  <a:pt x="536" y="55"/>
                  <a:pt x="537" y="55"/>
                  <a:pt x="537" y="56"/>
                </a:cubicBezTo>
                <a:cubicBezTo>
                  <a:pt x="538" y="57"/>
                  <a:pt x="538" y="58"/>
                  <a:pt x="537" y="59"/>
                </a:cubicBezTo>
                <a:cubicBezTo>
                  <a:pt x="531" y="72"/>
                  <a:pt x="531" y="72"/>
                  <a:pt x="531" y="72"/>
                </a:cubicBezTo>
                <a:cubicBezTo>
                  <a:pt x="530" y="73"/>
                  <a:pt x="529" y="73"/>
                  <a:pt x="528" y="74"/>
                </a:cubicBezTo>
                <a:cubicBezTo>
                  <a:pt x="527" y="74"/>
                  <a:pt x="526" y="74"/>
                  <a:pt x="525" y="73"/>
                </a:cubicBezTo>
                <a:cubicBezTo>
                  <a:pt x="513" y="68"/>
                  <a:pt x="513" y="68"/>
                  <a:pt x="513" y="68"/>
                </a:cubicBezTo>
                <a:cubicBezTo>
                  <a:pt x="503" y="62"/>
                  <a:pt x="491" y="68"/>
                  <a:pt x="488" y="77"/>
                </a:cubicBezTo>
                <a:cubicBezTo>
                  <a:pt x="483" y="89"/>
                  <a:pt x="483" y="89"/>
                  <a:pt x="483" y="89"/>
                </a:cubicBezTo>
                <a:cubicBezTo>
                  <a:pt x="480" y="99"/>
                  <a:pt x="484" y="108"/>
                  <a:pt x="492" y="113"/>
                </a:cubicBezTo>
                <a:cubicBezTo>
                  <a:pt x="499" y="116"/>
                  <a:pt x="506" y="119"/>
                  <a:pt x="512" y="123"/>
                </a:cubicBezTo>
                <a:cubicBezTo>
                  <a:pt x="515" y="124"/>
                  <a:pt x="519" y="123"/>
                  <a:pt x="522" y="120"/>
                </a:cubicBezTo>
                <a:cubicBezTo>
                  <a:pt x="524" y="116"/>
                  <a:pt x="523" y="112"/>
                  <a:pt x="519" y="109"/>
                </a:cubicBezTo>
                <a:cubicBezTo>
                  <a:pt x="512" y="106"/>
                  <a:pt x="505" y="103"/>
                  <a:pt x="499" y="99"/>
                </a:cubicBezTo>
                <a:cubicBezTo>
                  <a:pt x="498" y="99"/>
                  <a:pt x="497" y="98"/>
                  <a:pt x="497" y="97"/>
                </a:cubicBezTo>
                <a:cubicBezTo>
                  <a:pt x="496" y="96"/>
                  <a:pt x="496" y="95"/>
                  <a:pt x="497" y="94"/>
                </a:cubicBezTo>
                <a:cubicBezTo>
                  <a:pt x="502" y="83"/>
                  <a:pt x="502" y="83"/>
                  <a:pt x="502" y="83"/>
                </a:cubicBezTo>
                <a:cubicBezTo>
                  <a:pt x="502" y="82"/>
                  <a:pt x="503" y="81"/>
                  <a:pt x="504" y="81"/>
                </a:cubicBezTo>
                <a:cubicBezTo>
                  <a:pt x="505" y="81"/>
                  <a:pt x="506" y="81"/>
                  <a:pt x="507" y="81"/>
                </a:cubicBezTo>
                <a:cubicBezTo>
                  <a:pt x="518" y="87"/>
                  <a:pt x="518" y="87"/>
                  <a:pt x="518" y="87"/>
                </a:cubicBezTo>
                <a:cubicBezTo>
                  <a:pt x="528" y="91"/>
                  <a:pt x="539" y="89"/>
                  <a:pt x="545" y="80"/>
                </a:cubicBezTo>
                <a:cubicBezTo>
                  <a:pt x="552" y="68"/>
                  <a:pt x="552" y="68"/>
                  <a:pt x="552" y="68"/>
                </a:cubicBezTo>
                <a:cubicBezTo>
                  <a:pt x="557" y="59"/>
                  <a:pt x="553" y="46"/>
                  <a:pt x="542" y="41"/>
                </a:cubicBezTo>
                <a:cubicBezTo>
                  <a:pt x="524" y="32"/>
                  <a:pt x="506" y="25"/>
                  <a:pt x="488" y="18"/>
                </a:cubicBezTo>
                <a:cubicBezTo>
                  <a:pt x="476" y="15"/>
                  <a:pt x="464" y="21"/>
                  <a:pt x="461" y="31"/>
                </a:cubicBezTo>
                <a:cubicBezTo>
                  <a:pt x="440" y="113"/>
                  <a:pt x="440" y="113"/>
                  <a:pt x="440" y="113"/>
                </a:cubicBezTo>
                <a:cubicBezTo>
                  <a:pt x="438" y="124"/>
                  <a:pt x="442" y="133"/>
                  <a:pt x="450" y="135"/>
                </a:cubicBezTo>
                <a:close/>
                <a:moveTo>
                  <a:pt x="585" y="241"/>
                </a:moveTo>
                <a:cubicBezTo>
                  <a:pt x="607" y="276"/>
                  <a:pt x="621" y="317"/>
                  <a:pt x="623" y="359"/>
                </a:cubicBezTo>
                <a:cubicBezTo>
                  <a:pt x="623" y="367"/>
                  <a:pt x="632" y="373"/>
                  <a:pt x="642" y="374"/>
                </a:cubicBezTo>
                <a:cubicBezTo>
                  <a:pt x="728" y="374"/>
                  <a:pt x="728" y="374"/>
                  <a:pt x="728" y="374"/>
                </a:cubicBezTo>
                <a:cubicBezTo>
                  <a:pt x="738" y="374"/>
                  <a:pt x="746" y="364"/>
                  <a:pt x="745" y="351"/>
                </a:cubicBezTo>
                <a:cubicBezTo>
                  <a:pt x="745" y="332"/>
                  <a:pt x="741" y="312"/>
                  <a:pt x="738" y="293"/>
                </a:cubicBezTo>
                <a:cubicBezTo>
                  <a:pt x="735" y="281"/>
                  <a:pt x="724" y="274"/>
                  <a:pt x="714" y="277"/>
                </a:cubicBezTo>
                <a:cubicBezTo>
                  <a:pt x="701" y="281"/>
                  <a:pt x="701" y="281"/>
                  <a:pt x="701" y="281"/>
                </a:cubicBezTo>
                <a:cubicBezTo>
                  <a:pt x="691" y="283"/>
                  <a:pt x="685" y="294"/>
                  <a:pt x="687" y="304"/>
                </a:cubicBezTo>
                <a:cubicBezTo>
                  <a:pt x="689" y="308"/>
                  <a:pt x="689" y="313"/>
                  <a:pt x="690" y="317"/>
                </a:cubicBezTo>
                <a:cubicBezTo>
                  <a:pt x="690" y="318"/>
                  <a:pt x="690" y="319"/>
                  <a:pt x="689" y="320"/>
                </a:cubicBezTo>
                <a:cubicBezTo>
                  <a:pt x="688" y="321"/>
                  <a:pt x="688" y="321"/>
                  <a:pt x="687" y="321"/>
                </a:cubicBezTo>
                <a:cubicBezTo>
                  <a:pt x="674" y="323"/>
                  <a:pt x="674" y="323"/>
                  <a:pt x="674" y="323"/>
                </a:cubicBezTo>
                <a:cubicBezTo>
                  <a:pt x="673" y="324"/>
                  <a:pt x="672" y="323"/>
                  <a:pt x="672" y="323"/>
                </a:cubicBezTo>
                <a:cubicBezTo>
                  <a:pt x="671" y="322"/>
                  <a:pt x="670" y="321"/>
                  <a:pt x="670" y="320"/>
                </a:cubicBezTo>
                <a:cubicBezTo>
                  <a:pt x="669" y="312"/>
                  <a:pt x="667" y="305"/>
                  <a:pt x="665" y="297"/>
                </a:cubicBezTo>
                <a:cubicBezTo>
                  <a:pt x="664" y="293"/>
                  <a:pt x="660" y="291"/>
                  <a:pt x="656" y="292"/>
                </a:cubicBezTo>
                <a:cubicBezTo>
                  <a:pt x="652" y="293"/>
                  <a:pt x="650" y="297"/>
                  <a:pt x="650" y="301"/>
                </a:cubicBezTo>
                <a:cubicBezTo>
                  <a:pt x="652" y="308"/>
                  <a:pt x="655" y="315"/>
                  <a:pt x="655" y="323"/>
                </a:cubicBezTo>
                <a:cubicBezTo>
                  <a:pt x="657" y="332"/>
                  <a:pt x="666" y="339"/>
                  <a:pt x="677" y="338"/>
                </a:cubicBezTo>
                <a:cubicBezTo>
                  <a:pt x="689" y="336"/>
                  <a:pt x="689" y="336"/>
                  <a:pt x="689" y="336"/>
                </a:cubicBezTo>
                <a:cubicBezTo>
                  <a:pt x="699" y="335"/>
                  <a:pt x="706" y="325"/>
                  <a:pt x="704" y="314"/>
                </a:cubicBezTo>
                <a:cubicBezTo>
                  <a:pt x="704" y="310"/>
                  <a:pt x="703" y="305"/>
                  <a:pt x="702" y="301"/>
                </a:cubicBezTo>
                <a:cubicBezTo>
                  <a:pt x="702" y="300"/>
                  <a:pt x="702" y="299"/>
                  <a:pt x="702" y="298"/>
                </a:cubicBezTo>
                <a:cubicBezTo>
                  <a:pt x="703" y="297"/>
                  <a:pt x="704" y="297"/>
                  <a:pt x="705" y="296"/>
                </a:cubicBezTo>
                <a:cubicBezTo>
                  <a:pt x="718" y="293"/>
                  <a:pt x="718" y="293"/>
                  <a:pt x="718" y="293"/>
                </a:cubicBezTo>
                <a:cubicBezTo>
                  <a:pt x="719" y="293"/>
                  <a:pt x="720" y="293"/>
                  <a:pt x="721" y="294"/>
                </a:cubicBezTo>
                <a:cubicBezTo>
                  <a:pt x="722" y="294"/>
                  <a:pt x="723" y="295"/>
                  <a:pt x="723" y="297"/>
                </a:cubicBezTo>
                <a:cubicBezTo>
                  <a:pt x="726" y="315"/>
                  <a:pt x="730" y="333"/>
                  <a:pt x="731" y="352"/>
                </a:cubicBezTo>
                <a:cubicBezTo>
                  <a:pt x="731" y="353"/>
                  <a:pt x="730" y="354"/>
                  <a:pt x="730" y="355"/>
                </a:cubicBezTo>
                <a:cubicBezTo>
                  <a:pt x="729" y="356"/>
                  <a:pt x="728" y="357"/>
                  <a:pt x="727" y="357"/>
                </a:cubicBezTo>
                <a:cubicBezTo>
                  <a:pt x="642" y="361"/>
                  <a:pt x="642" y="361"/>
                  <a:pt x="642" y="361"/>
                </a:cubicBezTo>
                <a:cubicBezTo>
                  <a:pt x="641" y="361"/>
                  <a:pt x="640" y="360"/>
                  <a:pt x="639" y="360"/>
                </a:cubicBezTo>
                <a:cubicBezTo>
                  <a:pt x="638" y="359"/>
                  <a:pt x="638" y="359"/>
                  <a:pt x="638" y="358"/>
                </a:cubicBezTo>
                <a:cubicBezTo>
                  <a:pt x="636" y="313"/>
                  <a:pt x="621" y="270"/>
                  <a:pt x="598" y="233"/>
                </a:cubicBezTo>
                <a:cubicBezTo>
                  <a:pt x="597" y="232"/>
                  <a:pt x="597" y="231"/>
                  <a:pt x="597" y="230"/>
                </a:cubicBezTo>
                <a:cubicBezTo>
                  <a:pt x="598" y="229"/>
                  <a:pt x="598" y="228"/>
                  <a:pt x="599" y="228"/>
                </a:cubicBezTo>
                <a:cubicBezTo>
                  <a:pt x="671" y="181"/>
                  <a:pt x="671" y="181"/>
                  <a:pt x="671" y="181"/>
                </a:cubicBezTo>
                <a:cubicBezTo>
                  <a:pt x="672" y="181"/>
                  <a:pt x="673" y="181"/>
                  <a:pt x="674" y="181"/>
                </a:cubicBezTo>
                <a:cubicBezTo>
                  <a:pt x="675" y="181"/>
                  <a:pt x="676" y="182"/>
                  <a:pt x="676" y="183"/>
                </a:cubicBezTo>
                <a:cubicBezTo>
                  <a:pt x="687" y="199"/>
                  <a:pt x="695" y="216"/>
                  <a:pt x="703" y="233"/>
                </a:cubicBezTo>
                <a:cubicBezTo>
                  <a:pt x="703" y="234"/>
                  <a:pt x="703" y="235"/>
                  <a:pt x="703" y="236"/>
                </a:cubicBezTo>
                <a:cubicBezTo>
                  <a:pt x="702" y="237"/>
                  <a:pt x="702" y="238"/>
                  <a:pt x="701" y="238"/>
                </a:cubicBezTo>
                <a:cubicBezTo>
                  <a:pt x="688" y="244"/>
                  <a:pt x="688" y="244"/>
                  <a:pt x="688" y="244"/>
                </a:cubicBezTo>
                <a:cubicBezTo>
                  <a:pt x="687" y="244"/>
                  <a:pt x="686" y="244"/>
                  <a:pt x="685" y="243"/>
                </a:cubicBezTo>
                <a:cubicBezTo>
                  <a:pt x="684" y="243"/>
                  <a:pt x="683" y="242"/>
                  <a:pt x="683" y="241"/>
                </a:cubicBezTo>
                <a:cubicBezTo>
                  <a:pt x="677" y="229"/>
                  <a:pt x="677" y="229"/>
                  <a:pt x="677" y="229"/>
                </a:cubicBezTo>
                <a:cubicBezTo>
                  <a:pt x="672" y="219"/>
                  <a:pt x="661" y="215"/>
                  <a:pt x="652" y="220"/>
                </a:cubicBezTo>
                <a:cubicBezTo>
                  <a:pt x="641" y="226"/>
                  <a:pt x="641" y="226"/>
                  <a:pt x="641" y="226"/>
                </a:cubicBezTo>
                <a:cubicBezTo>
                  <a:pt x="632" y="231"/>
                  <a:pt x="628" y="242"/>
                  <a:pt x="632" y="251"/>
                </a:cubicBezTo>
                <a:cubicBezTo>
                  <a:pt x="635" y="257"/>
                  <a:pt x="638" y="264"/>
                  <a:pt x="641" y="270"/>
                </a:cubicBezTo>
                <a:cubicBezTo>
                  <a:pt x="642" y="274"/>
                  <a:pt x="646" y="276"/>
                  <a:pt x="650" y="274"/>
                </a:cubicBezTo>
                <a:cubicBezTo>
                  <a:pt x="654" y="273"/>
                  <a:pt x="656" y="269"/>
                  <a:pt x="655" y="265"/>
                </a:cubicBezTo>
                <a:cubicBezTo>
                  <a:pt x="652" y="258"/>
                  <a:pt x="649" y="251"/>
                  <a:pt x="646" y="244"/>
                </a:cubicBezTo>
                <a:cubicBezTo>
                  <a:pt x="645" y="243"/>
                  <a:pt x="645" y="242"/>
                  <a:pt x="645" y="241"/>
                </a:cubicBezTo>
                <a:cubicBezTo>
                  <a:pt x="646" y="240"/>
                  <a:pt x="646" y="240"/>
                  <a:pt x="647" y="239"/>
                </a:cubicBezTo>
                <a:cubicBezTo>
                  <a:pt x="658" y="234"/>
                  <a:pt x="658" y="234"/>
                  <a:pt x="658" y="234"/>
                </a:cubicBezTo>
                <a:cubicBezTo>
                  <a:pt x="659" y="233"/>
                  <a:pt x="660" y="233"/>
                  <a:pt x="661" y="234"/>
                </a:cubicBezTo>
                <a:cubicBezTo>
                  <a:pt x="662" y="234"/>
                  <a:pt x="663" y="235"/>
                  <a:pt x="664" y="236"/>
                </a:cubicBezTo>
                <a:cubicBezTo>
                  <a:pt x="669" y="247"/>
                  <a:pt x="669" y="247"/>
                  <a:pt x="669" y="247"/>
                </a:cubicBezTo>
                <a:cubicBezTo>
                  <a:pt x="673" y="257"/>
                  <a:pt x="684" y="262"/>
                  <a:pt x="694" y="259"/>
                </a:cubicBezTo>
                <a:cubicBezTo>
                  <a:pt x="707" y="254"/>
                  <a:pt x="707" y="254"/>
                  <a:pt x="707" y="254"/>
                </a:cubicBezTo>
                <a:cubicBezTo>
                  <a:pt x="716" y="251"/>
                  <a:pt x="721" y="238"/>
                  <a:pt x="716" y="227"/>
                </a:cubicBezTo>
                <a:cubicBezTo>
                  <a:pt x="708" y="209"/>
                  <a:pt x="700" y="191"/>
                  <a:pt x="689" y="175"/>
                </a:cubicBezTo>
                <a:cubicBezTo>
                  <a:pt x="683" y="164"/>
                  <a:pt x="670" y="161"/>
                  <a:pt x="661" y="167"/>
                </a:cubicBezTo>
                <a:cubicBezTo>
                  <a:pt x="592" y="217"/>
                  <a:pt x="592" y="217"/>
                  <a:pt x="592" y="217"/>
                </a:cubicBezTo>
                <a:cubicBezTo>
                  <a:pt x="583" y="223"/>
                  <a:pt x="581" y="233"/>
                  <a:pt x="585" y="241"/>
                </a:cubicBezTo>
                <a:close/>
                <a:moveTo>
                  <a:pt x="373" y="150"/>
                </a:moveTo>
                <a:cubicBezTo>
                  <a:pt x="250" y="150"/>
                  <a:pt x="150" y="250"/>
                  <a:pt x="150" y="374"/>
                </a:cubicBezTo>
                <a:cubicBezTo>
                  <a:pt x="150" y="497"/>
                  <a:pt x="250" y="597"/>
                  <a:pt x="373" y="597"/>
                </a:cubicBezTo>
                <a:cubicBezTo>
                  <a:pt x="497" y="597"/>
                  <a:pt x="596" y="497"/>
                  <a:pt x="596" y="374"/>
                </a:cubicBezTo>
                <a:cubicBezTo>
                  <a:pt x="596" y="250"/>
                  <a:pt x="497" y="150"/>
                  <a:pt x="373" y="150"/>
                </a:cubicBezTo>
                <a:close/>
                <a:moveTo>
                  <a:pt x="517" y="517"/>
                </a:moveTo>
                <a:cubicBezTo>
                  <a:pt x="480" y="554"/>
                  <a:pt x="429" y="577"/>
                  <a:pt x="373" y="577"/>
                </a:cubicBezTo>
                <a:cubicBezTo>
                  <a:pt x="317" y="577"/>
                  <a:pt x="266" y="554"/>
                  <a:pt x="229" y="517"/>
                </a:cubicBezTo>
                <a:cubicBezTo>
                  <a:pt x="193" y="481"/>
                  <a:pt x="170" y="430"/>
                  <a:pt x="170" y="374"/>
                </a:cubicBezTo>
                <a:cubicBezTo>
                  <a:pt x="170" y="317"/>
                  <a:pt x="193" y="267"/>
                  <a:pt x="229" y="230"/>
                </a:cubicBezTo>
                <a:cubicBezTo>
                  <a:pt x="266" y="193"/>
                  <a:pt x="317" y="170"/>
                  <a:pt x="373" y="170"/>
                </a:cubicBezTo>
                <a:cubicBezTo>
                  <a:pt x="429" y="170"/>
                  <a:pt x="480" y="193"/>
                  <a:pt x="517" y="230"/>
                </a:cubicBezTo>
                <a:cubicBezTo>
                  <a:pt x="554" y="267"/>
                  <a:pt x="577" y="317"/>
                  <a:pt x="577" y="374"/>
                </a:cubicBezTo>
                <a:cubicBezTo>
                  <a:pt x="577" y="430"/>
                  <a:pt x="554" y="481"/>
                  <a:pt x="517" y="517"/>
                </a:cubicBezTo>
                <a:close/>
              </a:path>
            </a:pathLst>
          </a:custGeom>
          <a:solidFill>
            <a:srgbClr val="E6E6E6">
              <a:alpha val="30196"/>
            </a:srgbClr>
          </a:solidFill>
          <a:ln>
            <a:noFill/>
          </a:ln>
        </p:spPr>
        <p:txBody>
          <a:bodyPr vert="horz" wrap="square" lIns="91440" tIns="45720" rIns="91440" bIns="45720" numCol="1" anchor="t" anchorCtr="0" compatLnSpc="1"/>
          <a:lstStyle/>
          <a:p>
            <a:endParaRPr lang="zh-CN" altLang="en-US"/>
          </a:p>
        </p:txBody>
      </p:sp>
      <p:grpSp>
        <p:nvGrpSpPr>
          <p:cNvPr id="5" name="组合 4"/>
          <p:cNvGrpSpPr/>
          <p:nvPr/>
        </p:nvGrpSpPr>
        <p:grpSpPr>
          <a:xfrm>
            <a:off x="2307047" y="771468"/>
            <a:ext cx="7784929" cy="1434353"/>
            <a:chOff x="2127167" y="1206178"/>
            <a:chExt cx="7784929" cy="1434353"/>
          </a:xfrm>
        </p:grpSpPr>
        <p:sp>
          <p:nvSpPr>
            <p:cNvPr id="6" name="矩形 9"/>
            <p:cNvSpPr>
              <a:spLocks noChangeArrowheads="1"/>
            </p:cNvSpPr>
            <p:nvPr/>
          </p:nvSpPr>
          <p:spPr bwMode="auto">
            <a:xfrm>
              <a:off x="2127167" y="1206178"/>
              <a:ext cx="1034576" cy="1034828"/>
            </a:xfrm>
            <a:prstGeom prst="rect">
              <a:avLst/>
            </a:prstGeom>
            <a:solidFill>
              <a:schemeClr val="accent6">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305">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矩形 24"/>
            <p:cNvSpPr>
              <a:spLocks noChangeArrowheads="1"/>
            </p:cNvSpPr>
            <p:nvPr/>
          </p:nvSpPr>
          <p:spPr bwMode="auto">
            <a:xfrm>
              <a:off x="2335202" y="1392360"/>
              <a:ext cx="7576894" cy="1248171"/>
            </a:xfrm>
            <a:prstGeom prst="rect">
              <a:avLst/>
            </a:prstGeom>
            <a:noFill/>
            <a:ln w="19050" cap="flat" cmpd="sng">
              <a:solidFill>
                <a:schemeClr val="accent6">
                  <a:lumMod val="50000"/>
                </a:schemeClr>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2305">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矩形 25"/>
            <p:cNvSpPr>
              <a:spLocks noChangeArrowheads="1"/>
            </p:cNvSpPr>
            <p:nvPr/>
          </p:nvSpPr>
          <p:spPr bwMode="auto">
            <a:xfrm>
              <a:off x="3268555" y="1438225"/>
              <a:ext cx="65082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a:defRPr/>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点击添加内容点击添加内容点击添加内容点击添加内容点击添加内容输入</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lvl="0">
                <a:defRPr/>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文字 点击添加内容点击添加内容</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Freeform 16"/>
            <p:cNvSpPr>
              <a:spLocks noEditPoints="1" noChangeArrowheads="1"/>
            </p:cNvSpPr>
            <p:nvPr/>
          </p:nvSpPr>
          <p:spPr bwMode="auto">
            <a:xfrm>
              <a:off x="2262496" y="1473469"/>
              <a:ext cx="557780" cy="560856"/>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2"/>
                <a:gd name="T97" fmla="*/ 0 h 294"/>
                <a:gd name="T98" fmla="*/ 292 w 292"/>
                <a:gd name="T99" fmla="*/ 294 h 29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defRPr>
              </a:lvl1pPr>
              <a:lvl2pPr marL="457200">
                <a:defRPr sz="1300">
                  <a:solidFill>
                    <a:schemeClr val="tx1"/>
                  </a:solidFill>
                  <a:latin typeface="Arial" panose="020B0604020202020204" pitchFamily="34" charset="0"/>
                </a:defRPr>
              </a:lvl2pPr>
              <a:lvl3pPr marL="914400">
                <a:defRPr sz="1300">
                  <a:solidFill>
                    <a:schemeClr val="tx1"/>
                  </a:solidFill>
                  <a:latin typeface="Arial" panose="020B0604020202020204" pitchFamily="34" charset="0"/>
                </a:defRPr>
              </a:lvl3pPr>
              <a:lvl4pPr marL="1371600">
                <a:defRPr sz="1300">
                  <a:solidFill>
                    <a:schemeClr val="tx1"/>
                  </a:solidFill>
                  <a:latin typeface="Arial" panose="020B0604020202020204" pitchFamily="34" charset="0"/>
                </a:defRPr>
              </a:lvl4pPr>
              <a:lvl5pPr marL="1828800">
                <a:defRPr sz="1300">
                  <a:solidFill>
                    <a:schemeClr val="tx1"/>
                  </a:solidFill>
                  <a:latin typeface="Arial" panose="020B0604020202020204" pitchFamily="34" charset="0"/>
                </a:defRPr>
              </a:lvl5pPr>
              <a:lvl6pPr defTabSz="685800" fontAlgn="base">
                <a:spcBef>
                  <a:spcPct val="0"/>
                </a:spcBef>
                <a:spcAft>
                  <a:spcPct val="0"/>
                </a:spcAft>
                <a:buFont typeface="Arial" panose="020B0604020202020204" pitchFamily="34" charset="0"/>
                <a:defRPr sz="1300">
                  <a:solidFill>
                    <a:schemeClr val="tx1"/>
                  </a:solidFill>
                  <a:latin typeface="Arial" panose="020B0604020202020204" pitchFamily="34" charset="0"/>
                </a:defRPr>
              </a:lvl6pPr>
              <a:lvl7pPr defTabSz="685800" fontAlgn="base">
                <a:spcBef>
                  <a:spcPct val="0"/>
                </a:spcBef>
                <a:spcAft>
                  <a:spcPct val="0"/>
                </a:spcAft>
                <a:buFont typeface="Arial" panose="020B0604020202020204" pitchFamily="34" charset="0"/>
                <a:defRPr sz="1300">
                  <a:solidFill>
                    <a:schemeClr val="tx1"/>
                  </a:solidFill>
                  <a:latin typeface="Arial" panose="020B0604020202020204" pitchFamily="34" charset="0"/>
                </a:defRPr>
              </a:lvl7pPr>
              <a:lvl8pPr defTabSz="685800" fontAlgn="base">
                <a:spcBef>
                  <a:spcPct val="0"/>
                </a:spcBef>
                <a:spcAft>
                  <a:spcPct val="0"/>
                </a:spcAft>
                <a:buFont typeface="Arial" panose="020B0604020202020204" pitchFamily="34" charset="0"/>
                <a:defRPr sz="1300">
                  <a:solidFill>
                    <a:schemeClr val="tx1"/>
                  </a:solidFill>
                  <a:latin typeface="Arial" panose="020B0604020202020204" pitchFamily="34" charset="0"/>
                </a:defRPr>
              </a:lvl8pPr>
              <a:lvl9pPr defTabSz="685800" fontAlgn="base">
                <a:spcBef>
                  <a:spcPct val="0"/>
                </a:spcBef>
                <a:spcAft>
                  <a:spcPct val="0"/>
                </a:spcAft>
                <a:buFont typeface="Arial" panose="020B0604020202020204" pitchFamily="34" charset="0"/>
                <a:defRPr sz="1300">
                  <a:solidFill>
                    <a:schemeClr val="tx1"/>
                  </a:solidFill>
                  <a:latin typeface="Arial" panose="020B0604020202020204" pitchFamily="34" charset="0"/>
                </a:defRPr>
              </a:lvl9pPr>
            </a:lstStyle>
            <a:p>
              <a:endParaRPr lang="zh-CN" altLang="zh-CN" sz="1065">
                <a:solidFill>
                  <a:srgbClr val="FFFFFF"/>
                </a:solidFill>
                <a:latin typeface="微软雅黑" panose="020B0503020204020204" pitchFamily="34" charset="-122"/>
                <a:sym typeface="微软雅黑" panose="020B0503020204020204" pitchFamily="34" charset="-122"/>
              </a:endParaRPr>
            </a:p>
          </p:txBody>
        </p:sp>
        <p:sp>
          <p:nvSpPr>
            <p:cNvPr id="11" name="Freeform 18"/>
            <p:cNvSpPr>
              <a:spLocks noEditPoints="1" noChangeArrowheads="1"/>
            </p:cNvSpPr>
            <p:nvPr/>
          </p:nvSpPr>
          <p:spPr bwMode="auto">
            <a:xfrm>
              <a:off x="2743479" y="1412857"/>
              <a:ext cx="282932" cy="304673"/>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8"/>
                <a:gd name="T157" fmla="*/ 0 h 160"/>
                <a:gd name="T158" fmla="*/ 148 w 148"/>
                <a:gd name="T159" fmla="*/ 160 h 1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defRPr>
              </a:lvl1pPr>
              <a:lvl2pPr marL="457200">
                <a:defRPr sz="1300">
                  <a:solidFill>
                    <a:schemeClr val="tx1"/>
                  </a:solidFill>
                  <a:latin typeface="Arial" panose="020B0604020202020204" pitchFamily="34" charset="0"/>
                </a:defRPr>
              </a:lvl2pPr>
              <a:lvl3pPr marL="914400">
                <a:defRPr sz="1300">
                  <a:solidFill>
                    <a:schemeClr val="tx1"/>
                  </a:solidFill>
                  <a:latin typeface="Arial" panose="020B0604020202020204" pitchFamily="34" charset="0"/>
                </a:defRPr>
              </a:lvl3pPr>
              <a:lvl4pPr marL="1371600">
                <a:defRPr sz="1300">
                  <a:solidFill>
                    <a:schemeClr val="tx1"/>
                  </a:solidFill>
                  <a:latin typeface="Arial" panose="020B0604020202020204" pitchFamily="34" charset="0"/>
                </a:defRPr>
              </a:lvl4pPr>
              <a:lvl5pPr marL="1828800">
                <a:defRPr sz="1300">
                  <a:solidFill>
                    <a:schemeClr val="tx1"/>
                  </a:solidFill>
                  <a:latin typeface="Arial" panose="020B0604020202020204" pitchFamily="34" charset="0"/>
                </a:defRPr>
              </a:lvl5pPr>
              <a:lvl6pPr defTabSz="685800" fontAlgn="base">
                <a:spcBef>
                  <a:spcPct val="0"/>
                </a:spcBef>
                <a:spcAft>
                  <a:spcPct val="0"/>
                </a:spcAft>
                <a:buFont typeface="Arial" panose="020B0604020202020204" pitchFamily="34" charset="0"/>
                <a:defRPr sz="1300">
                  <a:solidFill>
                    <a:schemeClr val="tx1"/>
                  </a:solidFill>
                  <a:latin typeface="Arial" panose="020B0604020202020204" pitchFamily="34" charset="0"/>
                </a:defRPr>
              </a:lvl6pPr>
              <a:lvl7pPr defTabSz="685800" fontAlgn="base">
                <a:spcBef>
                  <a:spcPct val="0"/>
                </a:spcBef>
                <a:spcAft>
                  <a:spcPct val="0"/>
                </a:spcAft>
                <a:buFont typeface="Arial" panose="020B0604020202020204" pitchFamily="34" charset="0"/>
                <a:defRPr sz="1300">
                  <a:solidFill>
                    <a:schemeClr val="tx1"/>
                  </a:solidFill>
                  <a:latin typeface="Arial" panose="020B0604020202020204" pitchFamily="34" charset="0"/>
                </a:defRPr>
              </a:lvl7pPr>
              <a:lvl8pPr defTabSz="685800" fontAlgn="base">
                <a:spcBef>
                  <a:spcPct val="0"/>
                </a:spcBef>
                <a:spcAft>
                  <a:spcPct val="0"/>
                </a:spcAft>
                <a:buFont typeface="Arial" panose="020B0604020202020204" pitchFamily="34" charset="0"/>
                <a:defRPr sz="1300">
                  <a:solidFill>
                    <a:schemeClr val="tx1"/>
                  </a:solidFill>
                  <a:latin typeface="Arial" panose="020B0604020202020204" pitchFamily="34" charset="0"/>
                </a:defRPr>
              </a:lvl8pPr>
              <a:lvl9pPr defTabSz="685800" fontAlgn="base">
                <a:spcBef>
                  <a:spcPct val="0"/>
                </a:spcBef>
                <a:spcAft>
                  <a:spcPct val="0"/>
                </a:spcAft>
                <a:buFont typeface="Arial" panose="020B0604020202020204" pitchFamily="34" charset="0"/>
                <a:defRPr sz="1300">
                  <a:solidFill>
                    <a:schemeClr val="tx1"/>
                  </a:solidFill>
                  <a:latin typeface="Arial" panose="020B0604020202020204" pitchFamily="34" charset="0"/>
                </a:defRPr>
              </a:lvl9pPr>
            </a:lstStyle>
            <a:p>
              <a:endParaRPr lang="zh-CN" altLang="zh-CN" sz="1065">
                <a:solidFill>
                  <a:srgbClr val="FFFFFF"/>
                </a:solidFill>
                <a:latin typeface="微软雅黑" panose="020B0503020204020204" pitchFamily="34" charset="-122"/>
                <a:sym typeface="微软雅黑" panose="020B0503020204020204" pitchFamily="34" charset="-122"/>
              </a:endParaRPr>
            </a:p>
          </p:txBody>
        </p:sp>
      </p:grpSp>
      <p:sp>
        <p:nvSpPr>
          <p:cNvPr id="12" name="矩形 30"/>
          <p:cNvSpPr>
            <a:spLocks noChangeArrowheads="1"/>
          </p:cNvSpPr>
          <p:nvPr/>
        </p:nvSpPr>
        <p:spPr bwMode="auto">
          <a:xfrm>
            <a:off x="2307047" y="2544823"/>
            <a:ext cx="1034576" cy="1034828"/>
          </a:xfrm>
          <a:prstGeom prst="rect">
            <a:avLst/>
          </a:prstGeom>
          <a:solidFill>
            <a:schemeClr val="accent6">
              <a:lumMod val="50000"/>
            </a:schemeClr>
          </a:solidFill>
          <a:ln>
            <a:noFill/>
          </a:ln>
        </p:spPr>
        <p:txBody>
          <a:bodyPr anchor="ctr"/>
          <a:lstStyle/>
          <a:p>
            <a:pPr algn="ctr"/>
            <a:endParaRPr lang="zh-CN" altLang="zh-CN" sz="2305">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矩形 31"/>
          <p:cNvSpPr>
            <a:spLocks noChangeArrowheads="1"/>
          </p:cNvSpPr>
          <p:nvPr/>
        </p:nvSpPr>
        <p:spPr bwMode="auto">
          <a:xfrm>
            <a:off x="2515082" y="2731005"/>
            <a:ext cx="7576894" cy="1248171"/>
          </a:xfrm>
          <a:prstGeom prst="rect">
            <a:avLst/>
          </a:prstGeom>
          <a:noFill/>
          <a:ln w="19050" cap="flat" cmpd="sng">
            <a:solidFill>
              <a:schemeClr val="accent6">
                <a:lumMod val="50000"/>
              </a:schemeClr>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2305">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矩形 32"/>
          <p:cNvSpPr>
            <a:spLocks noChangeArrowheads="1"/>
          </p:cNvSpPr>
          <p:nvPr/>
        </p:nvSpPr>
        <p:spPr bwMode="auto">
          <a:xfrm>
            <a:off x="3448435" y="2776870"/>
            <a:ext cx="65082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a:defRPr/>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点击添加内容点击添加内容点击添加内容点击添加内容点击添加内容输入</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lvl="0">
              <a:defRPr/>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文字 点击添加内容点击添加内容</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Freeform 78"/>
          <p:cNvSpPr>
            <a:spLocks noEditPoints="1" noChangeArrowheads="1"/>
          </p:cNvSpPr>
          <p:nvPr/>
        </p:nvSpPr>
        <p:spPr bwMode="auto">
          <a:xfrm>
            <a:off x="2465296" y="2750888"/>
            <a:ext cx="658118" cy="658107"/>
          </a:xfrm>
          <a:custGeom>
            <a:avLst/>
            <a:gdLst>
              <a:gd name="T0" fmla="*/ 174 w 347"/>
              <a:gd name="T1" fmla="*/ 0 h 347"/>
              <a:gd name="T2" fmla="*/ 0 w 347"/>
              <a:gd name="T3" fmla="*/ 174 h 347"/>
              <a:gd name="T4" fmla="*/ 174 w 347"/>
              <a:gd name="T5" fmla="*/ 347 h 347"/>
              <a:gd name="T6" fmla="*/ 347 w 347"/>
              <a:gd name="T7" fmla="*/ 174 h 347"/>
              <a:gd name="T8" fmla="*/ 174 w 347"/>
              <a:gd name="T9" fmla="*/ 0 h 347"/>
              <a:gd name="T10" fmla="*/ 332 w 347"/>
              <a:gd name="T11" fmla="*/ 166 h 347"/>
              <a:gd name="T12" fmla="*/ 283 w 347"/>
              <a:gd name="T13" fmla="*/ 166 h 347"/>
              <a:gd name="T14" fmla="*/ 231 w 347"/>
              <a:gd name="T15" fmla="*/ 26 h 347"/>
              <a:gd name="T16" fmla="*/ 332 w 347"/>
              <a:gd name="T17" fmla="*/ 166 h 347"/>
              <a:gd name="T18" fmla="*/ 174 w 347"/>
              <a:gd name="T19" fmla="*/ 332 h 347"/>
              <a:gd name="T20" fmla="*/ 147 w 347"/>
              <a:gd name="T21" fmla="*/ 181 h 347"/>
              <a:gd name="T22" fmla="*/ 200 w 347"/>
              <a:gd name="T23" fmla="*/ 181 h 347"/>
              <a:gd name="T24" fmla="*/ 174 w 347"/>
              <a:gd name="T25" fmla="*/ 332 h 347"/>
              <a:gd name="T26" fmla="*/ 147 w 347"/>
              <a:gd name="T27" fmla="*/ 166 h 347"/>
              <a:gd name="T28" fmla="*/ 174 w 347"/>
              <a:gd name="T29" fmla="*/ 15 h 347"/>
              <a:gd name="T30" fmla="*/ 174 w 347"/>
              <a:gd name="T31" fmla="*/ 15 h 347"/>
              <a:gd name="T32" fmla="*/ 200 w 347"/>
              <a:gd name="T33" fmla="*/ 166 h 347"/>
              <a:gd name="T34" fmla="*/ 147 w 347"/>
              <a:gd name="T35" fmla="*/ 166 h 347"/>
              <a:gd name="T36" fmla="*/ 153 w 347"/>
              <a:gd name="T37" fmla="*/ 19 h 347"/>
              <a:gd name="T38" fmla="*/ 133 w 347"/>
              <a:gd name="T39" fmla="*/ 166 h 347"/>
              <a:gd name="T40" fmla="*/ 79 w 347"/>
              <a:gd name="T41" fmla="*/ 166 h 347"/>
              <a:gd name="T42" fmla="*/ 153 w 347"/>
              <a:gd name="T43" fmla="*/ 19 h 347"/>
              <a:gd name="T44" fmla="*/ 133 w 347"/>
              <a:gd name="T45" fmla="*/ 181 h 347"/>
              <a:gd name="T46" fmla="*/ 153 w 347"/>
              <a:gd name="T47" fmla="*/ 329 h 347"/>
              <a:gd name="T48" fmla="*/ 79 w 347"/>
              <a:gd name="T49" fmla="*/ 181 h 347"/>
              <a:gd name="T50" fmla="*/ 133 w 347"/>
              <a:gd name="T51" fmla="*/ 181 h 347"/>
              <a:gd name="T52" fmla="*/ 194 w 347"/>
              <a:gd name="T53" fmla="*/ 329 h 347"/>
              <a:gd name="T54" fmla="*/ 215 w 347"/>
              <a:gd name="T55" fmla="*/ 181 h 347"/>
              <a:gd name="T56" fmla="*/ 268 w 347"/>
              <a:gd name="T57" fmla="*/ 181 h 347"/>
              <a:gd name="T58" fmla="*/ 194 w 347"/>
              <a:gd name="T59" fmla="*/ 329 h 347"/>
              <a:gd name="T60" fmla="*/ 215 w 347"/>
              <a:gd name="T61" fmla="*/ 166 h 347"/>
              <a:gd name="T62" fmla="*/ 194 w 347"/>
              <a:gd name="T63" fmla="*/ 19 h 347"/>
              <a:gd name="T64" fmla="*/ 268 w 347"/>
              <a:gd name="T65" fmla="*/ 166 h 347"/>
              <a:gd name="T66" fmla="*/ 215 w 347"/>
              <a:gd name="T67" fmla="*/ 166 h 347"/>
              <a:gd name="T68" fmla="*/ 117 w 347"/>
              <a:gd name="T69" fmla="*/ 26 h 347"/>
              <a:gd name="T70" fmla="*/ 64 w 347"/>
              <a:gd name="T71" fmla="*/ 166 h 347"/>
              <a:gd name="T72" fmla="*/ 15 w 347"/>
              <a:gd name="T73" fmla="*/ 166 h 347"/>
              <a:gd name="T74" fmla="*/ 117 w 347"/>
              <a:gd name="T75" fmla="*/ 26 h 347"/>
              <a:gd name="T76" fmla="*/ 15 w 347"/>
              <a:gd name="T77" fmla="*/ 181 h 347"/>
              <a:gd name="T78" fmla="*/ 64 w 347"/>
              <a:gd name="T79" fmla="*/ 181 h 347"/>
              <a:gd name="T80" fmla="*/ 117 w 347"/>
              <a:gd name="T81" fmla="*/ 322 h 347"/>
              <a:gd name="T82" fmla="*/ 15 w 347"/>
              <a:gd name="T83" fmla="*/ 181 h 347"/>
              <a:gd name="T84" fmla="*/ 231 w 347"/>
              <a:gd name="T85" fmla="*/ 322 h 347"/>
              <a:gd name="T86" fmla="*/ 283 w 347"/>
              <a:gd name="T87" fmla="*/ 181 h 347"/>
              <a:gd name="T88" fmla="*/ 332 w 347"/>
              <a:gd name="T89" fmla="*/ 181 h 347"/>
              <a:gd name="T90" fmla="*/ 231 w 347"/>
              <a:gd name="T91" fmla="*/ 322 h 34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7"/>
              <a:gd name="T139" fmla="*/ 0 h 347"/>
              <a:gd name="T140" fmla="*/ 347 w 347"/>
              <a:gd name="T141" fmla="*/ 347 h 34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7" h="347">
                <a:moveTo>
                  <a:pt x="174" y="0"/>
                </a:moveTo>
                <a:cubicBezTo>
                  <a:pt x="78" y="0"/>
                  <a:pt x="0" y="78"/>
                  <a:pt x="0" y="174"/>
                </a:cubicBezTo>
                <a:cubicBezTo>
                  <a:pt x="0" y="269"/>
                  <a:pt x="78" y="347"/>
                  <a:pt x="174" y="347"/>
                </a:cubicBezTo>
                <a:cubicBezTo>
                  <a:pt x="269" y="347"/>
                  <a:pt x="347" y="269"/>
                  <a:pt x="347" y="174"/>
                </a:cubicBezTo>
                <a:cubicBezTo>
                  <a:pt x="347" y="78"/>
                  <a:pt x="269" y="0"/>
                  <a:pt x="174" y="0"/>
                </a:cubicBezTo>
                <a:close/>
                <a:moveTo>
                  <a:pt x="332" y="166"/>
                </a:moveTo>
                <a:cubicBezTo>
                  <a:pt x="283" y="166"/>
                  <a:pt x="283" y="166"/>
                  <a:pt x="283" y="166"/>
                </a:cubicBezTo>
                <a:cubicBezTo>
                  <a:pt x="281" y="107"/>
                  <a:pt x="261" y="55"/>
                  <a:pt x="231" y="26"/>
                </a:cubicBezTo>
                <a:cubicBezTo>
                  <a:pt x="288" y="48"/>
                  <a:pt x="329" y="102"/>
                  <a:pt x="332" y="166"/>
                </a:cubicBezTo>
                <a:close/>
                <a:moveTo>
                  <a:pt x="174" y="332"/>
                </a:moveTo>
                <a:cubicBezTo>
                  <a:pt x="165" y="330"/>
                  <a:pt x="148" y="277"/>
                  <a:pt x="147" y="181"/>
                </a:cubicBezTo>
                <a:cubicBezTo>
                  <a:pt x="200" y="181"/>
                  <a:pt x="200" y="181"/>
                  <a:pt x="200" y="181"/>
                </a:cubicBezTo>
                <a:cubicBezTo>
                  <a:pt x="199" y="277"/>
                  <a:pt x="183" y="330"/>
                  <a:pt x="174" y="332"/>
                </a:cubicBezTo>
                <a:close/>
                <a:moveTo>
                  <a:pt x="147" y="166"/>
                </a:moveTo>
                <a:cubicBezTo>
                  <a:pt x="148" y="70"/>
                  <a:pt x="165" y="17"/>
                  <a:pt x="174" y="15"/>
                </a:cubicBezTo>
                <a:cubicBezTo>
                  <a:pt x="174" y="15"/>
                  <a:pt x="174" y="15"/>
                  <a:pt x="174" y="15"/>
                </a:cubicBezTo>
                <a:cubicBezTo>
                  <a:pt x="183" y="17"/>
                  <a:pt x="199" y="70"/>
                  <a:pt x="200" y="166"/>
                </a:cubicBezTo>
                <a:lnTo>
                  <a:pt x="147" y="166"/>
                </a:lnTo>
                <a:close/>
                <a:moveTo>
                  <a:pt x="153" y="19"/>
                </a:moveTo>
                <a:cubicBezTo>
                  <a:pt x="138" y="51"/>
                  <a:pt x="133" y="118"/>
                  <a:pt x="133" y="166"/>
                </a:cubicBezTo>
                <a:cubicBezTo>
                  <a:pt x="79" y="166"/>
                  <a:pt x="79" y="166"/>
                  <a:pt x="79" y="166"/>
                </a:cubicBezTo>
                <a:cubicBezTo>
                  <a:pt x="81" y="94"/>
                  <a:pt x="112" y="34"/>
                  <a:pt x="153" y="19"/>
                </a:cubicBezTo>
                <a:close/>
                <a:moveTo>
                  <a:pt x="133" y="181"/>
                </a:moveTo>
                <a:cubicBezTo>
                  <a:pt x="133" y="229"/>
                  <a:pt x="138" y="296"/>
                  <a:pt x="153" y="329"/>
                </a:cubicBezTo>
                <a:cubicBezTo>
                  <a:pt x="112" y="313"/>
                  <a:pt x="81" y="254"/>
                  <a:pt x="79" y="181"/>
                </a:cubicBezTo>
                <a:lnTo>
                  <a:pt x="133" y="181"/>
                </a:lnTo>
                <a:close/>
                <a:moveTo>
                  <a:pt x="194" y="329"/>
                </a:moveTo>
                <a:cubicBezTo>
                  <a:pt x="209" y="296"/>
                  <a:pt x="214" y="229"/>
                  <a:pt x="215" y="181"/>
                </a:cubicBezTo>
                <a:cubicBezTo>
                  <a:pt x="268" y="181"/>
                  <a:pt x="268" y="181"/>
                  <a:pt x="268" y="181"/>
                </a:cubicBezTo>
                <a:cubicBezTo>
                  <a:pt x="266" y="254"/>
                  <a:pt x="235" y="313"/>
                  <a:pt x="194" y="329"/>
                </a:cubicBezTo>
                <a:close/>
                <a:moveTo>
                  <a:pt x="215" y="166"/>
                </a:moveTo>
                <a:cubicBezTo>
                  <a:pt x="214" y="118"/>
                  <a:pt x="209" y="51"/>
                  <a:pt x="194" y="19"/>
                </a:cubicBezTo>
                <a:cubicBezTo>
                  <a:pt x="235" y="34"/>
                  <a:pt x="266" y="94"/>
                  <a:pt x="268" y="166"/>
                </a:cubicBezTo>
                <a:lnTo>
                  <a:pt x="215" y="166"/>
                </a:lnTo>
                <a:close/>
                <a:moveTo>
                  <a:pt x="117" y="26"/>
                </a:moveTo>
                <a:cubicBezTo>
                  <a:pt x="87" y="55"/>
                  <a:pt x="66" y="107"/>
                  <a:pt x="64" y="166"/>
                </a:cubicBezTo>
                <a:cubicBezTo>
                  <a:pt x="15" y="166"/>
                  <a:pt x="15" y="166"/>
                  <a:pt x="15" y="166"/>
                </a:cubicBezTo>
                <a:cubicBezTo>
                  <a:pt x="18" y="102"/>
                  <a:pt x="59" y="48"/>
                  <a:pt x="117" y="26"/>
                </a:cubicBezTo>
                <a:close/>
                <a:moveTo>
                  <a:pt x="15" y="181"/>
                </a:moveTo>
                <a:cubicBezTo>
                  <a:pt x="64" y="181"/>
                  <a:pt x="64" y="181"/>
                  <a:pt x="64" y="181"/>
                </a:cubicBezTo>
                <a:cubicBezTo>
                  <a:pt x="66" y="241"/>
                  <a:pt x="87" y="292"/>
                  <a:pt x="117" y="322"/>
                </a:cubicBezTo>
                <a:cubicBezTo>
                  <a:pt x="59" y="300"/>
                  <a:pt x="18" y="245"/>
                  <a:pt x="15" y="181"/>
                </a:cubicBezTo>
                <a:close/>
                <a:moveTo>
                  <a:pt x="231" y="322"/>
                </a:moveTo>
                <a:cubicBezTo>
                  <a:pt x="261" y="292"/>
                  <a:pt x="281" y="241"/>
                  <a:pt x="283" y="181"/>
                </a:cubicBezTo>
                <a:cubicBezTo>
                  <a:pt x="332" y="181"/>
                  <a:pt x="332" y="181"/>
                  <a:pt x="332" y="181"/>
                </a:cubicBezTo>
                <a:cubicBezTo>
                  <a:pt x="329" y="245"/>
                  <a:pt x="288" y="300"/>
                  <a:pt x="231" y="322"/>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249" tIns="45625" rIns="91249" bIns="45625"/>
          <a:lstStyle/>
          <a:p>
            <a:endParaRPr lang="zh-CN" altLang="zh-CN" sz="2305">
              <a:solidFill>
                <a:srgbClr val="000000"/>
              </a:solidFill>
              <a:latin typeface="微软雅黑" panose="020B0503020204020204" pitchFamily="34" charset="-122"/>
              <a:sym typeface="微软雅黑" panose="020B0503020204020204" pitchFamily="34" charset="-122"/>
            </a:endParaRPr>
          </a:p>
        </p:txBody>
      </p:sp>
      <p:sp>
        <p:nvSpPr>
          <p:cNvPr id="16" name="矩形 37"/>
          <p:cNvSpPr>
            <a:spLocks noChangeArrowheads="1"/>
          </p:cNvSpPr>
          <p:nvPr/>
        </p:nvSpPr>
        <p:spPr bwMode="auto">
          <a:xfrm>
            <a:off x="2307047" y="4318178"/>
            <a:ext cx="1034576" cy="1034828"/>
          </a:xfrm>
          <a:prstGeom prst="rect">
            <a:avLst/>
          </a:prstGeom>
          <a:solidFill>
            <a:schemeClr val="accent6">
              <a:lumMod val="50000"/>
            </a:schemeClr>
          </a:solidFill>
          <a:ln>
            <a:noFill/>
          </a:ln>
        </p:spPr>
        <p:txBody>
          <a:bodyPr anchor="ctr"/>
          <a:lstStyle/>
          <a:p>
            <a:pPr algn="ctr"/>
            <a:endParaRPr lang="zh-CN" altLang="zh-CN" sz="2305">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矩形 38"/>
          <p:cNvSpPr>
            <a:spLocks noChangeArrowheads="1"/>
          </p:cNvSpPr>
          <p:nvPr/>
        </p:nvSpPr>
        <p:spPr bwMode="auto">
          <a:xfrm>
            <a:off x="2515082" y="4504360"/>
            <a:ext cx="7576894" cy="1248171"/>
          </a:xfrm>
          <a:prstGeom prst="rect">
            <a:avLst/>
          </a:prstGeom>
          <a:noFill/>
          <a:ln w="19050" cap="flat" cmpd="sng">
            <a:solidFill>
              <a:schemeClr val="accent6">
                <a:lumMod val="50000"/>
              </a:schemeClr>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2305">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矩形 39"/>
          <p:cNvSpPr>
            <a:spLocks noChangeArrowheads="1"/>
          </p:cNvSpPr>
          <p:nvPr/>
        </p:nvSpPr>
        <p:spPr bwMode="auto">
          <a:xfrm>
            <a:off x="3448435" y="4550225"/>
            <a:ext cx="65082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a:defRPr/>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点击添加内容点击添加内容点击添加内容点击添加内容点击添加内容输入</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lvl="0">
              <a:defRPr/>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文字 点击添加内容点击添加内容</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9" name="Freeform 18"/>
          <p:cNvSpPr>
            <a:spLocks noEditPoints="1" noChangeArrowheads="1"/>
          </p:cNvSpPr>
          <p:nvPr/>
        </p:nvSpPr>
        <p:spPr bwMode="auto">
          <a:xfrm>
            <a:off x="2476935" y="4550225"/>
            <a:ext cx="694799" cy="523262"/>
          </a:xfrm>
          <a:custGeom>
            <a:avLst/>
            <a:gdLst>
              <a:gd name="T0" fmla="*/ 1304 w 1423"/>
              <a:gd name="T1" fmla="*/ 301 h 1114"/>
              <a:gd name="T2" fmla="*/ 1302 w 1423"/>
              <a:gd name="T3" fmla="*/ 297 h 1114"/>
              <a:gd name="T4" fmla="*/ 719 w 1423"/>
              <a:gd name="T5" fmla="*/ 113 h 1114"/>
              <a:gd name="T6" fmla="*/ 496 w 1423"/>
              <a:gd name="T7" fmla="*/ 416 h 1114"/>
              <a:gd name="T8" fmla="*/ 441 w 1423"/>
              <a:gd name="T9" fmla="*/ 482 h 1114"/>
              <a:gd name="T10" fmla="*/ 375 w 1423"/>
              <a:gd name="T11" fmla="*/ 536 h 1114"/>
              <a:gd name="T12" fmla="*/ 290 w 1423"/>
              <a:gd name="T13" fmla="*/ 648 h 1114"/>
              <a:gd name="T14" fmla="*/ 470 w 1423"/>
              <a:gd name="T15" fmla="*/ 973 h 1114"/>
              <a:gd name="T16" fmla="*/ 610 w 1423"/>
              <a:gd name="T17" fmla="*/ 960 h 1114"/>
              <a:gd name="T18" fmla="*/ 775 w 1423"/>
              <a:gd name="T19" fmla="*/ 921 h 1114"/>
              <a:gd name="T20" fmla="*/ 932 w 1423"/>
              <a:gd name="T21" fmla="*/ 927 h 1114"/>
              <a:gd name="T22" fmla="*/ 1151 w 1423"/>
              <a:gd name="T23" fmla="*/ 893 h 1114"/>
              <a:gd name="T24" fmla="*/ 1304 w 1423"/>
              <a:gd name="T25" fmla="*/ 301 h 1114"/>
              <a:gd name="T26" fmla="*/ 1024 w 1423"/>
              <a:gd name="T27" fmla="*/ 311 h 1114"/>
              <a:gd name="T28" fmla="*/ 1024 w 1423"/>
              <a:gd name="T29" fmla="*/ 311 h 1114"/>
              <a:gd name="T30" fmla="*/ 873 w 1423"/>
              <a:gd name="T31" fmla="*/ 299 h 1114"/>
              <a:gd name="T32" fmla="*/ 873 w 1423"/>
              <a:gd name="T33" fmla="*/ 299 h 1114"/>
              <a:gd name="T34" fmla="*/ 799 w 1423"/>
              <a:gd name="T35" fmla="*/ 278 h 1114"/>
              <a:gd name="T36" fmla="*/ 821 w 1423"/>
              <a:gd name="T37" fmla="*/ 203 h 1114"/>
              <a:gd name="T38" fmla="*/ 828 w 1423"/>
              <a:gd name="T39" fmla="*/ 200 h 1114"/>
              <a:gd name="T40" fmla="*/ 1101 w 1423"/>
              <a:gd name="T41" fmla="*/ 234 h 1114"/>
              <a:gd name="T42" fmla="*/ 1108 w 1423"/>
              <a:gd name="T43" fmla="*/ 244 h 1114"/>
              <a:gd name="T44" fmla="*/ 1087 w 1423"/>
              <a:gd name="T45" fmla="*/ 318 h 1114"/>
              <a:gd name="T46" fmla="*/ 1024 w 1423"/>
              <a:gd name="T47" fmla="*/ 311 h 1114"/>
              <a:gd name="T48" fmla="*/ 14 w 1423"/>
              <a:gd name="T49" fmla="*/ 967 h 1114"/>
              <a:gd name="T50" fmla="*/ 53 w 1423"/>
              <a:gd name="T51" fmla="*/ 1037 h 1114"/>
              <a:gd name="T52" fmla="*/ 115 w 1423"/>
              <a:gd name="T53" fmla="*/ 1064 h 1114"/>
              <a:gd name="T54" fmla="*/ 24 w 1423"/>
              <a:gd name="T55" fmla="*/ 900 h 1114"/>
              <a:gd name="T56" fmla="*/ 14 w 1423"/>
              <a:gd name="T57" fmla="*/ 967 h 1114"/>
              <a:gd name="T58" fmla="*/ 400 w 1423"/>
              <a:gd name="T59" fmla="*/ 959 h 1114"/>
              <a:gd name="T60" fmla="*/ 265 w 1423"/>
              <a:gd name="T61" fmla="*/ 714 h 1114"/>
              <a:gd name="T62" fmla="*/ 190 w 1423"/>
              <a:gd name="T63" fmla="*/ 686 h 1114"/>
              <a:gd name="T64" fmla="*/ 175 w 1423"/>
              <a:gd name="T65" fmla="*/ 764 h 1114"/>
              <a:gd name="T66" fmla="*/ 310 w 1423"/>
              <a:gd name="T67" fmla="*/ 1008 h 1114"/>
              <a:gd name="T68" fmla="*/ 385 w 1423"/>
              <a:gd name="T69" fmla="*/ 1037 h 1114"/>
              <a:gd name="T70" fmla="*/ 400 w 1423"/>
              <a:gd name="T71" fmla="*/ 959 h 1114"/>
              <a:gd name="T72" fmla="*/ 266 w 1423"/>
              <a:gd name="T73" fmla="*/ 1026 h 1114"/>
              <a:gd name="T74" fmla="*/ 136 w 1423"/>
              <a:gd name="T75" fmla="*/ 792 h 1114"/>
              <a:gd name="T76" fmla="*/ 65 w 1423"/>
              <a:gd name="T77" fmla="*/ 764 h 1114"/>
              <a:gd name="T78" fmla="*/ 50 w 1423"/>
              <a:gd name="T79" fmla="*/ 840 h 1114"/>
              <a:gd name="T80" fmla="*/ 180 w 1423"/>
              <a:gd name="T81" fmla="*/ 1074 h 1114"/>
              <a:gd name="T82" fmla="*/ 251 w 1423"/>
              <a:gd name="T83" fmla="*/ 1101 h 1114"/>
              <a:gd name="T84" fmla="*/ 266 w 1423"/>
              <a:gd name="T85" fmla="*/ 1026 h 1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23"/>
              <a:gd name="T130" fmla="*/ 0 h 1114"/>
              <a:gd name="T131" fmla="*/ 1423 w 1423"/>
              <a:gd name="T132" fmla="*/ 1114 h 1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23" h="1114">
                <a:moveTo>
                  <a:pt x="1304" y="301"/>
                </a:moveTo>
                <a:cubicBezTo>
                  <a:pt x="1303" y="298"/>
                  <a:pt x="1304" y="300"/>
                  <a:pt x="1302" y="297"/>
                </a:cubicBezTo>
                <a:cubicBezTo>
                  <a:pt x="1184" y="83"/>
                  <a:pt x="922" y="0"/>
                  <a:pt x="719" y="113"/>
                </a:cubicBezTo>
                <a:cubicBezTo>
                  <a:pt x="602" y="177"/>
                  <a:pt x="570" y="311"/>
                  <a:pt x="496" y="416"/>
                </a:cubicBezTo>
                <a:cubicBezTo>
                  <a:pt x="476" y="444"/>
                  <a:pt x="458" y="465"/>
                  <a:pt x="441" y="482"/>
                </a:cubicBezTo>
                <a:cubicBezTo>
                  <a:pt x="418" y="504"/>
                  <a:pt x="397" y="520"/>
                  <a:pt x="375" y="536"/>
                </a:cubicBezTo>
                <a:cubicBezTo>
                  <a:pt x="334" y="566"/>
                  <a:pt x="296" y="593"/>
                  <a:pt x="290" y="648"/>
                </a:cubicBezTo>
                <a:cubicBezTo>
                  <a:pt x="470" y="973"/>
                  <a:pt x="470" y="973"/>
                  <a:pt x="470" y="973"/>
                </a:cubicBezTo>
                <a:cubicBezTo>
                  <a:pt x="519" y="997"/>
                  <a:pt x="563" y="978"/>
                  <a:pt x="610" y="960"/>
                </a:cubicBezTo>
                <a:cubicBezTo>
                  <a:pt x="654" y="943"/>
                  <a:pt x="697" y="925"/>
                  <a:pt x="775" y="921"/>
                </a:cubicBezTo>
                <a:cubicBezTo>
                  <a:pt x="827" y="918"/>
                  <a:pt x="880" y="924"/>
                  <a:pt x="932" y="927"/>
                </a:cubicBezTo>
                <a:cubicBezTo>
                  <a:pt x="1008" y="932"/>
                  <a:pt x="1082" y="931"/>
                  <a:pt x="1151" y="893"/>
                </a:cubicBezTo>
                <a:cubicBezTo>
                  <a:pt x="1354" y="780"/>
                  <a:pt x="1423" y="515"/>
                  <a:pt x="1304" y="301"/>
                </a:cubicBezTo>
                <a:close/>
                <a:moveTo>
                  <a:pt x="1024" y="311"/>
                </a:moveTo>
                <a:cubicBezTo>
                  <a:pt x="1024" y="311"/>
                  <a:pt x="1024" y="311"/>
                  <a:pt x="1024" y="311"/>
                </a:cubicBezTo>
                <a:cubicBezTo>
                  <a:pt x="983" y="270"/>
                  <a:pt x="917" y="279"/>
                  <a:pt x="873" y="299"/>
                </a:cubicBezTo>
                <a:cubicBezTo>
                  <a:pt x="873" y="299"/>
                  <a:pt x="873" y="299"/>
                  <a:pt x="873" y="299"/>
                </a:cubicBezTo>
                <a:cubicBezTo>
                  <a:pt x="847" y="313"/>
                  <a:pt x="814" y="304"/>
                  <a:pt x="799" y="278"/>
                </a:cubicBezTo>
                <a:cubicBezTo>
                  <a:pt x="785" y="251"/>
                  <a:pt x="794" y="218"/>
                  <a:pt x="821" y="203"/>
                </a:cubicBezTo>
                <a:cubicBezTo>
                  <a:pt x="823" y="202"/>
                  <a:pt x="828" y="200"/>
                  <a:pt x="828" y="200"/>
                </a:cubicBezTo>
                <a:cubicBezTo>
                  <a:pt x="927" y="155"/>
                  <a:pt x="1035" y="168"/>
                  <a:pt x="1101" y="234"/>
                </a:cubicBezTo>
                <a:cubicBezTo>
                  <a:pt x="1101" y="234"/>
                  <a:pt x="1106" y="240"/>
                  <a:pt x="1108" y="244"/>
                </a:cubicBezTo>
                <a:cubicBezTo>
                  <a:pt x="1122" y="270"/>
                  <a:pt x="1113" y="303"/>
                  <a:pt x="1087" y="318"/>
                </a:cubicBezTo>
                <a:cubicBezTo>
                  <a:pt x="1066" y="329"/>
                  <a:pt x="1041" y="326"/>
                  <a:pt x="1024" y="311"/>
                </a:cubicBezTo>
                <a:close/>
                <a:moveTo>
                  <a:pt x="14" y="967"/>
                </a:moveTo>
                <a:cubicBezTo>
                  <a:pt x="53" y="1037"/>
                  <a:pt x="53" y="1037"/>
                  <a:pt x="53" y="1037"/>
                </a:cubicBezTo>
                <a:cubicBezTo>
                  <a:pt x="67" y="1062"/>
                  <a:pt x="94" y="1074"/>
                  <a:pt x="115" y="1064"/>
                </a:cubicBezTo>
                <a:cubicBezTo>
                  <a:pt x="24" y="900"/>
                  <a:pt x="24" y="900"/>
                  <a:pt x="24" y="900"/>
                </a:cubicBezTo>
                <a:cubicBezTo>
                  <a:pt x="5" y="912"/>
                  <a:pt x="0" y="941"/>
                  <a:pt x="14" y="967"/>
                </a:cubicBezTo>
                <a:close/>
                <a:moveTo>
                  <a:pt x="400" y="959"/>
                </a:moveTo>
                <a:cubicBezTo>
                  <a:pt x="265" y="714"/>
                  <a:pt x="265" y="714"/>
                  <a:pt x="265" y="714"/>
                </a:cubicBezTo>
                <a:cubicBezTo>
                  <a:pt x="248" y="685"/>
                  <a:pt x="215" y="672"/>
                  <a:pt x="190" y="686"/>
                </a:cubicBezTo>
                <a:cubicBezTo>
                  <a:pt x="166" y="699"/>
                  <a:pt x="159" y="734"/>
                  <a:pt x="175" y="764"/>
                </a:cubicBezTo>
                <a:cubicBezTo>
                  <a:pt x="310" y="1008"/>
                  <a:pt x="310" y="1008"/>
                  <a:pt x="310" y="1008"/>
                </a:cubicBezTo>
                <a:cubicBezTo>
                  <a:pt x="327" y="1038"/>
                  <a:pt x="360" y="1051"/>
                  <a:pt x="385" y="1037"/>
                </a:cubicBezTo>
                <a:cubicBezTo>
                  <a:pt x="410" y="1023"/>
                  <a:pt x="416" y="988"/>
                  <a:pt x="400" y="959"/>
                </a:cubicBezTo>
                <a:close/>
                <a:moveTo>
                  <a:pt x="266" y="1026"/>
                </a:moveTo>
                <a:cubicBezTo>
                  <a:pt x="136" y="792"/>
                  <a:pt x="136" y="792"/>
                  <a:pt x="136" y="792"/>
                </a:cubicBezTo>
                <a:cubicBezTo>
                  <a:pt x="121" y="764"/>
                  <a:pt x="89" y="751"/>
                  <a:pt x="65" y="764"/>
                </a:cubicBezTo>
                <a:cubicBezTo>
                  <a:pt x="41" y="778"/>
                  <a:pt x="35" y="811"/>
                  <a:pt x="50" y="840"/>
                </a:cubicBezTo>
                <a:cubicBezTo>
                  <a:pt x="180" y="1074"/>
                  <a:pt x="180" y="1074"/>
                  <a:pt x="180" y="1074"/>
                </a:cubicBezTo>
                <a:cubicBezTo>
                  <a:pt x="196" y="1102"/>
                  <a:pt x="228" y="1114"/>
                  <a:pt x="251" y="1101"/>
                </a:cubicBezTo>
                <a:cubicBezTo>
                  <a:pt x="275" y="1088"/>
                  <a:pt x="282" y="1055"/>
                  <a:pt x="266" y="1026"/>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269" tIns="45636" rIns="91269" bIns="45636"/>
          <a:lstStyle/>
          <a:p>
            <a:endParaRPr lang="zh-CN" altLang="zh-CN" sz="1595">
              <a:solidFill>
                <a:srgbClr val="000000"/>
              </a:solidFill>
              <a:latin typeface="微软雅黑" panose="020B0503020204020204" pitchFamily="34" charset="-122"/>
              <a:sym typeface="微软雅黑" panose="020B0503020204020204" pitchFamily="34" charset="-122"/>
            </a:endParaRPr>
          </a:p>
        </p:txBody>
      </p:sp>
      <p:pic>
        <p:nvPicPr>
          <p:cNvPr id="21" name="图片 20"/>
          <p:cNvPicPr>
            <a:picLocks noChangeAspect="1"/>
          </p:cNvPicPr>
          <p:nvPr/>
        </p:nvPicPr>
        <p:blipFill>
          <a:blip r:embed="rId1"/>
          <a:stretch>
            <a:fillRect/>
          </a:stretch>
        </p:blipFill>
        <p:spPr>
          <a:xfrm flipH="1">
            <a:off x="0" y="0"/>
            <a:ext cx="2353519" cy="3335224"/>
          </a:xfrm>
          <a:prstGeom prst="rect">
            <a:avLst/>
          </a:prstGeom>
        </p:spPr>
      </p:pic>
      <p:pic>
        <p:nvPicPr>
          <p:cNvPr id="22" name="图片 21"/>
          <p:cNvPicPr>
            <a:picLocks noChangeAspect="1"/>
          </p:cNvPicPr>
          <p:nvPr/>
        </p:nvPicPr>
        <p:blipFill>
          <a:blip r:embed="rId2"/>
          <a:stretch>
            <a:fillRect/>
          </a:stretch>
        </p:blipFill>
        <p:spPr>
          <a:xfrm>
            <a:off x="2119403" y="89165"/>
            <a:ext cx="1896020" cy="646232"/>
          </a:xfrm>
          <a:prstGeom prst="rect">
            <a:avLst/>
          </a:prstGeom>
        </p:spPr>
      </p:pic>
      <p:pic>
        <p:nvPicPr>
          <p:cNvPr id="23" name="Picture 4" descr="D:\Personal\Desktop\Nipic_20991718_2015061718062321214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a:off x="11351419" y="0"/>
            <a:ext cx="865187"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advTm="2795">
        <p:fade/>
      </p:transition>
    </mc:Choice>
    <mc:Fallback>
      <p:transition spd="med" advTm="279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6" grpId="0" animBg="1"/>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7"/>
          <p:cNvSpPr>
            <a:spLocks noEditPoints="1"/>
          </p:cNvSpPr>
          <p:nvPr/>
        </p:nvSpPr>
        <p:spPr bwMode="auto">
          <a:xfrm>
            <a:off x="6506193" y="-661496"/>
            <a:ext cx="8360182" cy="8370946"/>
          </a:xfrm>
          <a:custGeom>
            <a:avLst/>
            <a:gdLst>
              <a:gd name="T0" fmla="*/ 684 w 746"/>
              <a:gd name="T1" fmla="*/ 513 h 748"/>
              <a:gd name="T2" fmla="*/ 632 w 746"/>
              <a:gd name="T3" fmla="*/ 496 h 748"/>
              <a:gd name="T4" fmla="*/ 691 w 746"/>
              <a:gd name="T5" fmla="*/ 539 h 748"/>
              <a:gd name="T6" fmla="*/ 725 w 746"/>
              <a:gd name="T7" fmla="*/ 418 h 748"/>
              <a:gd name="T8" fmla="*/ 685 w 746"/>
              <a:gd name="T9" fmla="*/ 435 h 748"/>
              <a:gd name="T10" fmla="*/ 684 w 746"/>
              <a:gd name="T11" fmla="*/ 452 h 748"/>
              <a:gd name="T12" fmla="*/ 431 w 746"/>
              <a:gd name="T13" fmla="*/ 617 h 748"/>
              <a:gd name="T14" fmla="*/ 479 w 746"/>
              <a:gd name="T15" fmla="*/ 673 h 748"/>
              <a:gd name="T16" fmla="*/ 489 w 746"/>
              <a:gd name="T17" fmla="*/ 689 h 748"/>
              <a:gd name="T18" fmla="*/ 433 w 746"/>
              <a:gd name="T19" fmla="*/ 636 h 748"/>
              <a:gd name="T20" fmla="*/ 566 w 746"/>
              <a:gd name="T21" fmla="*/ 674 h 748"/>
              <a:gd name="T22" fmla="*/ 519 w 746"/>
              <a:gd name="T23" fmla="*/ 629 h 748"/>
              <a:gd name="T24" fmla="*/ 549 w 746"/>
              <a:gd name="T25" fmla="*/ 681 h 748"/>
              <a:gd name="T26" fmla="*/ 206 w 746"/>
              <a:gd name="T27" fmla="*/ 707 h 748"/>
              <a:gd name="T28" fmla="*/ 271 w 746"/>
              <a:gd name="T29" fmla="*/ 657 h 748"/>
              <a:gd name="T30" fmla="*/ 274 w 746"/>
              <a:gd name="T31" fmla="*/ 699 h 748"/>
              <a:gd name="T32" fmla="*/ 383 w 746"/>
              <a:gd name="T33" fmla="*/ 638 h 748"/>
              <a:gd name="T34" fmla="*/ 330 w 746"/>
              <a:gd name="T35" fmla="*/ 708 h 748"/>
              <a:gd name="T36" fmla="*/ 352 w 746"/>
              <a:gd name="T37" fmla="*/ 675 h 748"/>
              <a:gd name="T38" fmla="*/ 408 w 746"/>
              <a:gd name="T39" fmla="*/ 726 h 748"/>
              <a:gd name="T40" fmla="*/ 102 w 746"/>
              <a:gd name="T41" fmla="*/ 546 h 748"/>
              <a:gd name="T42" fmla="*/ 125 w 746"/>
              <a:gd name="T43" fmla="*/ 518 h 748"/>
              <a:gd name="T44" fmla="*/ 45 w 746"/>
              <a:gd name="T45" fmla="*/ 516 h 748"/>
              <a:gd name="T46" fmla="*/ 157 w 746"/>
              <a:gd name="T47" fmla="*/ 657 h 748"/>
              <a:gd name="T48" fmla="*/ 172 w 746"/>
              <a:gd name="T49" fmla="*/ 604 h 748"/>
              <a:gd name="T50" fmla="*/ 148 w 746"/>
              <a:gd name="T51" fmla="*/ 603 h 748"/>
              <a:gd name="T52" fmla="*/ 129 w 746"/>
              <a:gd name="T53" fmla="*/ 426 h 748"/>
              <a:gd name="T54" fmla="*/ 58 w 746"/>
              <a:gd name="T55" fmla="*/ 316 h 748"/>
              <a:gd name="T56" fmla="*/ 64 w 746"/>
              <a:gd name="T57" fmla="*/ 301 h 748"/>
              <a:gd name="T58" fmla="*/ 35 w 746"/>
              <a:gd name="T59" fmla="*/ 268 h 748"/>
              <a:gd name="T60" fmla="*/ 16 w 746"/>
              <a:gd name="T61" fmla="*/ 393 h 748"/>
              <a:gd name="T62" fmla="*/ 87 w 746"/>
              <a:gd name="T63" fmla="*/ 379 h 748"/>
              <a:gd name="T64" fmla="*/ 33 w 746"/>
              <a:gd name="T65" fmla="*/ 372 h 748"/>
              <a:gd name="T66" fmla="*/ 239 w 746"/>
              <a:gd name="T67" fmla="*/ 141 h 748"/>
              <a:gd name="T68" fmla="*/ 179 w 746"/>
              <a:gd name="T69" fmla="*/ 138 h 748"/>
              <a:gd name="T70" fmla="*/ 146 w 746"/>
              <a:gd name="T71" fmla="*/ 125 h 748"/>
              <a:gd name="T72" fmla="*/ 229 w 746"/>
              <a:gd name="T73" fmla="*/ 150 h 748"/>
              <a:gd name="T74" fmla="*/ 92 w 746"/>
              <a:gd name="T75" fmla="*/ 158 h 748"/>
              <a:gd name="T76" fmla="*/ 139 w 746"/>
              <a:gd name="T77" fmla="*/ 184 h 748"/>
              <a:gd name="T78" fmla="*/ 75 w 746"/>
              <a:gd name="T79" fmla="*/ 150 h 748"/>
              <a:gd name="T80" fmla="*/ 337 w 746"/>
              <a:gd name="T81" fmla="*/ 21 h 748"/>
              <a:gd name="T82" fmla="*/ 342 w 746"/>
              <a:gd name="T83" fmla="*/ 81 h 748"/>
              <a:gd name="T84" fmla="*/ 355 w 746"/>
              <a:gd name="T85" fmla="*/ 17 h 748"/>
              <a:gd name="T86" fmla="*/ 269 w 746"/>
              <a:gd name="T87" fmla="*/ 126 h 748"/>
              <a:gd name="T88" fmla="*/ 284 w 746"/>
              <a:gd name="T89" fmla="*/ 49 h 748"/>
              <a:gd name="T90" fmla="*/ 285 w 746"/>
              <a:gd name="T91" fmla="*/ 68 h 748"/>
              <a:gd name="T92" fmla="*/ 450 w 746"/>
              <a:gd name="T93" fmla="*/ 135 h 748"/>
              <a:gd name="T94" fmla="*/ 581 w 746"/>
              <a:gd name="T95" fmla="*/ 129 h 748"/>
              <a:gd name="T96" fmla="*/ 591 w 746"/>
              <a:gd name="T97" fmla="*/ 142 h 748"/>
              <a:gd name="T98" fmla="*/ 633 w 746"/>
              <a:gd name="T99" fmla="*/ 133 h 748"/>
              <a:gd name="T100" fmla="*/ 535 w 746"/>
              <a:gd name="T101" fmla="*/ 54 h 748"/>
              <a:gd name="T102" fmla="*/ 512 w 746"/>
              <a:gd name="T103" fmla="*/ 123 h 748"/>
              <a:gd name="T104" fmla="*/ 545 w 746"/>
              <a:gd name="T105" fmla="*/ 80 h 748"/>
              <a:gd name="T106" fmla="*/ 728 w 746"/>
              <a:gd name="T107" fmla="*/ 374 h 748"/>
              <a:gd name="T108" fmla="*/ 672 w 746"/>
              <a:gd name="T109" fmla="*/ 323 h 748"/>
              <a:gd name="T110" fmla="*/ 702 w 746"/>
              <a:gd name="T111" fmla="*/ 298 h 748"/>
              <a:gd name="T112" fmla="*/ 638 w 746"/>
              <a:gd name="T113" fmla="*/ 358 h 748"/>
              <a:gd name="T114" fmla="*/ 688 w 746"/>
              <a:gd name="T115" fmla="*/ 244 h 748"/>
              <a:gd name="T116" fmla="*/ 646 w 746"/>
              <a:gd name="T117" fmla="*/ 244 h 748"/>
              <a:gd name="T118" fmla="*/ 689 w 746"/>
              <a:gd name="T119" fmla="*/ 175 h 748"/>
              <a:gd name="T120" fmla="*/ 373 w 746"/>
              <a:gd name="T121" fmla="*/ 577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6" h="748">
                <a:moveTo>
                  <a:pt x="726" y="401"/>
                </a:moveTo>
                <a:cubicBezTo>
                  <a:pt x="641" y="394"/>
                  <a:pt x="641" y="394"/>
                  <a:pt x="641" y="394"/>
                </a:cubicBezTo>
                <a:cubicBezTo>
                  <a:pt x="631" y="394"/>
                  <a:pt x="623" y="400"/>
                  <a:pt x="621" y="408"/>
                </a:cubicBezTo>
                <a:cubicBezTo>
                  <a:pt x="615" y="449"/>
                  <a:pt x="600" y="489"/>
                  <a:pt x="574" y="522"/>
                </a:cubicBezTo>
                <a:cubicBezTo>
                  <a:pt x="569" y="529"/>
                  <a:pt x="572" y="540"/>
                  <a:pt x="579" y="546"/>
                </a:cubicBezTo>
                <a:cubicBezTo>
                  <a:pt x="645" y="601"/>
                  <a:pt x="645" y="601"/>
                  <a:pt x="645" y="601"/>
                </a:cubicBezTo>
                <a:cubicBezTo>
                  <a:pt x="653" y="608"/>
                  <a:pt x="665" y="606"/>
                  <a:pt x="673" y="596"/>
                </a:cubicBezTo>
                <a:cubicBezTo>
                  <a:pt x="685" y="580"/>
                  <a:pt x="695" y="563"/>
                  <a:pt x="704" y="546"/>
                </a:cubicBezTo>
                <a:cubicBezTo>
                  <a:pt x="709" y="535"/>
                  <a:pt x="706" y="523"/>
                  <a:pt x="697" y="518"/>
                </a:cubicBezTo>
                <a:cubicBezTo>
                  <a:pt x="684" y="513"/>
                  <a:pt x="684" y="513"/>
                  <a:pt x="684" y="513"/>
                </a:cubicBezTo>
                <a:cubicBezTo>
                  <a:pt x="674" y="509"/>
                  <a:pt x="663" y="513"/>
                  <a:pt x="658" y="522"/>
                </a:cubicBezTo>
                <a:cubicBezTo>
                  <a:pt x="657" y="526"/>
                  <a:pt x="654" y="530"/>
                  <a:pt x="652" y="534"/>
                </a:cubicBezTo>
                <a:cubicBezTo>
                  <a:pt x="652" y="535"/>
                  <a:pt x="651" y="535"/>
                  <a:pt x="650" y="535"/>
                </a:cubicBezTo>
                <a:cubicBezTo>
                  <a:pt x="649" y="536"/>
                  <a:pt x="648" y="536"/>
                  <a:pt x="647" y="535"/>
                </a:cubicBezTo>
                <a:cubicBezTo>
                  <a:pt x="636" y="529"/>
                  <a:pt x="636" y="529"/>
                  <a:pt x="636" y="529"/>
                </a:cubicBezTo>
                <a:cubicBezTo>
                  <a:pt x="635" y="528"/>
                  <a:pt x="635" y="527"/>
                  <a:pt x="634" y="526"/>
                </a:cubicBezTo>
                <a:cubicBezTo>
                  <a:pt x="634" y="525"/>
                  <a:pt x="634" y="525"/>
                  <a:pt x="635" y="524"/>
                </a:cubicBezTo>
                <a:cubicBezTo>
                  <a:pt x="639" y="517"/>
                  <a:pt x="642" y="510"/>
                  <a:pt x="646" y="503"/>
                </a:cubicBezTo>
                <a:cubicBezTo>
                  <a:pt x="648" y="499"/>
                  <a:pt x="646" y="495"/>
                  <a:pt x="642" y="493"/>
                </a:cubicBezTo>
                <a:cubicBezTo>
                  <a:pt x="638" y="491"/>
                  <a:pt x="634" y="493"/>
                  <a:pt x="632" y="496"/>
                </a:cubicBezTo>
                <a:cubicBezTo>
                  <a:pt x="629" y="503"/>
                  <a:pt x="626" y="510"/>
                  <a:pt x="622" y="516"/>
                </a:cubicBezTo>
                <a:cubicBezTo>
                  <a:pt x="617" y="524"/>
                  <a:pt x="620" y="535"/>
                  <a:pt x="629" y="541"/>
                </a:cubicBezTo>
                <a:cubicBezTo>
                  <a:pt x="639" y="548"/>
                  <a:pt x="639" y="548"/>
                  <a:pt x="639" y="548"/>
                </a:cubicBezTo>
                <a:cubicBezTo>
                  <a:pt x="648" y="554"/>
                  <a:pt x="659" y="551"/>
                  <a:pt x="665" y="541"/>
                </a:cubicBezTo>
                <a:cubicBezTo>
                  <a:pt x="667" y="537"/>
                  <a:pt x="670" y="533"/>
                  <a:pt x="672" y="529"/>
                </a:cubicBezTo>
                <a:cubicBezTo>
                  <a:pt x="672" y="528"/>
                  <a:pt x="673" y="528"/>
                  <a:pt x="674" y="527"/>
                </a:cubicBezTo>
                <a:cubicBezTo>
                  <a:pt x="675" y="527"/>
                  <a:pt x="676" y="527"/>
                  <a:pt x="677" y="527"/>
                </a:cubicBezTo>
                <a:cubicBezTo>
                  <a:pt x="689" y="534"/>
                  <a:pt x="689" y="534"/>
                  <a:pt x="689" y="534"/>
                </a:cubicBezTo>
                <a:cubicBezTo>
                  <a:pt x="690" y="534"/>
                  <a:pt x="691" y="535"/>
                  <a:pt x="691" y="536"/>
                </a:cubicBezTo>
                <a:cubicBezTo>
                  <a:pt x="691" y="537"/>
                  <a:pt x="691" y="538"/>
                  <a:pt x="691" y="539"/>
                </a:cubicBezTo>
                <a:cubicBezTo>
                  <a:pt x="682" y="556"/>
                  <a:pt x="672" y="572"/>
                  <a:pt x="661" y="587"/>
                </a:cubicBezTo>
                <a:cubicBezTo>
                  <a:pt x="660" y="588"/>
                  <a:pt x="659" y="588"/>
                  <a:pt x="658" y="589"/>
                </a:cubicBezTo>
                <a:cubicBezTo>
                  <a:pt x="657" y="589"/>
                  <a:pt x="656" y="589"/>
                  <a:pt x="655" y="588"/>
                </a:cubicBezTo>
                <a:cubicBezTo>
                  <a:pt x="587" y="536"/>
                  <a:pt x="587" y="536"/>
                  <a:pt x="587" y="536"/>
                </a:cubicBezTo>
                <a:cubicBezTo>
                  <a:pt x="586" y="536"/>
                  <a:pt x="586" y="535"/>
                  <a:pt x="586" y="534"/>
                </a:cubicBezTo>
                <a:cubicBezTo>
                  <a:pt x="585" y="533"/>
                  <a:pt x="586" y="532"/>
                  <a:pt x="586" y="531"/>
                </a:cubicBezTo>
                <a:cubicBezTo>
                  <a:pt x="613" y="496"/>
                  <a:pt x="630" y="454"/>
                  <a:pt x="636" y="410"/>
                </a:cubicBezTo>
                <a:cubicBezTo>
                  <a:pt x="636" y="409"/>
                  <a:pt x="636" y="408"/>
                  <a:pt x="637" y="408"/>
                </a:cubicBezTo>
                <a:cubicBezTo>
                  <a:pt x="638" y="407"/>
                  <a:pt x="639" y="407"/>
                  <a:pt x="640" y="407"/>
                </a:cubicBezTo>
                <a:cubicBezTo>
                  <a:pt x="725" y="418"/>
                  <a:pt x="725" y="418"/>
                  <a:pt x="725" y="418"/>
                </a:cubicBezTo>
                <a:cubicBezTo>
                  <a:pt x="726" y="418"/>
                  <a:pt x="727" y="418"/>
                  <a:pt x="727" y="419"/>
                </a:cubicBezTo>
                <a:cubicBezTo>
                  <a:pt x="728" y="420"/>
                  <a:pt x="728" y="421"/>
                  <a:pt x="728" y="422"/>
                </a:cubicBezTo>
                <a:cubicBezTo>
                  <a:pt x="726" y="441"/>
                  <a:pt x="721" y="459"/>
                  <a:pt x="716" y="477"/>
                </a:cubicBezTo>
                <a:cubicBezTo>
                  <a:pt x="716" y="479"/>
                  <a:pt x="715" y="479"/>
                  <a:pt x="714" y="480"/>
                </a:cubicBezTo>
                <a:cubicBezTo>
                  <a:pt x="713" y="481"/>
                  <a:pt x="712" y="481"/>
                  <a:pt x="711" y="480"/>
                </a:cubicBezTo>
                <a:cubicBezTo>
                  <a:pt x="698" y="476"/>
                  <a:pt x="698" y="476"/>
                  <a:pt x="698" y="476"/>
                </a:cubicBezTo>
                <a:cubicBezTo>
                  <a:pt x="697" y="476"/>
                  <a:pt x="696" y="475"/>
                  <a:pt x="696" y="474"/>
                </a:cubicBezTo>
                <a:cubicBezTo>
                  <a:pt x="695" y="473"/>
                  <a:pt x="695" y="472"/>
                  <a:pt x="695" y="471"/>
                </a:cubicBezTo>
                <a:cubicBezTo>
                  <a:pt x="699" y="458"/>
                  <a:pt x="699" y="458"/>
                  <a:pt x="699" y="458"/>
                </a:cubicBezTo>
                <a:cubicBezTo>
                  <a:pt x="702" y="447"/>
                  <a:pt x="696" y="437"/>
                  <a:pt x="685" y="435"/>
                </a:cubicBezTo>
                <a:cubicBezTo>
                  <a:pt x="673" y="433"/>
                  <a:pt x="673" y="433"/>
                  <a:pt x="673" y="433"/>
                </a:cubicBezTo>
                <a:cubicBezTo>
                  <a:pt x="663" y="431"/>
                  <a:pt x="653" y="437"/>
                  <a:pt x="651" y="446"/>
                </a:cubicBezTo>
                <a:cubicBezTo>
                  <a:pt x="649" y="453"/>
                  <a:pt x="647" y="460"/>
                  <a:pt x="644" y="467"/>
                </a:cubicBezTo>
                <a:cubicBezTo>
                  <a:pt x="643" y="470"/>
                  <a:pt x="645" y="474"/>
                  <a:pt x="649" y="476"/>
                </a:cubicBezTo>
                <a:cubicBezTo>
                  <a:pt x="653" y="477"/>
                  <a:pt x="657" y="475"/>
                  <a:pt x="659" y="471"/>
                </a:cubicBezTo>
                <a:cubicBezTo>
                  <a:pt x="661" y="464"/>
                  <a:pt x="663" y="457"/>
                  <a:pt x="665" y="449"/>
                </a:cubicBezTo>
                <a:cubicBezTo>
                  <a:pt x="665" y="448"/>
                  <a:pt x="666" y="448"/>
                  <a:pt x="667" y="447"/>
                </a:cubicBezTo>
                <a:cubicBezTo>
                  <a:pt x="668" y="447"/>
                  <a:pt x="669" y="447"/>
                  <a:pt x="670" y="447"/>
                </a:cubicBezTo>
                <a:cubicBezTo>
                  <a:pt x="682" y="450"/>
                  <a:pt x="682" y="450"/>
                  <a:pt x="682" y="450"/>
                </a:cubicBezTo>
                <a:cubicBezTo>
                  <a:pt x="683" y="450"/>
                  <a:pt x="683" y="451"/>
                  <a:pt x="684" y="452"/>
                </a:cubicBezTo>
                <a:cubicBezTo>
                  <a:pt x="684" y="452"/>
                  <a:pt x="685" y="453"/>
                  <a:pt x="684" y="454"/>
                </a:cubicBezTo>
                <a:cubicBezTo>
                  <a:pt x="681" y="467"/>
                  <a:pt x="681" y="467"/>
                  <a:pt x="681" y="467"/>
                </a:cubicBezTo>
                <a:cubicBezTo>
                  <a:pt x="678" y="477"/>
                  <a:pt x="683" y="488"/>
                  <a:pt x="692" y="492"/>
                </a:cubicBezTo>
                <a:cubicBezTo>
                  <a:pt x="706" y="496"/>
                  <a:pt x="706" y="496"/>
                  <a:pt x="706" y="496"/>
                </a:cubicBezTo>
                <a:cubicBezTo>
                  <a:pt x="715" y="500"/>
                  <a:pt x="727" y="494"/>
                  <a:pt x="730" y="482"/>
                </a:cubicBezTo>
                <a:cubicBezTo>
                  <a:pt x="736" y="463"/>
                  <a:pt x="740" y="444"/>
                  <a:pt x="743" y="424"/>
                </a:cubicBezTo>
                <a:cubicBezTo>
                  <a:pt x="745" y="412"/>
                  <a:pt x="737" y="402"/>
                  <a:pt x="726" y="401"/>
                </a:cubicBezTo>
                <a:close/>
                <a:moveTo>
                  <a:pt x="565" y="562"/>
                </a:moveTo>
                <a:cubicBezTo>
                  <a:pt x="558" y="555"/>
                  <a:pt x="547" y="554"/>
                  <a:pt x="541" y="559"/>
                </a:cubicBezTo>
                <a:cubicBezTo>
                  <a:pt x="510" y="587"/>
                  <a:pt x="472" y="607"/>
                  <a:pt x="431" y="617"/>
                </a:cubicBezTo>
                <a:cubicBezTo>
                  <a:pt x="424" y="619"/>
                  <a:pt x="418" y="628"/>
                  <a:pt x="420" y="638"/>
                </a:cubicBezTo>
                <a:cubicBezTo>
                  <a:pt x="435" y="722"/>
                  <a:pt x="435" y="722"/>
                  <a:pt x="435" y="722"/>
                </a:cubicBezTo>
                <a:cubicBezTo>
                  <a:pt x="436" y="733"/>
                  <a:pt x="448" y="740"/>
                  <a:pt x="460" y="736"/>
                </a:cubicBezTo>
                <a:cubicBezTo>
                  <a:pt x="479" y="732"/>
                  <a:pt x="497" y="726"/>
                  <a:pt x="516" y="719"/>
                </a:cubicBezTo>
                <a:cubicBezTo>
                  <a:pt x="527" y="714"/>
                  <a:pt x="532" y="701"/>
                  <a:pt x="528" y="692"/>
                </a:cubicBezTo>
                <a:cubicBezTo>
                  <a:pt x="522" y="680"/>
                  <a:pt x="522" y="680"/>
                  <a:pt x="522" y="680"/>
                </a:cubicBezTo>
                <a:cubicBezTo>
                  <a:pt x="517" y="670"/>
                  <a:pt x="506" y="667"/>
                  <a:pt x="496" y="671"/>
                </a:cubicBezTo>
                <a:cubicBezTo>
                  <a:pt x="484" y="675"/>
                  <a:pt x="484" y="675"/>
                  <a:pt x="484" y="675"/>
                </a:cubicBezTo>
                <a:cubicBezTo>
                  <a:pt x="483" y="676"/>
                  <a:pt x="482" y="676"/>
                  <a:pt x="481" y="675"/>
                </a:cubicBezTo>
                <a:cubicBezTo>
                  <a:pt x="480" y="675"/>
                  <a:pt x="479" y="674"/>
                  <a:pt x="479" y="673"/>
                </a:cubicBezTo>
                <a:cubicBezTo>
                  <a:pt x="475" y="662"/>
                  <a:pt x="475" y="662"/>
                  <a:pt x="475" y="662"/>
                </a:cubicBezTo>
                <a:cubicBezTo>
                  <a:pt x="475" y="661"/>
                  <a:pt x="475" y="660"/>
                  <a:pt x="475" y="659"/>
                </a:cubicBezTo>
                <a:cubicBezTo>
                  <a:pt x="476" y="658"/>
                  <a:pt x="476" y="657"/>
                  <a:pt x="477" y="657"/>
                </a:cubicBezTo>
                <a:cubicBezTo>
                  <a:pt x="485" y="654"/>
                  <a:pt x="492" y="651"/>
                  <a:pt x="499" y="648"/>
                </a:cubicBezTo>
                <a:cubicBezTo>
                  <a:pt x="503" y="646"/>
                  <a:pt x="504" y="641"/>
                  <a:pt x="502" y="638"/>
                </a:cubicBezTo>
                <a:cubicBezTo>
                  <a:pt x="501" y="634"/>
                  <a:pt x="496" y="632"/>
                  <a:pt x="493" y="634"/>
                </a:cubicBezTo>
                <a:cubicBezTo>
                  <a:pt x="486" y="638"/>
                  <a:pt x="479" y="640"/>
                  <a:pt x="472" y="643"/>
                </a:cubicBezTo>
                <a:cubicBezTo>
                  <a:pt x="463" y="646"/>
                  <a:pt x="458" y="657"/>
                  <a:pt x="461" y="666"/>
                </a:cubicBezTo>
                <a:cubicBezTo>
                  <a:pt x="465" y="678"/>
                  <a:pt x="465" y="678"/>
                  <a:pt x="465" y="678"/>
                </a:cubicBezTo>
                <a:cubicBezTo>
                  <a:pt x="468" y="688"/>
                  <a:pt x="479" y="693"/>
                  <a:pt x="489" y="689"/>
                </a:cubicBezTo>
                <a:cubicBezTo>
                  <a:pt x="502" y="685"/>
                  <a:pt x="502" y="685"/>
                  <a:pt x="502" y="685"/>
                </a:cubicBezTo>
                <a:cubicBezTo>
                  <a:pt x="503" y="684"/>
                  <a:pt x="504" y="684"/>
                  <a:pt x="505" y="685"/>
                </a:cubicBezTo>
                <a:cubicBezTo>
                  <a:pt x="506" y="685"/>
                  <a:pt x="507" y="686"/>
                  <a:pt x="507" y="687"/>
                </a:cubicBezTo>
                <a:cubicBezTo>
                  <a:pt x="513" y="700"/>
                  <a:pt x="513" y="700"/>
                  <a:pt x="513" y="700"/>
                </a:cubicBezTo>
                <a:cubicBezTo>
                  <a:pt x="513" y="701"/>
                  <a:pt x="513" y="702"/>
                  <a:pt x="512" y="703"/>
                </a:cubicBezTo>
                <a:cubicBezTo>
                  <a:pt x="512" y="704"/>
                  <a:pt x="511" y="704"/>
                  <a:pt x="510" y="705"/>
                </a:cubicBezTo>
                <a:cubicBezTo>
                  <a:pt x="492" y="712"/>
                  <a:pt x="475" y="718"/>
                  <a:pt x="456" y="722"/>
                </a:cubicBezTo>
                <a:cubicBezTo>
                  <a:pt x="455" y="722"/>
                  <a:pt x="454" y="722"/>
                  <a:pt x="453" y="722"/>
                </a:cubicBezTo>
                <a:cubicBezTo>
                  <a:pt x="452" y="721"/>
                  <a:pt x="452" y="720"/>
                  <a:pt x="451" y="719"/>
                </a:cubicBezTo>
                <a:cubicBezTo>
                  <a:pt x="433" y="636"/>
                  <a:pt x="433" y="636"/>
                  <a:pt x="433" y="636"/>
                </a:cubicBezTo>
                <a:cubicBezTo>
                  <a:pt x="432" y="635"/>
                  <a:pt x="433" y="634"/>
                  <a:pt x="433" y="633"/>
                </a:cubicBezTo>
                <a:cubicBezTo>
                  <a:pt x="433" y="632"/>
                  <a:pt x="434" y="632"/>
                  <a:pt x="435" y="631"/>
                </a:cubicBezTo>
                <a:cubicBezTo>
                  <a:pt x="478" y="621"/>
                  <a:pt x="518" y="600"/>
                  <a:pt x="551" y="570"/>
                </a:cubicBezTo>
                <a:cubicBezTo>
                  <a:pt x="552" y="569"/>
                  <a:pt x="553" y="569"/>
                  <a:pt x="553" y="569"/>
                </a:cubicBezTo>
                <a:cubicBezTo>
                  <a:pt x="554" y="569"/>
                  <a:pt x="555" y="570"/>
                  <a:pt x="556" y="571"/>
                </a:cubicBezTo>
                <a:cubicBezTo>
                  <a:pt x="614" y="633"/>
                  <a:pt x="614" y="633"/>
                  <a:pt x="614" y="633"/>
                </a:cubicBezTo>
                <a:cubicBezTo>
                  <a:pt x="615" y="634"/>
                  <a:pt x="615" y="635"/>
                  <a:pt x="615" y="636"/>
                </a:cubicBezTo>
                <a:cubicBezTo>
                  <a:pt x="615" y="637"/>
                  <a:pt x="614" y="638"/>
                  <a:pt x="613" y="639"/>
                </a:cubicBezTo>
                <a:cubicBezTo>
                  <a:pt x="600" y="652"/>
                  <a:pt x="585" y="663"/>
                  <a:pt x="569" y="673"/>
                </a:cubicBezTo>
                <a:cubicBezTo>
                  <a:pt x="568" y="674"/>
                  <a:pt x="567" y="674"/>
                  <a:pt x="566" y="674"/>
                </a:cubicBezTo>
                <a:cubicBezTo>
                  <a:pt x="565" y="674"/>
                  <a:pt x="564" y="673"/>
                  <a:pt x="563" y="673"/>
                </a:cubicBezTo>
                <a:cubicBezTo>
                  <a:pt x="556" y="661"/>
                  <a:pt x="556" y="661"/>
                  <a:pt x="556" y="661"/>
                </a:cubicBezTo>
                <a:cubicBezTo>
                  <a:pt x="555" y="660"/>
                  <a:pt x="555" y="659"/>
                  <a:pt x="555" y="658"/>
                </a:cubicBezTo>
                <a:cubicBezTo>
                  <a:pt x="556" y="657"/>
                  <a:pt x="556" y="656"/>
                  <a:pt x="557" y="655"/>
                </a:cubicBezTo>
                <a:cubicBezTo>
                  <a:pt x="561" y="653"/>
                  <a:pt x="565" y="650"/>
                  <a:pt x="568" y="648"/>
                </a:cubicBezTo>
                <a:cubicBezTo>
                  <a:pt x="577" y="641"/>
                  <a:pt x="579" y="629"/>
                  <a:pt x="573" y="621"/>
                </a:cubicBezTo>
                <a:cubicBezTo>
                  <a:pt x="565" y="611"/>
                  <a:pt x="565" y="611"/>
                  <a:pt x="565" y="611"/>
                </a:cubicBezTo>
                <a:cubicBezTo>
                  <a:pt x="558" y="603"/>
                  <a:pt x="547" y="602"/>
                  <a:pt x="539" y="607"/>
                </a:cubicBezTo>
                <a:cubicBezTo>
                  <a:pt x="534" y="612"/>
                  <a:pt x="527" y="615"/>
                  <a:pt x="521" y="619"/>
                </a:cubicBezTo>
                <a:cubicBezTo>
                  <a:pt x="518" y="621"/>
                  <a:pt x="517" y="626"/>
                  <a:pt x="519" y="629"/>
                </a:cubicBezTo>
                <a:cubicBezTo>
                  <a:pt x="521" y="633"/>
                  <a:pt x="525" y="634"/>
                  <a:pt x="529" y="632"/>
                </a:cubicBezTo>
                <a:cubicBezTo>
                  <a:pt x="535" y="628"/>
                  <a:pt x="542" y="624"/>
                  <a:pt x="548" y="619"/>
                </a:cubicBezTo>
                <a:cubicBezTo>
                  <a:pt x="549" y="619"/>
                  <a:pt x="550" y="619"/>
                  <a:pt x="551" y="619"/>
                </a:cubicBezTo>
                <a:cubicBezTo>
                  <a:pt x="552" y="619"/>
                  <a:pt x="553" y="619"/>
                  <a:pt x="553" y="620"/>
                </a:cubicBezTo>
                <a:cubicBezTo>
                  <a:pt x="561" y="630"/>
                  <a:pt x="561" y="630"/>
                  <a:pt x="561" y="630"/>
                </a:cubicBezTo>
                <a:cubicBezTo>
                  <a:pt x="561" y="631"/>
                  <a:pt x="561" y="632"/>
                  <a:pt x="561" y="633"/>
                </a:cubicBezTo>
                <a:cubicBezTo>
                  <a:pt x="561" y="634"/>
                  <a:pt x="560" y="635"/>
                  <a:pt x="560" y="636"/>
                </a:cubicBezTo>
                <a:cubicBezTo>
                  <a:pt x="556" y="638"/>
                  <a:pt x="553" y="641"/>
                  <a:pt x="549" y="643"/>
                </a:cubicBezTo>
                <a:cubicBezTo>
                  <a:pt x="540" y="648"/>
                  <a:pt x="537" y="660"/>
                  <a:pt x="542" y="669"/>
                </a:cubicBezTo>
                <a:cubicBezTo>
                  <a:pt x="549" y="681"/>
                  <a:pt x="549" y="681"/>
                  <a:pt x="549" y="681"/>
                </a:cubicBezTo>
                <a:cubicBezTo>
                  <a:pt x="554" y="690"/>
                  <a:pt x="567" y="692"/>
                  <a:pt x="577" y="686"/>
                </a:cubicBezTo>
                <a:cubicBezTo>
                  <a:pt x="593" y="675"/>
                  <a:pt x="609" y="664"/>
                  <a:pt x="624" y="650"/>
                </a:cubicBezTo>
                <a:cubicBezTo>
                  <a:pt x="633" y="642"/>
                  <a:pt x="634" y="629"/>
                  <a:pt x="626" y="622"/>
                </a:cubicBezTo>
                <a:lnTo>
                  <a:pt x="565" y="562"/>
                </a:lnTo>
                <a:close/>
                <a:moveTo>
                  <a:pt x="400" y="641"/>
                </a:moveTo>
                <a:cubicBezTo>
                  <a:pt x="398" y="631"/>
                  <a:pt x="391" y="623"/>
                  <a:pt x="383" y="623"/>
                </a:cubicBezTo>
                <a:cubicBezTo>
                  <a:pt x="341" y="626"/>
                  <a:pt x="299" y="616"/>
                  <a:pt x="262" y="597"/>
                </a:cubicBezTo>
                <a:cubicBezTo>
                  <a:pt x="254" y="594"/>
                  <a:pt x="244" y="598"/>
                  <a:pt x="239" y="606"/>
                </a:cubicBezTo>
                <a:cubicBezTo>
                  <a:pt x="196" y="680"/>
                  <a:pt x="196" y="680"/>
                  <a:pt x="196" y="680"/>
                </a:cubicBezTo>
                <a:cubicBezTo>
                  <a:pt x="191" y="689"/>
                  <a:pt x="195" y="702"/>
                  <a:pt x="206" y="707"/>
                </a:cubicBezTo>
                <a:cubicBezTo>
                  <a:pt x="224" y="716"/>
                  <a:pt x="242" y="723"/>
                  <a:pt x="261" y="729"/>
                </a:cubicBezTo>
                <a:cubicBezTo>
                  <a:pt x="273" y="733"/>
                  <a:pt x="284" y="727"/>
                  <a:pt x="287" y="717"/>
                </a:cubicBezTo>
                <a:cubicBezTo>
                  <a:pt x="290" y="704"/>
                  <a:pt x="290" y="704"/>
                  <a:pt x="290" y="704"/>
                </a:cubicBezTo>
                <a:cubicBezTo>
                  <a:pt x="293" y="693"/>
                  <a:pt x="286" y="683"/>
                  <a:pt x="276" y="680"/>
                </a:cubicBezTo>
                <a:cubicBezTo>
                  <a:pt x="264" y="676"/>
                  <a:pt x="264" y="676"/>
                  <a:pt x="264" y="676"/>
                </a:cubicBezTo>
                <a:cubicBezTo>
                  <a:pt x="263" y="676"/>
                  <a:pt x="262" y="675"/>
                  <a:pt x="262" y="674"/>
                </a:cubicBezTo>
                <a:cubicBezTo>
                  <a:pt x="262" y="673"/>
                  <a:pt x="261" y="672"/>
                  <a:pt x="262" y="671"/>
                </a:cubicBezTo>
                <a:cubicBezTo>
                  <a:pt x="266" y="660"/>
                  <a:pt x="266" y="660"/>
                  <a:pt x="266" y="660"/>
                </a:cubicBezTo>
                <a:cubicBezTo>
                  <a:pt x="267" y="659"/>
                  <a:pt x="267" y="658"/>
                  <a:pt x="268" y="657"/>
                </a:cubicBezTo>
                <a:cubicBezTo>
                  <a:pt x="269" y="657"/>
                  <a:pt x="270" y="657"/>
                  <a:pt x="271" y="657"/>
                </a:cubicBezTo>
                <a:cubicBezTo>
                  <a:pt x="278" y="660"/>
                  <a:pt x="286" y="663"/>
                  <a:pt x="294" y="664"/>
                </a:cubicBezTo>
                <a:cubicBezTo>
                  <a:pt x="297" y="665"/>
                  <a:pt x="301" y="663"/>
                  <a:pt x="302" y="659"/>
                </a:cubicBezTo>
                <a:cubicBezTo>
                  <a:pt x="303" y="655"/>
                  <a:pt x="301" y="651"/>
                  <a:pt x="298" y="650"/>
                </a:cubicBezTo>
                <a:cubicBezTo>
                  <a:pt x="290" y="648"/>
                  <a:pt x="283" y="646"/>
                  <a:pt x="276" y="643"/>
                </a:cubicBezTo>
                <a:cubicBezTo>
                  <a:pt x="267" y="640"/>
                  <a:pt x="257" y="645"/>
                  <a:pt x="252" y="654"/>
                </a:cubicBezTo>
                <a:cubicBezTo>
                  <a:pt x="248" y="666"/>
                  <a:pt x="248" y="666"/>
                  <a:pt x="248" y="666"/>
                </a:cubicBezTo>
                <a:cubicBezTo>
                  <a:pt x="243" y="675"/>
                  <a:pt x="249" y="686"/>
                  <a:pt x="259" y="690"/>
                </a:cubicBezTo>
                <a:cubicBezTo>
                  <a:pt x="272" y="695"/>
                  <a:pt x="272" y="695"/>
                  <a:pt x="272" y="695"/>
                </a:cubicBezTo>
                <a:cubicBezTo>
                  <a:pt x="273" y="695"/>
                  <a:pt x="274" y="696"/>
                  <a:pt x="274" y="697"/>
                </a:cubicBezTo>
                <a:cubicBezTo>
                  <a:pt x="275" y="697"/>
                  <a:pt x="275" y="698"/>
                  <a:pt x="274" y="699"/>
                </a:cubicBezTo>
                <a:cubicBezTo>
                  <a:pt x="270" y="713"/>
                  <a:pt x="270" y="713"/>
                  <a:pt x="270" y="713"/>
                </a:cubicBezTo>
                <a:cubicBezTo>
                  <a:pt x="270" y="714"/>
                  <a:pt x="269" y="715"/>
                  <a:pt x="268" y="715"/>
                </a:cubicBezTo>
                <a:cubicBezTo>
                  <a:pt x="267" y="716"/>
                  <a:pt x="266" y="716"/>
                  <a:pt x="265" y="715"/>
                </a:cubicBezTo>
                <a:cubicBezTo>
                  <a:pt x="247" y="709"/>
                  <a:pt x="230" y="703"/>
                  <a:pt x="213" y="694"/>
                </a:cubicBezTo>
                <a:cubicBezTo>
                  <a:pt x="212" y="693"/>
                  <a:pt x="211" y="693"/>
                  <a:pt x="211" y="692"/>
                </a:cubicBezTo>
                <a:cubicBezTo>
                  <a:pt x="210" y="691"/>
                  <a:pt x="210" y="690"/>
                  <a:pt x="211" y="689"/>
                </a:cubicBezTo>
                <a:cubicBezTo>
                  <a:pt x="250" y="613"/>
                  <a:pt x="250" y="613"/>
                  <a:pt x="250" y="613"/>
                </a:cubicBezTo>
                <a:cubicBezTo>
                  <a:pt x="251" y="612"/>
                  <a:pt x="251" y="611"/>
                  <a:pt x="252" y="611"/>
                </a:cubicBezTo>
                <a:cubicBezTo>
                  <a:pt x="253" y="610"/>
                  <a:pt x="254" y="610"/>
                  <a:pt x="255" y="611"/>
                </a:cubicBezTo>
                <a:cubicBezTo>
                  <a:pt x="294" y="630"/>
                  <a:pt x="339" y="641"/>
                  <a:pt x="383" y="638"/>
                </a:cubicBezTo>
                <a:cubicBezTo>
                  <a:pt x="384" y="638"/>
                  <a:pt x="385" y="639"/>
                  <a:pt x="386" y="639"/>
                </a:cubicBezTo>
                <a:cubicBezTo>
                  <a:pt x="386" y="640"/>
                  <a:pt x="387" y="641"/>
                  <a:pt x="387" y="642"/>
                </a:cubicBezTo>
                <a:cubicBezTo>
                  <a:pt x="391" y="727"/>
                  <a:pt x="391" y="727"/>
                  <a:pt x="391" y="727"/>
                </a:cubicBezTo>
                <a:cubicBezTo>
                  <a:pt x="391" y="728"/>
                  <a:pt x="390" y="729"/>
                  <a:pt x="390" y="730"/>
                </a:cubicBezTo>
                <a:cubicBezTo>
                  <a:pt x="389" y="731"/>
                  <a:pt x="388" y="731"/>
                  <a:pt x="387" y="731"/>
                </a:cubicBezTo>
                <a:cubicBezTo>
                  <a:pt x="368" y="733"/>
                  <a:pt x="349" y="731"/>
                  <a:pt x="331" y="729"/>
                </a:cubicBezTo>
                <a:cubicBezTo>
                  <a:pt x="329" y="729"/>
                  <a:pt x="328" y="728"/>
                  <a:pt x="328" y="728"/>
                </a:cubicBezTo>
                <a:cubicBezTo>
                  <a:pt x="327" y="727"/>
                  <a:pt x="327" y="726"/>
                  <a:pt x="327" y="725"/>
                </a:cubicBezTo>
                <a:cubicBezTo>
                  <a:pt x="329" y="711"/>
                  <a:pt x="329" y="711"/>
                  <a:pt x="329" y="711"/>
                </a:cubicBezTo>
                <a:cubicBezTo>
                  <a:pt x="329" y="710"/>
                  <a:pt x="329" y="709"/>
                  <a:pt x="330" y="708"/>
                </a:cubicBezTo>
                <a:cubicBezTo>
                  <a:pt x="331" y="708"/>
                  <a:pt x="332" y="708"/>
                  <a:pt x="333" y="708"/>
                </a:cubicBezTo>
                <a:cubicBezTo>
                  <a:pt x="338" y="709"/>
                  <a:pt x="342" y="709"/>
                  <a:pt x="346" y="709"/>
                </a:cubicBezTo>
                <a:cubicBezTo>
                  <a:pt x="358" y="710"/>
                  <a:pt x="367" y="702"/>
                  <a:pt x="367" y="691"/>
                </a:cubicBezTo>
                <a:cubicBezTo>
                  <a:pt x="367" y="679"/>
                  <a:pt x="367" y="679"/>
                  <a:pt x="367" y="679"/>
                </a:cubicBezTo>
                <a:cubicBezTo>
                  <a:pt x="367" y="669"/>
                  <a:pt x="360" y="660"/>
                  <a:pt x="350" y="659"/>
                </a:cubicBezTo>
                <a:cubicBezTo>
                  <a:pt x="343" y="659"/>
                  <a:pt x="336" y="658"/>
                  <a:pt x="329" y="657"/>
                </a:cubicBezTo>
                <a:cubicBezTo>
                  <a:pt x="325" y="656"/>
                  <a:pt x="321" y="659"/>
                  <a:pt x="321" y="663"/>
                </a:cubicBezTo>
                <a:cubicBezTo>
                  <a:pt x="320" y="667"/>
                  <a:pt x="323" y="671"/>
                  <a:pt x="327" y="671"/>
                </a:cubicBezTo>
                <a:cubicBezTo>
                  <a:pt x="334" y="672"/>
                  <a:pt x="342" y="674"/>
                  <a:pt x="349" y="674"/>
                </a:cubicBezTo>
                <a:cubicBezTo>
                  <a:pt x="350" y="674"/>
                  <a:pt x="351" y="675"/>
                  <a:pt x="352" y="675"/>
                </a:cubicBezTo>
                <a:cubicBezTo>
                  <a:pt x="352" y="676"/>
                  <a:pt x="353" y="677"/>
                  <a:pt x="353" y="678"/>
                </a:cubicBezTo>
                <a:cubicBezTo>
                  <a:pt x="352" y="690"/>
                  <a:pt x="352" y="690"/>
                  <a:pt x="352" y="690"/>
                </a:cubicBezTo>
                <a:cubicBezTo>
                  <a:pt x="352" y="692"/>
                  <a:pt x="351" y="692"/>
                  <a:pt x="350" y="693"/>
                </a:cubicBezTo>
                <a:cubicBezTo>
                  <a:pt x="350" y="694"/>
                  <a:pt x="349" y="694"/>
                  <a:pt x="348" y="694"/>
                </a:cubicBezTo>
                <a:cubicBezTo>
                  <a:pt x="343" y="694"/>
                  <a:pt x="339" y="694"/>
                  <a:pt x="335" y="693"/>
                </a:cubicBezTo>
                <a:cubicBezTo>
                  <a:pt x="325" y="691"/>
                  <a:pt x="315" y="698"/>
                  <a:pt x="313" y="708"/>
                </a:cubicBezTo>
                <a:cubicBezTo>
                  <a:pt x="310" y="722"/>
                  <a:pt x="310" y="722"/>
                  <a:pt x="310" y="722"/>
                </a:cubicBezTo>
                <a:cubicBezTo>
                  <a:pt x="308" y="732"/>
                  <a:pt x="317" y="742"/>
                  <a:pt x="329" y="744"/>
                </a:cubicBezTo>
                <a:cubicBezTo>
                  <a:pt x="348" y="746"/>
                  <a:pt x="368" y="748"/>
                  <a:pt x="387" y="746"/>
                </a:cubicBezTo>
                <a:cubicBezTo>
                  <a:pt x="400" y="746"/>
                  <a:pt x="409" y="737"/>
                  <a:pt x="408" y="726"/>
                </a:cubicBezTo>
                <a:lnTo>
                  <a:pt x="400" y="641"/>
                </a:lnTo>
                <a:close/>
                <a:moveTo>
                  <a:pt x="220" y="571"/>
                </a:moveTo>
                <a:cubicBezTo>
                  <a:pt x="186" y="546"/>
                  <a:pt x="161" y="511"/>
                  <a:pt x="144" y="473"/>
                </a:cubicBezTo>
                <a:cubicBezTo>
                  <a:pt x="140" y="466"/>
                  <a:pt x="131" y="462"/>
                  <a:pt x="121" y="466"/>
                </a:cubicBezTo>
                <a:cubicBezTo>
                  <a:pt x="40" y="495"/>
                  <a:pt x="40" y="495"/>
                  <a:pt x="40" y="495"/>
                </a:cubicBezTo>
                <a:cubicBezTo>
                  <a:pt x="31" y="498"/>
                  <a:pt x="26" y="511"/>
                  <a:pt x="31" y="522"/>
                </a:cubicBezTo>
                <a:cubicBezTo>
                  <a:pt x="39" y="540"/>
                  <a:pt x="48" y="557"/>
                  <a:pt x="58" y="574"/>
                </a:cubicBezTo>
                <a:cubicBezTo>
                  <a:pt x="65" y="585"/>
                  <a:pt x="78" y="587"/>
                  <a:pt x="86" y="581"/>
                </a:cubicBezTo>
                <a:cubicBezTo>
                  <a:pt x="98" y="573"/>
                  <a:pt x="98" y="573"/>
                  <a:pt x="98" y="573"/>
                </a:cubicBezTo>
                <a:cubicBezTo>
                  <a:pt x="106" y="567"/>
                  <a:pt x="107" y="555"/>
                  <a:pt x="102" y="546"/>
                </a:cubicBezTo>
                <a:cubicBezTo>
                  <a:pt x="95" y="535"/>
                  <a:pt x="95" y="535"/>
                  <a:pt x="95" y="535"/>
                </a:cubicBezTo>
                <a:cubicBezTo>
                  <a:pt x="95" y="534"/>
                  <a:pt x="95" y="533"/>
                  <a:pt x="95" y="532"/>
                </a:cubicBezTo>
                <a:cubicBezTo>
                  <a:pt x="95" y="531"/>
                  <a:pt x="96" y="530"/>
                  <a:pt x="97" y="530"/>
                </a:cubicBezTo>
                <a:cubicBezTo>
                  <a:pt x="107" y="524"/>
                  <a:pt x="107" y="524"/>
                  <a:pt x="107" y="524"/>
                </a:cubicBezTo>
                <a:cubicBezTo>
                  <a:pt x="108" y="523"/>
                  <a:pt x="109" y="523"/>
                  <a:pt x="110" y="523"/>
                </a:cubicBezTo>
                <a:cubicBezTo>
                  <a:pt x="111" y="524"/>
                  <a:pt x="112" y="524"/>
                  <a:pt x="113" y="525"/>
                </a:cubicBezTo>
                <a:cubicBezTo>
                  <a:pt x="117" y="532"/>
                  <a:pt x="120" y="539"/>
                  <a:pt x="125" y="545"/>
                </a:cubicBezTo>
                <a:cubicBezTo>
                  <a:pt x="128" y="548"/>
                  <a:pt x="132" y="549"/>
                  <a:pt x="136" y="547"/>
                </a:cubicBezTo>
                <a:cubicBezTo>
                  <a:pt x="139" y="544"/>
                  <a:pt x="140" y="540"/>
                  <a:pt x="137" y="537"/>
                </a:cubicBezTo>
                <a:cubicBezTo>
                  <a:pt x="133" y="531"/>
                  <a:pt x="129" y="524"/>
                  <a:pt x="125" y="518"/>
                </a:cubicBezTo>
                <a:cubicBezTo>
                  <a:pt x="120" y="510"/>
                  <a:pt x="110" y="506"/>
                  <a:pt x="100" y="511"/>
                </a:cubicBezTo>
                <a:cubicBezTo>
                  <a:pt x="89" y="516"/>
                  <a:pt x="89" y="516"/>
                  <a:pt x="89" y="516"/>
                </a:cubicBezTo>
                <a:cubicBezTo>
                  <a:pt x="80" y="521"/>
                  <a:pt x="76" y="533"/>
                  <a:pt x="82" y="543"/>
                </a:cubicBezTo>
                <a:cubicBezTo>
                  <a:pt x="89" y="554"/>
                  <a:pt x="89" y="554"/>
                  <a:pt x="89" y="554"/>
                </a:cubicBezTo>
                <a:cubicBezTo>
                  <a:pt x="90" y="555"/>
                  <a:pt x="90" y="556"/>
                  <a:pt x="90" y="557"/>
                </a:cubicBezTo>
                <a:cubicBezTo>
                  <a:pt x="90" y="558"/>
                  <a:pt x="89" y="559"/>
                  <a:pt x="88" y="560"/>
                </a:cubicBezTo>
                <a:cubicBezTo>
                  <a:pt x="77" y="567"/>
                  <a:pt x="77" y="567"/>
                  <a:pt x="77" y="567"/>
                </a:cubicBezTo>
                <a:cubicBezTo>
                  <a:pt x="76" y="568"/>
                  <a:pt x="75" y="568"/>
                  <a:pt x="74" y="568"/>
                </a:cubicBezTo>
                <a:cubicBezTo>
                  <a:pt x="73" y="567"/>
                  <a:pt x="72" y="567"/>
                  <a:pt x="71" y="566"/>
                </a:cubicBezTo>
                <a:cubicBezTo>
                  <a:pt x="61" y="550"/>
                  <a:pt x="52" y="533"/>
                  <a:pt x="45" y="516"/>
                </a:cubicBezTo>
                <a:cubicBezTo>
                  <a:pt x="44" y="515"/>
                  <a:pt x="44" y="514"/>
                  <a:pt x="44" y="513"/>
                </a:cubicBezTo>
                <a:cubicBezTo>
                  <a:pt x="45" y="512"/>
                  <a:pt x="45" y="511"/>
                  <a:pt x="46" y="511"/>
                </a:cubicBezTo>
                <a:cubicBezTo>
                  <a:pt x="125" y="478"/>
                  <a:pt x="125" y="478"/>
                  <a:pt x="125" y="478"/>
                </a:cubicBezTo>
                <a:cubicBezTo>
                  <a:pt x="126" y="477"/>
                  <a:pt x="127" y="477"/>
                  <a:pt x="128" y="477"/>
                </a:cubicBezTo>
                <a:cubicBezTo>
                  <a:pt x="129" y="478"/>
                  <a:pt x="130" y="478"/>
                  <a:pt x="130" y="479"/>
                </a:cubicBezTo>
                <a:cubicBezTo>
                  <a:pt x="148" y="519"/>
                  <a:pt x="175" y="556"/>
                  <a:pt x="211" y="583"/>
                </a:cubicBezTo>
                <a:cubicBezTo>
                  <a:pt x="211" y="583"/>
                  <a:pt x="212" y="584"/>
                  <a:pt x="212" y="585"/>
                </a:cubicBezTo>
                <a:cubicBezTo>
                  <a:pt x="212" y="586"/>
                  <a:pt x="212" y="587"/>
                  <a:pt x="211" y="588"/>
                </a:cubicBezTo>
                <a:cubicBezTo>
                  <a:pt x="159" y="656"/>
                  <a:pt x="159" y="656"/>
                  <a:pt x="159" y="656"/>
                </a:cubicBezTo>
                <a:cubicBezTo>
                  <a:pt x="159" y="657"/>
                  <a:pt x="158" y="657"/>
                  <a:pt x="157" y="657"/>
                </a:cubicBezTo>
                <a:cubicBezTo>
                  <a:pt x="156" y="657"/>
                  <a:pt x="154" y="657"/>
                  <a:pt x="154" y="656"/>
                </a:cubicBezTo>
                <a:cubicBezTo>
                  <a:pt x="139" y="645"/>
                  <a:pt x="125" y="632"/>
                  <a:pt x="112" y="619"/>
                </a:cubicBezTo>
                <a:cubicBezTo>
                  <a:pt x="111" y="618"/>
                  <a:pt x="111" y="617"/>
                  <a:pt x="111" y="615"/>
                </a:cubicBezTo>
                <a:cubicBezTo>
                  <a:pt x="111" y="614"/>
                  <a:pt x="111" y="613"/>
                  <a:pt x="112" y="613"/>
                </a:cubicBezTo>
                <a:cubicBezTo>
                  <a:pt x="122" y="603"/>
                  <a:pt x="122" y="603"/>
                  <a:pt x="122" y="603"/>
                </a:cubicBezTo>
                <a:cubicBezTo>
                  <a:pt x="123" y="603"/>
                  <a:pt x="124" y="602"/>
                  <a:pt x="125" y="602"/>
                </a:cubicBezTo>
                <a:cubicBezTo>
                  <a:pt x="126" y="602"/>
                  <a:pt x="127" y="603"/>
                  <a:pt x="128" y="604"/>
                </a:cubicBezTo>
                <a:cubicBezTo>
                  <a:pt x="131" y="607"/>
                  <a:pt x="134" y="610"/>
                  <a:pt x="137" y="613"/>
                </a:cubicBezTo>
                <a:cubicBezTo>
                  <a:pt x="145" y="621"/>
                  <a:pt x="158" y="621"/>
                  <a:pt x="164" y="613"/>
                </a:cubicBezTo>
                <a:cubicBezTo>
                  <a:pt x="172" y="604"/>
                  <a:pt x="172" y="604"/>
                  <a:pt x="172" y="604"/>
                </a:cubicBezTo>
                <a:cubicBezTo>
                  <a:pt x="179" y="596"/>
                  <a:pt x="179" y="584"/>
                  <a:pt x="172" y="578"/>
                </a:cubicBezTo>
                <a:cubicBezTo>
                  <a:pt x="167" y="573"/>
                  <a:pt x="162" y="567"/>
                  <a:pt x="157" y="562"/>
                </a:cubicBezTo>
                <a:cubicBezTo>
                  <a:pt x="155" y="559"/>
                  <a:pt x="150" y="559"/>
                  <a:pt x="147" y="562"/>
                </a:cubicBezTo>
                <a:cubicBezTo>
                  <a:pt x="144" y="564"/>
                  <a:pt x="143" y="569"/>
                  <a:pt x="146" y="572"/>
                </a:cubicBezTo>
                <a:cubicBezTo>
                  <a:pt x="151" y="577"/>
                  <a:pt x="156" y="583"/>
                  <a:pt x="162" y="589"/>
                </a:cubicBezTo>
                <a:cubicBezTo>
                  <a:pt x="162" y="589"/>
                  <a:pt x="163" y="590"/>
                  <a:pt x="163" y="591"/>
                </a:cubicBezTo>
                <a:cubicBezTo>
                  <a:pt x="163" y="592"/>
                  <a:pt x="162" y="593"/>
                  <a:pt x="162" y="594"/>
                </a:cubicBezTo>
                <a:cubicBezTo>
                  <a:pt x="153" y="603"/>
                  <a:pt x="153" y="603"/>
                  <a:pt x="153" y="603"/>
                </a:cubicBezTo>
                <a:cubicBezTo>
                  <a:pt x="152" y="603"/>
                  <a:pt x="151" y="604"/>
                  <a:pt x="150" y="604"/>
                </a:cubicBezTo>
                <a:cubicBezTo>
                  <a:pt x="149" y="604"/>
                  <a:pt x="148" y="603"/>
                  <a:pt x="148" y="603"/>
                </a:cubicBezTo>
                <a:cubicBezTo>
                  <a:pt x="144" y="600"/>
                  <a:pt x="142" y="597"/>
                  <a:pt x="139" y="594"/>
                </a:cubicBezTo>
                <a:cubicBezTo>
                  <a:pt x="132" y="586"/>
                  <a:pt x="119" y="585"/>
                  <a:pt x="111" y="591"/>
                </a:cubicBezTo>
                <a:cubicBezTo>
                  <a:pt x="101" y="600"/>
                  <a:pt x="101" y="600"/>
                  <a:pt x="101" y="600"/>
                </a:cubicBezTo>
                <a:cubicBezTo>
                  <a:pt x="93" y="607"/>
                  <a:pt x="93" y="619"/>
                  <a:pt x="101" y="629"/>
                </a:cubicBezTo>
                <a:cubicBezTo>
                  <a:pt x="114" y="643"/>
                  <a:pt x="129" y="656"/>
                  <a:pt x="144" y="668"/>
                </a:cubicBezTo>
                <a:cubicBezTo>
                  <a:pt x="154" y="676"/>
                  <a:pt x="167" y="675"/>
                  <a:pt x="173" y="666"/>
                </a:cubicBezTo>
                <a:cubicBezTo>
                  <a:pt x="221" y="596"/>
                  <a:pt x="221" y="596"/>
                  <a:pt x="221" y="596"/>
                </a:cubicBezTo>
                <a:cubicBezTo>
                  <a:pt x="227" y="587"/>
                  <a:pt x="226" y="576"/>
                  <a:pt x="220" y="571"/>
                </a:cubicBezTo>
                <a:close/>
                <a:moveTo>
                  <a:pt x="114" y="446"/>
                </a:moveTo>
                <a:cubicBezTo>
                  <a:pt x="124" y="443"/>
                  <a:pt x="131" y="434"/>
                  <a:pt x="129" y="426"/>
                </a:cubicBezTo>
                <a:cubicBezTo>
                  <a:pt x="120" y="386"/>
                  <a:pt x="122" y="342"/>
                  <a:pt x="133" y="302"/>
                </a:cubicBezTo>
                <a:cubicBezTo>
                  <a:pt x="136" y="294"/>
                  <a:pt x="131" y="285"/>
                  <a:pt x="121" y="282"/>
                </a:cubicBezTo>
                <a:cubicBezTo>
                  <a:pt x="40" y="252"/>
                  <a:pt x="40" y="252"/>
                  <a:pt x="40" y="252"/>
                </a:cubicBezTo>
                <a:cubicBezTo>
                  <a:pt x="31" y="249"/>
                  <a:pt x="19" y="255"/>
                  <a:pt x="16" y="267"/>
                </a:cubicBezTo>
                <a:cubicBezTo>
                  <a:pt x="10" y="286"/>
                  <a:pt x="6" y="305"/>
                  <a:pt x="4" y="325"/>
                </a:cubicBezTo>
                <a:cubicBezTo>
                  <a:pt x="1" y="337"/>
                  <a:pt x="10" y="348"/>
                  <a:pt x="20" y="348"/>
                </a:cubicBezTo>
                <a:cubicBezTo>
                  <a:pt x="34" y="349"/>
                  <a:pt x="34" y="349"/>
                  <a:pt x="34" y="349"/>
                </a:cubicBezTo>
                <a:cubicBezTo>
                  <a:pt x="44" y="350"/>
                  <a:pt x="53" y="342"/>
                  <a:pt x="55" y="331"/>
                </a:cubicBezTo>
                <a:cubicBezTo>
                  <a:pt x="57" y="319"/>
                  <a:pt x="57" y="319"/>
                  <a:pt x="57" y="319"/>
                </a:cubicBezTo>
                <a:cubicBezTo>
                  <a:pt x="57" y="318"/>
                  <a:pt x="57" y="317"/>
                  <a:pt x="58" y="316"/>
                </a:cubicBezTo>
                <a:cubicBezTo>
                  <a:pt x="59" y="316"/>
                  <a:pt x="60" y="315"/>
                  <a:pt x="61" y="315"/>
                </a:cubicBezTo>
                <a:cubicBezTo>
                  <a:pt x="73" y="318"/>
                  <a:pt x="73" y="318"/>
                  <a:pt x="73" y="318"/>
                </a:cubicBezTo>
                <a:cubicBezTo>
                  <a:pt x="74" y="318"/>
                  <a:pt x="75" y="318"/>
                  <a:pt x="75" y="319"/>
                </a:cubicBezTo>
                <a:cubicBezTo>
                  <a:pt x="76" y="320"/>
                  <a:pt x="76" y="321"/>
                  <a:pt x="76" y="322"/>
                </a:cubicBezTo>
                <a:cubicBezTo>
                  <a:pt x="75" y="330"/>
                  <a:pt x="73" y="338"/>
                  <a:pt x="73" y="346"/>
                </a:cubicBezTo>
                <a:cubicBezTo>
                  <a:pt x="73" y="350"/>
                  <a:pt x="76" y="353"/>
                  <a:pt x="80" y="353"/>
                </a:cubicBezTo>
                <a:cubicBezTo>
                  <a:pt x="84" y="354"/>
                  <a:pt x="88" y="351"/>
                  <a:pt x="88" y="347"/>
                </a:cubicBezTo>
                <a:cubicBezTo>
                  <a:pt x="88" y="339"/>
                  <a:pt x="90" y="332"/>
                  <a:pt x="91" y="325"/>
                </a:cubicBezTo>
                <a:cubicBezTo>
                  <a:pt x="92" y="315"/>
                  <a:pt x="86" y="306"/>
                  <a:pt x="76" y="303"/>
                </a:cubicBezTo>
                <a:cubicBezTo>
                  <a:pt x="64" y="301"/>
                  <a:pt x="64" y="301"/>
                  <a:pt x="64" y="301"/>
                </a:cubicBezTo>
                <a:cubicBezTo>
                  <a:pt x="54" y="298"/>
                  <a:pt x="43" y="305"/>
                  <a:pt x="42" y="316"/>
                </a:cubicBezTo>
                <a:cubicBezTo>
                  <a:pt x="40" y="329"/>
                  <a:pt x="40" y="329"/>
                  <a:pt x="40" y="329"/>
                </a:cubicBezTo>
                <a:cubicBezTo>
                  <a:pt x="40" y="330"/>
                  <a:pt x="39" y="331"/>
                  <a:pt x="38" y="332"/>
                </a:cubicBezTo>
                <a:cubicBezTo>
                  <a:pt x="37" y="333"/>
                  <a:pt x="36" y="333"/>
                  <a:pt x="35" y="333"/>
                </a:cubicBezTo>
                <a:cubicBezTo>
                  <a:pt x="21" y="331"/>
                  <a:pt x="21" y="331"/>
                  <a:pt x="21" y="331"/>
                </a:cubicBezTo>
                <a:cubicBezTo>
                  <a:pt x="20" y="331"/>
                  <a:pt x="20" y="331"/>
                  <a:pt x="19" y="330"/>
                </a:cubicBezTo>
                <a:cubicBezTo>
                  <a:pt x="18" y="329"/>
                  <a:pt x="18" y="328"/>
                  <a:pt x="18" y="327"/>
                </a:cubicBezTo>
                <a:cubicBezTo>
                  <a:pt x="21" y="308"/>
                  <a:pt x="25" y="290"/>
                  <a:pt x="30" y="272"/>
                </a:cubicBezTo>
                <a:cubicBezTo>
                  <a:pt x="30" y="270"/>
                  <a:pt x="31" y="269"/>
                  <a:pt x="32" y="269"/>
                </a:cubicBezTo>
                <a:cubicBezTo>
                  <a:pt x="33" y="268"/>
                  <a:pt x="34" y="268"/>
                  <a:pt x="35" y="268"/>
                </a:cubicBezTo>
                <a:cubicBezTo>
                  <a:pt x="116" y="294"/>
                  <a:pt x="116" y="294"/>
                  <a:pt x="116" y="294"/>
                </a:cubicBezTo>
                <a:cubicBezTo>
                  <a:pt x="117" y="294"/>
                  <a:pt x="118" y="295"/>
                  <a:pt x="119" y="295"/>
                </a:cubicBezTo>
                <a:cubicBezTo>
                  <a:pt x="119" y="296"/>
                  <a:pt x="119" y="297"/>
                  <a:pt x="119" y="298"/>
                </a:cubicBezTo>
                <a:cubicBezTo>
                  <a:pt x="107" y="340"/>
                  <a:pt x="105" y="386"/>
                  <a:pt x="114" y="429"/>
                </a:cubicBezTo>
                <a:cubicBezTo>
                  <a:pt x="114" y="430"/>
                  <a:pt x="114" y="431"/>
                  <a:pt x="114" y="432"/>
                </a:cubicBezTo>
                <a:cubicBezTo>
                  <a:pt x="113" y="433"/>
                  <a:pt x="112" y="433"/>
                  <a:pt x="111" y="433"/>
                </a:cubicBezTo>
                <a:cubicBezTo>
                  <a:pt x="28" y="452"/>
                  <a:pt x="28" y="452"/>
                  <a:pt x="28" y="452"/>
                </a:cubicBezTo>
                <a:cubicBezTo>
                  <a:pt x="27" y="453"/>
                  <a:pt x="26" y="452"/>
                  <a:pt x="25" y="452"/>
                </a:cubicBezTo>
                <a:cubicBezTo>
                  <a:pt x="24" y="451"/>
                  <a:pt x="23" y="450"/>
                  <a:pt x="23" y="449"/>
                </a:cubicBezTo>
                <a:cubicBezTo>
                  <a:pt x="20" y="431"/>
                  <a:pt x="16" y="412"/>
                  <a:pt x="16" y="393"/>
                </a:cubicBezTo>
                <a:cubicBezTo>
                  <a:pt x="16" y="392"/>
                  <a:pt x="16" y="391"/>
                  <a:pt x="17" y="390"/>
                </a:cubicBezTo>
                <a:cubicBezTo>
                  <a:pt x="18" y="389"/>
                  <a:pt x="18" y="389"/>
                  <a:pt x="19" y="389"/>
                </a:cubicBezTo>
                <a:cubicBezTo>
                  <a:pt x="33" y="388"/>
                  <a:pt x="33" y="388"/>
                  <a:pt x="33" y="388"/>
                </a:cubicBezTo>
                <a:cubicBezTo>
                  <a:pt x="34" y="388"/>
                  <a:pt x="35" y="389"/>
                  <a:pt x="36" y="389"/>
                </a:cubicBezTo>
                <a:cubicBezTo>
                  <a:pt x="37" y="390"/>
                  <a:pt x="37" y="391"/>
                  <a:pt x="37" y="392"/>
                </a:cubicBezTo>
                <a:cubicBezTo>
                  <a:pt x="38" y="405"/>
                  <a:pt x="38" y="405"/>
                  <a:pt x="38" y="405"/>
                </a:cubicBezTo>
                <a:cubicBezTo>
                  <a:pt x="39" y="417"/>
                  <a:pt x="49" y="424"/>
                  <a:pt x="59" y="423"/>
                </a:cubicBezTo>
                <a:cubicBezTo>
                  <a:pt x="72" y="421"/>
                  <a:pt x="72" y="421"/>
                  <a:pt x="72" y="421"/>
                </a:cubicBezTo>
                <a:cubicBezTo>
                  <a:pt x="82" y="419"/>
                  <a:pt x="89" y="410"/>
                  <a:pt x="88" y="401"/>
                </a:cubicBezTo>
                <a:cubicBezTo>
                  <a:pt x="87" y="379"/>
                  <a:pt x="87" y="379"/>
                  <a:pt x="87" y="379"/>
                </a:cubicBezTo>
                <a:cubicBezTo>
                  <a:pt x="86" y="375"/>
                  <a:pt x="83" y="372"/>
                  <a:pt x="79" y="372"/>
                </a:cubicBezTo>
                <a:cubicBezTo>
                  <a:pt x="75" y="372"/>
                  <a:pt x="71" y="375"/>
                  <a:pt x="72" y="379"/>
                </a:cubicBezTo>
                <a:cubicBezTo>
                  <a:pt x="73" y="402"/>
                  <a:pt x="73" y="402"/>
                  <a:pt x="73" y="402"/>
                </a:cubicBezTo>
                <a:cubicBezTo>
                  <a:pt x="73" y="403"/>
                  <a:pt x="73" y="404"/>
                  <a:pt x="72" y="405"/>
                </a:cubicBezTo>
                <a:cubicBezTo>
                  <a:pt x="71" y="406"/>
                  <a:pt x="70" y="406"/>
                  <a:pt x="69" y="406"/>
                </a:cubicBezTo>
                <a:cubicBezTo>
                  <a:pt x="57" y="408"/>
                  <a:pt x="57" y="408"/>
                  <a:pt x="57" y="408"/>
                </a:cubicBezTo>
                <a:cubicBezTo>
                  <a:pt x="56" y="408"/>
                  <a:pt x="55" y="407"/>
                  <a:pt x="54" y="407"/>
                </a:cubicBezTo>
                <a:cubicBezTo>
                  <a:pt x="53" y="406"/>
                  <a:pt x="53" y="405"/>
                  <a:pt x="53" y="404"/>
                </a:cubicBezTo>
                <a:cubicBezTo>
                  <a:pt x="52" y="391"/>
                  <a:pt x="52" y="391"/>
                  <a:pt x="52" y="391"/>
                </a:cubicBezTo>
                <a:cubicBezTo>
                  <a:pt x="52" y="381"/>
                  <a:pt x="43" y="372"/>
                  <a:pt x="33" y="372"/>
                </a:cubicBezTo>
                <a:cubicBezTo>
                  <a:pt x="19" y="372"/>
                  <a:pt x="19" y="372"/>
                  <a:pt x="19" y="372"/>
                </a:cubicBezTo>
                <a:cubicBezTo>
                  <a:pt x="8" y="372"/>
                  <a:pt x="0" y="382"/>
                  <a:pt x="1" y="394"/>
                </a:cubicBezTo>
                <a:cubicBezTo>
                  <a:pt x="1" y="414"/>
                  <a:pt x="5" y="433"/>
                  <a:pt x="8" y="452"/>
                </a:cubicBezTo>
                <a:cubicBezTo>
                  <a:pt x="11" y="464"/>
                  <a:pt x="22" y="472"/>
                  <a:pt x="32" y="469"/>
                </a:cubicBezTo>
                <a:lnTo>
                  <a:pt x="114" y="446"/>
                </a:lnTo>
                <a:close/>
                <a:moveTo>
                  <a:pt x="51" y="227"/>
                </a:moveTo>
                <a:cubicBezTo>
                  <a:pt x="128" y="263"/>
                  <a:pt x="128" y="263"/>
                  <a:pt x="128" y="263"/>
                </a:cubicBezTo>
                <a:cubicBezTo>
                  <a:pt x="138" y="267"/>
                  <a:pt x="148" y="264"/>
                  <a:pt x="152" y="257"/>
                </a:cubicBezTo>
                <a:cubicBezTo>
                  <a:pt x="172" y="220"/>
                  <a:pt x="201" y="188"/>
                  <a:pt x="235" y="165"/>
                </a:cubicBezTo>
                <a:cubicBezTo>
                  <a:pt x="242" y="161"/>
                  <a:pt x="244" y="150"/>
                  <a:pt x="239" y="141"/>
                </a:cubicBezTo>
                <a:cubicBezTo>
                  <a:pt x="196" y="67"/>
                  <a:pt x="196" y="67"/>
                  <a:pt x="196" y="67"/>
                </a:cubicBezTo>
                <a:cubicBezTo>
                  <a:pt x="191" y="58"/>
                  <a:pt x="178" y="56"/>
                  <a:pt x="168" y="62"/>
                </a:cubicBezTo>
                <a:cubicBezTo>
                  <a:pt x="152" y="73"/>
                  <a:pt x="136" y="85"/>
                  <a:pt x="122" y="98"/>
                </a:cubicBezTo>
                <a:cubicBezTo>
                  <a:pt x="112" y="107"/>
                  <a:pt x="111" y="120"/>
                  <a:pt x="119" y="127"/>
                </a:cubicBezTo>
                <a:cubicBezTo>
                  <a:pt x="129" y="137"/>
                  <a:pt x="129" y="137"/>
                  <a:pt x="129" y="137"/>
                </a:cubicBezTo>
                <a:cubicBezTo>
                  <a:pt x="136" y="144"/>
                  <a:pt x="148" y="143"/>
                  <a:pt x="156" y="136"/>
                </a:cubicBezTo>
                <a:cubicBezTo>
                  <a:pt x="166" y="128"/>
                  <a:pt x="166" y="128"/>
                  <a:pt x="166" y="128"/>
                </a:cubicBezTo>
                <a:cubicBezTo>
                  <a:pt x="167" y="127"/>
                  <a:pt x="168" y="127"/>
                  <a:pt x="169" y="127"/>
                </a:cubicBezTo>
                <a:cubicBezTo>
                  <a:pt x="170" y="127"/>
                  <a:pt x="171" y="127"/>
                  <a:pt x="171" y="128"/>
                </a:cubicBezTo>
                <a:cubicBezTo>
                  <a:pt x="179" y="138"/>
                  <a:pt x="179" y="138"/>
                  <a:pt x="179" y="138"/>
                </a:cubicBezTo>
                <a:cubicBezTo>
                  <a:pt x="180" y="138"/>
                  <a:pt x="180" y="139"/>
                  <a:pt x="180" y="140"/>
                </a:cubicBezTo>
                <a:cubicBezTo>
                  <a:pt x="180" y="141"/>
                  <a:pt x="179" y="142"/>
                  <a:pt x="179" y="143"/>
                </a:cubicBezTo>
                <a:cubicBezTo>
                  <a:pt x="161" y="159"/>
                  <a:pt x="161" y="159"/>
                  <a:pt x="161" y="159"/>
                </a:cubicBezTo>
                <a:cubicBezTo>
                  <a:pt x="158" y="162"/>
                  <a:pt x="159" y="167"/>
                  <a:pt x="162" y="169"/>
                </a:cubicBezTo>
                <a:cubicBezTo>
                  <a:pt x="165" y="172"/>
                  <a:pt x="169" y="172"/>
                  <a:pt x="172" y="170"/>
                </a:cubicBezTo>
                <a:cubicBezTo>
                  <a:pt x="188" y="154"/>
                  <a:pt x="188" y="154"/>
                  <a:pt x="188" y="154"/>
                </a:cubicBezTo>
                <a:cubicBezTo>
                  <a:pt x="195" y="148"/>
                  <a:pt x="197" y="137"/>
                  <a:pt x="191" y="129"/>
                </a:cubicBezTo>
                <a:cubicBezTo>
                  <a:pt x="183" y="119"/>
                  <a:pt x="183" y="119"/>
                  <a:pt x="183" y="119"/>
                </a:cubicBezTo>
                <a:cubicBezTo>
                  <a:pt x="177" y="111"/>
                  <a:pt x="165" y="109"/>
                  <a:pt x="156" y="116"/>
                </a:cubicBezTo>
                <a:cubicBezTo>
                  <a:pt x="146" y="125"/>
                  <a:pt x="146" y="125"/>
                  <a:pt x="146" y="125"/>
                </a:cubicBezTo>
                <a:cubicBezTo>
                  <a:pt x="145" y="126"/>
                  <a:pt x="144" y="126"/>
                  <a:pt x="143" y="127"/>
                </a:cubicBezTo>
                <a:cubicBezTo>
                  <a:pt x="142" y="126"/>
                  <a:pt x="141" y="126"/>
                  <a:pt x="141" y="125"/>
                </a:cubicBezTo>
                <a:cubicBezTo>
                  <a:pt x="131" y="115"/>
                  <a:pt x="131" y="115"/>
                  <a:pt x="131" y="115"/>
                </a:cubicBezTo>
                <a:cubicBezTo>
                  <a:pt x="130" y="114"/>
                  <a:pt x="130" y="113"/>
                  <a:pt x="130" y="112"/>
                </a:cubicBezTo>
                <a:cubicBezTo>
                  <a:pt x="130" y="111"/>
                  <a:pt x="131" y="110"/>
                  <a:pt x="132" y="109"/>
                </a:cubicBezTo>
                <a:cubicBezTo>
                  <a:pt x="145" y="96"/>
                  <a:pt x="161" y="85"/>
                  <a:pt x="176" y="75"/>
                </a:cubicBezTo>
                <a:cubicBezTo>
                  <a:pt x="177" y="74"/>
                  <a:pt x="178" y="74"/>
                  <a:pt x="179" y="74"/>
                </a:cubicBezTo>
                <a:cubicBezTo>
                  <a:pt x="180" y="74"/>
                  <a:pt x="181" y="75"/>
                  <a:pt x="182" y="76"/>
                </a:cubicBezTo>
                <a:cubicBezTo>
                  <a:pt x="228" y="147"/>
                  <a:pt x="228" y="147"/>
                  <a:pt x="228" y="147"/>
                </a:cubicBezTo>
                <a:cubicBezTo>
                  <a:pt x="228" y="148"/>
                  <a:pt x="229" y="149"/>
                  <a:pt x="229" y="150"/>
                </a:cubicBezTo>
                <a:cubicBezTo>
                  <a:pt x="228" y="151"/>
                  <a:pt x="228" y="152"/>
                  <a:pt x="227" y="152"/>
                </a:cubicBezTo>
                <a:cubicBezTo>
                  <a:pt x="190" y="177"/>
                  <a:pt x="160" y="211"/>
                  <a:pt x="139" y="250"/>
                </a:cubicBezTo>
                <a:cubicBezTo>
                  <a:pt x="138" y="251"/>
                  <a:pt x="138" y="251"/>
                  <a:pt x="137" y="251"/>
                </a:cubicBezTo>
                <a:cubicBezTo>
                  <a:pt x="136" y="252"/>
                  <a:pt x="135" y="251"/>
                  <a:pt x="134" y="251"/>
                </a:cubicBezTo>
                <a:cubicBezTo>
                  <a:pt x="58" y="212"/>
                  <a:pt x="58" y="212"/>
                  <a:pt x="58" y="212"/>
                </a:cubicBezTo>
                <a:cubicBezTo>
                  <a:pt x="57" y="211"/>
                  <a:pt x="56" y="211"/>
                  <a:pt x="56" y="210"/>
                </a:cubicBezTo>
                <a:cubicBezTo>
                  <a:pt x="56" y="208"/>
                  <a:pt x="56" y="207"/>
                  <a:pt x="57" y="206"/>
                </a:cubicBezTo>
                <a:cubicBezTo>
                  <a:pt x="66" y="190"/>
                  <a:pt x="75" y="174"/>
                  <a:pt x="87" y="159"/>
                </a:cubicBezTo>
                <a:cubicBezTo>
                  <a:pt x="87" y="158"/>
                  <a:pt x="88" y="157"/>
                  <a:pt x="90" y="157"/>
                </a:cubicBezTo>
                <a:cubicBezTo>
                  <a:pt x="91" y="157"/>
                  <a:pt x="92" y="157"/>
                  <a:pt x="92" y="158"/>
                </a:cubicBezTo>
                <a:cubicBezTo>
                  <a:pt x="104" y="166"/>
                  <a:pt x="104" y="166"/>
                  <a:pt x="104" y="166"/>
                </a:cubicBezTo>
                <a:cubicBezTo>
                  <a:pt x="104" y="167"/>
                  <a:pt x="105" y="168"/>
                  <a:pt x="105" y="169"/>
                </a:cubicBezTo>
                <a:cubicBezTo>
                  <a:pt x="105" y="170"/>
                  <a:pt x="105" y="171"/>
                  <a:pt x="104" y="172"/>
                </a:cubicBezTo>
                <a:cubicBezTo>
                  <a:pt x="96" y="183"/>
                  <a:pt x="96" y="183"/>
                  <a:pt x="96" y="183"/>
                </a:cubicBezTo>
                <a:cubicBezTo>
                  <a:pt x="90" y="192"/>
                  <a:pt x="93" y="204"/>
                  <a:pt x="101" y="209"/>
                </a:cubicBezTo>
                <a:cubicBezTo>
                  <a:pt x="112" y="216"/>
                  <a:pt x="112" y="216"/>
                  <a:pt x="112" y="216"/>
                </a:cubicBezTo>
                <a:cubicBezTo>
                  <a:pt x="121" y="221"/>
                  <a:pt x="132" y="219"/>
                  <a:pt x="137" y="211"/>
                </a:cubicBezTo>
                <a:cubicBezTo>
                  <a:pt x="150" y="194"/>
                  <a:pt x="150" y="194"/>
                  <a:pt x="150" y="194"/>
                </a:cubicBezTo>
                <a:cubicBezTo>
                  <a:pt x="152" y="190"/>
                  <a:pt x="152" y="186"/>
                  <a:pt x="149" y="183"/>
                </a:cubicBezTo>
                <a:cubicBezTo>
                  <a:pt x="146" y="181"/>
                  <a:pt x="141" y="181"/>
                  <a:pt x="139" y="184"/>
                </a:cubicBezTo>
                <a:cubicBezTo>
                  <a:pt x="125" y="202"/>
                  <a:pt x="125" y="202"/>
                  <a:pt x="125" y="202"/>
                </a:cubicBezTo>
                <a:cubicBezTo>
                  <a:pt x="124" y="203"/>
                  <a:pt x="123" y="204"/>
                  <a:pt x="122" y="204"/>
                </a:cubicBezTo>
                <a:cubicBezTo>
                  <a:pt x="121" y="204"/>
                  <a:pt x="120" y="204"/>
                  <a:pt x="119" y="203"/>
                </a:cubicBezTo>
                <a:cubicBezTo>
                  <a:pt x="109" y="196"/>
                  <a:pt x="109" y="196"/>
                  <a:pt x="109" y="196"/>
                </a:cubicBezTo>
                <a:cubicBezTo>
                  <a:pt x="108" y="196"/>
                  <a:pt x="108" y="195"/>
                  <a:pt x="108" y="194"/>
                </a:cubicBezTo>
                <a:cubicBezTo>
                  <a:pt x="108" y="193"/>
                  <a:pt x="108" y="192"/>
                  <a:pt x="108" y="191"/>
                </a:cubicBezTo>
                <a:cubicBezTo>
                  <a:pt x="116" y="181"/>
                  <a:pt x="116" y="181"/>
                  <a:pt x="116" y="181"/>
                </a:cubicBezTo>
                <a:cubicBezTo>
                  <a:pt x="122" y="172"/>
                  <a:pt x="121" y="160"/>
                  <a:pt x="114" y="154"/>
                </a:cubicBezTo>
                <a:cubicBezTo>
                  <a:pt x="103" y="145"/>
                  <a:pt x="103" y="145"/>
                  <a:pt x="103" y="145"/>
                </a:cubicBezTo>
                <a:cubicBezTo>
                  <a:pt x="95" y="138"/>
                  <a:pt x="82" y="140"/>
                  <a:pt x="75" y="150"/>
                </a:cubicBezTo>
                <a:cubicBezTo>
                  <a:pt x="63" y="165"/>
                  <a:pt x="53" y="182"/>
                  <a:pt x="43" y="199"/>
                </a:cubicBezTo>
                <a:cubicBezTo>
                  <a:pt x="38" y="210"/>
                  <a:pt x="41" y="223"/>
                  <a:pt x="51" y="227"/>
                </a:cubicBezTo>
                <a:close/>
                <a:moveTo>
                  <a:pt x="257" y="131"/>
                </a:moveTo>
                <a:cubicBezTo>
                  <a:pt x="262" y="141"/>
                  <a:pt x="271" y="145"/>
                  <a:pt x="279" y="142"/>
                </a:cubicBezTo>
                <a:cubicBezTo>
                  <a:pt x="318" y="127"/>
                  <a:pt x="360" y="120"/>
                  <a:pt x="402" y="125"/>
                </a:cubicBezTo>
                <a:cubicBezTo>
                  <a:pt x="410" y="126"/>
                  <a:pt x="418" y="119"/>
                  <a:pt x="420" y="109"/>
                </a:cubicBezTo>
                <a:cubicBezTo>
                  <a:pt x="435" y="25"/>
                  <a:pt x="435" y="25"/>
                  <a:pt x="435" y="25"/>
                </a:cubicBezTo>
                <a:cubicBezTo>
                  <a:pt x="437" y="15"/>
                  <a:pt x="428" y="5"/>
                  <a:pt x="416" y="3"/>
                </a:cubicBezTo>
                <a:cubicBezTo>
                  <a:pt x="396" y="1"/>
                  <a:pt x="377" y="0"/>
                  <a:pt x="357" y="1"/>
                </a:cubicBezTo>
                <a:cubicBezTo>
                  <a:pt x="345" y="2"/>
                  <a:pt x="336" y="11"/>
                  <a:pt x="337" y="21"/>
                </a:cubicBezTo>
                <a:cubicBezTo>
                  <a:pt x="338" y="35"/>
                  <a:pt x="338" y="35"/>
                  <a:pt x="338" y="35"/>
                </a:cubicBezTo>
                <a:cubicBezTo>
                  <a:pt x="340" y="45"/>
                  <a:pt x="349" y="53"/>
                  <a:pt x="360" y="53"/>
                </a:cubicBezTo>
                <a:cubicBezTo>
                  <a:pt x="372" y="52"/>
                  <a:pt x="372" y="52"/>
                  <a:pt x="372" y="52"/>
                </a:cubicBezTo>
                <a:cubicBezTo>
                  <a:pt x="373" y="52"/>
                  <a:pt x="374" y="52"/>
                  <a:pt x="375" y="53"/>
                </a:cubicBezTo>
                <a:cubicBezTo>
                  <a:pt x="376" y="54"/>
                  <a:pt x="376" y="55"/>
                  <a:pt x="376" y="56"/>
                </a:cubicBezTo>
                <a:cubicBezTo>
                  <a:pt x="376" y="68"/>
                  <a:pt x="376" y="68"/>
                  <a:pt x="376" y="68"/>
                </a:cubicBezTo>
                <a:cubicBezTo>
                  <a:pt x="376" y="69"/>
                  <a:pt x="376" y="70"/>
                  <a:pt x="375" y="71"/>
                </a:cubicBezTo>
                <a:cubicBezTo>
                  <a:pt x="374" y="71"/>
                  <a:pt x="373" y="72"/>
                  <a:pt x="372" y="72"/>
                </a:cubicBezTo>
                <a:cubicBezTo>
                  <a:pt x="349" y="73"/>
                  <a:pt x="349" y="73"/>
                  <a:pt x="349" y="73"/>
                </a:cubicBezTo>
                <a:cubicBezTo>
                  <a:pt x="345" y="73"/>
                  <a:pt x="342" y="77"/>
                  <a:pt x="342" y="81"/>
                </a:cubicBezTo>
                <a:cubicBezTo>
                  <a:pt x="343" y="85"/>
                  <a:pt x="346" y="88"/>
                  <a:pt x="350" y="88"/>
                </a:cubicBezTo>
                <a:cubicBezTo>
                  <a:pt x="372" y="87"/>
                  <a:pt x="372" y="87"/>
                  <a:pt x="372" y="87"/>
                </a:cubicBezTo>
                <a:cubicBezTo>
                  <a:pt x="382" y="87"/>
                  <a:pt x="390" y="79"/>
                  <a:pt x="391" y="69"/>
                </a:cubicBezTo>
                <a:cubicBezTo>
                  <a:pt x="391" y="57"/>
                  <a:pt x="391" y="57"/>
                  <a:pt x="391" y="57"/>
                </a:cubicBezTo>
                <a:cubicBezTo>
                  <a:pt x="392" y="46"/>
                  <a:pt x="384" y="37"/>
                  <a:pt x="372" y="37"/>
                </a:cubicBezTo>
                <a:cubicBezTo>
                  <a:pt x="359" y="38"/>
                  <a:pt x="359" y="38"/>
                  <a:pt x="359" y="38"/>
                </a:cubicBezTo>
                <a:cubicBezTo>
                  <a:pt x="358" y="38"/>
                  <a:pt x="357" y="37"/>
                  <a:pt x="356" y="37"/>
                </a:cubicBezTo>
                <a:cubicBezTo>
                  <a:pt x="355" y="36"/>
                  <a:pt x="355" y="35"/>
                  <a:pt x="355" y="34"/>
                </a:cubicBezTo>
                <a:cubicBezTo>
                  <a:pt x="354" y="20"/>
                  <a:pt x="354" y="20"/>
                  <a:pt x="354" y="20"/>
                </a:cubicBezTo>
                <a:cubicBezTo>
                  <a:pt x="354" y="19"/>
                  <a:pt x="354" y="18"/>
                  <a:pt x="355" y="17"/>
                </a:cubicBezTo>
                <a:cubicBezTo>
                  <a:pt x="356" y="17"/>
                  <a:pt x="357" y="16"/>
                  <a:pt x="358" y="16"/>
                </a:cubicBezTo>
                <a:cubicBezTo>
                  <a:pt x="377" y="14"/>
                  <a:pt x="395" y="16"/>
                  <a:pt x="414" y="18"/>
                </a:cubicBezTo>
                <a:cubicBezTo>
                  <a:pt x="415" y="18"/>
                  <a:pt x="416" y="19"/>
                  <a:pt x="417" y="19"/>
                </a:cubicBezTo>
                <a:cubicBezTo>
                  <a:pt x="418" y="20"/>
                  <a:pt x="418" y="21"/>
                  <a:pt x="418" y="22"/>
                </a:cubicBezTo>
                <a:cubicBezTo>
                  <a:pt x="407" y="107"/>
                  <a:pt x="407" y="107"/>
                  <a:pt x="407" y="107"/>
                </a:cubicBezTo>
                <a:cubicBezTo>
                  <a:pt x="407" y="108"/>
                  <a:pt x="407" y="109"/>
                  <a:pt x="406" y="109"/>
                </a:cubicBezTo>
                <a:cubicBezTo>
                  <a:pt x="405" y="110"/>
                  <a:pt x="404" y="110"/>
                  <a:pt x="404" y="110"/>
                </a:cubicBezTo>
                <a:cubicBezTo>
                  <a:pt x="359" y="105"/>
                  <a:pt x="314" y="112"/>
                  <a:pt x="273" y="128"/>
                </a:cubicBezTo>
                <a:cubicBezTo>
                  <a:pt x="272" y="128"/>
                  <a:pt x="272" y="128"/>
                  <a:pt x="271" y="128"/>
                </a:cubicBezTo>
                <a:cubicBezTo>
                  <a:pt x="270" y="127"/>
                  <a:pt x="269" y="127"/>
                  <a:pt x="269" y="126"/>
                </a:cubicBezTo>
                <a:cubicBezTo>
                  <a:pt x="236" y="47"/>
                  <a:pt x="236" y="47"/>
                  <a:pt x="236" y="47"/>
                </a:cubicBezTo>
                <a:cubicBezTo>
                  <a:pt x="235" y="46"/>
                  <a:pt x="235" y="45"/>
                  <a:pt x="236" y="44"/>
                </a:cubicBezTo>
                <a:cubicBezTo>
                  <a:pt x="236" y="43"/>
                  <a:pt x="237" y="42"/>
                  <a:pt x="238" y="42"/>
                </a:cubicBezTo>
                <a:cubicBezTo>
                  <a:pt x="256" y="35"/>
                  <a:pt x="273" y="29"/>
                  <a:pt x="292" y="25"/>
                </a:cubicBezTo>
                <a:cubicBezTo>
                  <a:pt x="293" y="25"/>
                  <a:pt x="294" y="25"/>
                  <a:pt x="295" y="25"/>
                </a:cubicBezTo>
                <a:cubicBezTo>
                  <a:pt x="296" y="26"/>
                  <a:pt x="297" y="27"/>
                  <a:pt x="297" y="28"/>
                </a:cubicBezTo>
                <a:cubicBezTo>
                  <a:pt x="300" y="41"/>
                  <a:pt x="300" y="41"/>
                  <a:pt x="300" y="41"/>
                </a:cubicBezTo>
                <a:cubicBezTo>
                  <a:pt x="300" y="42"/>
                  <a:pt x="300" y="43"/>
                  <a:pt x="299" y="44"/>
                </a:cubicBezTo>
                <a:cubicBezTo>
                  <a:pt x="299" y="45"/>
                  <a:pt x="298" y="46"/>
                  <a:pt x="297" y="46"/>
                </a:cubicBezTo>
                <a:cubicBezTo>
                  <a:pt x="284" y="49"/>
                  <a:pt x="284" y="49"/>
                  <a:pt x="284" y="49"/>
                </a:cubicBezTo>
                <a:cubicBezTo>
                  <a:pt x="273" y="52"/>
                  <a:pt x="267" y="63"/>
                  <a:pt x="270" y="73"/>
                </a:cubicBezTo>
                <a:cubicBezTo>
                  <a:pt x="274" y="85"/>
                  <a:pt x="274" y="85"/>
                  <a:pt x="274" y="85"/>
                </a:cubicBezTo>
                <a:cubicBezTo>
                  <a:pt x="278" y="94"/>
                  <a:pt x="288" y="99"/>
                  <a:pt x="297" y="97"/>
                </a:cubicBezTo>
                <a:cubicBezTo>
                  <a:pt x="304" y="96"/>
                  <a:pt x="311" y="93"/>
                  <a:pt x="318" y="92"/>
                </a:cubicBezTo>
                <a:cubicBezTo>
                  <a:pt x="322" y="92"/>
                  <a:pt x="324" y="88"/>
                  <a:pt x="324" y="84"/>
                </a:cubicBezTo>
                <a:cubicBezTo>
                  <a:pt x="323" y="80"/>
                  <a:pt x="319" y="77"/>
                  <a:pt x="315" y="78"/>
                </a:cubicBezTo>
                <a:cubicBezTo>
                  <a:pt x="308" y="79"/>
                  <a:pt x="300" y="81"/>
                  <a:pt x="293" y="83"/>
                </a:cubicBezTo>
                <a:cubicBezTo>
                  <a:pt x="292" y="83"/>
                  <a:pt x="291" y="83"/>
                  <a:pt x="290" y="83"/>
                </a:cubicBezTo>
                <a:cubicBezTo>
                  <a:pt x="289" y="82"/>
                  <a:pt x="289" y="81"/>
                  <a:pt x="288" y="80"/>
                </a:cubicBezTo>
                <a:cubicBezTo>
                  <a:pt x="285" y="68"/>
                  <a:pt x="285" y="68"/>
                  <a:pt x="285" y="68"/>
                </a:cubicBezTo>
                <a:cubicBezTo>
                  <a:pt x="285" y="67"/>
                  <a:pt x="285" y="66"/>
                  <a:pt x="285" y="65"/>
                </a:cubicBezTo>
                <a:cubicBezTo>
                  <a:pt x="286" y="65"/>
                  <a:pt x="287" y="64"/>
                  <a:pt x="288" y="64"/>
                </a:cubicBezTo>
                <a:cubicBezTo>
                  <a:pt x="300" y="61"/>
                  <a:pt x="300" y="61"/>
                  <a:pt x="300" y="61"/>
                </a:cubicBezTo>
                <a:cubicBezTo>
                  <a:pt x="310" y="57"/>
                  <a:pt x="318" y="49"/>
                  <a:pt x="316" y="38"/>
                </a:cubicBezTo>
                <a:cubicBezTo>
                  <a:pt x="314" y="24"/>
                  <a:pt x="314" y="24"/>
                  <a:pt x="314" y="24"/>
                </a:cubicBezTo>
                <a:cubicBezTo>
                  <a:pt x="312" y="14"/>
                  <a:pt x="300" y="7"/>
                  <a:pt x="288" y="10"/>
                </a:cubicBezTo>
                <a:cubicBezTo>
                  <a:pt x="269" y="15"/>
                  <a:pt x="251" y="21"/>
                  <a:pt x="233" y="28"/>
                </a:cubicBezTo>
                <a:cubicBezTo>
                  <a:pt x="221" y="33"/>
                  <a:pt x="216" y="45"/>
                  <a:pt x="220" y="54"/>
                </a:cubicBezTo>
                <a:lnTo>
                  <a:pt x="257" y="131"/>
                </a:lnTo>
                <a:close/>
                <a:moveTo>
                  <a:pt x="450" y="135"/>
                </a:moveTo>
                <a:cubicBezTo>
                  <a:pt x="489" y="149"/>
                  <a:pt x="526" y="171"/>
                  <a:pt x="555" y="202"/>
                </a:cubicBezTo>
                <a:cubicBezTo>
                  <a:pt x="560" y="208"/>
                  <a:pt x="571" y="207"/>
                  <a:pt x="579" y="201"/>
                </a:cubicBezTo>
                <a:cubicBezTo>
                  <a:pt x="645" y="146"/>
                  <a:pt x="645" y="146"/>
                  <a:pt x="645" y="146"/>
                </a:cubicBezTo>
                <a:cubicBezTo>
                  <a:pt x="653" y="139"/>
                  <a:pt x="652" y="126"/>
                  <a:pt x="644" y="117"/>
                </a:cubicBezTo>
                <a:cubicBezTo>
                  <a:pt x="631" y="103"/>
                  <a:pt x="616" y="90"/>
                  <a:pt x="601" y="78"/>
                </a:cubicBezTo>
                <a:cubicBezTo>
                  <a:pt x="591" y="71"/>
                  <a:pt x="578" y="72"/>
                  <a:pt x="572" y="80"/>
                </a:cubicBezTo>
                <a:cubicBezTo>
                  <a:pt x="564" y="92"/>
                  <a:pt x="564" y="92"/>
                  <a:pt x="564" y="92"/>
                </a:cubicBezTo>
                <a:cubicBezTo>
                  <a:pt x="559" y="100"/>
                  <a:pt x="561" y="112"/>
                  <a:pt x="569" y="119"/>
                </a:cubicBezTo>
                <a:cubicBezTo>
                  <a:pt x="573" y="121"/>
                  <a:pt x="576" y="124"/>
                  <a:pt x="579" y="127"/>
                </a:cubicBezTo>
                <a:cubicBezTo>
                  <a:pt x="580" y="127"/>
                  <a:pt x="581" y="128"/>
                  <a:pt x="581" y="129"/>
                </a:cubicBezTo>
                <a:cubicBezTo>
                  <a:pt x="581" y="130"/>
                  <a:pt x="580" y="131"/>
                  <a:pt x="580" y="132"/>
                </a:cubicBezTo>
                <a:cubicBezTo>
                  <a:pt x="572" y="142"/>
                  <a:pt x="572" y="142"/>
                  <a:pt x="572" y="142"/>
                </a:cubicBezTo>
                <a:cubicBezTo>
                  <a:pt x="571" y="142"/>
                  <a:pt x="570" y="143"/>
                  <a:pt x="569" y="143"/>
                </a:cubicBezTo>
                <a:cubicBezTo>
                  <a:pt x="568" y="143"/>
                  <a:pt x="567" y="143"/>
                  <a:pt x="567" y="142"/>
                </a:cubicBezTo>
                <a:cubicBezTo>
                  <a:pt x="560" y="137"/>
                  <a:pt x="554" y="132"/>
                  <a:pt x="548" y="128"/>
                </a:cubicBezTo>
                <a:cubicBezTo>
                  <a:pt x="544" y="125"/>
                  <a:pt x="540" y="126"/>
                  <a:pt x="538" y="129"/>
                </a:cubicBezTo>
                <a:cubicBezTo>
                  <a:pt x="535" y="133"/>
                  <a:pt x="536" y="137"/>
                  <a:pt x="539" y="140"/>
                </a:cubicBezTo>
                <a:cubicBezTo>
                  <a:pt x="545" y="144"/>
                  <a:pt x="551" y="149"/>
                  <a:pt x="557" y="153"/>
                </a:cubicBezTo>
                <a:cubicBezTo>
                  <a:pt x="564" y="160"/>
                  <a:pt x="575" y="159"/>
                  <a:pt x="583" y="151"/>
                </a:cubicBezTo>
                <a:cubicBezTo>
                  <a:pt x="591" y="142"/>
                  <a:pt x="591" y="142"/>
                  <a:pt x="591" y="142"/>
                </a:cubicBezTo>
                <a:cubicBezTo>
                  <a:pt x="598" y="135"/>
                  <a:pt x="597" y="123"/>
                  <a:pt x="589" y="115"/>
                </a:cubicBezTo>
                <a:cubicBezTo>
                  <a:pt x="586" y="112"/>
                  <a:pt x="582" y="110"/>
                  <a:pt x="578" y="107"/>
                </a:cubicBezTo>
                <a:cubicBezTo>
                  <a:pt x="577" y="106"/>
                  <a:pt x="577" y="105"/>
                  <a:pt x="577" y="104"/>
                </a:cubicBezTo>
                <a:cubicBezTo>
                  <a:pt x="577" y="103"/>
                  <a:pt x="577" y="102"/>
                  <a:pt x="577" y="101"/>
                </a:cubicBezTo>
                <a:cubicBezTo>
                  <a:pt x="586" y="90"/>
                  <a:pt x="586" y="90"/>
                  <a:pt x="586" y="90"/>
                </a:cubicBezTo>
                <a:cubicBezTo>
                  <a:pt x="586" y="89"/>
                  <a:pt x="587" y="89"/>
                  <a:pt x="588" y="89"/>
                </a:cubicBezTo>
                <a:cubicBezTo>
                  <a:pt x="590" y="89"/>
                  <a:pt x="591" y="89"/>
                  <a:pt x="592" y="90"/>
                </a:cubicBezTo>
                <a:cubicBezTo>
                  <a:pt x="607" y="101"/>
                  <a:pt x="620" y="114"/>
                  <a:pt x="633" y="127"/>
                </a:cubicBezTo>
                <a:cubicBezTo>
                  <a:pt x="634" y="128"/>
                  <a:pt x="634" y="129"/>
                  <a:pt x="634" y="130"/>
                </a:cubicBezTo>
                <a:cubicBezTo>
                  <a:pt x="634" y="132"/>
                  <a:pt x="634" y="133"/>
                  <a:pt x="633" y="133"/>
                </a:cubicBezTo>
                <a:cubicBezTo>
                  <a:pt x="571" y="191"/>
                  <a:pt x="571" y="191"/>
                  <a:pt x="571" y="191"/>
                </a:cubicBezTo>
                <a:cubicBezTo>
                  <a:pt x="570" y="192"/>
                  <a:pt x="569" y="192"/>
                  <a:pt x="568" y="192"/>
                </a:cubicBezTo>
                <a:cubicBezTo>
                  <a:pt x="567" y="192"/>
                  <a:pt x="566" y="192"/>
                  <a:pt x="566" y="191"/>
                </a:cubicBezTo>
                <a:cubicBezTo>
                  <a:pt x="536" y="159"/>
                  <a:pt x="496" y="135"/>
                  <a:pt x="455" y="121"/>
                </a:cubicBezTo>
                <a:cubicBezTo>
                  <a:pt x="454" y="121"/>
                  <a:pt x="453" y="120"/>
                  <a:pt x="453" y="119"/>
                </a:cubicBezTo>
                <a:cubicBezTo>
                  <a:pt x="452" y="118"/>
                  <a:pt x="452" y="117"/>
                  <a:pt x="453" y="116"/>
                </a:cubicBezTo>
                <a:cubicBezTo>
                  <a:pt x="478" y="35"/>
                  <a:pt x="478" y="35"/>
                  <a:pt x="478" y="35"/>
                </a:cubicBezTo>
                <a:cubicBezTo>
                  <a:pt x="478" y="34"/>
                  <a:pt x="479" y="33"/>
                  <a:pt x="480" y="33"/>
                </a:cubicBezTo>
                <a:cubicBezTo>
                  <a:pt x="481" y="32"/>
                  <a:pt x="482" y="32"/>
                  <a:pt x="483" y="33"/>
                </a:cubicBezTo>
                <a:cubicBezTo>
                  <a:pt x="501" y="39"/>
                  <a:pt x="518" y="45"/>
                  <a:pt x="535" y="54"/>
                </a:cubicBezTo>
                <a:cubicBezTo>
                  <a:pt x="536" y="55"/>
                  <a:pt x="537" y="55"/>
                  <a:pt x="537" y="56"/>
                </a:cubicBezTo>
                <a:cubicBezTo>
                  <a:pt x="538" y="57"/>
                  <a:pt x="538" y="58"/>
                  <a:pt x="537" y="59"/>
                </a:cubicBezTo>
                <a:cubicBezTo>
                  <a:pt x="531" y="72"/>
                  <a:pt x="531" y="72"/>
                  <a:pt x="531" y="72"/>
                </a:cubicBezTo>
                <a:cubicBezTo>
                  <a:pt x="530" y="73"/>
                  <a:pt x="529" y="73"/>
                  <a:pt x="528" y="74"/>
                </a:cubicBezTo>
                <a:cubicBezTo>
                  <a:pt x="527" y="74"/>
                  <a:pt x="526" y="74"/>
                  <a:pt x="525" y="73"/>
                </a:cubicBezTo>
                <a:cubicBezTo>
                  <a:pt x="513" y="68"/>
                  <a:pt x="513" y="68"/>
                  <a:pt x="513" y="68"/>
                </a:cubicBezTo>
                <a:cubicBezTo>
                  <a:pt x="503" y="62"/>
                  <a:pt x="491" y="68"/>
                  <a:pt x="488" y="77"/>
                </a:cubicBezTo>
                <a:cubicBezTo>
                  <a:pt x="483" y="89"/>
                  <a:pt x="483" y="89"/>
                  <a:pt x="483" y="89"/>
                </a:cubicBezTo>
                <a:cubicBezTo>
                  <a:pt x="480" y="99"/>
                  <a:pt x="484" y="108"/>
                  <a:pt x="492" y="113"/>
                </a:cubicBezTo>
                <a:cubicBezTo>
                  <a:pt x="499" y="116"/>
                  <a:pt x="506" y="119"/>
                  <a:pt x="512" y="123"/>
                </a:cubicBezTo>
                <a:cubicBezTo>
                  <a:pt x="515" y="124"/>
                  <a:pt x="519" y="123"/>
                  <a:pt x="522" y="120"/>
                </a:cubicBezTo>
                <a:cubicBezTo>
                  <a:pt x="524" y="116"/>
                  <a:pt x="523" y="112"/>
                  <a:pt x="519" y="109"/>
                </a:cubicBezTo>
                <a:cubicBezTo>
                  <a:pt x="512" y="106"/>
                  <a:pt x="505" y="103"/>
                  <a:pt x="499" y="99"/>
                </a:cubicBezTo>
                <a:cubicBezTo>
                  <a:pt x="498" y="99"/>
                  <a:pt x="497" y="98"/>
                  <a:pt x="497" y="97"/>
                </a:cubicBezTo>
                <a:cubicBezTo>
                  <a:pt x="496" y="96"/>
                  <a:pt x="496" y="95"/>
                  <a:pt x="497" y="94"/>
                </a:cubicBezTo>
                <a:cubicBezTo>
                  <a:pt x="502" y="83"/>
                  <a:pt x="502" y="83"/>
                  <a:pt x="502" y="83"/>
                </a:cubicBezTo>
                <a:cubicBezTo>
                  <a:pt x="502" y="82"/>
                  <a:pt x="503" y="81"/>
                  <a:pt x="504" y="81"/>
                </a:cubicBezTo>
                <a:cubicBezTo>
                  <a:pt x="505" y="81"/>
                  <a:pt x="506" y="81"/>
                  <a:pt x="507" y="81"/>
                </a:cubicBezTo>
                <a:cubicBezTo>
                  <a:pt x="518" y="87"/>
                  <a:pt x="518" y="87"/>
                  <a:pt x="518" y="87"/>
                </a:cubicBezTo>
                <a:cubicBezTo>
                  <a:pt x="528" y="91"/>
                  <a:pt x="539" y="89"/>
                  <a:pt x="545" y="80"/>
                </a:cubicBezTo>
                <a:cubicBezTo>
                  <a:pt x="552" y="68"/>
                  <a:pt x="552" y="68"/>
                  <a:pt x="552" y="68"/>
                </a:cubicBezTo>
                <a:cubicBezTo>
                  <a:pt x="557" y="59"/>
                  <a:pt x="553" y="46"/>
                  <a:pt x="542" y="41"/>
                </a:cubicBezTo>
                <a:cubicBezTo>
                  <a:pt x="524" y="32"/>
                  <a:pt x="506" y="25"/>
                  <a:pt x="488" y="18"/>
                </a:cubicBezTo>
                <a:cubicBezTo>
                  <a:pt x="476" y="15"/>
                  <a:pt x="464" y="21"/>
                  <a:pt x="461" y="31"/>
                </a:cubicBezTo>
                <a:cubicBezTo>
                  <a:pt x="440" y="113"/>
                  <a:pt x="440" y="113"/>
                  <a:pt x="440" y="113"/>
                </a:cubicBezTo>
                <a:cubicBezTo>
                  <a:pt x="438" y="124"/>
                  <a:pt x="442" y="133"/>
                  <a:pt x="450" y="135"/>
                </a:cubicBezTo>
                <a:close/>
                <a:moveTo>
                  <a:pt x="585" y="241"/>
                </a:moveTo>
                <a:cubicBezTo>
                  <a:pt x="607" y="276"/>
                  <a:pt x="621" y="317"/>
                  <a:pt x="623" y="359"/>
                </a:cubicBezTo>
                <a:cubicBezTo>
                  <a:pt x="623" y="367"/>
                  <a:pt x="632" y="373"/>
                  <a:pt x="642" y="374"/>
                </a:cubicBezTo>
                <a:cubicBezTo>
                  <a:pt x="728" y="374"/>
                  <a:pt x="728" y="374"/>
                  <a:pt x="728" y="374"/>
                </a:cubicBezTo>
                <a:cubicBezTo>
                  <a:pt x="738" y="374"/>
                  <a:pt x="746" y="364"/>
                  <a:pt x="745" y="351"/>
                </a:cubicBezTo>
                <a:cubicBezTo>
                  <a:pt x="745" y="332"/>
                  <a:pt x="741" y="312"/>
                  <a:pt x="738" y="293"/>
                </a:cubicBezTo>
                <a:cubicBezTo>
                  <a:pt x="735" y="281"/>
                  <a:pt x="724" y="274"/>
                  <a:pt x="714" y="277"/>
                </a:cubicBezTo>
                <a:cubicBezTo>
                  <a:pt x="701" y="281"/>
                  <a:pt x="701" y="281"/>
                  <a:pt x="701" y="281"/>
                </a:cubicBezTo>
                <a:cubicBezTo>
                  <a:pt x="691" y="283"/>
                  <a:pt x="685" y="294"/>
                  <a:pt x="687" y="304"/>
                </a:cubicBezTo>
                <a:cubicBezTo>
                  <a:pt x="689" y="308"/>
                  <a:pt x="689" y="313"/>
                  <a:pt x="690" y="317"/>
                </a:cubicBezTo>
                <a:cubicBezTo>
                  <a:pt x="690" y="318"/>
                  <a:pt x="690" y="319"/>
                  <a:pt x="689" y="320"/>
                </a:cubicBezTo>
                <a:cubicBezTo>
                  <a:pt x="688" y="321"/>
                  <a:pt x="688" y="321"/>
                  <a:pt x="687" y="321"/>
                </a:cubicBezTo>
                <a:cubicBezTo>
                  <a:pt x="674" y="323"/>
                  <a:pt x="674" y="323"/>
                  <a:pt x="674" y="323"/>
                </a:cubicBezTo>
                <a:cubicBezTo>
                  <a:pt x="673" y="324"/>
                  <a:pt x="672" y="323"/>
                  <a:pt x="672" y="323"/>
                </a:cubicBezTo>
                <a:cubicBezTo>
                  <a:pt x="671" y="322"/>
                  <a:pt x="670" y="321"/>
                  <a:pt x="670" y="320"/>
                </a:cubicBezTo>
                <a:cubicBezTo>
                  <a:pt x="669" y="312"/>
                  <a:pt x="667" y="305"/>
                  <a:pt x="665" y="297"/>
                </a:cubicBezTo>
                <a:cubicBezTo>
                  <a:pt x="664" y="293"/>
                  <a:pt x="660" y="291"/>
                  <a:pt x="656" y="292"/>
                </a:cubicBezTo>
                <a:cubicBezTo>
                  <a:pt x="652" y="293"/>
                  <a:pt x="650" y="297"/>
                  <a:pt x="650" y="301"/>
                </a:cubicBezTo>
                <a:cubicBezTo>
                  <a:pt x="652" y="308"/>
                  <a:pt x="655" y="315"/>
                  <a:pt x="655" y="323"/>
                </a:cubicBezTo>
                <a:cubicBezTo>
                  <a:pt x="657" y="332"/>
                  <a:pt x="666" y="339"/>
                  <a:pt x="677" y="338"/>
                </a:cubicBezTo>
                <a:cubicBezTo>
                  <a:pt x="689" y="336"/>
                  <a:pt x="689" y="336"/>
                  <a:pt x="689" y="336"/>
                </a:cubicBezTo>
                <a:cubicBezTo>
                  <a:pt x="699" y="335"/>
                  <a:pt x="706" y="325"/>
                  <a:pt x="704" y="314"/>
                </a:cubicBezTo>
                <a:cubicBezTo>
                  <a:pt x="704" y="310"/>
                  <a:pt x="703" y="305"/>
                  <a:pt x="702" y="301"/>
                </a:cubicBezTo>
                <a:cubicBezTo>
                  <a:pt x="702" y="300"/>
                  <a:pt x="702" y="299"/>
                  <a:pt x="702" y="298"/>
                </a:cubicBezTo>
                <a:cubicBezTo>
                  <a:pt x="703" y="297"/>
                  <a:pt x="704" y="297"/>
                  <a:pt x="705" y="296"/>
                </a:cubicBezTo>
                <a:cubicBezTo>
                  <a:pt x="718" y="293"/>
                  <a:pt x="718" y="293"/>
                  <a:pt x="718" y="293"/>
                </a:cubicBezTo>
                <a:cubicBezTo>
                  <a:pt x="719" y="293"/>
                  <a:pt x="720" y="293"/>
                  <a:pt x="721" y="294"/>
                </a:cubicBezTo>
                <a:cubicBezTo>
                  <a:pt x="722" y="294"/>
                  <a:pt x="723" y="295"/>
                  <a:pt x="723" y="297"/>
                </a:cubicBezTo>
                <a:cubicBezTo>
                  <a:pt x="726" y="315"/>
                  <a:pt x="730" y="333"/>
                  <a:pt x="731" y="352"/>
                </a:cubicBezTo>
                <a:cubicBezTo>
                  <a:pt x="731" y="353"/>
                  <a:pt x="730" y="354"/>
                  <a:pt x="730" y="355"/>
                </a:cubicBezTo>
                <a:cubicBezTo>
                  <a:pt x="729" y="356"/>
                  <a:pt x="728" y="357"/>
                  <a:pt x="727" y="357"/>
                </a:cubicBezTo>
                <a:cubicBezTo>
                  <a:pt x="642" y="361"/>
                  <a:pt x="642" y="361"/>
                  <a:pt x="642" y="361"/>
                </a:cubicBezTo>
                <a:cubicBezTo>
                  <a:pt x="641" y="361"/>
                  <a:pt x="640" y="360"/>
                  <a:pt x="639" y="360"/>
                </a:cubicBezTo>
                <a:cubicBezTo>
                  <a:pt x="638" y="359"/>
                  <a:pt x="638" y="359"/>
                  <a:pt x="638" y="358"/>
                </a:cubicBezTo>
                <a:cubicBezTo>
                  <a:pt x="636" y="313"/>
                  <a:pt x="621" y="270"/>
                  <a:pt x="598" y="233"/>
                </a:cubicBezTo>
                <a:cubicBezTo>
                  <a:pt x="597" y="232"/>
                  <a:pt x="597" y="231"/>
                  <a:pt x="597" y="230"/>
                </a:cubicBezTo>
                <a:cubicBezTo>
                  <a:pt x="598" y="229"/>
                  <a:pt x="598" y="228"/>
                  <a:pt x="599" y="228"/>
                </a:cubicBezTo>
                <a:cubicBezTo>
                  <a:pt x="671" y="181"/>
                  <a:pt x="671" y="181"/>
                  <a:pt x="671" y="181"/>
                </a:cubicBezTo>
                <a:cubicBezTo>
                  <a:pt x="672" y="181"/>
                  <a:pt x="673" y="181"/>
                  <a:pt x="674" y="181"/>
                </a:cubicBezTo>
                <a:cubicBezTo>
                  <a:pt x="675" y="181"/>
                  <a:pt x="676" y="182"/>
                  <a:pt x="676" y="183"/>
                </a:cubicBezTo>
                <a:cubicBezTo>
                  <a:pt x="687" y="199"/>
                  <a:pt x="695" y="216"/>
                  <a:pt x="703" y="233"/>
                </a:cubicBezTo>
                <a:cubicBezTo>
                  <a:pt x="703" y="234"/>
                  <a:pt x="703" y="235"/>
                  <a:pt x="703" y="236"/>
                </a:cubicBezTo>
                <a:cubicBezTo>
                  <a:pt x="702" y="237"/>
                  <a:pt x="702" y="238"/>
                  <a:pt x="701" y="238"/>
                </a:cubicBezTo>
                <a:cubicBezTo>
                  <a:pt x="688" y="244"/>
                  <a:pt x="688" y="244"/>
                  <a:pt x="688" y="244"/>
                </a:cubicBezTo>
                <a:cubicBezTo>
                  <a:pt x="687" y="244"/>
                  <a:pt x="686" y="244"/>
                  <a:pt x="685" y="243"/>
                </a:cubicBezTo>
                <a:cubicBezTo>
                  <a:pt x="684" y="243"/>
                  <a:pt x="683" y="242"/>
                  <a:pt x="683" y="241"/>
                </a:cubicBezTo>
                <a:cubicBezTo>
                  <a:pt x="677" y="229"/>
                  <a:pt x="677" y="229"/>
                  <a:pt x="677" y="229"/>
                </a:cubicBezTo>
                <a:cubicBezTo>
                  <a:pt x="672" y="219"/>
                  <a:pt x="661" y="215"/>
                  <a:pt x="652" y="220"/>
                </a:cubicBezTo>
                <a:cubicBezTo>
                  <a:pt x="641" y="226"/>
                  <a:pt x="641" y="226"/>
                  <a:pt x="641" y="226"/>
                </a:cubicBezTo>
                <a:cubicBezTo>
                  <a:pt x="632" y="231"/>
                  <a:pt x="628" y="242"/>
                  <a:pt x="632" y="251"/>
                </a:cubicBezTo>
                <a:cubicBezTo>
                  <a:pt x="635" y="257"/>
                  <a:pt x="638" y="264"/>
                  <a:pt x="641" y="270"/>
                </a:cubicBezTo>
                <a:cubicBezTo>
                  <a:pt x="642" y="274"/>
                  <a:pt x="646" y="276"/>
                  <a:pt x="650" y="274"/>
                </a:cubicBezTo>
                <a:cubicBezTo>
                  <a:pt x="654" y="273"/>
                  <a:pt x="656" y="269"/>
                  <a:pt x="655" y="265"/>
                </a:cubicBezTo>
                <a:cubicBezTo>
                  <a:pt x="652" y="258"/>
                  <a:pt x="649" y="251"/>
                  <a:pt x="646" y="244"/>
                </a:cubicBezTo>
                <a:cubicBezTo>
                  <a:pt x="645" y="243"/>
                  <a:pt x="645" y="242"/>
                  <a:pt x="645" y="241"/>
                </a:cubicBezTo>
                <a:cubicBezTo>
                  <a:pt x="646" y="240"/>
                  <a:pt x="646" y="240"/>
                  <a:pt x="647" y="239"/>
                </a:cubicBezTo>
                <a:cubicBezTo>
                  <a:pt x="658" y="234"/>
                  <a:pt x="658" y="234"/>
                  <a:pt x="658" y="234"/>
                </a:cubicBezTo>
                <a:cubicBezTo>
                  <a:pt x="659" y="233"/>
                  <a:pt x="660" y="233"/>
                  <a:pt x="661" y="234"/>
                </a:cubicBezTo>
                <a:cubicBezTo>
                  <a:pt x="662" y="234"/>
                  <a:pt x="663" y="235"/>
                  <a:pt x="664" y="236"/>
                </a:cubicBezTo>
                <a:cubicBezTo>
                  <a:pt x="669" y="247"/>
                  <a:pt x="669" y="247"/>
                  <a:pt x="669" y="247"/>
                </a:cubicBezTo>
                <a:cubicBezTo>
                  <a:pt x="673" y="257"/>
                  <a:pt x="684" y="262"/>
                  <a:pt x="694" y="259"/>
                </a:cubicBezTo>
                <a:cubicBezTo>
                  <a:pt x="707" y="254"/>
                  <a:pt x="707" y="254"/>
                  <a:pt x="707" y="254"/>
                </a:cubicBezTo>
                <a:cubicBezTo>
                  <a:pt x="716" y="251"/>
                  <a:pt x="721" y="238"/>
                  <a:pt x="716" y="227"/>
                </a:cubicBezTo>
                <a:cubicBezTo>
                  <a:pt x="708" y="209"/>
                  <a:pt x="700" y="191"/>
                  <a:pt x="689" y="175"/>
                </a:cubicBezTo>
                <a:cubicBezTo>
                  <a:pt x="683" y="164"/>
                  <a:pt x="670" y="161"/>
                  <a:pt x="661" y="167"/>
                </a:cubicBezTo>
                <a:cubicBezTo>
                  <a:pt x="592" y="217"/>
                  <a:pt x="592" y="217"/>
                  <a:pt x="592" y="217"/>
                </a:cubicBezTo>
                <a:cubicBezTo>
                  <a:pt x="583" y="223"/>
                  <a:pt x="581" y="233"/>
                  <a:pt x="585" y="241"/>
                </a:cubicBezTo>
                <a:close/>
                <a:moveTo>
                  <a:pt x="373" y="150"/>
                </a:moveTo>
                <a:cubicBezTo>
                  <a:pt x="250" y="150"/>
                  <a:pt x="150" y="250"/>
                  <a:pt x="150" y="374"/>
                </a:cubicBezTo>
                <a:cubicBezTo>
                  <a:pt x="150" y="497"/>
                  <a:pt x="250" y="597"/>
                  <a:pt x="373" y="597"/>
                </a:cubicBezTo>
                <a:cubicBezTo>
                  <a:pt x="497" y="597"/>
                  <a:pt x="596" y="497"/>
                  <a:pt x="596" y="374"/>
                </a:cubicBezTo>
                <a:cubicBezTo>
                  <a:pt x="596" y="250"/>
                  <a:pt x="497" y="150"/>
                  <a:pt x="373" y="150"/>
                </a:cubicBezTo>
                <a:close/>
                <a:moveTo>
                  <a:pt x="517" y="517"/>
                </a:moveTo>
                <a:cubicBezTo>
                  <a:pt x="480" y="554"/>
                  <a:pt x="429" y="577"/>
                  <a:pt x="373" y="577"/>
                </a:cubicBezTo>
                <a:cubicBezTo>
                  <a:pt x="317" y="577"/>
                  <a:pt x="266" y="554"/>
                  <a:pt x="229" y="517"/>
                </a:cubicBezTo>
                <a:cubicBezTo>
                  <a:pt x="193" y="481"/>
                  <a:pt x="170" y="430"/>
                  <a:pt x="170" y="374"/>
                </a:cubicBezTo>
                <a:cubicBezTo>
                  <a:pt x="170" y="317"/>
                  <a:pt x="193" y="267"/>
                  <a:pt x="229" y="230"/>
                </a:cubicBezTo>
                <a:cubicBezTo>
                  <a:pt x="266" y="193"/>
                  <a:pt x="317" y="170"/>
                  <a:pt x="373" y="170"/>
                </a:cubicBezTo>
                <a:cubicBezTo>
                  <a:pt x="429" y="170"/>
                  <a:pt x="480" y="193"/>
                  <a:pt x="517" y="230"/>
                </a:cubicBezTo>
                <a:cubicBezTo>
                  <a:pt x="554" y="267"/>
                  <a:pt x="577" y="317"/>
                  <a:pt x="577" y="374"/>
                </a:cubicBezTo>
                <a:cubicBezTo>
                  <a:pt x="577" y="430"/>
                  <a:pt x="554" y="481"/>
                  <a:pt x="517" y="517"/>
                </a:cubicBezTo>
                <a:close/>
              </a:path>
            </a:pathLst>
          </a:custGeom>
          <a:solidFill>
            <a:srgbClr val="E6E6E6">
              <a:alpha val="30196"/>
            </a:srgbClr>
          </a:solidFill>
          <a:ln>
            <a:noFill/>
          </a:ln>
        </p:spPr>
        <p:txBody>
          <a:bodyPr vert="horz" wrap="square" lIns="91440" tIns="45720" rIns="91440" bIns="45720" numCol="1" anchor="t" anchorCtr="0" compatLnSpc="1"/>
          <a:lstStyle/>
          <a:p>
            <a:endParaRPr lang="zh-CN" altLang="en-US"/>
          </a:p>
        </p:txBody>
      </p:sp>
      <p:grpSp>
        <p:nvGrpSpPr>
          <p:cNvPr id="5" name="组合 4"/>
          <p:cNvGrpSpPr/>
          <p:nvPr/>
        </p:nvGrpSpPr>
        <p:grpSpPr>
          <a:xfrm>
            <a:off x="2113195" y="4485305"/>
            <a:ext cx="2289988" cy="884083"/>
            <a:chOff x="2342147" y="4720255"/>
            <a:chExt cx="2289988" cy="884083"/>
          </a:xfrm>
        </p:grpSpPr>
        <p:sp>
          <p:nvSpPr>
            <p:cNvPr id="6" name="矩形 5"/>
            <p:cNvSpPr/>
            <p:nvPr/>
          </p:nvSpPr>
          <p:spPr>
            <a:xfrm>
              <a:off x="2342147" y="5081118"/>
              <a:ext cx="2289988" cy="523220"/>
            </a:xfrm>
            <a:prstGeom prst="rect">
              <a:avLst/>
            </a:prstGeom>
          </p:spPr>
          <p:txBody>
            <a:bodyPr wrap="square">
              <a:spAutoFit/>
            </a:bodyPr>
            <a:lstStyle/>
            <a:p>
              <a:pPr algn="just"/>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点击添加内容点击添加内容</a:t>
              </a:r>
              <a:endParaRPr lang="zh-CN" altLang="en-US" sz="1400" dirty="0">
                <a:solidFill>
                  <a:sysClr val="windowText" lastClr="000000"/>
                </a:solidFill>
              </a:endParaRPr>
            </a:p>
          </p:txBody>
        </p:sp>
        <p:sp>
          <p:nvSpPr>
            <p:cNvPr id="7" name="矩形 6"/>
            <p:cNvSpPr/>
            <p:nvPr/>
          </p:nvSpPr>
          <p:spPr>
            <a:xfrm>
              <a:off x="2872386" y="4720255"/>
              <a:ext cx="1229510" cy="369332"/>
            </a:xfrm>
            <a:prstGeom prst="rect">
              <a:avLst/>
            </a:prstGeom>
          </p:spPr>
          <p:txBody>
            <a:bodyPr wrap="square">
              <a:spAutoFit/>
            </a:bodyPr>
            <a:lstStyle/>
            <a:p>
              <a:pPr algn="just"/>
              <a:r>
                <a:rPr lang="zh-CN" altLang="en-US" b="1" dirty="0">
                  <a:solidFill>
                    <a:sysClr val="windowText" lastClr="000000"/>
                  </a:solidFill>
                  <a:latin typeface="微软雅黑" panose="020B0503020204020204" pitchFamily="34" charset="-122"/>
                  <a:ea typeface="微软雅黑" panose="020B0503020204020204" pitchFamily="34" charset="-122"/>
                </a:rPr>
                <a:t>您的标题</a:t>
              </a:r>
              <a:endParaRPr lang="zh-CN" altLang="en-US" b="1" dirty="0">
                <a:solidFill>
                  <a:sysClr val="windowText" lastClr="000000"/>
                </a:solidFill>
              </a:endParaRPr>
            </a:p>
          </p:txBody>
        </p:sp>
      </p:grpSp>
      <p:grpSp>
        <p:nvGrpSpPr>
          <p:cNvPr id="8" name="组合 7"/>
          <p:cNvGrpSpPr/>
          <p:nvPr/>
        </p:nvGrpSpPr>
        <p:grpSpPr>
          <a:xfrm>
            <a:off x="5017175" y="4485305"/>
            <a:ext cx="2289988" cy="884083"/>
            <a:chOff x="2342147" y="4720255"/>
            <a:chExt cx="2289988" cy="884083"/>
          </a:xfrm>
        </p:grpSpPr>
        <p:sp>
          <p:nvSpPr>
            <p:cNvPr id="9" name="矩形 8"/>
            <p:cNvSpPr/>
            <p:nvPr/>
          </p:nvSpPr>
          <p:spPr>
            <a:xfrm>
              <a:off x="2342147" y="5081118"/>
              <a:ext cx="2289988" cy="523220"/>
            </a:xfrm>
            <a:prstGeom prst="rect">
              <a:avLst/>
            </a:prstGeom>
          </p:spPr>
          <p:txBody>
            <a:bodyPr wrap="square">
              <a:spAutoFit/>
            </a:bodyPr>
            <a:lstStyle/>
            <a:p>
              <a:pPr algn="just"/>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点击添加内容点击添加内容</a:t>
              </a:r>
              <a:endParaRPr lang="zh-CN" altLang="en-US" sz="1400" dirty="0">
                <a:solidFill>
                  <a:sysClr val="windowText" lastClr="000000"/>
                </a:solidFill>
              </a:endParaRPr>
            </a:p>
          </p:txBody>
        </p:sp>
        <p:sp>
          <p:nvSpPr>
            <p:cNvPr id="11" name="矩形 10"/>
            <p:cNvSpPr/>
            <p:nvPr/>
          </p:nvSpPr>
          <p:spPr>
            <a:xfrm>
              <a:off x="2872386" y="4720255"/>
              <a:ext cx="1229510" cy="369332"/>
            </a:xfrm>
            <a:prstGeom prst="rect">
              <a:avLst/>
            </a:prstGeom>
          </p:spPr>
          <p:txBody>
            <a:bodyPr wrap="square">
              <a:spAutoFit/>
            </a:bodyPr>
            <a:lstStyle/>
            <a:p>
              <a:pPr algn="just"/>
              <a:r>
                <a:rPr lang="zh-CN" altLang="en-US" b="1" dirty="0">
                  <a:solidFill>
                    <a:sysClr val="windowText" lastClr="000000"/>
                  </a:solidFill>
                  <a:latin typeface="微软雅黑" panose="020B0503020204020204" pitchFamily="34" charset="-122"/>
                  <a:ea typeface="微软雅黑" panose="020B0503020204020204" pitchFamily="34" charset="-122"/>
                </a:rPr>
                <a:t>您的标题</a:t>
              </a:r>
              <a:endParaRPr lang="zh-CN" altLang="en-US" b="1" dirty="0">
                <a:solidFill>
                  <a:sysClr val="windowText" lastClr="000000"/>
                </a:solidFill>
              </a:endParaRPr>
            </a:p>
          </p:txBody>
        </p:sp>
      </p:grpSp>
      <p:grpSp>
        <p:nvGrpSpPr>
          <p:cNvPr id="12" name="组合 11"/>
          <p:cNvGrpSpPr/>
          <p:nvPr/>
        </p:nvGrpSpPr>
        <p:grpSpPr>
          <a:xfrm>
            <a:off x="7741663" y="4486310"/>
            <a:ext cx="2289988" cy="884083"/>
            <a:chOff x="2342147" y="4720255"/>
            <a:chExt cx="2289988" cy="884083"/>
          </a:xfrm>
        </p:grpSpPr>
        <p:sp>
          <p:nvSpPr>
            <p:cNvPr id="13" name="矩形 12"/>
            <p:cNvSpPr/>
            <p:nvPr/>
          </p:nvSpPr>
          <p:spPr>
            <a:xfrm>
              <a:off x="2342147" y="5081118"/>
              <a:ext cx="2289988" cy="523220"/>
            </a:xfrm>
            <a:prstGeom prst="rect">
              <a:avLst/>
            </a:prstGeom>
          </p:spPr>
          <p:txBody>
            <a:bodyPr wrap="square">
              <a:spAutoFit/>
            </a:bodyPr>
            <a:lstStyle/>
            <a:p>
              <a:pPr algn="just"/>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点击添加内容点击添加内容</a:t>
              </a:r>
              <a:endParaRPr lang="zh-CN" altLang="en-US" sz="1400" dirty="0">
                <a:solidFill>
                  <a:sysClr val="windowText" lastClr="000000"/>
                </a:solidFill>
              </a:endParaRPr>
            </a:p>
          </p:txBody>
        </p:sp>
        <p:sp>
          <p:nvSpPr>
            <p:cNvPr id="14" name="矩形 13"/>
            <p:cNvSpPr/>
            <p:nvPr/>
          </p:nvSpPr>
          <p:spPr>
            <a:xfrm>
              <a:off x="2872386" y="4720255"/>
              <a:ext cx="1229510" cy="369332"/>
            </a:xfrm>
            <a:prstGeom prst="rect">
              <a:avLst/>
            </a:prstGeom>
          </p:spPr>
          <p:txBody>
            <a:bodyPr wrap="square">
              <a:spAutoFit/>
            </a:bodyPr>
            <a:lstStyle/>
            <a:p>
              <a:pPr algn="just"/>
              <a:r>
                <a:rPr lang="zh-CN" altLang="en-US" b="1" dirty="0">
                  <a:solidFill>
                    <a:sysClr val="windowText" lastClr="000000"/>
                  </a:solidFill>
                  <a:latin typeface="微软雅黑" panose="020B0503020204020204" pitchFamily="34" charset="-122"/>
                  <a:ea typeface="微软雅黑" panose="020B0503020204020204" pitchFamily="34" charset="-122"/>
                </a:rPr>
                <a:t>您的标题</a:t>
              </a:r>
              <a:endParaRPr lang="zh-CN" altLang="en-US" b="1" dirty="0">
                <a:solidFill>
                  <a:sysClr val="windowText" lastClr="000000"/>
                </a:solidFill>
              </a:endParaRPr>
            </a:p>
          </p:txBody>
        </p:sp>
      </p:grpSp>
      <p:grpSp>
        <p:nvGrpSpPr>
          <p:cNvPr id="15" name="组合 14"/>
          <p:cNvGrpSpPr/>
          <p:nvPr/>
        </p:nvGrpSpPr>
        <p:grpSpPr>
          <a:xfrm>
            <a:off x="3578860" y="1117735"/>
            <a:ext cx="2289988" cy="884083"/>
            <a:chOff x="2342147" y="4720255"/>
            <a:chExt cx="2289988" cy="884083"/>
          </a:xfrm>
        </p:grpSpPr>
        <p:sp>
          <p:nvSpPr>
            <p:cNvPr id="16" name="矩形 15"/>
            <p:cNvSpPr/>
            <p:nvPr/>
          </p:nvSpPr>
          <p:spPr>
            <a:xfrm>
              <a:off x="2342147" y="5081118"/>
              <a:ext cx="2289988" cy="523220"/>
            </a:xfrm>
            <a:prstGeom prst="rect">
              <a:avLst/>
            </a:prstGeom>
          </p:spPr>
          <p:txBody>
            <a:bodyPr wrap="square">
              <a:spAutoFit/>
            </a:bodyPr>
            <a:lstStyle/>
            <a:p>
              <a:pPr algn="just"/>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点击添加内容点击添加内容</a:t>
              </a:r>
              <a:endParaRPr lang="zh-CN" altLang="en-US" sz="1400" dirty="0">
                <a:solidFill>
                  <a:sysClr val="windowText" lastClr="000000"/>
                </a:solidFill>
              </a:endParaRPr>
            </a:p>
          </p:txBody>
        </p:sp>
        <p:sp>
          <p:nvSpPr>
            <p:cNvPr id="17" name="矩形 16"/>
            <p:cNvSpPr/>
            <p:nvPr/>
          </p:nvSpPr>
          <p:spPr>
            <a:xfrm>
              <a:off x="2872386" y="4720255"/>
              <a:ext cx="1229510" cy="369332"/>
            </a:xfrm>
            <a:prstGeom prst="rect">
              <a:avLst/>
            </a:prstGeom>
          </p:spPr>
          <p:txBody>
            <a:bodyPr wrap="square">
              <a:spAutoFit/>
            </a:bodyPr>
            <a:lstStyle/>
            <a:p>
              <a:pPr algn="just"/>
              <a:r>
                <a:rPr lang="zh-CN" altLang="en-US" b="1" dirty="0">
                  <a:solidFill>
                    <a:sysClr val="windowText" lastClr="000000"/>
                  </a:solidFill>
                  <a:latin typeface="微软雅黑" panose="020B0503020204020204" pitchFamily="34" charset="-122"/>
                  <a:ea typeface="微软雅黑" panose="020B0503020204020204" pitchFamily="34" charset="-122"/>
                </a:rPr>
                <a:t>您的标题</a:t>
              </a:r>
              <a:endParaRPr lang="zh-CN" altLang="en-US" b="1" dirty="0">
                <a:solidFill>
                  <a:sysClr val="windowText" lastClr="000000"/>
                </a:solidFill>
              </a:endParaRPr>
            </a:p>
          </p:txBody>
        </p:sp>
      </p:grpSp>
      <p:grpSp>
        <p:nvGrpSpPr>
          <p:cNvPr id="18" name="组合 17"/>
          <p:cNvGrpSpPr/>
          <p:nvPr/>
        </p:nvGrpSpPr>
        <p:grpSpPr>
          <a:xfrm>
            <a:off x="6271639" y="1070215"/>
            <a:ext cx="2289988" cy="884083"/>
            <a:chOff x="2342147" y="4720255"/>
            <a:chExt cx="2289988" cy="884083"/>
          </a:xfrm>
        </p:grpSpPr>
        <p:sp>
          <p:nvSpPr>
            <p:cNvPr id="19" name="矩形 18"/>
            <p:cNvSpPr/>
            <p:nvPr/>
          </p:nvSpPr>
          <p:spPr>
            <a:xfrm>
              <a:off x="2342147" y="5081118"/>
              <a:ext cx="2289988" cy="523220"/>
            </a:xfrm>
            <a:prstGeom prst="rect">
              <a:avLst/>
            </a:prstGeom>
          </p:spPr>
          <p:txBody>
            <a:bodyPr wrap="square">
              <a:spAutoFit/>
            </a:bodyPr>
            <a:lstStyle/>
            <a:p>
              <a:pPr algn="just"/>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点击添加内容点击添加内容</a:t>
              </a:r>
              <a:endParaRPr lang="zh-CN" altLang="en-US" sz="1400" dirty="0">
                <a:solidFill>
                  <a:sysClr val="windowText" lastClr="000000"/>
                </a:solidFill>
              </a:endParaRPr>
            </a:p>
          </p:txBody>
        </p:sp>
        <p:sp>
          <p:nvSpPr>
            <p:cNvPr id="20" name="矩形 19"/>
            <p:cNvSpPr/>
            <p:nvPr/>
          </p:nvSpPr>
          <p:spPr>
            <a:xfrm>
              <a:off x="2872386" y="4720255"/>
              <a:ext cx="1229510" cy="369332"/>
            </a:xfrm>
            <a:prstGeom prst="rect">
              <a:avLst/>
            </a:prstGeom>
          </p:spPr>
          <p:txBody>
            <a:bodyPr wrap="square">
              <a:spAutoFit/>
            </a:bodyPr>
            <a:lstStyle/>
            <a:p>
              <a:pPr algn="just"/>
              <a:r>
                <a:rPr lang="zh-CN" altLang="en-US" b="1" dirty="0">
                  <a:solidFill>
                    <a:sysClr val="windowText" lastClr="000000"/>
                  </a:solidFill>
                  <a:latin typeface="微软雅黑" panose="020B0503020204020204" pitchFamily="34" charset="-122"/>
                  <a:ea typeface="微软雅黑" panose="020B0503020204020204" pitchFamily="34" charset="-122"/>
                </a:rPr>
                <a:t>您的标题</a:t>
              </a:r>
              <a:endParaRPr lang="zh-CN" altLang="en-US" b="1" dirty="0">
                <a:solidFill>
                  <a:sysClr val="windowText" lastClr="000000"/>
                </a:solidFill>
              </a:endParaRPr>
            </a:p>
          </p:txBody>
        </p:sp>
      </p:grpSp>
      <p:grpSp>
        <p:nvGrpSpPr>
          <p:cNvPr id="21" name="组合 20"/>
          <p:cNvGrpSpPr/>
          <p:nvPr/>
        </p:nvGrpSpPr>
        <p:grpSpPr>
          <a:xfrm>
            <a:off x="2184132" y="2478783"/>
            <a:ext cx="2220667" cy="1914368"/>
            <a:chOff x="2413084" y="2713733"/>
            <a:chExt cx="2220667" cy="1914368"/>
          </a:xfrm>
          <a:solidFill>
            <a:schemeClr val="accent6">
              <a:lumMod val="50000"/>
            </a:schemeClr>
          </a:solidFill>
        </p:grpSpPr>
        <p:sp>
          <p:nvSpPr>
            <p:cNvPr id="22" name="等腰三角形 21"/>
            <p:cNvSpPr/>
            <p:nvPr/>
          </p:nvSpPr>
          <p:spPr>
            <a:xfrm>
              <a:off x="2413084" y="2713733"/>
              <a:ext cx="2220667" cy="191436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3" name="组合 22"/>
            <p:cNvGrpSpPr/>
            <p:nvPr/>
          </p:nvGrpSpPr>
          <p:grpSpPr>
            <a:xfrm>
              <a:off x="3321421" y="3753376"/>
              <a:ext cx="404017" cy="4039"/>
              <a:chOff x="7754938" y="4291013"/>
              <a:chExt cx="158751" cy="1587"/>
            </a:xfrm>
            <a:grpFill/>
          </p:grpSpPr>
          <p:sp>
            <p:nvSpPr>
              <p:cNvPr id="24" name="Rectangle 99"/>
              <p:cNvSpPr>
                <a:spLocks noChangeArrowheads="1"/>
              </p:cNvSpPr>
              <p:nvPr/>
            </p:nvSpPr>
            <p:spPr bwMode="auto">
              <a:xfrm>
                <a:off x="7754938" y="4291013"/>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 name="Rectangle 100"/>
              <p:cNvSpPr>
                <a:spLocks noChangeArrowheads="1"/>
              </p:cNvSpPr>
              <p:nvPr/>
            </p:nvSpPr>
            <p:spPr bwMode="auto">
              <a:xfrm>
                <a:off x="7912101" y="4291013"/>
                <a:ext cx="1588" cy="15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26" name="等腰三角形 25"/>
          <p:cNvSpPr/>
          <p:nvPr/>
        </p:nvSpPr>
        <p:spPr>
          <a:xfrm rot="10800000">
            <a:off x="3558188" y="2478782"/>
            <a:ext cx="2220667" cy="1914368"/>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等腰三角形 26"/>
          <p:cNvSpPr/>
          <p:nvPr/>
        </p:nvSpPr>
        <p:spPr>
          <a:xfrm>
            <a:off x="4932244" y="2478783"/>
            <a:ext cx="2220667" cy="1914368"/>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等腰三角形 27"/>
          <p:cNvSpPr/>
          <p:nvPr/>
        </p:nvSpPr>
        <p:spPr>
          <a:xfrm rot="10800000">
            <a:off x="6306300" y="2478783"/>
            <a:ext cx="2220667" cy="1914368"/>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等腰三角形 28"/>
          <p:cNvSpPr/>
          <p:nvPr/>
        </p:nvSpPr>
        <p:spPr>
          <a:xfrm>
            <a:off x="7680355" y="2478783"/>
            <a:ext cx="2220667" cy="1914368"/>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文本框 29"/>
          <p:cNvSpPr txBox="1"/>
          <p:nvPr/>
        </p:nvSpPr>
        <p:spPr>
          <a:xfrm>
            <a:off x="2806126" y="3518425"/>
            <a:ext cx="1042445" cy="400110"/>
          </a:xfrm>
          <a:prstGeom prst="rect">
            <a:avLst/>
          </a:prstGeom>
          <a:noFill/>
        </p:spPr>
        <p:txBody>
          <a:bodyPr wrap="square" rtlCol="0">
            <a:spAutoFit/>
          </a:bodyPr>
          <a:lstStyle/>
          <a:p>
            <a:r>
              <a:rPr lang="zh-CN" altLang="en-US" sz="2000" b="1" dirty="0">
                <a:solidFill>
                  <a:prstClr val="white"/>
                </a:solidFill>
                <a:latin typeface="微软雅黑" panose="020B0503020204020204" pitchFamily="34" charset="-122"/>
                <a:ea typeface="微软雅黑" panose="020B0503020204020204" pitchFamily="34" charset="-122"/>
              </a:rPr>
              <a:t>意义一</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5640946" y="3518425"/>
            <a:ext cx="1042445" cy="400110"/>
          </a:xfrm>
          <a:prstGeom prst="rect">
            <a:avLst/>
          </a:prstGeom>
          <a:noFill/>
        </p:spPr>
        <p:txBody>
          <a:bodyPr wrap="square" rtlCol="0">
            <a:spAutoFit/>
          </a:bodyPr>
          <a:lstStyle/>
          <a:p>
            <a:r>
              <a:rPr lang="zh-CN" altLang="en-US" sz="2000" b="1" dirty="0">
                <a:solidFill>
                  <a:prstClr val="white"/>
                </a:solidFill>
                <a:latin typeface="微软雅黑" panose="020B0503020204020204" pitchFamily="34" charset="-122"/>
                <a:ea typeface="微软雅黑" panose="020B0503020204020204" pitchFamily="34" charset="-122"/>
              </a:rPr>
              <a:t>意义三</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8271902" y="3518425"/>
            <a:ext cx="1042445" cy="400110"/>
          </a:xfrm>
          <a:prstGeom prst="rect">
            <a:avLst/>
          </a:prstGeom>
          <a:noFill/>
        </p:spPr>
        <p:txBody>
          <a:bodyPr wrap="square" rtlCol="0">
            <a:spAutoFit/>
          </a:bodyPr>
          <a:lstStyle/>
          <a:p>
            <a:r>
              <a:rPr lang="zh-CN" altLang="en-US" sz="2000" b="1" dirty="0">
                <a:solidFill>
                  <a:prstClr val="white"/>
                </a:solidFill>
                <a:latin typeface="微软雅黑" panose="020B0503020204020204" pitchFamily="34" charset="-122"/>
                <a:ea typeface="微软雅黑" panose="020B0503020204020204" pitchFamily="34" charset="-122"/>
              </a:rPr>
              <a:t>意义五</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4147298" y="2956450"/>
            <a:ext cx="1042445" cy="400110"/>
          </a:xfrm>
          <a:prstGeom prst="rect">
            <a:avLst/>
          </a:prstGeom>
          <a:noFill/>
        </p:spPr>
        <p:txBody>
          <a:bodyPr wrap="square" rtlCol="0">
            <a:spAutoFit/>
          </a:bodyPr>
          <a:lstStyle/>
          <a:p>
            <a:r>
              <a:rPr lang="zh-CN" altLang="en-US" sz="2000" b="1" dirty="0">
                <a:solidFill>
                  <a:prstClr val="white"/>
                </a:solidFill>
                <a:latin typeface="微软雅黑" panose="020B0503020204020204" pitchFamily="34" charset="-122"/>
                <a:ea typeface="微软雅黑" panose="020B0503020204020204" pitchFamily="34" charset="-122"/>
              </a:rPr>
              <a:t>意义二</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6962150" y="2956450"/>
            <a:ext cx="1042445" cy="400110"/>
          </a:xfrm>
          <a:prstGeom prst="rect">
            <a:avLst/>
          </a:prstGeom>
          <a:noFill/>
        </p:spPr>
        <p:txBody>
          <a:bodyPr wrap="square" rtlCol="0">
            <a:spAutoFit/>
          </a:bodyPr>
          <a:lstStyle/>
          <a:p>
            <a:r>
              <a:rPr lang="zh-CN" altLang="en-US" sz="2000" b="1" dirty="0">
                <a:solidFill>
                  <a:prstClr val="white"/>
                </a:solidFill>
                <a:latin typeface="微软雅黑" panose="020B0503020204020204" pitchFamily="34" charset="-122"/>
                <a:ea typeface="微软雅黑" panose="020B0503020204020204" pitchFamily="34" charset="-122"/>
              </a:rPr>
              <a:t>意义四</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pic>
        <p:nvPicPr>
          <p:cNvPr id="36" name="图片 35"/>
          <p:cNvPicPr>
            <a:picLocks noChangeAspect="1"/>
          </p:cNvPicPr>
          <p:nvPr/>
        </p:nvPicPr>
        <p:blipFill>
          <a:blip r:embed="rId1"/>
          <a:stretch>
            <a:fillRect/>
          </a:stretch>
        </p:blipFill>
        <p:spPr>
          <a:xfrm flipH="1">
            <a:off x="0" y="0"/>
            <a:ext cx="2353519" cy="3335224"/>
          </a:xfrm>
          <a:prstGeom prst="rect">
            <a:avLst/>
          </a:prstGeom>
        </p:spPr>
      </p:pic>
      <p:pic>
        <p:nvPicPr>
          <p:cNvPr id="37" name="图片 36"/>
          <p:cNvPicPr>
            <a:picLocks noChangeAspect="1"/>
          </p:cNvPicPr>
          <p:nvPr/>
        </p:nvPicPr>
        <p:blipFill>
          <a:blip r:embed="rId2"/>
          <a:stretch>
            <a:fillRect/>
          </a:stretch>
        </p:blipFill>
        <p:spPr>
          <a:xfrm>
            <a:off x="2119403" y="89165"/>
            <a:ext cx="1896020" cy="646232"/>
          </a:xfrm>
          <a:prstGeom prst="rect">
            <a:avLst/>
          </a:prstGeom>
        </p:spPr>
      </p:pic>
      <p:pic>
        <p:nvPicPr>
          <p:cNvPr id="38" name="Picture 4" descr="D:\Personal\Desktop\Nipic_20991718_2015061718062321214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a:off x="11351419" y="0"/>
            <a:ext cx="865187"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advTm="5959">
        <p:fade/>
      </p:transition>
    </mc:Choice>
    <mc:Fallback>
      <p:transition spd="med" advTm="595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7" presetClass="entr" presetSubtype="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1000"/>
                                        <p:tgtEl>
                                          <p:spTgt spid="26"/>
                                        </p:tgtEl>
                                      </p:cBhvr>
                                    </p:animEffect>
                                    <p:anim calcmode="lin" valueType="num">
                                      <p:cBhvr>
                                        <p:cTn id="24" dur="1000" fill="hold"/>
                                        <p:tgtEl>
                                          <p:spTgt spid="26"/>
                                        </p:tgtEl>
                                        <p:attrNameLst>
                                          <p:attrName>ppt_x</p:attrName>
                                        </p:attrNameLst>
                                      </p:cBhvr>
                                      <p:tavLst>
                                        <p:tav tm="0">
                                          <p:val>
                                            <p:strVal val="#ppt_x"/>
                                          </p:val>
                                        </p:tav>
                                        <p:tav tm="100000">
                                          <p:val>
                                            <p:strVal val="#ppt_x"/>
                                          </p:val>
                                        </p:tav>
                                      </p:tavLst>
                                    </p:anim>
                                    <p:anim calcmode="lin" valueType="num">
                                      <p:cBhvr>
                                        <p:cTn id="25" dur="1000" fill="hold"/>
                                        <p:tgtEl>
                                          <p:spTgt spid="26"/>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42" presetClass="entr" presetSubtype="0"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par>
                          <p:cTn id="52" fill="hold">
                            <p:stCondLst>
                              <p:cond delay="3000"/>
                            </p:stCondLst>
                            <p:childTnLst>
                              <p:par>
                                <p:cTn id="53" presetID="47"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1000"/>
                                        <p:tgtEl>
                                          <p:spTgt spid="34"/>
                                        </p:tgtEl>
                                      </p:cBhvr>
                                    </p:animEffect>
                                    <p:anim calcmode="lin" valueType="num">
                                      <p:cBhvr>
                                        <p:cTn id="61" dur="1000" fill="hold"/>
                                        <p:tgtEl>
                                          <p:spTgt spid="34"/>
                                        </p:tgtEl>
                                        <p:attrNameLst>
                                          <p:attrName>ppt_x</p:attrName>
                                        </p:attrNameLst>
                                      </p:cBhvr>
                                      <p:tavLst>
                                        <p:tav tm="0">
                                          <p:val>
                                            <p:strVal val="#ppt_x"/>
                                          </p:val>
                                        </p:tav>
                                        <p:tav tm="100000">
                                          <p:val>
                                            <p:strVal val="#ppt_x"/>
                                          </p:val>
                                        </p:tav>
                                      </p:tavLst>
                                    </p:anim>
                                    <p:anim calcmode="lin" valueType="num">
                                      <p:cBhvr>
                                        <p:cTn id="62" dur="1000" fill="hold"/>
                                        <p:tgtEl>
                                          <p:spTgt spid="34"/>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1000"/>
                                        <p:tgtEl>
                                          <p:spTgt spid="18"/>
                                        </p:tgtEl>
                                      </p:cBhvr>
                                    </p:animEffect>
                                    <p:anim calcmode="lin" valueType="num">
                                      <p:cBhvr>
                                        <p:cTn id="66" dur="1000" fill="hold"/>
                                        <p:tgtEl>
                                          <p:spTgt spid="18"/>
                                        </p:tgtEl>
                                        <p:attrNameLst>
                                          <p:attrName>ppt_x</p:attrName>
                                        </p:attrNameLst>
                                      </p:cBhvr>
                                      <p:tavLst>
                                        <p:tav tm="0">
                                          <p:val>
                                            <p:strVal val="#ppt_x"/>
                                          </p:val>
                                        </p:tav>
                                        <p:tav tm="100000">
                                          <p:val>
                                            <p:strVal val="#ppt_x"/>
                                          </p:val>
                                        </p:tav>
                                      </p:tavLst>
                                    </p:anim>
                                    <p:anim calcmode="lin" valueType="num">
                                      <p:cBhvr>
                                        <p:cTn id="67" dur="1000" fill="hold"/>
                                        <p:tgtEl>
                                          <p:spTgt spid="18"/>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42" presetClass="entr" presetSubtype="0"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1000"/>
                                        <p:tgtEl>
                                          <p:spTgt spid="29"/>
                                        </p:tgtEl>
                                      </p:cBhvr>
                                    </p:animEffect>
                                    <p:anim calcmode="lin" valueType="num">
                                      <p:cBhvr>
                                        <p:cTn id="72" dur="1000" fill="hold"/>
                                        <p:tgtEl>
                                          <p:spTgt spid="29"/>
                                        </p:tgtEl>
                                        <p:attrNameLst>
                                          <p:attrName>ppt_x</p:attrName>
                                        </p:attrNameLst>
                                      </p:cBhvr>
                                      <p:tavLst>
                                        <p:tav tm="0">
                                          <p:val>
                                            <p:strVal val="#ppt_x"/>
                                          </p:val>
                                        </p:tav>
                                        <p:tav tm="100000">
                                          <p:val>
                                            <p:strVal val="#ppt_x"/>
                                          </p:val>
                                        </p:tav>
                                      </p:tavLst>
                                    </p:anim>
                                    <p:anim calcmode="lin" valueType="num">
                                      <p:cBhvr>
                                        <p:cTn id="73" dur="1000" fill="hold"/>
                                        <p:tgtEl>
                                          <p:spTgt spid="2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1000" fill="hold"/>
                                        <p:tgtEl>
                                          <p:spTgt spid="32"/>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fade">
                                      <p:cBhvr>
                                        <p:cTn id="81" dur="1000"/>
                                        <p:tgtEl>
                                          <p:spTgt spid="12"/>
                                        </p:tgtEl>
                                      </p:cBhvr>
                                    </p:animEffect>
                                    <p:anim calcmode="lin" valueType="num">
                                      <p:cBhvr>
                                        <p:cTn id="82" dur="1000" fill="hold"/>
                                        <p:tgtEl>
                                          <p:spTgt spid="12"/>
                                        </p:tgtEl>
                                        <p:attrNameLst>
                                          <p:attrName>ppt_x</p:attrName>
                                        </p:attrNameLst>
                                      </p:cBhvr>
                                      <p:tavLst>
                                        <p:tav tm="0">
                                          <p:val>
                                            <p:strVal val="#ppt_x"/>
                                          </p:val>
                                        </p:tav>
                                        <p:tav tm="100000">
                                          <p:val>
                                            <p:strVal val="#ppt_x"/>
                                          </p:val>
                                        </p:tav>
                                      </p:tavLst>
                                    </p:anim>
                                    <p:anim calcmode="lin" valueType="num">
                                      <p:cBhvr>
                                        <p:cTn id="8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p:bldP spid="31" grpId="0"/>
      <p:bldP spid="32" grpId="0"/>
      <p:bldP spid="33" grpId="0"/>
      <p:bldP spid="3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a:spLocks noEditPoints="1"/>
          </p:cNvSpPr>
          <p:nvPr/>
        </p:nvSpPr>
        <p:spPr bwMode="auto">
          <a:xfrm>
            <a:off x="6506193" y="-661496"/>
            <a:ext cx="8360182" cy="8370946"/>
          </a:xfrm>
          <a:custGeom>
            <a:avLst/>
            <a:gdLst>
              <a:gd name="T0" fmla="*/ 684 w 746"/>
              <a:gd name="T1" fmla="*/ 513 h 748"/>
              <a:gd name="T2" fmla="*/ 632 w 746"/>
              <a:gd name="T3" fmla="*/ 496 h 748"/>
              <a:gd name="T4" fmla="*/ 691 w 746"/>
              <a:gd name="T5" fmla="*/ 539 h 748"/>
              <a:gd name="T6" fmla="*/ 725 w 746"/>
              <a:gd name="T7" fmla="*/ 418 h 748"/>
              <a:gd name="T8" fmla="*/ 685 w 746"/>
              <a:gd name="T9" fmla="*/ 435 h 748"/>
              <a:gd name="T10" fmla="*/ 684 w 746"/>
              <a:gd name="T11" fmla="*/ 452 h 748"/>
              <a:gd name="T12" fmla="*/ 431 w 746"/>
              <a:gd name="T13" fmla="*/ 617 h 748"/>
              <a:gd name="T14" fmla="*/ 479 w 746"/>
              <a:gd name="T15" fmla="*/ 673 h 748"/>
              <a:gd name="T16" fmla="*/ 489 w 746"/>
              <a:gd name="T17" fmla="*/ 689 h 748"/>
              <a:gd name="T18" fmla="*/ 433 w 746"/>
              <a:gd name="T19" fmla="*/ 636 h 748"/>
              <a:gd name="T20" fmla="*/ 566 w 746"/>
              <a:gd name="T21" fmla="*/ 674 h 748"/>
              <a:gd name="T22" fmla="*/ 519 w 746"/>
              <a:gd name="T23" fmla="*/ 629 h 748"/>
              <a:gd name="T24" fmla="*/ 549 w 746"/>
              <a:gd name="T25" fmla="*/ 681 h 748"/>
              <a:gd name="T26" fmla="*/ 206 w 746"/>
              <a:gd name="T27" fmla="*/ 707 h 748"/>
              <a:gd name="T28" fmla="*/ 271 w 746"/>
              <a:gd name="T29" fmla="*/ 657 h 748"/>
              <a:gd name="T30" fmla="*/ 274 w 746"/>
              <a:gd name="T31" fmla="*/ 699 h 748"/>
              <a:gd name="T32" fmla="*/ 383 w 746"/>
              <a:gd name="T33" fmla="*/ 638 h 748"/>
              <a:gd name="T34" fmla="*/ 330 w 746"/>
              <a:gd name="T35" fmla="*/ 708 h 748"/>
              <a:gd name="T36" fmla="*/ 352 w 746"/>
              <a:gd name="T37" fmla="*/ 675 h 748"/>
              <a:gd name="T38" fmla="*/ 408 w 746"/>
              <a:gd name="T39" fmla="*/ 726 h 748"/>
              <a:gd name="T40" fmla="*/ 102 w 746"/>
              <a:gd name="T41" fmla="*/ 546 h 748"/>
              <a:gd name="T42" fmla="*/ 125 w 746"/>
              <a:gd name="T43" fmla="*/ 518 h 748"/>
              <a:gd name="T44" fmla="*/ 45 w 746"/>
              <a:gd name="T45" fmla="*/ 516 h 748"/>
              <a:gd name="T46" fmla="*/ 157 w 746"/>
              <a:gd name="T47" fmla="*/ 657 h 748"/>
              <a:gd name="T48" fmla="*/ 172 w 746"/>
              <a:gd name="T49" fmla="*/ 604 h 748"/>
              <a:gd name="T50" fmla="*/ 148 w 746"/>
              <a:gd name="T51" fmla="*/ 603 h 748"/>
              <a:gd name="T52" fmla="*/ 129 w 746"/>
              <a:gd name="T53" fmla="*/ 426 h 748"/>
              <a:gd name="T54" fmla="*/ 58 w 746"/>
              <a:gd name="T55" fmla="*/ 316 h 748"/>
              <a:gd name="T56" fmla="*/ 64 w 746"/>
              <a:gd name="T57" fmla="*/ 301 h 748"/>
              <a:gd name="T58" fmla="*/ 35 w 746"/>
              <a:gd name="T59" fmla="*/ 268 h 748"/>
              <a:gd name="T60" fmla="*/ 16 w 746"/>
              <a:gd name="T61" fmla="*/ 393 h 748"/>
              <a:gd name="T62" fmla="*/ 87 w 746"/>
              <a:gd name="T63" fmla="*/ 379 h 748"/>
              <a:gd name="T64" fmla="*/ 33 w 746"/>
              <a:gd name="T65" fmla="*/ 372 h 748"/>
              <a:gd name="T66" fmla="*/ 239 w 746"/>
              <a:gd name="T67" fmla="*/ 141 h 748"/>
              <a:gd name="T68" fmla="*/ 179 w 746"/>
              <a:gd name="T69" fmla="*/ 138 h 748"/>
              <a:gd name="T70" fmla="*/ 146 w 746"/>
              <a:gd name="T71" fmla="*/ 125 h 748"/>
              <a:gd name="T72" fmla="*/ 229 w 746"/>
              <a:gd name="T73" fmla="*/ 150 h 748"/>
              <a:gd name="T74" fmla="*/ 92 w 746"/>
              <a:gd name="T75" fmla="*/ 158 h 748"/>
              <a:gd name="T76" fmla="*/ 139 w 746"/>
              <a:gd name="T77" fmla="*/ 184 h 748"/>
              <a:gd name="T78" fmla="*/ 75 w 746"/>
              <a:gd name="T79" fmla="*/ 150 h 748"/>
              <a:gd name="T80" fmla="*/ 337 w 746"/>
              <a:gd name="T81" fmla="*/ 21 h 748"/>
              <a:gd name="T82" fmla="*/ 342 w 746"/>
              <a:gd name="T83" fmla="*/ 81 h 748"/>
              <a:gd name="T84" fmla="*/ 355 w 746"/>
              <a:gd name="T85" fmla="*/ 17 h 748"/>
              <a:gd name="T86" fmla="*/ 269 w 746"/>
              <a:gd name="T87" fmla="*/ 126 h 748"/>
              <a:gd name="T88" fmla="*/ 284 w 746"/>
              <a:gd name="T89" fmla="*/ 49 h 748"/>
              <a:gd name="T90" fmla="*/ 285 w 746"/>
              <a:gd name="T91" fmla="*/ 68 h 748"/>
              <a:gd name="T92" fmla="*/ 450 w 746"/>
              <a:gd name="T93" fmla="*/ 135 h 748"/>
              <a:gd name="T94" fmla="*/ 581 w 746"/>
              <a:gd name="T95" fmla="*/ 129 h 748"/>
              <a:gd name="T96" fmla="*/ 591 w 746"/>
              <a:gd name="T97" fmla="*/ 142 h 748"/>
              <a:gd name="T98" fmla="*/ 633 w 746"/>
              <a:gd name="T99" fmla="*/ 133 h 748"/>
              <a:gd name="T100" fmla="*/ 535 w 746"/>
              <a:gd name="T101" fmla="*/ 54 h 748"/>
              <a:gd name="T102" fmla="*/ 512 w 746"/>
              <a:gd name="T103" fmla="*/ 123 h 748"/>
              <a:gd name="T104" fmla="*/ 545 w 746"/>
              <a:gd name="T105" fmla="*/ 80 h 748"/>
              <a:gd name="T106" fmla="*/ 728 w 746"/>
              <a:gd name="T107" fmla="*/ 374 h 748"/>
              <a:gd name="T108" fmla="*/ 672 w 746"/>
              <a:gd name="T109" fmla="*/ 323 h 748"/>
              <a:gd name="T110" fmla="*/ 702 w 746"/>
              <a:gd name="T111" fmla="*/ 298 h 748"/>
              <a:gd name="T112" fmla="*/ 638 w 746"/>
              <a:gd name="T113" fmla="*/ 358 h 748"/>
              <a:gd name="T114" fmla="*/ 688 w 746"/>
              <a:gd name="T115" fmla="*/ 244 h 748"/>
              <a:gd name="T116" fmla="*/ 646 w 746"/>
              <a:gd name="T117" fmla="*/ 244 h 748"/>
              <a:gd name="T118" fmla="*/ 689 w 746"/>
              <a:gd name="T119" fmla="*/ 175 h 748"/>
              <a:gd name="T120" fmla="*/ 373 w 746"/>
              <a:gd name="T121" fmla="*/ 577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6" h="748">
                <a:moveTo>
                  <a:pt x="726" y="401"/>
                </a:moveTo>
                <a:cubicBezTo>
                  <a:pt x="641" y="394"/>
                  <a:pt x="641" y="394"/>
                  <a:pt x="641" y="394"/>
                </a:cubicBezTo>
                <a:cubicBezTo>
                  <a:pt x="631" y="394"/>
                  <a:pt x="623" y="400"/>
                  <a:pt x="621" y="408"/>
                </a:cubicBezTo>
                <a:cubicBezTo>
                  <a:pt x="615" y="449"/>
                  <a:pt x="600" y="489"/>
                  <a:pt x="574" y="522"/>
                </a:cubicBezTo>
                <a:cubicBezTo>
                  <a:pt x="569" y="529"/>
                  <a:pt x="572" y="540"/>
                  <a:pt x="579" y="546"/>
                </a:cubicBezTo>
                <a:cubicBezTo>
                  <a:pt x="645" y="601"/>
                  <a:pt x="645" y="601"/>
                  <a:pt x="645" y="601"/>
                </a:cubicBezTo>
                <a:cubicBezTo>
                  <a:pt x="653" y="608"/>
                  <a:pt x="665" y="606"/>
                  <a:pt x="673" y="596"/>
                </a:cubicBezTo>
                <a:cubicBezTo>
                  <a:pt x="685" y="580"/>
                  <a:pt x="695" y="563"/>
                  <a:pt x="704" y="546"/>
                </a:cubicBezTo>
                <a:cubicBezTo>
                  <a:pt x="709" y="535"/>
                  <a:pt x="706" y="523"/>
                  <a:pt x="697" y="518"/>
                </a:cubicBezTo>
                <a:cubicBezTo>
                  <a:pt x="684" y="513"/>
                  <a:pt x="684" y="513"/>
                  <a:pt x="684" y="513"/>
                </a:cubicBezTo>
                <a:cubicBezTo>
                  <a:pt x="674" y="509"/>
                  <a:pt x="663" y="513"/>
                  <a:pt x="658" y="522"/>
                </a:cubicBezTo>
                <a:cubicBezTo>
                  <a:pt x="657" y="526"/>
                  <a:pt x="654" y="530"/>
                  <a:pt x="652" y="534"/>
                </a:cubicBezTo>
                <a:cubicBezTo>
                  <a:pt x="652" y="535"/>
                  <a:pt x="651" y="535"/>
                  <a:pt x="650" y="535"/>
                </a:cubicBezTo>
                <a:cubicBezTo>
                  <a:pt x="649" y="536"/>
                  <a:pt x="648" y="536"/>
                  <a:pt x="647" y="535"/>
                </a:cubicBezTo>
                <a:cubicBezTo>
                  <a:pt x="636" y="529"/>
                  <a:pt x="636" y="529"/>
                  <a:pt x="636" y="529"/>
                </a:cubicBezTo>
                <a:cubicBezTo>
                  <a:pt x="635" y="528"/>
                  <a:pt x="635" y="527"/>
                  <a:pt x="634" y="526"/>
                </a:cubicBezTo>
                <a:cubicBezTo>
                  <a:pt x="634" y="525"/>
                  <a:pt x="634" y="525"/>
                  <a:pt x="635" y="524"/>
                </a:cubicBezTo>
                <a:cubicBezTo>
                  <a:pt x="639" y="517"/>
                  <a:pt x="642" y="510"/>
                  <a:pt x="646" y="503"/>
                </a:cubicBezTo>
                <a:cubicBezTo>
                  <a:pt x="648" y="499"/>
                  <a:pt x="646" y="495"/>
                  <a:pt x="642" y="493"/>
                </a:cubicBezTo>
                <a:cubicBezTo>
                  <a:pt x="638" y="491"/>
                  <a:pt x="634" y="493"/>
                  <a:pt x="632" y="496"/>
                </a:cubicBezTo>
                <a:cubicBezTo>
                  <a:pt x="629" y="503"/>
                  <a:pt x="626" y="510"/>
                  <a:pt x="622" y="516"/>
                </a:cubicBezTo>
                <a:cubicBezTo>
                  <a:pt x="617" y="524"/>
                  <a:pt x="620" y="535"/>
                  <a:pt x="629" y="541"/>
                </a:cubicBezTo>
                <a:cubicBezTo>
                  <a:pt x="639" y="548"/>
                  <a:pt x="639" y="548"/>
                  <a:pt x="639" y="548"/>
                </a:cubicBezTo>
                <a:cubicBezTo>
                  <a:pt x="648" y="554"/>
                  <a:pt x="659" y="551"/>
                  <a:pt x="665" y="541"/>
                </a:cubicBezTo>
                <a:cubicBezTo>
                  <a:pt x="667" y="537"/>
                  <a:pt x="670" y="533"/>
                  <a:pt x="672" y="529"/>
                </a:cubicBezTo>
                <a:cubicBezTo>
                  <a:pt x="672" y="528"/>
                  <a:pt x="673" y="528"/>
                  <a:pt x="674" y="527"/>
                </a:cubicBezTo>
                <a:cubicBezTo>
                  <a:pt x="675" y="527"/>
                  <a:pt x="676" y="527"/>
                  <a:pt x="677" y="527"/>
                </a:cubicBezTo>
                <a:cubicBezTo>
                  <a:pt x="689" y="534"/>
                  <a:pt x="689" y="534"/>
                  <a:pt x="689" y="534"/>
                </a:cubicBezTo>
                <a:cubicBezTo>
                  <a:pt x="690" y="534"/>
                  <a:pt x="691" y="535"/>
                  <a:pt x="691" y="536"/>
                </a:cubicBezTo>
                <a:cubicBezTo>
                  <a:pt x="691" y="537"/>
                  <a:pt x="691" y="538"/>
                  <a:pt x="691" y="539"/>
                </a:cubicBezTo>
                <a:cubicBezTo>
                  <a:pt x="682" y="556"/>
                  <a:pt x="672" y="572"/>
                  <a:pt x="661" y="587"/>
                </a:cubicBezTo>
                <a:cubicBezTo>
                  <a:pt x="660" y="588"/>
                  <a:pt x="659" y="588"/>
                  <a:pt x="658" y="589"/>
                </a:cubicBezTo>
                <a:cubicBezTo>
                  <a:pt x="657" y="589"/>
                  <a:pt x="656" y="589"/>
                  <a:pt x="655" y="588"/>
                </a:cubicBezTo>
                <a:cubicBezTo>
                  <a:pt x="587" y="536"/>
                  <a:pt x="587" y="536"/>
                  <a:pt x="587" y="536"/>
                </a:cubicBezTo>
                <a:cubicBezTo>
                  <a:pt x="586" y="536"/>
                  <a:pt x="586" y="535"/>
                  <a:pt x="586" y="534"/>
                </a:cubicBezTo>
                <a:cubicBezTo>
                  <a:pt x="585" y="533"/>
                  <a:pt x="586" y="532"/>
                  <a:pt x="586" y="531"/>
                </a:cubicBezTo>
                <a:cubicBezTo>
                  <a:pt x="613" y="496"/>
                  <a:pt x="630" y="454"/>
                  <a:pt x="636" y="410"/>
                </a:cubicBezTo>
                <a:cubicBezTo>
                  <a:pt x="636" y="409"/>
                  <a:pt x="636" y="408"/>
                  <a:pt x="637" y="408"/>
                </a:cubicBezTo>
                <a:cubicBezTo>
                  <a:pt x="638" y="407"/>
                  <a:pt x="639" y="407"/>
                  <a:pt x="640" y="407"/>
                </a:cubicBezTo>
                <a:cubicBezTo>
                  <a:pt x="725" y="418"/>
                  <a:pt x="725" y="418"/>
                  <a:pt x="725" y="418"/>
                </a:cubicBezTo>
                <a:cubicBezTo>
                  <a:pt x="726" y="418"/>
                  <a:pt x="727" y="418"/>
                  <a:pt x="727" y="419"/>
                </a:cubicBezTo>
                <a:cubicBezTo>
                  <a:pt x="728" y="420"/>
                  <a:pt x="728" y="421"/>
                  <a:pt x="728" y="422"/>
                </a:cubicBezTo>
                <a:cubicBezTo>
                  <a:pt x="726" y="441"/>
                  <a:pt x="721" y="459"/>
                  <a:pt x="716" y="477"/>
                </a:cubicBezTo>
                <a:cubicBezTo>
                  <a:pt x="716" y="479"/>
                  <a:pt x="715" y="479"/>
                  <a:pt x="714" y="480"/>
                </a:cubicBezTo>
                <a:cubicBezTo>
                  <a:pt x="713" y="481"/>
                  <a:pt x="712" y="481"/>
                  <a:pt x="711" y="480"/>
                </a:cubicBezTo>
                <a:cubicBezTo>
                  <a:pt x="698" y="476"/>
                  <a:pt x="698" y="476"/>
                  <a:pt x="698" y="476"/>
                </a:cubicBezTo>
                <a:cubicBezTo>
                  <a:pt x="697" y="476"/>
                  <a:pt x="696" y="475"/>
                  <a:pt x="696" y="474"/>
                </a:cubicBezTo>
                <a:cubicBezTo>
                  <a:pt x="695" y="473"/>
                  <a:pt x="695" y="472"/>
                  <a:pt x="695" y="471"/>
                </a:cubicBezTo>
                <a:cubicBezTo>
                  <a:pt x="699" y="458"/>
                  <a:pt x="699" y="458"/>
                  <a:pt x="699" y="458"/>
                </a:cubicBezTo>
                <a:cubicBezTo>
                  <a:pt x="702" y="447"/>
                  <a:pt x="696" y="437"/>
                  <a:pt x="685" y="435"/>
                </a:cubicBezTo>
                <a:cubicBezTo>
                  <a:pt x="673" y="433"/>
                  <a:pt x="673" y="433"/>
                  <a:pt x="673" y="433"/>
                </a:cubicBezTo>
                <a:cubicBezTo>
                  <a:pt x="663" y="431"/>
                  <a:pt x="653" y="437"/>
                  <a:pt x="651" y="446"/>
                </a:cubicBezTo>
                <a:cubicBezTo>
                  <a:pt x="649" y="453"/>
                  <a:pt x="647" y="460"/>
                  <a:pt x="644" y="467"/>
                </a:cubicBezTo>
                <a:cubicBezTo>
                  <a:pt x="643" y="470"/>
                  <a:pt x="645" y="474"/>
                  <a:pt x="649" y="476"/>
                </a:cubicBezTo>
                <a:cubicBezTo>
                  <a:pt x="653" y="477"/>
                  <a:pt x="657" y="475"/>
                  <a:pt x="659" y="471"/>
                </a:cubicBezTo>
                <a:cubicBezTo>
                  <a:pt x="661" y="464"/>
                  <a:pt x="663" y="457"/>
                  <a:pt x="665" y="449"/>
                </a:cubicBezTo>
                <a:cubicBezTo>
                  <a:pt x="665" y="448"/>
                  <a:pt x="666" y="448"/>
                  <a:pt x="667" y="447"/>
                </a:cubicBezTo>
                <a:cubicBezTo>
                  <a:pt x="668" y="447"/>
                  <a:pt x="669" y="447"/>
                  <a:pt x="670" y="447"/>
                </a:cubicBezTo>
                <a:cubicBezTo>
                  <a:pt x="682" y="450"/>
                  <a:pt x="682" y="450"/>
                  <a:pt x="682" y="450"/>
                </a:cubicBezTo>
                <a:cubicBezTo>
                  <a:pt x="683" y="450"/>
                  <a:pt x="683" y="451"/>
                  <a:pt x="684" y="452"/>
                </a:cubicBezTo>
                <a:cubicBezTo>
                  <a:pt x="684" y="452"/>
                  <a:pt x="685" y="453"/>
                  <a:pt x="684" y="454"/>
                </a:cubicBezTo>
                <a:cubicBezTo>
                  <a:pt x="681" y="467"/>
                  <a:pt x="681" y="467"/>
                  <a:pt x="681" y="467"/>
                </a:cubicBezTo>
                <a:cubicBezTo>
                  <a:pt x="678" y="477"/>
                  <a:pt x="683" y="488"/>
                  <a:pt x="692" y="492"/>
                </a:cubicBezTo>
                <a:cubicBezTo>
                  <a:pt x="706" y="496"/>
                  <a:pt x="706" y="496"/>
                  <a:pt x="706" y="496"/>
                </a:cubicBezTo>
                <a:cubicBezTo>
                  <a:pt x="715" y="500"/>
                  <a:pt x="727" y="494"/>
                  <a:pt x="730" y="482"/>
                </a:cubicBezTo>
                <a:cubicBezTo>
                  <a:pt x="736" y="463"/>
                  <a:pt x="740" y="444"/>
                  <a:pt x="743" y="424"/>
                </a:cubicBezTo>
                <a:cubicBezTo>
                  <a:pt x="745" y="412"/>
                  <a:pt x="737" y="402"/>
                  <a:pt x="726" y="401"/>
                </a:cubicBezTo>
                <a:close/>
                <a:moveTo>
                  <a:pt x="565" y="562"/>
                </a:moveTo>
                <a:cubicBezTo>
                  <a:pt x="558" y="555"/>
                  <a:pt x="547" y="554"/>
                  <a:pt x="541" y="559"/>
                </a:cubicBezTo>
                <a:cubicBezTo>
                  <a:pt x="510" y="587"/>
                  <a:pt x="472" y="607"/>
                  <a:pt x="431" y="617"/>
                </a:cubicBezTo>
                <a:cubicBezTo>
                  <a:pt x="424" y="619"/>
                  <a:pt x="418" y="628"/>
                  <a:pt x="420" y="638"/>
                </a:cubicBezTo>
                <a:cubicBezTo>
                  <a:pt x="435" y="722"/>
                  <a:pt x="435" y="722"/>
                  <a:pt x="435" y="722"/>
                </a:cubicBezTo>
                <a:cubicBezTo>
                  <a:pt x="436" y="733"/>
                  <a:pt x="448" y="740"/>
                  <a:pt x="460" y="736"/>
                </a:cubicBezTo>
                <a:cubicBezTo>
                  <a:pt x="479" y="732"/>
                  <a:pt x="497" y="726"/>
                  <a:pt x="516" y="719"/>
                </a:cubicBezTo>
                <a:cubicBezTo>
                  <a:pt x="527" y="714"/>
                  <a:pt x="532" y="701"/>
                  <a:pt x="528" y="692"/>
                </a:cubicBezTo>
                <a:cubicBezTo>
                  <a:pt x="522" y="680"/>
                  <a:pt x="522" y="680"/>
                  <a:pt x="522" y="680"/>
                </a:cubicBezTo>
                <a:cubicBezTo>
                  <a:pt x="517" y="670"/>
                  <a:pt x="506" y="667"/>
                  <a:pt x="496" y="671"/>
                </a:cubicBezTo>
                <a:cubicBezTo>
                  <a:pt x="484" y="675"/>
                  <a:pt x="484" y="675"/>
                  <a:pt x="484" y="675"/>
                </a:cubicBezTo>
                <a:cubicBezTo>
                  <a:pt x="483" y="676"/>
                  <a:pt x="482" y="676"/>
                  <a:pt x="481" y="675"/>
                </a:cubicBezTo>
                <a:cubicBezTo>
                  <a:pt x="480" y="675"/>
                  <a:pt x="479" y="674"/>
                  <a:pt x="479" y="673"/>
                </a:cubicBezTo>
                <a:cubicBezTo>
                  <a:pt x="475" y="662"/>
                  <a:pt x="475" y="662"/>
                  <a:pt x="475" y="662"/>
                </a:cubicBezTo>
                <a:cubicBezTo>
                  <a:pt x="475" y="661"/>
                  <a:pt x="475" y="660"/>
                  <a:pt x="475" y="659"/>
                </a:cubicBezTo>
                <a:cubicBezTo>
                  <a:pt x="476" y="658"/>
                  <a:pt x="476" y="657"/>
                  <a:pt x="477" y="657"/>
                </a:cubicBezTo>
                <a:cubicBezTo>
                  <a:pt x="485" y="654"/>
                  <a:pt x="492" y="651"/>
                  <a:pt x="499" y="648"/>
                </a:cubicBezTo>
                <a:cubicBezTo>
                  <a:pt x="503" y="646"/>
                  <a:pt x="504" y="641"/>
                  <a:pt x="502" y="638"/>
                </a:cubicBezTo>
                <a:cubicBezTo>
                  <a:pt x="501" y="634"/>
                  <a:pt x="496" y="632"/>
                  <a:pt x="493" y="634"/>
                </a:cubicBezTo>
                <a:cubicBezTo>
                  <a:pt x="486" y="638"/>
                  <a:pt x="479" y="640"/>
                  <a:pt x="472" y="643"/>
                </a:cubicBezTo>
                <a:cubicBezTo>
                  <a:pt x="463" y="646"/>
                  <a:pt x="458" y="657"/>
                  <a:pt x="461" y="666"/>
                </a:cubicBezTo>
                <a:cubicBezTo>
                  <a:pt x="465" y="678"/>
                  <a:pt x="465" y="678"/>
                  <a:pt x="465" y="678"/>
                </a:cubicBezTo>
                <a:cubicBezTo>
                  <a:pt x="468" y="688"/>
                  <a:pt x="479" y="693"/>
                  <a:pt x="489" y="689"/>
                </a:cubicBezTo>
                <a:cubicBezTo>
                  <a:pt x="502" y="685"/>
                  <a:pt x="502" y="685"/>
                  <a:pt x="502" y="685"/>
                </a:cubicBezTo>
                <a:cubicBezTo>
                  <a:pt x="503" y="684"/>
                  <a:pt x="504" y="684"/>
                  <a:pt x="505" y="685"/>
                </a:cubicBezTo>
                <a:cubicBezTo>
                  <a:pt x="506" y="685"/>
                  <a:pt x="507" y="686"/>
                  <a:pt x="507" y="687"/>
                </a:cubicBezTo>
                <a:cubicBezTo>
                  <a:pt x="513" y="700"/>
                  <a:pt x="513" y="700"/>
                  <a:pt x="513" y="700"/>
                </a:cubicBezTo>
                <a:cubicBezTo>
                  <a:pt x="513" y="701"/>
                  <a:pt x="513" y="702"/>
                  <a:pt x="512" y="703"/>
                </a:cubicBezTo>
                <a:cubicBezTo>
                  <a:pt x="512" y="704"/>
                  <a:pt x="511" y="704"/>
                  <a:pt x="510" y="705"/>
                </a:cubicBezTo>
                <a:cubicBezTo>
                  <a:pt x="492" y="712"/>
                  <a:pt x="475" y="718"/>
                  <a:pt x="456" y="722"/>
                </a:cubicBezTo>
                <a:cubicBezTo>
                  <a:pt x="455" y="722"/>
                  <a:pt x="454" y="722"/>
                  <a:pt x="453" y="722"/>
                </a:cubicBezTo>
                <a:cubicBezTo>
                  <a:pt x="452" y="721"/>
                  <a:pt x="452" y="720"/>
                  <a:pt x="451" y="719"/>
                </a:cubicBezTo>
                <a:cubicBezTo>
                  <a:pt x="433" y="636"/>
                  <a:pt x="433" y="636"/>
                  <a:pt x="433" y="636"/>
                </a:cubicBezTo>
                <a:cubicBezTo>
                  <a:pt x="432" y="635"/>
                  <a:pt x="433" y="634"/>
                  <a:pt x="433" y="633"/>
                </a:cubicBezTo>
                <a:cubicBezTo>
                  <a:pt x="433" y="632"/>
                  <a:pt x="434" y="632"/>
                  <a:pt x="435" y="631"/>
                </a:cubicBezTo>
                <a:cubicBezTo>
                  <a:pt x="478" y="621"/>
                  <a:pt x="518" y="600"/>
                  <a:pt x="551" y="570"/>
                </a:cubicBezTo>
                <a:cubicBezTo>
                  <a:pt x="552" y="569"/>
                  <a:pt x="553" y="569"/>
                  <a:pt x="553" y="569"/>
                </a:cubicBezTo>
                <a:cubicBezTo>
                  <a:pt x="554" y="569"/>
                  <a:pt x="555" y="570"/>
                  <a:pt x="556" y="571"/>
                </a:cubicBezTo>
                <a:cubicBezTo>
                  <a:pt x="614" y="633"/>
                  <a:pt x="614" y="633"/>
                  <a:pt x="614" y="633"/>
                </a:cubicBezTo>
                <a:cubicBezTo>
                  <a:pt x="615" y="634"/>
                  <a:pt x="615" y="635"/>
                  <a:pt x="615" y="636"/>
                </a:cubicBezTo>
                <a:cubicBezTo>
                  <a:pt x="615" y="637"/>
                  <a:pt x="614" y="638"/>
                  <a:pt x="613" y="639"/>
                </a:cubicBezTo>
                <a:cubicBezTo>
                  <a:pt x="600" y="652"/>
                  <a:pt x="585" y="663"/>
                  <a:pt x="569" y="673"/>
                </a:cubicBezTo>
                <a:cubicBezTo>
                  <a:pt x="568" y="674"/>
                  <a:pt x="567" y="674"/>
                  <a:pt x="566" y="674"/>
                </a:cubicBezTo>
                <a:cubicBezTo>
                  <a:pt x="565" y="674"/>
                  <a:pt x="564" y="673"/>
                  <a:pt x="563" y="673"/>
                </a:cubicBezTo>
                <a:cubicBezTo>
                  <a:pt x="556" y="661"/>
                  <a:pt x="556" y="661"/>
                  <a:pt x="556" y="661"/>
                </a:cubicBezTo>
                <a:cubicBezTo>
                  <a:pt x="555" y="660"/>
                  <a:pt x="555" y="659"/>
                  <a:pt x="555" y="658"/>
                </a:cubicBezTo>
                <a:cubicBezTo>
                  <a:pt x="556" y="657"/>
                  <a:pt x="556" y="656"/>
                  <a:pt x="557" y="655"/>
                </a:cubicBezTo>
                <a:cubicBezTo>
                  <a:pt x="561" y="653"/>
                  <a:pt x="565" y="650"/>
                  <a:pt x="568" y="648"/>
                </a:cubicBezTo>
                <a:cubicBezTo>
                  <a:pt x="577" y="641"/>
                  <a:pt x="579" y="629"/>
                  <a:pt x="573" y="621"/>
                </a:cubicBezTo>
                <a:cubicBezTo>
                  <a:pt x="565" y="611"/>
                  <a:pt x="565" y="611"/>
                  <a:pt x="565" y="611"/>
                </a:cubicBezTo>
                <a:cubicBezTo>
                  <a:pt x="558" y="603"/>
                  <a:pt x="547" y="602"/>
                  <a:pt x="539" y="607"/>
                </a:cubicBezTo>
                <a:cubicBezTo>
                  <a:pt x="534" y="612"/>
                  <a:pt x="527" y="615"/>
                  <a:pt x="521" y="619"/>
                </a:cubicBezTo>
                <a:cubicBezTo>
                  <a:pt x="518" y="621"/>
                  <a:pt x="517" y="626"/>
                  <a:pt x="519" y="629"/>
                </a:cubicBezTo>
                <a:cubicBezTo>
                  <a:pt x="521" y="633"/>
                  <a:pt x="525" y="634"/>
                  <a:pt x="529" y="632"/>
                </a:cubicBezTo>
                <a:cubicBezTo>
                  <a:pt x="535" y="628"/>
                  <a:pt x="542" y="624"/>
                  <a:pt x="548" y="619"/>
                </a:cubicBezTo>
                <a:cubicBezTo>
                  <a:pt x="549" y="619"/>
                  <a:pt x="550" y="619"/>
                  <a:pt x="551" y="619"/>
                </a:cubicBezTo>
                <a:cubicBezTo>
                  <a:pt x="552" y="619"/>
                  <a:pt x="553" y="619"/>
                  <a:pt x="553" y="620"/>
                </a:cubicBezTo>
                <a:cubicBezTo>
                  <a:pt x="561" y="630"/>
                  <a:pt x="561" y="630"/>
                  <a:pt x="561" y="630"/>
                </a:cubicBezTo>
                <a:cubicBezTo>
                  <a:pt x="561" y="631"/>
                  <a:pt x="561" y="632"/>
                  <a:pt x="561" y="633"/>
                </a:cubicBezTo>
                <a:cubicBezTo>
                  <a:pt x="561" y="634"/>
                  <a:pt x="560" y="635"/>
                  <a:pt x="560" y="636"/>
                </a:cubicBezTo>
                <a:cubicBezTo>
                  <a:pt x="556" y="638"/>
                  <a:pt x="553" y="641"/>
                  <a:pt x="549" y="643"/>
                </a:cubicBezTo>
                <a:cubicBezTo>
                  <a:pt x="540" y="648"/>
                  <a:pt x="537" y="660"/>
                  <a:pt x="542" y="669"/>
                </a:cubicBezTo>
                <a:cubicBezTo>
                  <a:pt x="549" y="681"/>
                  <a:pt x="549" y="681"/>
                  <a:pt x="549" y="681"/>
                </a:cubicBezTo>
                <a:cubicBezTo>
                  <a:pt x="554" y="690"/>
                  <a:pt x="567" y="692"/>
                  <a:pt x="577" y="686"/>
                </a:cubicBezTo>
                <a:cubicBezTo>
                  <a:pt x="593" y="675"/>
                  <a:pt x="609" y="664"/>
                  <a:pt x="624" y="650"/>
                </a:cubicBezTo>
                <a:cubicBezTo>
                  <a:pt x="633" y="642"/>
                  <a:pt x="634" y="629"/>
                  <a:pt x="626" y="622"/>
                </a:cubicBezTo>
                <a:lnTo>
                  <a:pt x="565" y="562"/>
                </a:lnTo>
                <a:close/>
                <a:moveTo>
                  <a:pt x="400" y="641"/>
                </a:moveTo>
                <a:cubicBezTo>
                  <a:pt x="398" y="631"/>
                  <a:pt x="391" y="623"/>
                  <a:pt x="383" y="623"/>
                </a:cubicBezTo>
                <a:cubicBezTo>
                  <a:pt x="341" y="626"/>
                  <a:pt x="299" y="616"/>
                  <a:pt x="262" y="597"/>
                </a:cubicBezTo>
                <a:cubicBezTo>
                  <a:pt x="254" y="594"/>
                  <a:pt x="244" y="598"/>
                  <a:pt x="239" y="606"/>
                </a:cubicBezTo>
                <a:cubicBezTo>
                  <a:pt x="196" y="680"/>
                  <a:pt x="196" y="680"/>
                  <a:pt x="196" y="680"/>
                </a:cubicBezTo>
                <a:cubicBezTo>
                  <a:pt x="191" y="689"/>
                  <a:pt x="195" y="702"/>
                  <a:pt x="206" y="707"/>
                </a:cubicBezTo>
                <a:cubicBezTo>
                  <a:pt x="224" y="716"/>
                  <a:pt x="242" y="723"/>
                  <a:pt x="261" y="729"/>
                </a:cubicBezTo>
                <a:cubicBezTo>
                  <a:pt x="273" y="733"/>
                  <a:pt x="284" y="727"/>
                  <a:pt x="287" y="717"/>
                </a:cubicBezTo>
                <a:cubicBezTo>
                  <a:pt x="290" y="704"/>
                  <a:pt x="290" y="704"/>
                  <a:pt x="290" y="704"/>
                </a:cubicBezTo>
                <a:cubicBezTo>
                  <a:pt x="293" y="693"/>
                  <a:pt x="286" y="683"/>
                  <a:pt x="276" y="680"/>
                </a:cubicBezTo>
                <a:cubicBezTo>
                  <a:pt x="264" y="676"/>
                  <a:pt x="264" y="676"/>
                  <a:pt x="264" y="676"/>
                </a:cubicBezTo>
                <a:cubicBezTo>
                  <a:pt x="263" y="676"/>
                  <a:pt x="262" y="675"/>
                  <a:pt x="262" y="674"/>
                </a:cubicBezTo>
                <a:cubicBezTo>
                  <a:pt x="262" y="673"/>
                  <a:pt x="261" y="672"/>
                  <a:pt x="262" y="671"/>
                </a:cubicBezTo>
                <a:cubicBezTo>
                  <a:pt x="266" y="660"/>
                  <a:pt x="266" y="660"/>
                  <a:pt x="266" y="660"/>
                </a:cubicBezTo>
                <a:cubicBezTo>
                  <a:pt x="267" y="659"/>
                  <a:pt x="267" y="658"/>
                  <a:pt x="268" y="657"/>
                </a:cubicBezTo>
                <a:cubicBezTo>
                  <a:pt x="269" y="657"/>
                  <a:pt x="270" y="657"/>
                  <a:pt x="271" y="657"/>
                </a:cubicBezTo>
                <a:cubicBezTo>
                  <a:pt x="278" y="660"/>
                  <a:pt x="286" y="663"/>
                  <a:pt x="294" y="664"/>
                </a:cubicBezTo>
                <a:cubicBezTo>
                  <a:pt x="297" y="665"/>
                  <a:pt x="301" y="663"/>
                  <a:pt x="302" y="659"/>
                </a:cubicBezTo>
                <a:cubicBezTo>
                  <a:pt x="303" y="655"/>
                  <a:pt x="301" y="651"/>
                  <a:pt x="298" y="650"/>
                </a:cubicBezTo>
                <a:cubicBezTo>
                  <a:pt x="290" y="648"/>
                  <a:pt x="283" y="646"/>
                  <a:pt x="276" y="643"/>
                </a:cubicBezTo>
                <a:cubicBezTo>
                  <a:pt x="267" y="640"/>
                  <a:pt x="257" y="645"/>
                  <a:pt x="252" y="654"/>
                </a:cubicBezTo>
                <a:cubicBezTo>
                  <a:pt x="248" y="666"/>
                  <a:pt x="248" y="666"/>
                  <a:pt x="248" y="666"/>
                </a:cubicBezTo>
                <a:cubicBezTo>
                  <a:pt x="243" y="675"/>
                  <a:pt x="249" y="686"/>
                  <a:pt x="259" y="690"/>
                </a:cubicBezTo>
                <a:cubicBezTo>
                  <a:pt x="272" y="695"/>
                  <a:pt x="272" y="695"/>
                  <a:pt x="272" y="695"/>
                </a:cubicBezTo>
                <a:cubicBezTo>
                  <a:pt x="273" y="695"/>
                  <a:pt x="274" y="696"/>
                  <a:pt x="274" y="697"/>
                </a:cubicBezTo>
                <a:cubicBezTo>
                  <a:pt x="275" y="697"/>
                  <a:pt x="275" y="698"/>
                  <a:pt x="274" y="699"/>
                </a:cubicBezTo>
                <a:cubicBezTo>
                  <a:pt x="270" y="713"/>
                  <a:pt x="270" y="713"/>
                  <a:pt x="270" y="713"/>
                </a:cubicBezTo>
                <a:cubicBezTo>
                  <a:pt x="270" y="714"/>
                  <a:pt x="269" y="715"/>
                  <a:pt x="268" y="715"/>
                </a:cubicBezTo>
                <a:cubicBezTo>
                  <a:pt x="267" y="716"/>
                  <a:pt x="266" y="716"/>
                  <a:pt x="265" y="715"/>
                </a:cubicBezTo>
                <a:cubicBezTo>
                  <a:pt x="247" y="709"/>
                  <a:pt x="230" y="703"/>
                  <a:pt x="213" y="694"/>
                </a:cubicBezTo>
                <a:cubicBezTo>
                  <a:pt x="212" y="693"/>
                  <a:pt x="211" y="693"/>
                  <a:pt x="211" y="692"/>
                </a:cubicBezTo>
                <a:cubicBezTo>
                  <a:pt x="210" y="691"/>
                  <a:pt x="210" y="690"/>
                  <a:pt x="211" y="689"/>
                </a:cubicBezTo>
                <a:cubicBezTo>
                  <a:pt x="250" y="613"/>
                  <a:pt x="250" y="613"/>
                  <a:pt x="250" y="613"/>
                </a:cubicBezTo>
                <a:cubicBezTo>
                  <a:pt x="251" y="612"/>
                  <a:pt x="251" y="611"/>
                  <a:pt x="252" y="611"/>
                </a:cubicBezTo>
                <a:cubicBezTo>
                  <a:pt x="253" y="610"/>
                  <a:pt x="254" y="610"/>
                  <a:pt x="255" y="611"/>
                </a:cubicBezTo>
                <a:cubicBezTo>
                  <a:pt x="294" y="630"/>
                  <a:pt x="339" y="641"/>
                  <a:pt x="383" y="638"/>
                </a:cubicBezTo>
                <a:cubicBezTo>
                  <a:pt x="384" y="638"/>
                  <a:pt x="385" y="639"/>
                  <a:pt x="386" y="639"/>
                </a:cubicBezTo>
                <a:cubicBezTo>
                  <a:pt x="386" y="640"/>
                  <a:pt x="387" y="641"/>
                  <a:pt x="387" y="642"/>
                </a:cubicBezTo>
                <a:cubicBezTo>
                  <a:pt x="391" y="727"/>
                  <a:pt x="391" y="727"/>
                  <a:pt x="391" y="727"/>
                </a:cubicBezTo>
                <a:cubicBezTo>
                  <a:pt x="391" y="728"/>
                  <a:pt x="390" y="729"/>
                  <a:pt x="390" y="730"/>
                </a:cubicBezTo>
                <a:cubicBezTo>
                  <a:pt x="389" y="731"/>
                  <a:pt x="388" y="731"/>
                  <a:pt x="387" y="731"/>
                </a:cubicBezTo>
                <a:cubicBezTo>
                  <a:pt x="368" y="733"/>
                  <a:pt x="349" y="731"/>
                  <a:pt x="331" y="729"/>
                </a:cubicBezTo>
                <a:cubicBezTo>
                  <a:pt x="329" y="729"/>
                  <a:pt x="328" y="728"/>
                  <a:pt x="328" y="728"/>
                </a:cubicBezTo>
                <a:cubicBezTo>
                  <a:pt x="327" y="727"/>
                  <a:pt x="327" y="726"/>
                  <a:pt x="327" y="725"/>
                </a:cubicBezTo>
                <a:cubicBezTo>
                  <a:pt x="329" y="711"/>
                  <a:pt x="329" y="711"/>
                  <a:pt x="329" y="711"/>
                </a:cubicBezTo>
                <a:cubicBezTo>
                  <a:pt x="329" y="710"/>
                  <a:pt x="329" y="709"/>
                  <a:pt x="330" y="708"/>
                </a:cubicBezTo>
                <a:cubicBezTo>
                  <a:pt x="331" y="708"/>
                  <a:pt x="332" y="708"/>
                  <a:pt x="333" y="708"/>
                </a:cubicBezTo>
                <a:cubicBezTo>
                  <a:pt x="338" y="709"/>
                  <a:pt x="342" y="709"/>
                  <a:pt x="346" y="709"/>
                </a:cubicBezTo>
                <a:cubicBezTo>
                  <a:pt x="358" y="710"/>
                  <a:pt x="367" y="702"/>
                  <a:pt x="367" y="691"/>
                </a:cubicBezTo>
                <a:cubicBezTo>
                  <a:pt x="367" y="679"/>
                  <a:pt x="367" y="679"/>
                  <a:pt x="367" y="679"/>
                </a:cubicBezTo>
                <a:cubicBezTo>
                  <a:pt x="367" y="669"/>
                  <a:pt x="360" y="660"/>
                  <a:pt x="350" y="659"/>
                </a:cubicBezTo>
                <a:cubicBezTo>
                  <a:pt x="343" y="659"/>
                  <a:pt x="336" y="658"/>
                  <a:pt x="329" y="657"/>
                </a:cubicBezTo>
                <a:cubicBezTo>
                  <a:pt x="325" y="656"/>
                  <a:pt x="321" y="659"/>
                  <a:pt x="321" y="663"/>
                </a:cubicBezTo>
                <a:cubicBezTo>
                  <a:pt x="320" y="667"/>
                  <a:pt x="323" y="671"/>
                  <a:pt x="327" y="671"/>
                </a:cubicBezTo>
                <a:cubicBezTo>
                  <a:pt x="334" y="672"/>
                  <a:pt x="342" y="674"/>
                  <a:pt x="349" y="674"/>
                </a:cubicBezTo>
                <a:cubicBezTo>
                  <a:pt x="350" y="674"/>
                  <a:pt x="351" y="675"/>
                  <a:pt x="352" y="675"/>
                </a:cubicBezTo>
                <a:cubicBezTo>
                  <a:pt x="352" y="676"/>
                  <a:pt x="353" y="677"/>
                  <a:pt x="353" y="678"/>
                </a:cubicBezTo>
                <a:cubicBezTo>
                  <a:pt x="352" y="690"/>
                  <a:pt x="352" y="690"/>
                  <a:pt x="352" y="690"/>
                </a:cubicBezTo>
                <a:cubicBezTo>
                  <a:pt x="352" y="692"/>
                  <a:pt x="351" y="692"/>
                  <a:pt x="350" y="693"/>
                </a:cubicBezTo>
                <a:cubicBezTo>
                  <a:pt x="350" y="694"/>
                  <a:pt x="349" y="694"/>
                  <a:pt x="348" y="694"/>
                </a:cubicBezTo>
                <a:cubicBezTo>
                  <a:pt x="343" y="694"/>
                  <a:pt x="339" y="694"/>
                  <a:pt x="335" y="693"/>
                </a:cubicBezTo>
                <a:cubicBezTo>
                  <a:pt x="325" y="691"/>
                  <a:pt x="315" y="698"/>
                  <a:pt x="313" y="708"/>
                </a:cubicBezTo>
                <a:cubicBezTo>
                  <a:pt x="310" y="722"/>
                  <a:pt x="310" y="722"/>
                  <a:pt x="310" y="722"/>
                </a:cubicBezTo>
                <a:cubicBezTo>
                  <a:pt x="308" y="732"/>
                  <a:pt x="317" y="742"/>
                  <a:pt x="329" y="744"/>
                </a:cubicBezTo>
                <a:cubicBezTo>
                  <a:pt x="348" y="746"/>
                  <a:pt x="368" y="748"/>
                  <a:pt x="387" y="746"/>
                </a:cubicBezTo>
                <a:cubicBezTo>
                  <a:pt x="400" y="746"/>
                  <a:pt x="409" y="737"/>
                  <a:pt x="408" y="726"/>
                </a:cubicBezTo>
                <a:lnTo>
                  <a:pt x="400" y="641"/>
                </a:lnTo>
                <a:close/>
                <a:moveTo>
                  <a:pt x="220" y="571"/>
                </a:moveTo>
                <a:cubicBezTo>
                  <a:pt x="186" y="546"/>
                  <a:pt x="161" y="511"/>
                  <a:pt x="144" y="473"/>
                </a:cubicBezTo>
                <a:cubicBezTo>
                  <a:pt x="140" y="466"/>
                  <a:pt x="131" y="462"/>
                  <a:pt x="121" y="466"/>
                </a:cubicBezTo>
                <a:cubicBezTo>
                  <a:pt x="40" y="495"/>
                  <a:pt x="40" y="495"/>
                  <a:pt x="40" y="495"/>
                </a:cubicBezTo>
                <a:cubicBezTo>
                  <a:pt x="31" y="498"/>
                  <a:pt x="26" y="511"/>
                  <a:pt x="31" y="522"/>
                </a:cubicBezTo>
                <a:cubicBezTo>
                  <a:pt x="39" y="540"/>
                  <a:pt x="48" y="557"/>
                  <a:pt x="58" y="574"/>
                </a:cubicBezTo>
                <a:cubicBezTo>
                  <a:pt x="65" y="585"/>
                  <a:pt x="78" y="587"/>
                  <a:pt x="86" y="581"/>
                </a:cubicBezTo>
                <a:cubicBezTo>
                  <a:pt x="98" y="573"/>
                  <a:pt x="98" y="573"/>
                  <a:pt x="98" y="573"/>
                </a:cubicBezTo>
                <a:cubicBezTo>
                  <a:pt x="106" y="567"/>
                  <a:pt x="107" y="555"/>
                  <a:pt x="102" y="546"/>
                </a:cubicBezTo>
                <a:cubicBezTo>
                  <a:pt x="95" y="535"/>
                  <a:pt x="95" y="535"/>
                  <a:pt x="95" y="535"/>
                </a:cubicBezTo>
                <a:cubicBezTo>
                  <a:pt x="95" y="534"/>
                  <a:pt x="95" y="533"/>
                  <a:pt x="95" y="532"/>
                </a:cubicBezTo>
                <a:cubicBezTo>
                  <a:pt x="95" y="531"/>
                  <a:pt x="96" y="530"/>
                  <a:pt x="97" y="530"/>
                </a:cubicBezTo>
                <a:cubicBezTo>
                  <a:pt x="107" y="524"/>
                  <a:pt x="107" y="524"/>
                  <a:pt x="107" y="524"/>
                </a:cubicBezTo>
                <a:cubicBezTo>
                  <a:pt x="108" y="523"/>
                  <a:pt x="109" y="523"/>
                  <a:pt x="110" y="523"/>
                </a:cubicBezTo>
                <a:cubicBezTo>
                  <a:pt x="111" y="524"/>
                  <a:pt x="112" y="524"/>
                  <a:pt x="113" y="525"/>
                </a:cubicBezTo>
                <a:cubicBezTo>
                  <a:pt x="117" y="532"/>
                  <a:pt x="120" y="539"/>
                  <a:pt x="125" y="545"/>
                </a:cubicBezTo>
                <a:cubicBezTo>
                  <a:pt x="128" y="548"/>
                  <a:pt x="132" y="549"/>
                  <a:pt x="136" y="547"/>
                </a:cubicBezTo>
                <a:cubicBezTo>
                  <a:pt x="139" y="544"/>
                  <a:pt x="140" y="540"/>
                  <a:pt x="137" y="537"/>
                </a:cubicBezTo>
                <a:cubicBezTo>
                  <a:pt x="133" y="531"/>
                  <a:pt x="129" y="524"/>
                  <a:pt x="125" y="518"/>
                </a:cubicBezTo>
                <a:cubicBezTo>
                  <a:pt x="120" y="510"/>
                  <a:pt x="110" y="506"/>
                  <a:pt x="100" y="511"/>
                </a:cubicBezTo>
                <a:cubicBezTo>
                  <a:pt x="89" y="516"/>
                  <a:pt x="89" y="516"/>
                  <a:pt x="89" y="516"/>
                </a:cubicBezTo>
                <a:cubicBezTo>
                  <a:pt x="80" y="521"/>
                  <a:pt x="76" y="533"/>
                  <a:pt x="82" y="543"/>
                </a:cubicBezTo>
                <a:cubicBezTo>
                  <a:pt x="89" y="554"/>
                  <a:pt x="89" y="554"/>
                  <a:pt x="89" y="554"/>
                </a:cubicBezTo>
                <a:cubicBezTo>
                  <a:pt x="90" y="555"/>
                  <a:pt x="90" y="556"/>
                  <a:pt x="90" y="557"/>
                </a:cubicBezTo>
                <a:cubicBezTo>
                  <a:pt x="90" y="558"/>
                  <a:pt x="89" y="559"/>
                  <a:pt x="88" y="560"/>
                </a:cubicBezTo>
                <a:cubicBezTo>
                  <a:pt x="77" y="567"/>
                  <a:pt x="77" y="567"/>
                  <a:pt x="77" y="567"/>
                </a:cubicBezTo>
                <a:cubicBezTo>
                  <a:pt x="76" y="568"/>
                  <a:pt x="75" y="568"/>
                  <a:pt x="74" y="568"/>
                </a:cubicBezTo>
                <a:cubicBezTo>
                  <a:pt x="73" y="567"/>
                  <a:pt x="72" y="567"/>
                  <a:pt x="71" y="566"/>
                </a:cubicBezTo>
                <a:cubicBezTo>
                  <a:pt x="61" y="550"/>
                  <a:pt x="52" y="533"/>
                  <a:pt x="45" y="516"/>
                </a:cubicBezTo>
                <a:cubicBezTo>
                  <a:pt x="44" y="515"/>
                  <a:pt x="44" y="514"/>
                  <a:pt x="44" y="513"/>
                </a:cubicBezTo>
                <a:cubicBezTo>
                  <a:pt x="45" y="512"/>
                  <a:pt x="45" y="511"/>
                  <a:pt x="46" y="511"/>
                </a:cubicBezTo>
                <a:cubicBezTo>
                  <a:pt x="125" y="478"/>
                  <a:pt x="125" y="478"/>
                  <a:pt x="125" y="478"/>
                </a:cubicBezTo>
                <a:cubicBezTo>
                  <a:pt x="126" y="477"/>
                  <a:pt x="127" y="477"/>
                  <a:pt x="128" y="477"/>
                </a:cubicBezTo>
                <a:cubicBezTo>
                  <a:pt x="129" y="478"/>
                  <a:pt x="130" y="478"/>
                  <a:pt x="130" y="479"/>
                </a:cubicBezTo>
                <a:cubicBezTo>
                  <a:pt x="148" y="519"/>
                  <a:pt x="175" y="556"/>
                  <a:pt x="211" y="583"/>
                </a:cubicBezTo>
                <a:cubicBezTo>
                  <a:pt x="211" y="583"/>
                  <a:pt x="212" y="584"/>
                  <a:pt x="212" y="585"/>
                </a:cubicBezTo>
                <a:cubicBezTo>
                  <a:pt x="212" y="586"/>
                  <a:pt x="212" y="587"/>
                  <a:pt x="211" y="588"/>
                </a:cubicBezTo>
                <a:cubicBezTo>
                  <a:pt x="159" y="656"/>
                  <a:pt x="159" y="656"/>
                  <a:pt x="159" y="656"/>
                </a:cubicBezTo>
                <a:cubicBezTo>
                  <a:pt x="159" y="657"/>
                  <a:pt x="158" y="657"/>
                  <a:pt x="157" y="657"/>
                </a:cubicBezTo>
                <a:cubicBezTo>
                  <a:pt x="156" y="657"/>
                  <a:pt x="154" y="657"/>
                  <a:pt x="154" y="656"/>
                </a:cubicBezTo>
                <a:cubicBezTo>
                  <a:pt x="139" y="645"/>
                  <a:pt x="125" y="632"/>
                  <a:pt x="112" y="619"/>
                </a:cubicBezTo>
                <a:cubicBezTo>
                  <a:pt x="111" y="618"/>
                  <a:pt x="111" y="617"/>
                  <a:pt x="111" y="615"/>
                </a:cubicBezTo>
                <a:cubicBezTo>
                  <a:pt x="111" y="614"/>
                  <a:pt x="111" y="613"/>
                  <a:pt x="112" y="613"/>
                </a:cubicBezTo>
                <a:cubicBezTo>
                  <a:pt x="122" y="603"/>
                  <a:pt x="122" y="603"/>
                  <a:pt x="122" y="603"/>
                </a:cubicBezTo>
                <a:cubicBezTo>
                  <a:pt x="123" y="603"/>
                  <a:pt x="124" y="602"/>
                  <a:pt x="125" y="602"/>
                </a:cubicBezTo>
                <a:cubicBezTo>
                  <a:pt x="126" y="602"/>
                  <a:pt x="127" y="603"/>
                  <a:pt x="128" y="604"/>
                </a:cubicBezTo>
                <a:cubicBezTo>
                  <a:pt x="131" y="607"/>
                  <a:pt x="134" y="610"/>
                  <a:pt x="137" y="613"/>
                </a:cubicBezTo>
                <a:cubicBezTo>
                  <a:pt x="145" y="621"/>
                  <a:pt x="158" y="621"/>
                  <a:pt x="164" y="613"/>
                </a:cubicBezTo>
                <a:cubicBezTo>
                  <a:pt x="172" y="604"/>
                  <a:pt x="172" y="604"/>
                  <a:pt x="172" y="604"/>
                </a:cubicBezTo>
                <a:cubicBezTo>
                  <a:pt x="179" y="596"/>
                  <a:pt x="179" y="584"/>
                  <a:pt x="172" y="578"/>
                </a:cubicBezTo>
                <a:cubicBezTo>
                  <a:pt x="167" y="573"/>
                  <a:pt x="162" y="567"/>
                  <a:pt x="157" y="562"/>
                </a:cubicBezTo>
                <a:cubicBezTo>
                  <a:pt x="155" y="559"/>
                  <a:pt x="150" y="559"/>
                  <a:pt x="147" y="562"/>
                </a:cubicBezTo>
                <a:cubicBezTo>
                  <a:pt x="144" y="564"/>
                  <a:pt x="143" y="569"/>
                  <a:pt x="146" y="572"/>
                </a:cubicBezTo>
                <a:cubicBezTo>
                  <a:pt x="151" y="577"/>
                  <a:pt x="156" y="583"/>
                  <a:pt x="162" y="589"/>
                </a:cubicBezTo>
                <a:cubicBezTo>
                  <a:pt x="162" y="589"/>
                  <a:pt x="163" y="590"/>
                  <a:pt x="163" y="591"/>
                </a:cubicBezTo>
                <a:cubicBezTo>
                  <a:pt x="163" y="592"/>
                  <a:pt x="162" y="593"/>
                  <a:pt x="162" y="594"/>
                </a:cubicBezTo>
                <a:cubicBezTo>
                  <a:pt x="153" y="603"/>
                  <a:pt x="153" y="603"/>
                  <a:pt x="153" y="603"/>
                </a:cubicBezTo>
                <a:cubicBezTo>
                  <a:pt x="152" y="603"/>
                  <a:pt x="151" y="604"/>
                  <a:pt x="150" y="604"/>
                </a:cubicBezTo>
                <a:cubicBezTo>
                  <a:pt x="149" y="604"/>
                  <a:pt x="148" y="603"/>
                  <a:pt x="148" y="603"/>
                </a:cubicBezTo>
                <a:cubicBezTo>
                  <a:pt x="144" y="600"/>
                  <a:pt x="142" y="597"/>
                  <a:pt x="139" y="594"/>
                </a:cubicBezTo>
                <a:cubicBezTo>
                  <a:pt x="132" y="586"/>
                  <a:pt x="119" y="585"/>
                  <a:pt x="111" y="591"/>
                </a:cubicBezTo>
                <a:cubicBezTo>
                  <a:pt x="101" y="600"/>
                  <a:pt x="101" y="600"/>
                  <a:pt x="101" y="600"/>
                </a:cubicBezTo>
                <a:cubicBezTo>
                  <a:pt x="93" y="607"/>
                  <a:pt x="93" y="619"/>
                  <a:pt x="101" y="629"/>
                </a:cubicBezTo>
                <a:cubicBezTo>
                  <a:pt x="114" y="643"/>
                  <a:pt x="129" y="656"/>
                  <a:pt x="144" y="668"/>
                </a:cubicBezTo>
                <a:cubicBezTo>
                  <a:pt x="154" y="676"/>
                  <a:pt x="167" y="675"/>
                  <a:pt x="173" y="666"/>
                </a:cubicBezTo>
                <a:cubicBezTo>
                  <a:pt x="221" y="596"/>
                  <a:pt x="221" y="596"/>
                  <a:pt x="221" y="596"/>
                </a:cubicBezTo>
                <a:cubicBezTo>
                  <a:pt x="227" y="587"/>
                  <a:pt x="226" y="576"/>
                  <a:pt x="220" y="571"/>
                </a:cubicBezTo>
                <a:close/>
                <a:moveTo>
                  <a:pt x="114" y="446"/>
                </a:moveTo>
                <a:cubicBezTo>
                  <a:pt x="124" y="443"/>
                  <a:pt x="131" y="434"/>
                  <a:pt x="129" y="426"/>
                </a:cubicBezTo>
                <a:cubicBezTo>
                  <a:pt x="120" y="386"/>
                  <a:pt x="122" y="342"/>
                  <a:pt x="133" y="302"/>
                </a:cubicBezTo>
                <a:cubicBezTo>
                  <a:pt x="136" y="294"/>
                  <a:pt x="131" y="285"/>
                  <a:pt x="121" y="282"/>
                </a:cubicBezTo>
                <a:cubicBezTo>
                  <a:pt x="40" y="252"/>
                  <a:pt x="40" y="252"/>
                  <a:pt x="40" y="252"/>
                </a:cubicBezTo>
                <a:cubicBezTo>
                  <a:pt x="31" y="249"/>
                  <a:pt x="19" y="255"/>
                  <a:pt x="16" y="267"/>
                </a:cubicBezTo>
                <a:cubicBezTo>
                  <a:pt x="10" y="286"/>
                  <a:pt x="6" y="305"/>
                  <a:pt x="4" y="325"/>
                </a:cubicBezTo>
                <a:cubicBezTo>
                  <a:pt x="1" y="337"/>
                  <a:pt x="10" y="348"/>
                  <a:pt x="20" y="348"/>
                </a:cubicBezTo>
                <a:cubicBezTo>
                  <a:pt x="34" y="349"/>
                  <a:pt x="34" y="349"/>
                  <a:pt x="34" y="349"/>
                </a:cubicBezTo>
                <a:cubicBezTo>
                  <a:pt x="44" y="350"/>
                  <a:pt x="53" y="342"/>
                  <a:pt x="55" y="331"/>
                </a:cubicBezTo>
                <a:cubicBezTo>
                  <a:pt x="57" y="319"/>
                  <a:pt x="57" y="319"/>
                  <a:pt x="57" y="319"/>
                </a:cubicBezTo>
                <a:cubicBezTo>
                  <a:pt x="57" y="318"/>
                  <a:pt x="57" y="317"/>
                  <a:pt x="58" y="316"/>
                </a:cubicBezTo>
                <a:cubicBezTo>
                  <a:pt x="59" y="316"/>
                  <a:pt x="60" y="315"/>
                  <a:pt x="61" y="315"/>
                </a:cubicBezTo>
                <a:cubicBezTo>
                  <a:pt x="73" y="318"/>
                  <a:pt x="73" y="318"/>
                  <a:pt x="73" y="318"/>
                </a:cubicBezTo>
                <a:cubicBezTo>
                  <a:pt x="74" y="318"/>
                  <a:pt x="75" y="318"/>
                  <a:pt x="75" y="319"/>
                </a:cubicBezTo>
                <a:cubicBezTo>
                  <a:pt x="76" y="320"/>
                  <a:pt x="76" y="321"/>
                  <a:pt x="76" y="322"/>
                </a:cubicBezTo>
                <a:cubicBezTo>
                  <a:pt x="75" y="330"/>
                  <a:pt x="73" y="338"/>
                  <a:pt x="73" y="346"/>
                </a:cubicBezTo>
                <a:cubicBezTo>
                  <a:pt x="73" y="350"/>
                  <a:pt x="76" y="353"/>
                  <a:pt x="80" y="353"/>
                </a:cubicBezTo>
                <a:cubicBezTo>
                  <a:pt x="84" y="354"/>
                  <a:pt x="88" y="351"/>
                  <a:pt x="88" y="347"/>
                </a:cubicBezTo>
                <a:cubicBezTo>
                  <a:pt x="88" y="339"/>
                  <a:pt x="90" y="332"/>
                  <a:pt x="91" y="325"/>
                </a:cubicBezTo>
                <a:cubicBezTo>
                  <a:pt x="92" y="315"/>
                  <a:pt x="86" y="306"/>
                  <a:pt x="76" y="303"/>
                </a:cubicBezTo>
                <a:cubicBezTo>
                  <a:pt x="64" y="301"/>
                  <a:pt x="64" y="301"/>
                  <a:pt x="64" y="301"/>
                </a:cubicBezTo>
                <a:cubicBezTo>
                  <a:pt x="54" y="298"/>
                  <a:pt x="43" y="305"/>
                  <a:pt x="42" y="316"/>
                </a:cubicBezTo>
                <a:cubicBezTo>
                  <a:pt x="40" y="329"/>
                  <a:pt x="40" y="329"/>
                  <a:pt x="40" y="329"/>
                </a:cubicBezTo>
                <a:cubicBezTo>
                  <a:pt x="40" y="330"/>
                  <a:pt x="39" y="331"/>
                  <a:pt x="38" y="332"/>
                </a:cubicBezTo>
                <a:cubicBezTo>
                  <a:pt x="37" y="333"/>
                  <a:pt x="36" y="333"/>
                  <a:pt x="35" y="333"/>
                </a:cubicBezTo>
                <a:cubicBezTo>
                  <a:pt x="21" y="331"/>
                  <a:pt x="21" y="331"/>
                  <a:pt x="21" y="331"/>
                </a:cubicBezTo>
                <a:cubicBezTo>
                  <a:pt x="20" y="331"/>
                  <a:pt x="20" y="331"/>
                  <a:pt x="19" y="330"/>
                </a:cubicBezTo>
                <a:cubicBezTo>
                  <a:pt x="18" y="329"/>
                  <a:pt x="18" y="328"/>
                  <a:pt x="18" y="327"/>
                </a:cubicBezTo>
                <a:cubicBezTo>
                  <a:pt x="21" y="308"/>
                  <a:pt x="25" y="290"/>
                  <a:pt x="30" y="272"/>
                </a:cubicBezTo>
                <a:cubicBezTo>
                  <a:pt x="30" y="270"/>
                  <a:pt x="31" y="269"/>
                  <a:pt x="32" y="269"/>
                </a:cubicBezTo>
                <a:cubicBezTo>
                  <a:pt x="33" y="268"/>
                  <a:pt x="34" y="268"/>
                  <a:pt x="35" y="268"/>
                </a:cubicBezTo>
                <a:cubicBezTo>
                  <a:pt x="116" y="294"/>
                  <a:pt x="116" y="294"/>
                  <a:pt x="116" y="294"/>
                </a:cubicBezTo>
                <a:cubicBezTo>
                  <a:pt x="117" y="294"/>
                  <a:pt x="118" y="295"/>
                  <a:pt x="119" y="295"/>
                </a:cubicBezTo>
                <a:cubicBezTo>
                  <a:pt x="119" y="296"/>
                  <a:pt x="119" y="297"/>
                  <a:pt x="119" y="298"/>
                </a:cubicBezTo>
                <a:cubicBezTo>
                  <a:pt x="107" y="340"/>
                  <a:pt x="105" y="386"/>
                  <a:pt x="114" y="429"/>
                </a:cubicBezTo>
                <a:cubicBezTo>
                  <a:pt x="114" y="430"/>
                  <a:pt x="114" y="431"/>
                  <a:pt x="114" y="432"/>
                </a:cubicBezTo>
                <a:cubicBezTo>
                  <a:pt x="113" y="433"/>
                  <a:pt x="112" y="433"/>
                  <a:pt x="111" y="433"/>
                </a:cubicBezTo>
                <a:cubicBezTo>
                  <a:pt x="28" y="452"/>
                  <a:pt x="28" y="452"/>
                  <a:pt x="28" y="452"/>
                </a:cubicBezTo>
                <a:cubicBezTo>
                  <a:pt x="27" y="453"/>
                  <a:pt x="26" y="452"/>
                  <a:pt x="25" y="452"/>
                </a:cubicBezTo>
                <a:cubicBezTo>
                  <a:pt x="24" y="451"/>
                  <a:pt x="23" y="450"/>
                  <a:pt x="23" y="449"/>
                </a:cubicBezTo>
                <a:cubicBezTo>
                  <a:pt x="20" y="431"/>
                  <a:pt x="16" y="412"/>
                  <a:pt x="16" y="393"/>
                </a:cubicBezTo>
                <a:cubicBezTo>
                  <a:pt x="16" y="392"/>
                  <a:pt x="16" y="391"/>
                  <a:pt x="17" y="390"/>
                </a:cubicBezTo>
                <a:cubicBezTo>
                  <a:pt x="18" y="389"/>
                  <a:pt x="18" y="389"/>
                  <a:pt x="19" y="389"/>
                </a:cubicBezTo>
                <a:cubicBezTo>
                  <a:pt x="33" y="388"/>
                  <a:pt x="33" y="388"/>
                  <a:pt x="33" y="388"/>
                </a:cubicBezTo>
                <a:cubicBezTo>
                  <a:pt x="34" y="388"/>
                  <a:pt x="35" y="389"/>
                  <a:pt x="36" y="389"/>
                </a:cubicBezTo>
                <a:cubicBezTo>
                  <a:pt x="37" y="390"/>
                  <a:pt x="37" y="391"/>
                  <a:pt x="37" y="392"/>
                </a:cubicBezTo>
                <a:cubicBezTo>
                  <a:pt x="38" y="405"/>
                  <a:pt x="38" y="405"/>
                  <a:pt x="38" y="405"/>
                </a:cubicBezTo>
                <a:cubicBezTo>
                  <a:pt x="39" y="417"/>
                  <a:pt x="49" y="424"/>
                  <a:pt x="59" y="423"/>
                </a:cubicBezTo>
                <a:cubicBezTo>
                  <a:pt x="72" y="421"/>
                  <a:pt x="72" y="421"/>
                  <a:pt x="72" y="421"/>
                </a:cubicBezTo>
                <a:cubicBezTo>
                  <a:pt x="82" y="419"/>
                  <a:pt x="89" y="410"/>
                  <a:pt x="88" y="401"/>
                </a:cubicBezTo>
                <a:cubicBezTo>
                  <a:pt x="87" y="379"/>
                  <a:pt x="87" y="379"/>
                  <a:pt x="87" y="379"/>
                </a:cubicBezTo>
                <a:cubicBezTo>
                  <a:pt x="86" y="375"/>
                  <a:pt x="83" y="372"/>
                  <a:pt x="79" y="372"/>
                </a:cubicBezTo>
                <a:cubicBezTo>
                  <a:pt x="75" y="372"/>
                  <a:pt x="71" y="375"/>
                  <a:pt x="72" y="379"/>
                </a:cubicBezTo>
                <a:cubicBezTo>
                  <a:pt x="73" y="402"/>
                  <a:pt x="73" y="402"/>
                  <a:pt x="73" y="402"/>
                </a:cubicBezTo>
                <a:cubicBezTo>
                  <a:pt x="73" y="403"/>
                  <a:pt x="73" y="404"/>
                  <a:pt x="72" y="405"/>
                </a:cubicBezTo>
                <a:cubicBezTo>
                  <a:pt x="71" y="406"/>
                  <a:pt x="70" y="406"/>
                  <a:pt x="69" y="406"/>
                </a:cubicBezTo>
                <a:cubicBezTo>
                  <a:pt x="57" y="408"/>
                  <a:pt x="57" y="408"/>
                  <a:pt x="57" y="408"/>
                </a:cubicBezTo>
                <a:cubicBezTo>
                  <a:pt x="56" y="408"/>
                  <a:pt x="55" y="407"/>
                  <a:pt x="54" y="407"/>
                </a:cubicBezTo>
                <a:cubicBezTo>
                  <a:pt x="53" y="406"/>
                  <a:pt x="53" y="405"/>
                  <a:pt x="53" y="404"/>
                </a:cubicBezTo>
                <a:cubicBezTo>
                  <a:pt x="52" y="391"/>
                  <a:pt x="52" y="391"/>
                  <a:pt x="52" y="391"/>
                </a:cubicBezTo>
                <a:cubicBezTo>
                  <a:pt x="52" y="381"/>
                  <a:pt x="43" y="372"/>
                  <a:pt x="33" y="372"/>
                </a:cubicBezTo>
                <a:cubicBezTo>
                  <a:pt x="19" y="372"/>
                  <a:pt x="19" y="372"/>
                  <a:pt x="19" y="372"/>
                </a:cubicBezTo>
                <a:cubicBezTo>
                  <a:pt x="8" y="372"/>
                  <a:pt x="0" y="382"/>
                  <a:pt x="1" y="394"/>
                </a:cubicBezTo>
                <a:cubicBezTo>
                  <a:pt x="1" y="414"/>
                  <a:pt x="5" y="433"/>
                  <a:pt x="8" y="452"/>
                </a:cubicBezTo>
                <a:cubicBezTo>
                  <a:pt x="11" y="464"/>
                  <a:pt x="22" y="472"/>
                  <a:pt x="32" y="469"/>
                </a:cubicBezTo>
                <a:lnTo>
                  <a:pt x="114" y="446"/>
                </a:lnTo>
                <a:close/>
                <a:moveTo>
                  <a:pt x="51" y="227"/>
                </a:moveTo>
                <a:cubicBezTo>
                  <a:pt x="128" y="263"/>
                  <a:pt x="128" y="263"/>
                  <a:pt x="128" y="263"/>
                </a:cubicBezTo>
                <a:cubicBezTo>
                  <a:pt x="138" y="267"/>
                  <a:pt x="148" y="264"/>
                  <a:pt x="152" y="257"/>
                </a:cubicBezTo>
                <a:cubicBezTo>
                  <a:pt x="172" y="220"/>
                  <a:pt x="201" y="188"/>
                  <a:pt x="235" y="165"/>
                </a:cubicBezTo>
                <a:cubicBezTo>
                  <a:pt x="242" y="161"/>
                  <a:pt x="244" y="150"/>
                  <a:pt x="239" y="141"/>
                </a:cubicBezTo>
                <a:cubicBezTo>
                  <a:pt x="196" y="67"/>
                  <a:pt x="196" y="67"/>
                  <a:pt x="196" y="67"/>
                </a:cubicBezTo>
                <a:cubicBezTo>
                  <a:pt x="191" y="58"/>
                  <a:pt x="178" y="56"/>
                  <a:pt x="168" y="62"/>
                </a:cubicBezTo>
                <a:cubicBezTo>
                  <a:pt x="152" y="73"/>
                  <a:pt x="136" y="85"/>
                  <a:pt x="122" y="98"/>
                </a:cubicBezTo>
                <a:cubicBezTo>
                  <a:pt x="112" y="107"/>
                  <a:pt x="111" y="120"/>
                  <a:pt x="119" y="127"/>
                </a:cubicBezTo>
                <a:cubicBezTo>
                  <a:pt x="129" y="137"/>
                  <a:pt x="129" y="137"/>
                  <a:pt x="129" y="137"/>
                </a:cubicBezTo>
                <a:cubicBezTo>
                  <a:pt x="136" y="144"/>
                  <a:pt x="148" y="143"/>
                  <a:pt x="156" y="136"/>
                </a:cubicBezTo>
                <a:cubicBezTo>
                  <a:pt x="166" y="128"/>
                  <a:pt x="166" y="128"/>
                  <a:pt x="166" y="128"/>
                </a:cubicBezTo>
                <a:cubicBezTo>
                  <a:pt x="167" y="127"/>
                  <a:pt x="168" y="127"/>
                  <a:pt x="169" y="127"/>
                </a:cubicBezTo>
                <a:cubicBezTo>
                  <a:pt x="170" y="127"/>
                  <a:pt x="171" y="127"/>
                  <a:pt x="171" y="128"/>
                </a:cubicBezTo>
                <a:cubicBezTo>
                  <a:pt x="179" y="138"/>
                  <a:pt x="179" y="138"/>
                  <a:pt x="179" y="138"/>
                </a:cubicBezTo>
                <a:cubicBezTo>
                  <a:pt x="180" y="138"/>
                  <a:pt x="180" y="139"/>
                  <a:pt x="180" y="140"/>
                </a:cubicBezTo>
                <a:cubicBezTo>
                  <a:pt x="180" y="141"/>
                  <a:pt x="179" y="142"/>
                  <a:pt x="179" y="143"/>
                </a:cubicBezTo>
                <a:cubicBezTo>
                  <a:pt x="161" y="159"/>
                  <a:pt x="161" y="159"/>
                  <a:pt x="161" y="159"/>
                </a:cubicBezTo>
                <a:cubicBezTo>
                  <a:pt x="158" y="162"/>
                  <a:pt x="159" y="167"/>
                  <a:pt x="162" y="169"/>
                </a:cubicBezTo>
                <a:cubicBezTo>
                  <a:pt x="165" y="172"/>
                  <a:pt x="169" y="172"/>
                  <a:pt x="172" y="170"/>
                </a:cubicBezTo>
                <a:cubicBezTo>
                  <a:pt x="188" y="154"/>
                  <a:pt x="188" y="154"/>
                  <a:pt x="188" y="154"/>
                </a:cubicBezTo>
                <a:cubicBezTo>
                  <a:pt x="195" y="148"/>
                  <a:pt x="197" y="137"/>
                  <a:pt x="191" y="129"/>
                </a:cubicBezTo>
                <a:cubicBezTo>
                  <a:pt x="183" y="119"/>
                  <a:pt x="183" y="119"/>
                  <a:pt x="183" y="119"/>
                </a:cubicBezTo>
                <a:cubicBezTo>
                  <a:pt x="177" y="111"/>
                  <a:pt x="165" y="109"/>
                  <a:pt x="156" y="116"/>
                </a:cubicBezTo>
                <a:cubicBezTo>
                  <a:pt x="146" y="125"/>
                  <a:pt x="146" y="125"/>
                  <a:pt x="146" y="125"/>
                </a:cubicBezTo>
                <a:cubicBezTo>
                  <a:pt x="145" y="126"/>
                  <a:pt x="144" y="126"/>
                  <a:pt x="143" y="127"/>
                </a:cubicBezTo>
                <a:cubicBezTo>
                  <a:pt x="142" y="126"/>
                  <a:pt x="141" y="126"/>
                  <a:pt x="141" y="125"/>
                </a:cubicBezTo>
                <a:cubicBezTo>
                  <a:pt x="131" y="115"/>
                  <a:pt x="131" y="115"/>
                  <a:pt x="131" y="115"/>
                </a:cubicBezTo>
                <a:cubicBezTo>
                  <a:pt x="130" y="114"/>
                  <a:pt x="130" y="113"/>
                  <a:pt x="130" y="112"/>
                </a:cubicBezTo>
                <a:cubicBezTo>
                  <a:pt x="130" y="111"/>
                  <a:pt x="131" y="110"/>
                  <a:pt x="132" y="109"/>
                </a:cubicBezTo>
                <a:cubicBezTo>
                  <a:pt x="145" y="96"/>
                  <a:pt x="161" y="85"/>
                  <a:pt x="176" y="75"/>
                </a:cubicBezTo>
                <a:cubicBezTo>
                  <a:pt x="177" y="74"/>
                  <a:pt x="178" y="74"/>
                  <a:pt x="179" y="74"/>
                </a:cubicBezTo>
                <a:cubicBezTo>
                  <a:pt x="180" y="74"/>
                  <a:pt x="181" y="75"/>
                  <a:pt x="182" y="76"/>
                </a:cubicBezTo>
                <a:cubicBezTo>
                  <a:pt x="228" y="147"/>
                  <a:pt x="228" y="147"/>
                  <a:pt x="228" y="147"/>
                </a:cubicBezTo>
                <a:cubicBezTo>
                  <a:pt x="228" y="148"/>
                  <a:pt x="229" y="149"/>
                  <a:pt x="229" y="150"/>
                </a:cubicBezTo>
                <a:cubicBezTo>
                  <a:pt x="228" y="151"/>
                  <a:pt x="228" y="152"/>
                  <a:pt x="227" y="152"/>
                </a:cubicBezTo>
                <a:cubicBezTo>
                  <a:pt x="190" y="177"/>
                  <a:pt x="160" y="211"/>
                  <a:pt x="139" y="250"/>
                </a:cubicBezTo>
                <a:cubicBezTo>
                  <a:pt x="138" y="251"/>
                  <a:pt x="138" y="251"/>
                  <a:pt x="137" y="251"/>
                </a:cubicBezTo>
                <a:cubicBezTo>
                  <a:pt x="136" y="252"/>
                  <a:pt x="135" y="251"/>
                  <a:pt x="134" y="251"/>
                </a:cubicBezTo>
                <a:cubicBezTo>
                  <a:pt x="58" y="212"/>
                  <a:pt x="58" y="212"/>
                  <a:pt x="58" y="212"/>
                </a:cubicBezTo>
                <a:cubicBezTo>
                  <a:pt x="57" y="211"/>
                  <a:pt x="56" y="211"/>
                  <a:pt x="56" y="210"/>
                </a:cubicBezTo>
                <a:cubicBezTo>
                  <a:pt x="56" y="208"/>
                  <a:pt x="56" y="207"/>
                  <a:pt x="57" y="206"/>
                </a:cubicBezTo>
                <a:cubicBezTo>
                  <a:pt x="66" y="190"/>
                  <a:pt x="75" y="174"/>
                  <a:pt x="87" y="159"/>
                </a:cubicBezTo>
                <a:cubicBezTo>
                  <a:pt x="87" y="158"/>
                  <a:pt x="88" y="157"/>
                  <a:pt x="90" y="157"/>
                </a:cubicBezTo>
                <a:cubicBezTo>
                  <a:pt x="91" y="157"/>
                  <a:pt x="92" y="157"/>
                  <a:pt x="92" y="158"/>
                </a:cubicBezTo>
                <a:cubicBezTo>
                  <a:pt x="104" y="166"/>
                  <a:pt x="104" y="166"/>
                  <a:pt x="104" y="166"/>
                </a:cubicBezTo>
                <a:cubicBezTo>
                  <a:pt x="104" y="167"/>
                  <a:pt x="105" y="168"/>
                  <a:pt x="105" y="169"/>
                </a:cubicBezTo>
                <a:cubicBezTo>
                  <a:pt x="105" y="170"/>
                  <a:pt x="105" y="171"/>
                  <a:pt x="104" y="172"/>
                </a:cubicBezTo>
                <a:cubicBezTo>
                  <a:pt x="96" y="183"/>
                  <a:pt x="96" y="183"/>
                  <a:pt x="96" y="183"/>
                </a:cubicBezTo>
                <a:cubicBezTo>
                  <a:pt x="90" y="192"/>
                  <a:pt x="93" y="204"/>
                  <a:pt x="101" y="209"/>
                </a:cubicBezTo>
                <a:cubicBezTo>
                  <a:pt x="112" y="216"/>
                  <a:pt x="112" y="216"/>
                  <a:pt x="112" y="216"/>
                </a:cubicBezTo>
                <a:cubicBezTo>
                  <a:pt x="121" y="221"/>
                  <a:pt x="132" y="219"/>
                  <a:pt x="137" y="211"/>
                </a:cubicBezTo>
                <a:cubicBezTo>
                  <a:pt x="150" y="194"/>
                  <a:pt x="150" y="194"/>
                  <a:pt x="150" y="194"/>
                </a:cubicBezTo>
                <a:cubicBezTo>
                  <a:pt x="152" y="190"/>
                  <a:pt x="152" y="186"/>
                  <a:pt x="149" y="183"/>
                </a:cubicBezTo>
                <a:cubicBezTo>
                  <a:pt x="146" y="181"/>
                  <a:pt x="141" y="181"/>
                  <a:pt x="139" y="184"/>
                </a:cubicBezTo>
                <a:cubicBezTo>
                  <a:pt x="125" y="202"/>
                  <a:pt x="125" y="202"/>
                  <a:pt x="125" y="202"/>
                </a:cubicBezTo>
                <a:cubicBezTo>
                  <a:pt x="124" y="203"/>
                  <a:pt x="123" y="204"/>
                  <a:pt x="122" y="204"/>
                </a:cubicBezTo>
                <a:cubicBezTo>
                  <a:pt x="121" y="204"/>
                  <a:pt x="120" y="204"/>
                  <a:pt x="119" y="203"/>
                </a:cubicBezTo>
                <a:cubicBezTo>
                  <a:pt x="109" y="196"/>
                  <a:pt x="109" y="196"/>
                  <a:pt x="109" y="196"/>
                </a:cubicBezTo>
                <a:cubicBezTo>
                  <a:pt x="108" y="196"/>
                  <a:pt x="108" y="195"/>
                  <a:pt x="108" y="194"/>
                </a:cubicBezTo>
                <a:cubicBezTo>
                  <a:pt x="108" y="193"/>
                  <a:pt x="108" y="192"/>
                  <a:pt x="108" y="191"/>
                </a:cubicBezTo>
                <a:cubicBezTo>
                  <a:pt x="116" y="181"/>
                  <a:pt x="116" y="181"/>
                  <a:pt x="116" y="181"/>
                </a:cubicBezTo>
                <a:cubicBezTo>
                  <a:pt x="122" y="172"/>
                  <a:pt x="121" y="160"/>
                  <a:pt x="114" y="154"/>
                </a:cubicBezTo>
                <a:cubicBezTo>
                  <a:pt x="103" y="145"/>
                  <a:pt x="103" y="145"/>
                  <a:pt x="103" y="145"/>
                </a:cubicBezTo>
                <a:cubicBezTo>
                  <a:pt x="95" y="138"/>
                  <a:pt x="82" y="140"/>
                  <a:pt x="75" y="150"/>
                </a:cubicBezTo>
                <a:cubicBezTo>
                  <a:pt x="63" y="165"/>
                  <a:pt x="53" y="182"/>
                  <a:pt x="43" y="199"/>
                </a:cubicBezTo>
                <a:cubicBezTo>
                  <a:pt x="38" y="210"/>
                  <a:pt x="41" y="223"/>
                  <a:pt x="51" y="227"/>
                </a:cubicBezTo>
                <a:close/>
                <a:moveTo>
                  <a:pt x="257" y="131"/>
                </a:moveTo>
                <a:cubicBezTo>
                  <a:pt x="262" y="141"/>
                  <a:pt x="271" y="145"/>
                  <a:pt x="279" y="142"/>
                </a:cubicBezTo>
                <a:cubicBezTo>
                  <a:pt x="318" y="127"/>
                  <a:pt x="360" y="120"/>
                  <a:pt x="402" y="125"/>
                </a:cubicBezTo>
                <a:cubicBezTo>
                  <a:pt x="410" y="126"/>
                  <a:pt x="418" y="119"/>
                  <a:pt x="420" y="109"/>
                </a:cubicBezTo>
                <a:cubicBezTo>
                  <a:pt x="435" y="25"/>
                  <a:pt x="435" y="25"/>
                  <a:pt x="435" y="25"/>
                </a:cubicBezTo>
                <a:cubicBezTo>
                  <a:pt x="437" y="15"/>
                  <a:pt x="428" y="5"/>
                  <a:pt x="416" y="3"/>
                </a:cubicBezTo>
                <a:cubicBezTo>
                  <a:pt x="396" y="1"/>
                  <a:pt x="377" y="0"/>
                  <a:pt x="357" y="1"/>
                </a:cubicBezTo>
                <a:cubicBezTo>
                  <a:pt x="345" y="2"/>
                  <a:pt x="336" y="11"/>
                  <a:pt x="337" y="21"/>
                </a:cubicBezTo>
                <a:cubicBezTo>
                  <a:pt x="338" y="35"/>
                  <a:pt x="338" y="35"/>
                  <a:pt x="338" y="35"/>
                </a:cubicBezTo>
                <a:cubicBezTo>
                  <a:pt x="340" y="45"/>
                  <a:pt x="349" y="53"/>
                  <a:pt x="360" y="53"/>
                </a:cubicBezTo>
                <a:cubicBezTo>
                  <a:pt x="372" y="52"/>
                  <a:pt x="372" y="52"/>
                  <a:pt x="372" y="52"/>
                </a:cubicBezTo>
                <a:cubicBezTo>
                  <a:pt x="373" y="52"/>
                  <a:pt x="374" y="52"/>
                  <a:pt x="375" y="53"/>
                </a:cubicBezTo>
                <a:cubicBezTo>
                  <a:pt x="376" y="54"/>
                  <a:pt x="376" y="55"/>
                  <a:pt x="376" y="56"/>
                </a:cubicBezTo>
                <a:cubicBezTo>
                  <a:pt x="376" y="68"/>
                  <a:pt x="376" y="68"/>
                  <a:pt x="376" y="68"/>
                </a:cubicBezTo>
                <a:cubicBezTo>
                  <a:pt x="376" y="69"/>
                  <a:pt x="376" y="70"/>
                  <a:pt x="375" y="71"/>
                </a:cubicBezTo>
                <a:cubicBezTo>
                  <a:pt x="374" y="71"/>
                  <a:pt x="373" y="72"/>
                  <a:pt x="372" y="72"/>
                </a:cubicBezTo>
                <a:cubicBezTo>
                  <a:pt x="349" y="73"/>
                  <a:pt x="349" y="73"/>
                  <a:pt x="349" y="73"/>
                </a:cubicBezTo>
                <a:cubicBezTo>
                  <a:pt x="345" y="73"/>
                  <a:pt x="342" y="77"/>
                  <a:pt x="342" y="81"/>
                </a:cubicBezTo>
                <a:cubicBezTo>
                  <a:pt x="343" y="85"/>
                  <a:pt x="346" y="88"/>
                  <a:pt x="350" y="88"/>
                </a:cubicBezTo>
                <a:cubicBezTo>
                  <a:pt x="372" y="87"/>
                  <a:pt x="372" y="87"/>
                  <a:pt x="372" y="87"/>
                </a:cubicBezTo>
                <a:cubicBezTo>
                  <a:pt x="382" y="87"/>
                  <a:pt x="390" y="79"/>
                  <a:pt x="391" y="69"/>
                </a:cubicBezTo>
                <a:cubicBezTo>
                  <a:pt x="391" y="57"/>
                  <a:pt x="391" y="57"/>
                  <a:pt x="391" y="57"/>
                </a:cubicBezTo>
                <a:cubicBezTo>
                  <a:pt x="392" y="46"/>
                  <a:pt x="384" y="37"/>
                  <a:pt x="372" y="37"/>
                </a:cubicBezTo>
                <a:cubicBezTo>
                  <a:pt x="359" y="38"/>
                  <a:pt x="359" y="38"/>
                  <a:pt x="359" y="38"/>
                </a:cubicBezTo>
                <a:cubicBezTo>
                  <a:pt x="358" y="38"/>
                  <a:pt x="357" y="37"/>
                  <a:pt x="356" y="37"/>
                </a:cubicBezTo>
                <a:cubicBezTo>
                  <a:pt x="355" y="36"/>
                  <a:pt x="355" y="35"/>
                  <a:pt x="355" y="34"/>
                </a:cubicBezTo>
                <a:cubicBezTo>
                  <a:pt x="354" y="20"/>
                  <a:pt x="354" y="20"/>
                  <a:pt x="354" y="20"/>
                </a:cubicBezTo>
                <a:cubicBezTo>
                  <a:pt x="354" y="19"/>
                  <a:pt x="354" y="18"/>
                  <a:pt x="355" y="17"/>
                </a:cubicBezTo>
                <a:cubicBezTo>
                  <a:pt x="356" y="17"/>
                  <a:pt x="357" y="16"/>
                  <a:pt x="358" y="16"/>
                </a:cubicBezTo>
                <a:cubicBezTo>
                  <a:pt x="377" y="14"/>
                  <a:pt x="395" y="16"/>
                  <a:pt x="414" y="18"/>
                </a:cubicBezTo>
                <a:cubicBezTo>
                  <a:pt x="415" y="18"/>
                  <a:pt x="416" y="19"/>
                  <a:pt x="417" y="19"/>
                </a:cubicBezTo>
                <a:cubicBezTo>
                  <a:pt x="418" y="20"/>
                  <a:pt x="418" y="21"/>
                  <a:pt x="418" y="22"/>
                </a:cubicBezTo>
                <a:cubicBezTo>
                  <a:pt x="407" y="107"/>
                  <a:pt x="407" y="107"/>
                  <a:pt x="407" y="107"/>
                </a:cubicBezTo>
                <a:cubicBezTo>
                  <a:pt x="407" y="108"/>
                  <a:pt x="407" y="109"/>
                  <a:pt x="406" y="109"/>
                </a:cubicBezTo>
                <a:cubicBezTo>
                  <a:pt x="405" y="110"/>
                  <a:pt x="404" y="110"/>
                  <a:pt x="404" y="110"/>
                </a:cubicBezTo>
                <a:cubicBezTo>
                  <a:pt x="359" y="105"/>
                  <a:pt x="314" y="112"/>
                  <a:pt x="273" y="128"/>
                </a:cubicBezTo>
                <a:cubicBezTo>
                  <a:pt x="272" y="128"/>
                  <a:pt x="272" y="128"/>
                  <a:pt x="271" y="128"/>
                </a:cubicBezTo>
                <a:cubicBezTo>
                  <a:pt x="270" y="127"/>
                  <a:pt x="269" y="127"/>
                  <a:pt x="269" y="126"/>
                </a:cubicBezTo>
                <a:cubicBezTo>
                  <a:pt x="236" y="47"/>
                  <a:pt x="236" y="47"/>
                  <a:pt x="236" y="47"/>
                </a:cubicBezTo>
                <a:cubicBezTo>
                  <a:pt x="235" y="46"/>
                  <a:pt x="235" y="45"/>
                  <a:pt x="236" y="44"/>
                </a:cubicBezTo>
                <a:cubicBezTo>
                  <a:pt x="236" y="43"/>
                  <a:pt x="237" y="42"/>
                  <a:pt x="238" y="42"/>
                </a:cubicBezTo>
                <a:cubicBezTo>
                  <a:pt x="256" y="35"/>
                  <a:pt x="273" y="29"/>
                  <a:pt x="292" y="25"/>
                </a:cubicBezTo>
                <a:cubicBezTo>
                  <a:pt x="293" y="25"/>
                  <a:pt x="294" y="25"/>
                  <a:pt x="295" y="25"/>
                </a:cubicBezTo>
                <a:cubicBezTo>
                  <a:pt x="296" y="26"/>
                  <a:pt x="297" y="27"/>
                  <a:pt x="297" y="28"/>
                </a:cubicBezTo>
                <a:cubicBezTo>
                  <a:pt x="300" y="41"/>
                  <a:pt x="300" y="41"/>
                  <a:pt x="300" y="41"/>
                </a:cubicBezTo>
                <a:cubicBezTo>
                  <a:pt x="300" y="42"/>
                  <a:pt x="300" y="43"/>
                  <a:pt x="299" y="44"/>
                </a:cubicBezTo>
                <a:cubicBezTo>
                  <a:pt x="299" y="45"/>
                  <a:pt x="298" y="46"/>
                  <a:pt x="297" y="46"/>
                </a:cubicBezTo>
                <a:cubicBezTo>
                  <a:pt x="284" y="49"/>
                  <a:pt x="284" y="49"/>
                  <a:pt x="284" y="49"/>
                </a:cubicBezTo>
                <a:cubicBezTo>
                  <a:pt x="273" y="52"/>
                  <a:pt x="267" y="63"/>
                  <a:pt x="270" y="73"/>
                </a:cubicBezTo>
                <a:cubicBezTo>
                  <a:pt x="274" y="85"/>
                  <a:pt x="274" y="85"/>
                  <a:pt x="274" y="85"/>
                </a:cubicBezTo>
                <a:cubicBezTo>
                  <a:pt x="278" y="94"/>
                  <a:pt x="288" y="99"/>
                  <a:pt x="297" y="97"/>
                </a:cubicBezTo>
                <a:cubicBezTo>
                  <a:pt x="304" y="96"/>
                  <a:pt x="311" y="93"/>
                  <a:pt x="318" y="92"/>
                </a:cubicBezTo>
                <a:cubicBezTo>
                  <a:pt x="322" y="92"/>
                  <a:pt x="324" y="88"/>
                  <a:pt x="324" y="84"/>
                </a:cubicBezTo>
                <a:cubicBezTo>
                  <a:pt x="323" y="80"/>
                  <a:pt x="319" y="77"/>
                  <a:pt x="315" y="78"/>
                </a:cubicBezTo>
                <a:cubicBezTo>
                  <a:pt x="308" y="79"/>
                  <a:pt x="300" y="81"/>
                  <a:pt x="293" y="83"/>
                </a:cubicBezTo>
                <a:cubicBezTo>
                  <a:pt x="292" y="83"/>
                  <a:pt x="291" y="83"/>
                  <a:pt x="290" y="83"/>
                </a:cubicBezTo>
                <a:cubicBezTo>
                  <a:pt x="289" y="82"/>
                  <a:pt x="289" y="81"/>
                  <a:pt x="288" y="80"/>
                </a:cubicBezTo>
                <a:cubicBezTo>
                  <a:pt x="285" y="68"/>
                  <a:pt x="285" y="68"/>
                  <a:pt x="285" y="68"/>
                </a:cubicBezTo>
                <a:cubicBezTo>
                  <a:pt x="285" y="67"/>
                  <a:pt x="285" y="66"/>
                  <a:pt x="285" y="65"/>
                </a:cubicBezTo>
                <a:cubicBezTo>
                  <a:pt x="286" y="65"/>
                  <a:pt x="287" y="64"/>
                  <a:pt x="288" y="64"/>
                </a:cubicBezTo>
                <a:cubicBezTo>
                  <a:pt x="300" y="61"/>
                  <a:pt x="300" y="61"/>
                  <a:pt x="300" y="61"/>
                </a:cubicBezTo>
                <a:cubicBezTo>
                  <a:pt x="310" y="57"/>
                  <a:pt x="318" y="49"/>
                  <a:pt x="316" y="38"/>
                </a:cubicBezTo>
                <a:cubicBezTo>
                  <a:pt x="314" y="24"/>
                  <a:pt x="314" y="24"/>
                  <a:pt x="314" y="24"/>
                </a:cubicBezTo>
                <a:cubicBezTo>
                  <a:pt x="312" y="14"/>
                  <a:pt x="300" y="7"/>
                  <a:pt x="288" y="10"/>
                </a:cubicBezTo>
                <a:cubicBezTo>
                  <a:pt x="269" y="15"/>
                  <a:pt x="251" y="21"/>
                  <a:pt x="233" y="28"/>
                </a:cubicBezTo>
                <a:cubicBezTo>
                  <a:pt x="221" y="33"/>
                  <a:pt x="216" y="45"/>
                  <a:pt x="220" y="54"/>
                </a:cubicBezTo>
                <a:lnTo>
                  <a:pt x="257" y="131"/>
                </a:lnTo>
                <a:close/>
                <a:moveTo>
                  <a:pt x="450" y="135"/>
                </a:moveTo>
                <a:cubicBezTo>
                  <a:pt x="489" y="149"/>
                  <a:pt x="526" y="171"/>
                  <a:pt x="555" y="202"/>
                </a:cubicBezTo>
                <a:cubicBezTo>
                  <a:pt x="560" y="208"/>
                  <a:pt x="571" y="207"/>
                  <a:pt x="579" y="201"/>
                </a:cubicBezTo>
                <a:cubicBezTo>
                  <a:pt x="645" y="146"/>
                  <a:pt x="645" y="146"/>
                  <a:pt x="645" y="146"/>
                </a:cubicBezTo>
                <a:cubicBezTo>
                  <a:pt x="653" y="139"/>
                  <a:pt x="652" y="126"/>
                  <a:pt x="644" y="117"/>
                </a:cubicBezTo>
                <a:cubicBezTo>
                  <a:pt x="631" y="103"/>
                  <a:pt x="616" y="90"/>
                  <a:pt x="601" y="78"/>
                </a:cubicBezTo>
                <a:cubicBezTo>
                  <a:pt x="591" y="71"/>
                  <a:pt x="578" y="72"/>
                  <a:pt x="572" y="80"/>
                </a:cubicBezTo>
                <a:cubicBezTo>
                  <a:pt x="564" y="92"/>
                  <a:pt x="564" y="92"/>
                  <a:pt x="564" y="92"/>
                </a:cubicBezTo>
                <a:cubicBezTo>
                  <a:pt x="559" y="100"/>
                  <a:pt x="561" y="112"/>
                  <a:pt x="569" y="119"/>
                </a:cubicBezTo>
                <a:cubicBezTo>
                  <a:pt x="573" y="121"/>
                  <a:pt x="576" y="124"/>
                  <a:pt x="579" y="127"/>
                </a:cubicBezTo>
                <a:cubicBezTo>
                  <a:pt x="580" y="127"/>
                  <a:pt x="581" y="128"/>
                  <a:pt x="581" y="129"/>
                </a:cubicBezTo>
                <a:cubicBezTo>
                  <a:pt x="581" y="130"/>
                  <a:pt x="580" y="131"/>
                  <a:pt x="580" y="132"/>
                </a:cubicBezTo>
                <a:cubicBezTo>
                  <a:pt x="572" y="142"/>
                  <a:pt x="572" y="142"/>
                  <a:pt x="572" y="142"/>
                </a:cubicBezTo>
                <a:cubicBezTo>
                  <a:pt x="571" y="142"/>
                  <a:pt x="570" y="143"/>
                  <a:pt x="569" y="143"/>
                </a:cubicBezTo>
                <a:cubicBezTo>
                  <a:pt x="568" y="143"/>
                  <a:pt x="567" y="143"/>
                  <a:pt x="567" y="142"/>
                </a:cubicBezTo>
                <a:cubicBezTo>
                  <a:pt x="560" y="137"/>
                  <a:pt x="554" y="132"/>
                  <a:pt x="548" y="128"/>
                </a:cubicBezTo>
                <a:cubicBezTo>
                  <a:pt x="544" y="125"/>
                  <a:pt x="540" y="126"/>
                  <a:pt x="538" y="129"/>
                </a:cubicBezTo>
                <a:cubicBezTo>
                  <a:pt x="535" y="133"/>
                  <a:pt x="536" y="137"/>
                  <a:pt x="539" y="140"/>
                </a:cubicBezTo>
                <a:cubicBezTo>
                  <a:pt x="545" y="144"/>
                  <a:pt x="551" y="149"/>
                  <a:pt x="557" y="153"/>
                </a:cubicBezTo>
                <a:cubicBezTo>
                  <a:pt x="564" y="160"/>
                  <a:pt x="575" y="159"/>
                  <a:pt x="583" y="151"/>
                </a:cubicBezTo>
                <a:cubicBezTo>
                  <a:pt x="591" y="142"/>
                  <a:pt x="591" y="142"/>
                  <a:pt x="591" y="142"/>
                </a:cubicBezTo>
                <a:cubicBezTo>
                  <a:pt x="598" y="135"/>
                  <a:pt x="597" y="123"/>
                  <a:pt x="589" y="115"/>
                </a:cubicBezTo>
                <a:cubicBezTo>
                  <a:pt x="586" y="112"/>
                  <a:pt x="582" y="110"/>
                  <a:pt x="578" y="107"/>
                </a:cubicBezTo>
                <a:cubicBezTo>
                  <a:pt x="577" y="106"/>
                  <a:pt x="577" y="105"/>
                  <a:pt x="577" y="104"/>
                </a:cubicBezTo>
                <a:cubicBezTo>
                  <a:pt x="577" y="103"/>
                  <a:pt x="577" y="102"/>
                  <a:pt x="577" y="101"/>
                </a:cubicBezTo>
                <a:cubicBezTo>
                  <a:pt x="586" y="90"/>
                  <a:pt x="586" y="90"/>
                  <a:pt x="586" y="90"/>
                </a:cubicBezTo>
                <a:cubicBezTo>
                  <a:pt x="586" y="89"/>
                  <a:pt x="587" y="89"/>
                  <a:pt x="588" y="89"/>
                </a:cubicBezTo>
                <a:cubicBezTo>
                  <a:pt x="590" y="89"/>
                  <a:pt x="591" y="89"/>
                  <a:pt x="592" y="90"/>
                </a:cubicBezTo>
                <a:cubicBezTo>
                  <a:pt x="607" y="101"/>
                  <a:pt x="620" y="114"/>
                  <a:pt x="633" y="127"/>
                </a:cubicBezTo>
                <a:cubicBezTo>
                  <a:pt x="634" y="128"/>
                  <a:pt x="634" y="129"/>
                  <a:pt x="634" y="130"/>
                </a:cubicBezTo>
                <a:cubicBezTo>
                  <a:pt x="634" y="132"/>
                  <a:pt x="634" y="133"/>
                  <a:pt x="633" y="133"/>
                </a:cubicBezTo>
                <a:cubicBezTo>
                  <a:pt x="571" y="191"/>
                  <a:pt x="571" y="191"/>
                  <a:pt x="571" y="191"/>
                </a:cubicBezTo>
                <a:cubicBezTo>
                  <a:pt x="570" y="192"/>
                  <a:pt x="569" y="192"/>
                  <a:pt x="568" y="192"/>
                </a:cubicBezTo>
                <a:cubicBezTo>
                  <a:pt x="567" y="192"/>
                  <a:pt x="566" y="192"/>
                  <a:pt x="566" y="191"/>
                </a:cubicBezTo>
                <a:cubicBezTo>
                  <a:pt x="536" y="159"/>
                  <a:pt x="496" y="135"/>
                  <a:pt x="455" y="121"/>
                </a:cubicBezTo>
                <a:cubicBezTo>
                  <a:pt x="454" y="121"/>
                  <a:pt x="453" y="120"/>
                  <a:pt x="453" y="119"/>
                </a:cubicBezTo>
                <a:cubicBezTo>
                  <a:pt x="452" y="118"/>
                  <a:pt x="452" y="117"/>
                  <a:pt x="453" y="116"/>
                </a:cubicBezTo>
                <a:cubicBezTo>
                  <a:pt x="478" y="35"/>
                  <a:pt x="478" y="35"/>
                  <a:pt x="478" y="35"/>
                </a:cubicBezTo>
                <a:cubicBezTo>
                  <a:pt x="478" y="34"/>
                  <a:pt x="479" y="33"/>
                  <a:pt x="480" y="33"/>
                </a:cubicBezTo>
                <a:cubicBezTo>
                  <a:pt x="481" y="32"/>
                  <a:pt x="482" y="32"/>
                  <a:pt x="483" y="33"/>
                </a:cubicBezTo>
                <a:cubicBezTo>
                  <a:pt x="501" y="39"/>
                  <a:pt x="518" y="45"/>
                  <a:pt x="535" y="54"/>
                </a:cubicBezTo>
                <a:cubicBezTo>
                  <a:pt x="536" y="55"/>
                  <a:pt x="537" y="55"/>
                  <a:pt x="537" y="56"/>
                </a:cubicBezTo>
                <a:cubicBezTo>
                  <a:pt x="538" y="57"/>
                  <a:pt x="538" y="58"/>
                  <a:pt x="537" y="59"/>
                </a:cubicBezTo>
                <a:cubicBezTo>
                  <a:pt x="531" y="72"/>
                  <a:pt x="531" y="72"/>
                  <a:pt x="531" y="72"/>
                </a:cubicBezTo>
                <a:cubicBezTo>
                  <a:pt x="530" y="73"/>
                  <a:pt x="529" y="73"/>
                  <a:pt x="528" y="74"/>
                </a:cubicBezTo>
                <a:cubicBezTo>
                  <a:pt x="527" y="74"/>
                  <a:pt x="526" y="74"/>
                  <a:pt x="525" y="73"/>
                </a:cubicBezTo>
                <a:cubicBezTo>
                  <a:pt x="513" y="68"/>
                  <a:pt x="513" y="68"/>
                  <a:pt x="513" y="68"/>
                </a:cubicBezTo>
                <a:cubicBezTo>
                  <a:pt x="503" y="62"/>
                  <a:pt x="491" y="68"/>
                  <a:pt x="488" y="77"/>
                </a:cubicBezTo>
                <a:cubicBezTo>
                  <a:pt x="483" y="89"/>
                  <a:pt x="483" y="89"/>
                  <a:pt x="483" y="89"/>
                </a:cubicBezTo>
                <a:cubicBezTo>
                  <a:pt x="480" y="99"/>
                  <a:pt x="484" y="108"/>
                  <a:pt x="492" y="113"/>
                </a:cubicBezTo>
                <a:cubicBezTo>
                  <a:pt x="499" y="116"/>
                  <a:pt x="506" y="119"/>
                  <a:pt x="512" y="123"/>
                </a:cubicBezTo>
                <a:cubicBezTo>
                  <a:pt x="515" y="124"/>
                  <a:pt x="519" y="123"/>
                  <a:pt x="522" y="120"/>
                </a:cubicBezTo>
                <a:cubicBezTo>
                  <a:pt x="524" y="116"/>
                  <a:pt x="523" y="112"/>
                  <a:pt x="519" y="109"/>
                </a:cubicBezTo>
                <a:cubicBezTo>
                  <a:pt x="512" y="106"/>
                  <a:pt x="505" y="103"/>
                  <a:pt x="499" y="99"/>
                </a:cubicBezTo>
                <a:cubicBezTo>
                  <a:pt x="498" y="99"/>
                  <a:pt x="497" y="98"/>
                  <a:pt x="497" y="97"/>
                </a:cubicBezTo>
                <a:cubicBezTo>
                  <a:pt x="496" y="96"/>
                  <a:pt x="496" y="95"/>
                  <a:pt x="497" y="94"/>
                </a:cubicBezTo>
                <a:cubicBezTo>
                  <a:pt x="502" y="83"/>
                  <a:pt x="502" y="83"/>
                  <a:pt x="502" y="83"/>
                </a:cubicBezTo>
                <a:cubicBezTo>
                  <a:pt x="502" y="82"/>
                  <a:pt x="503" y="81"/>
                  <a:pt x="504" y="81"/>
                </a:cubicBezTo>
                <a:cubicBezTo>
                  <a:pt x="505" y="81"/>
                  <a:pt x="506" y="81"/>
                  <a:pt x="507" y="81"/>
                </a:cubicBezTo>
                <a:cubicBezTo>
                  <a:pt x="518" y="87"/>
                  <a:pt x="518" y="87"/>
                  <a:pt x="518" y="87"/>
                </a:cubicBezTo>
                <a:cubicBezTo>
                  <a:pt x="528" y="91"/>
                  <a:pt x="539" y="89"/>
                  <a:pt x="545" y="80"/>
                </a:cubicBezTo>
                <a:cubicBezTo>
                  <a:pt x="552" y="68"/>
                  <a:pt x="552" y="68"/>
                  <a:pt x="552" y="68"/>
                </a:cubicBezTo>
                <a:cubicBezTo>
                  <a:pt x="557" y="59"/>
                  <a:pt x="553" y="46"/>
                  <a:pt x="542" y="41"/>
                </a:cubicBezTo>
                <a:cubicBezTo>
                  <a:pt x="524" y="32"/>
                  <a:pt x="506" y="25"/>
                  <a:pt x="488" y="18"/>
                </a:cubicBezTo>
                <a:cubicBezTo>
                  <a:pt x="476" y="15"/>
                  <a:pt x="464" y="21"/>
                  <a:pt x="461" y="31"/>
                </a:cubicBezTo>
                <a:cubicBezTo>
                  <a:pt x="440" y="113"/>
                  <a:pt x="440" y="113"/>
                  <a:pt x="440" y="113"/>
                </a:cubicBezTo>
                <a:cubicBezTo>
                  <a:pt x="438" y="124"/>
                  <a:pt x="442" y="133"/>
                  <a:pt x="450" y="135"/>
                </a:cubicBezTo>
                <a:close/>
                <a:moveTo>
                  <a:pt x="585" y="241"/>
                </a:moveTo>
                <a:cubicBezTo>
                  <a:pt x="607" y="276"/>
                  <a:pt x="621" y="317"/>
                  <a:pt x="623" y="359"/>
                </a:cubicBezTo>
                <a:cubicBezTo>
                  <a:pt x="623" y="367"/>
                  <a:pt x="632" y="373"/>
                  <a:pt x="642" y="374"/>
                </a:cubicBezTo>
                <a:cubicBezTo>
                  <a:pt x="728" y="374"/>
                  <a:pt x="728" y="374"/>
                  <a:pt x="728" y="374"/>
                </a:cubicBezTo>
                <a:cubicBezTo>
                  <a:pt x="738" y="374"/>
                  <a:pt x="746" y="364"/>
                  <a:pt x="745" y="351"/>
                </a:cubicBezTo>
                <a:cubicBezTo>
                  <a:pt x="745" y="332"/>
                  <a:pt x="741" y="312"/>
                  <a:pt x="738" y="293"/>
                </a:cubicBezTo>
                <a:cubicBezTo>
                  <a:pt x="735" y="281"/>
                  <a:pt x="724" y="274"/>
                  <a:pt x="714" y="277"/>
                </a:cubicBezTo>
                <a:cubicBezTo>
                  <a:pt x="701" y="281"/>
                  <a:pt x="701" y="281"/>
                  <a:pt x="701" y="281"/>
                </a:cubicBezTo>
                <a:cubicBezTo>
                  <a:pt x="691" y="283"/>
                  <a:pt x="685" y="294"/>
                  <a:pt x="687" y="304"/>
                </a:cubicBezTo>
                <a:cubicBezTo>
                  <a:pt x="689" y="308"/>
                  <a:pt x="689" y="313"/>
                  <a:pt x="690" y="317"/>
                </a:cubicBezTo>
                <a:cubicBezTo>
                  <a:pt x="690" y="318"/>
                  <a:pt x="690" y="319"/>
                  <a:pt x="689" y="320"/>
                </a:cubicBezTo>
                <a:cubicBezTo>
                  <a:pt x="688" y="321"/>
                  <a:pt x="688" y="321"/>
                  <a:pt x="687" y="321"/>
                </a:cubicBezTo>
                <a:cubicBezTo>
                  <a:pt x="674" y="323"/>
                  <a:pt x="674" y="323"/>
                  <a:pt x="674" y="323"/>
                </a:cubicBezTo>
                <a:cubicBezTo>
                  <a:pt x="673" y="324"/>
                  <a:pt x="672" y="323"/>
                  <a:pt x="672" y="323"/>
                </a:cubicBezTo>
                <a:cubicBezTo>
                  <a:pt x="671" y="322"/>
                  <a:pt x="670" y="321"/>
                  <a:pt x="670" y="320"/>
                </a:cubicBezTo>
                <a:cubicBezTo>
                  <a:pt x="669" y="312"/>
                  <a:pt x="667" y="305"/>
                  <a:pt x="665" y="297"/>
                </a:cubicBezTo>
                <a:cubicBezTo>
                  <a:pt x="664" y="293"/>
                  <a:pt x="660" y="291"/>
                  <a:pt x="656" y="292"/>
                </a:cubicBezTo>
                <a:cubicBezTo>
                  <a:pt x="652" y="293"/>
                  <a:pt x="650" y="297"/>
                  <a:pt x="650" y="301"/>
                </a:cubicBezTo>
                <a:cubicBezTo>
                  <a:pt x="652" y="308"/>
                  <a:pt x="655" y="315"/>
                  <a:pt x="655" y="323"/>
                </a:cubicBezTo>
                <a:cubicBezTo>
                  <a:pt x="657" y="332"/>
                  <a:pt x="666" y="339"/>
                  <a:pt x="677" y="338"/>
                </a:cubicBezTo>
                <a:cubicBezTo>
                  <a:pt x="689" y="336"/>
                  <a:pt x="689" y="336"/>
                  <a:pt x="689" y="336"/>
                </a:cubicBezTo>
                <a:cubicBezTo>
                  <a:pt x="699" y="335"/>
                  <a:pt x="706" y="325"/>
                  <a:pt x="704" y="314"/>
                </a:cubicBezTo>
                <a:cubicBezTo>
                  <a:pt x="704" y="310"/>
                  <a:pt x="703" y="305"/>
                  <a:pt x="702" y="301"/>
                </a:cubicBezTo>
                <a:cubicBezTo>
                  <a:pt x="702" y="300"/>
                  <a:pt x="702" y="299"/>
                  <a:pt x="702" y="298"/>
                </a:cubicBezTo>
                <a:cubicBezTo>
                  <a:pt x="703" y="297"/>
                  <a:pt x="704" y="297"/>
                  <a:pt x="705" y="296"/>
                </a:cubicBezTo>
                <a:cubicBezTo>
                  <a:pt x="718" y="293"/>
                  <a:pt x="718" y="293"/>
                  <a:pt x="718" y="293"/>
                </a:cubicBezTo>
                <a:cubicBezTo>
                  <a:pt x="719" y="293"/>
                  <a:pt x="720" y="293"/>
                  <a:pt x="721" y="294"/>
                </a:cubicBezTo>
                <a:cubicBezTo>
                  <a:pt x="722" y="294"/>
                  <a:pt x="723" y="295"/>
                  <a:pt x="723" y="297"/>
                </a:cubicBezTo>
                <a:cubicBezTo>
                  <a:pt x="726" y="315"/>
                  <a:pt x="730" y="333"/>
                  <a:pt x="731" y="352"/>
                </a:cubicBezTo>
                <a:cubicBezTo>
                  <a:pt x="731" y="353"/>
                  <a:pt x="730" y="354"/>
                  <a:pt x="730" y="355"/>
                </a:cubicBezTo>
                <a:cubicBezTo>
                  <a:pt x="729" y="356"/>
                  <a:pt x="728" y="357"/>
                  <a:pt x="727" y="357"/>
                </a:cubicBezTo>
                <a:cubicBezTo>
                  <a:pt x="642" y="361"/>
                  <a:pt x="642" y="361"/>
                  <a:pt x="642" y="361"/>
                </a:cubicBezTo>
                <a:cubicBezTo>
                  <a:pt x="641" y="361"/>
                  <a:pt x="640" y="360"/>
                  <a:pt x="639" y="360"/>
                </a:cubicBezTo>
                <a:cubicBezTo>
                  <a:pt x="638" y="359"/>
                  <a:pt x="638" y="359"/>
                  <a:pt x="638" y="358"/>
                </a:cubicBezTo>
                <a:cubicBezTo>
                  <a:pt x="636" y="313"/>
                  <a:pt x="621" y="270"/>
                  <a:pt x="598" y="233"/>
                </a:cubicBezTo>
                <a:cubicBezTo>
                  <a:pt x="597" y="232"/>
                  <a:pt x="597" y="231"/>
                  <a:pt x="597" y="230"/>
                </a:cubicBezTo>
                <a:cubicBezTo>
                  <a:pt x="598" y="229"/>
                  <a:pt x="598" y="228"/>
                  <a:pt x="599" y="228"/>
                </a:cubicBezTo>
                <a:cubicBezTo>
                  <a:pt x="671" y="181"/>
                  <a:pt x="671" y="181"/>
                  <a:pt x="671" y="181"/>
                </a:cubicBezTo>
                <a:cubicBezTo>
                  <a:pt x="672" y="181"/>
                  <a:pt x="673" y="181"/>
                  <a:pt x="674" y="181"/>
                </a:cubicBezTo>
                <a:cubicBezTo>
                  <a:pt x="675" y="181"/>
                  <a:pt x="676" y="182"/>
                  <a:pt x="676" y="183"/>
                </a:cubicBezTo>
                <a:cubicBezTo>
                  <a:pt x="687" y="199"/>
                  <a:pt x="695" y="216"/>
                  <a:pt x="703" y="233"/>
                </a:cubicBezTo>
                <a:cubicBezTo>
                  <a:pt x="703" y="234"/>
                  <a:pt x="703" y="235"/>
                  <a:pt x="703" y="236"/>
                </a:cubicBezTo>
                <a:cubicBezTo>
                  <a:pt x="702" y="237"/>
                  <a:pt x="702" y="238"/>
                  <a:pt x="701" y="238"/>
                </a:cubicBezTo>
                <a:cubicBezTo>
                  <a:pt x="688" y="244"/>
                  <a:pt x="688" y="244"/>
                  <a:pt x="688" y="244"/>
                </a:cubicBezTo>
                <a:cubicBezTo>
                  <a:pt x="687" y="244"/>
                  <a:pt x="686" y="244"/>
                  <a:pt x="685" y="243"/>
                </a:cubicBezTo>
                <a:cubicBezTo>
                  <a:pt x="684" y="243"/>
                  <a:pt x="683" y="242"/>
                  <a:pt x="683" y="241"/>
                </a:cubicBezTo>
                <a:cubicBezTo>
                  <a:pt x="677" y="229"/>
                  <a:pt x="677" y="229"/>
                  <a:pt x="677" y="229"/>
                </a:cubicBezTo>
                <a:cubicBezTo>
                  <a:pt x="672" y="219"/>
                  <a:pt x="661" y="215"/>
                  <a:pt x="652" y="220"/>
                </a:cubicBezTo>
                <a:cubicBezTo>
                  <a:pt x="641" y="226"/>
                  <a:pt x="641" y="226"/>
                  <a:pt x="641" y="226"/>
                </a:cubicBezTo>
                <a:cubicBezTo>
                  <a:pt x="632" y="231"/>
                  <a:pt x="628" y="242"/>
                  <a:pt x="632" y="251"/>
                </a:cubicBezTo>
                <a:cubicBezTo>
                  <a:pt x="635" y="257"/>
                  <a:pt x="638" y="264"/>
                  <a:pt x="641" y="270"/>
                </a:cubicBezTo>
                <a:cubicBezTo>
                  <a:pt x="642" y="274"/>
                  <a:pt x="646" y="276"/>
                  <a:pt x="650" y="274"/>
                </a:cubicBezTo>
                <a:cubicBezTo>
                  <a:pt x="654" y="273"/>
                  <a:pt x="656" y="269"/>
                  <a:pt x="655" y="265"/>
                </a:cubicBezTo>
                <a:cubicBezTo>
                  <a:pt x="652" y="258"/>
                  <a:pt x="649" y="251"/>
                  <a:pt x="646" y="244"/>
                </a:cubicBezTo>
                <a:cubicBezTo>
                  <a:pt x="645" y="243"/>
                  <a:pt x="645" y="242"/>
                  <a:pt x="645" y="241"/>
                </a:cubicBezTo>
                <a:cubicBezTo>
                  <a:pt x="646" y="240"/>
                  <a:pt x="646" y="240"/>
                  <a:pt x="647" y="239"/>
                </a:cubicBezTo>
                <a:cubicBezTo>
                  <a:pt x="658" y="234"/>
                  <a:pt x="658" y="234"/>
                  <a:pt x="658" y="234"/>
                </a:cubicBezTo>
                <a:cubicBezTo>
                  <a:pt x="659" y="233"/>
                  <a:pt x="660" y="233"/>
                  <a:pt x="661" y="234"/>
                </a:cubicBezTo>
                <a:cubicBezTo>
                  <a:pt x="662" y="234"/>
                  <a:pt x="663" y="235"/>
                  <a:pt x="664" y="236"/>
                </a:cubicBezTo>
                <a:cubicBezTo>
                  <a:pt x="669" y="247"/>
                  <a:pt x="669" y="247"/>
                  <a:pt x="669" y="247"/>
                </a:cubicBezTo>
                <a:cubicBezTo>
                  <a:pt x="673" y="257"/>
                  <a:pt x="684" y="262"/>
                  <a:pt x="694" y="259"/>
                </a:cubicBezTo>
                <a:cubicBezTo>
                  <a:pt x="707" y="254"/>
                  <a:pt x="707" y="254"/>
                  <a:pt x="707" y="254"/>
                </a:cubicBezTo>
                <a:cubicBezTo>
                  <a:pt x="716" y="251"/>
                  <a:pt x="721" y="238"/>
                  <a:pt x="716" y="227"/>
                </a:cubicBezTo>
                <a:cubicBezTo>
                  <a:pt x="708" y="209"/>
                  <a:pt x="700" y="191"/>
                  <a:pt x="689" y="175"/>
                </a:cubicBezTo>
                <a:cubicBezTo>
                  <a:pt x="683" y="164"/>
                  <a:pt x="670" y="161"/>
                  <a:pt x="661" y="167"/>
                </a:cubicBezTo>
                <a:cubicBezTo>
                  <a:pt x="592" y="217"/>
                  <a:pt x="592" y="217"/>
                  <a:pt x="592" y="217"/>
                </a:cubicBezTo>
                <a:cubicBezTo>
                  <a:pt x="583" y="223"/>
                  <a:pt x="581" y="233"/>
                  <a:pt x="585" y="241"/>
                </a:cubicBezTo>
                <a:close/>
                <a:moveTo>
                  <a:pt x="373" y="150"/>
                </a:moveTo>
                <a:cubicBezTo>
                  <a:pt x="250" y="150"/>
                  <a:pt x="150" y="250"/>
                  <a:pt x="150" y="374"/>
                </a:cubicBezTo>
                <a:cubicBezTo>
                  <a:pt x="150" y="497"/>
                  <a:pt x="250" y="597"/>
                  <a:pt x="373" y="597"/>
                </a:cubicBezTo>
                <a:cubicBezTo>
                  <a:pt x="497" y="597"/>
                  <a:pt x="596" y="497"/>
                  <a:pt x="596" y="374"/>
                </a:cubicBezTo>
                <a:cubicBezTo>
                  <a:pt x="596" y="250"/>
                  <a:pt x="497" y="150"/>
                  <a:pt x="373" y="150"/>
                </a:cubicBezTo>
                <a:close/>
                <a:moveTo>
                  <a:pt x="517" y="517"/>
                </a:moveTo>
                <a:cubicBezTo>
                  <a:pt x="480" y="554"/>
                  <a:pt x="429" y="577"/>
                  <a:pt x="373" y="577"/>
                </a:cubicBezTo>
                <a:cubicBezTo>
                  <a:pt x="317" y="577"/>
                  <a:pt x="266" y="554"/>
                  <a:pt x="229" y="517"/>
                </a:cubicBezTo>
                <a:cubicBezTo>
                  <a:pt x="193" y="481"/>
                  <a:pt x="170" y="430"/>
                  <a:pt x="170" y="374"/>
                </a:cubicBezTo>
                <a:cubicBezTo>
                  <a:pt x="170" y="317"/>
                  <a:pt x="193" y="267"/>
                  <a:pt x="229" y="230"/>
                </a:cubicBezTo>
                <a:cubicBezTo>
                  <a:pt x="266" y="193"/>
                  <a:pt x="317" y="170"/>
                  <a:pt x="373" y="170"/>
                </a:cubicBezTo>
                <a:cubicBezTo>
                  <a:pt x="429" y="170"/>
                  <a:pt x="480" y="193"/>
                  <a:pt x="517" y="230"/>
                </a:cubicBezTo>
                <a:cubicBezTo>
                  <a:pt x="554" y="267"/>
                  <a:pt x="577" y="317"/>
                  <a:pt x="577" y="374"/>
                </a:cubicBezTo>
                <a:cubicBezTo>
                  <a:pt x="577" y="430"/>
                  <a:pt x="554" y="481"/>
                  <a:pt x="517" y="517"/>
                </a:cubicBezTo>
                <a:close/>
              </a:path>
            </a:pathLst>
          </a:custGeom>
          <a:solidFill>
            <a:srgbClr val="E6E6E6">
              <a:alpha val="30196"/>
            </a:srgbClr>
          </a:solidFill>
          <a:ln>
            <a:noFill/>
          </a:ln>
        </p:spPr>
        <p:txBody>
          <a:bodyPr vert="horz" wrap="square" lIns="91440" tIns="45720" rIns="91440" bIns="45720" numCol="1" anchor="t" anchorCtr="0" compatLnSpc="1"/>
          <a:lstStyle/>
          <a:p>
            <a:endParaRPr lang="zh-CN" altLang="en-US"/>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645606" y="4255805"/>
            <a:ext cx="1608716" cy="739410"/>
          </a:xfrm>
          <a:prstGeom prst="rect">
            <a:avLst/>
          </a:prstGeom>
        </p:spPr>
      </p:pic>
      <p:pic>
        <p:nvPicPr>
          <p:cNvPr id="45" name="图片 4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650768" y="1085556"/>
            <a:ext cx="2924436" cy="1344151"/>
          </a:xfrm>
          <a:prstGeom prst="rect">
            <a:avLst/>
          </a:prstGeom>
        </p:spPr>
      </p:pic>
      <p:sp>
        <p:nvSpPr>
          <p:cNvPr id="49" name="文本框 48"/>
          <p:cNvSpPr txBox="1"/>
          <p:nvPr/>
        </p:nvSpPr>
        <p:spPr>
          <a:xfrm>
            <a:off x="3823784" y="2284259"/>
            <a:ext cx="5139766" cy="1200329"/>
          </a:xfrm>
          <a:prstGeom prst="rect">
            <a:avLst/>
          </a:prstGeom>
          <a:noFill/>
        </p:spPr>
        <p:txBody>
          <a:bodyPr wrap="square" rtlCol="0">
            <a:spAutoFit/>
          </a:bodyPr>
          <a:lstStyle/>
          <a:p>
            <a:r>
              <a:rPr lang="en-US" altLang="zh-CN" sz="7200" dirty="0">
                <a:latin typeface="TypeLand 康熙字典體試用版" pitchFamily="50" charset="-120"/>
                <a:ea typeface="TypeLand 康熙字典體試用版" pitchFamily="50" charset="-120"/>
              </a:rPr>
              <a:t>3.</a:t>
            </a:r>
            <a:r>
              <a:rPr lang="zh-CN" altLang="en-US" sz="7200" dirty="0">
                <a:latin typeface="TypeLand 康熙字典體試用版" pitchFamily="50" charset="-120"/>
                <a:ea typeface="TypeLand 康熙字典體試用版" pitchFamily="50" charset="-120"/>
              </a:rPr>
              <a:t>花好月圆</a:t>
            </a:r>
            <a:endParaRPr lang="zh-CN" altLang="en-US" sz="7200" dirty="0">
              <a:latin typeface="TypeLand 康熙字典體試用版" pitchFamily="50" charset="-120"/>
              <a:ea typeface="TypeLand 康熙字典體試用版" pitchFamily="50" charset="-120"/>
            </a:endParaRPr>
          </a:p>
        </p:txBody>
      </p:sp>
      <p:pic>
        <p:nvPicPr>
          <p:cNvPr id="50" name="图片 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6468" y="878144"/>
            <a:ext cx="2396246" cy="737305"/>
          </a:xfrm>
          <a:prstGeom prst="rect">
            <a:avLst/>
          </a:prstGeom>
        </p:spPr>
      </p:pic>
      <p:pic>
        <p:nvPicPr>
          <p:cNvPr id="15" name="图片 14"/>
          <p:cNvPicPr>
            <a:picLocks noChangeAspect="1"/>
          </p:cNvPicPr>
          <p:nvPr/>
        </p:nvPicPr>
        <p:blipFill>
          <a:blip r:embed="rId3"/>
          <a:stretch>
            <a:fillRect/>
          </a:stretch>
        </p:blipFill>
        <p:spPr>
          <a:xfrm flipH="1">
            <a:off x="0" y="0"/>
            <a:ext cx="2353519" cy="3335224"/>
          </a:xfrm>
          <a:prstGeom prst="rect">
            <a:avLst/>
          </a:prstGeom>
        </p:spPr>
      </p:pic>
      <p:pic>
        <p:nvPicPr>
          <p:cNvPr id="17" name="图片 1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90088" y="4996781"/>
            <a:ext cx="2318630" cy="1065706"/>
          </a:xfrm>
          <a:prstGeom prst="rect">
            <a:avLst/>
          </a:prstGeom>
        </p:spPr>
      </p:pic>
      <p:pic>
        <p:nvPicPr>
          <p:cNvPr id="18" name="Picture 4" descr="D:\Personal\Desktop\Nipic_20991718_20150617180623212143.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a:fillRect/>
          </a:stretch>
        </p:blipFill>
        <p:spPr bwMode="auto">
          <a:xfrm>
            <a:off x="11351419" y="0"/>
            <a:ext cx="865187"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5"/>
    </p:custDataLst>
  </p:cSld>
  <p:clrMapOvr>
    <a:masterClrMapping/>
  </p:clrMapOvr>
  <mc:AlternateContent xmlns:mc="http://schemas.openxmlformats.org/markup-compatibility/2006">
    <mc:Choice xmlns:p14="http://schemas.microsoft.com/office/powerpoint/2010/main" Requires="p14">
      <p:transition spd="med" p14:dur="700" advTm="4540">
        <p:fade/>
      </p:transition>
    </mc:Choice>
    <mc:Fallback>
      <p:transition spd="med" advTm="454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1000"/>
                                        <p:tgtEl>
                                          <p:spTgt spid="45"/>
                                        </p:tgtEl>
                                      </p:cBhvr>
                                    </p:animEffect>
                                    <p:anim calcmode="lin" valueType="num">
                                      <p:cBhvr>
                                        <p:cTn id="13" dur="1000" fill="hold"/>
                                        <p:tgtEl>
                                          <p:spTgt spid="45"/>
                                        </p:tgtEl>
                                        <p:attrNameLst>
                                          <p:attrName>ppt_x</p:attrName>
                                        </p:attrNameLst>
                                      </p:cBhvr>
                                      <p:tavLst>
                                        <p:tav tm="0">
                                          <p:val>
                                            <p:strVal val="#ppt_x"/>
                                          </p:val>
                                        </p:tav>
                                        <p:tav tm="100000">
                                          <p:val>
                                            <p:strVal val="#ppt_x"/>
                                          </p:val>
                                        </p:tav>
                                      </p:tavLst>
                                    </p:anim>
                                    <p:anim calcmode="lin" valueType="num">
                                      <p:cBhvr>
                                        <p:cTn id="14" dur="1000" fill="hold"/>
                                        <p:tgtEl>
                                          <p:spTgt spid="4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7"/>
          <p:cNvSpPr>
            <a:spLocks noEditPoints="1"/>
          </p:cNvSpPr>
          <p:nvPr/>
        </p:nvSpPr>
        <p:spPr bwMode="auto">
          <a:xfrm>
            <a:off x="6506193" y="-661496"/>
            <a:ext cx="8360182" cy="8370946"/>
          </a:xfrm>
          <a:custGeom>
            <a:avLst/>
            <a:gdLst>
              <a:gd name="T0" fmla="*/ 684 w 746"/>
              <a:gd name="T1" fmla="*/ 513 h 748"/>
              <a:gd name="T2" fmla="*/ 632 w 746"/>
              <a:gd name="T3" fmla="*/ 496 h 748"/>
              <a:gd name="T4" fmla="*/ 691 w 746"/>
              <a:gd name="T5" fmla="*/ 539 h 748"/>
              <a:gd name="T6" fmla="*/ 725 w 746"/>
              <a:gd name="T7" fmla="*/ 418 h 748"/>
              <a:gd name="T8" fmla="*/ 685 w 746"/>
              <a:gd name="T9" fmla="*/ 435 h 748"/>
              <a:gd name="T10" fmla="*/ 684 w 746"/>
              <a:gd name="T11" fmla="*/ 452 h 748"/>
              <a:gd name="T12" fmla="*/ 431 w 746"/>
              <a:gd name="T13" fmla="*/ 617 h 748"/>
              <a:gd name="T14" fmla="*/ 479 w 746"/>
              <a:gd name="T15" fmla="*/ 673 h 748"/>
              <a:gd name="T16" fmla="*/ 489 w 746"/>
              <a:gd name="T17" fmla="*/ 689 h 748"/>
              <a:gd name="T18" fmla="*/ 433 w 746"/>
              <a:gd name="T19" fmla="*/ 636 h 748"/>
              <a:gd name="T20" fmla="*/ 566 w 746"/>
              <a:gd name="T21" fmla="*/ 674 h 748"/>
              <a:gd name="T22" fmla="*/ 519 w 746"/>
              <a:gd name="T23" fmla="*/ 629 h 748"/>
              <a:gd name="T24" fmla="*/ 549 w 746"/>
              <a:gd name="T25" fmla="*/ 681 h 748"/>
              <a:gd name="T26" fmla="*/ 206 w 746"/>
              <a:gd name="T27" fmla="*/ 707 h 748"/>
              <a:gd name="T28" fmla="*/ 271 w 746"/>
              <a:gd name="T29" fmla="*/ 657 h 748"/>
              <a:gd name="T30" fmla="*/ 274 w 746"/>
              <a:gd name="T31" fmla="*/ 699 h 748"/>
              <a:gd name="T32" fmla="*/ 383 w 746"/>
              <a:gd name="T33" fmla="*/ 638 h 748"/>
              <a:gd name="T34" fmla="*/ 330 w 746"/>
              <a:gd name="T35" fmla="*/ 708 h 748"/>
              <a:gd name="T36" fmla="*/ 352 w 746"/>
              <a:gd name="T37" fmla="*/ 675 h 748"/>
              <a:gd name="T38" fmla="*/ 408 w 746"/>
              <a:gd name="T39" fmla="*/ 726 h 748"/>
              <a:gd name="T40" fmla="*/ 102 w 746"/>
              <a:gd name="T41" fmla="*/ 546 h 748"/>
              <a:gd name="T42" fmla="*/ 125 w 746"/>
              <a:gd name="T43" fmla="*/ 518 h 748"/>
              <a:gd name="T44" fmla="*/ 45 w 746"/>
              <a:gd name="T45" fmla="*/ 516 h 748"/>
              <a:gd name="T46" fmla="*/ 157 w 746"/>
              <a:gd name="T47" fmla="*/ 657 h 748"/>
              <a:gd name="T48" fmla="*/ 172 w 746"/>
              <a:gd name="T49" fmla="*/ 604 h 748"/>
              <a:gd name="T50" fmla="*/ 148 w 746"/>
              <a:gd name="T51" fmla="*/ 603 h 748"/>
              <a:gd name="T52" fmla="*/ 129 w 746"/>
              <a:gd name="T53" fmla="*/ 426 h 748"/>
              <a:gd name="T54" fmla="*/ 58 w 746"/>
              <a:gd name="T55" fmla="*/ 316 h 748"/>
              <a:gd name="T56" fmla="*/ 64 w 746"/>
              <a:gd name="T57" fmla="*/ 301 h 748"/>
              <a:gd name="T58" fmla="*/ 35 w 746"/>
              <a:gd name="T59" fmla="*/ 268 h 748"/>
              <a:gd name="T60" fmla="*/ 16 w 746"/>
              <a:gd name="T61" fmla="*/ 393 h 748"/>
              <a:gd name="T62" fmla="*/ 87 w 746"/>
              <a:gd name="T63" fmla="*/ 379 h 748"/>
              <a:gd name="T64" fmla="*/ 33 w 746"/>
              <a:gd name="T65" fmla="*/ 372 h 748"/>
              <a:gd name="T66" fmla="*/ 239 w 746"/>
              <a:gd name="T67" fmla="*/ 141 h 748"/>
              <a:gd name="T68" fmla="*/ 179 w 746"/>
              <a:gd name="T69" fmla="*/ 138 h 748"/>
              <a:gd name="T70" fmla="*/ 146 w 746"/>
              <a:gd name="T71" fmla="*/ 125 h 748"/>
              <a:gd name="T72" fmla="*/ 229 w 746"/>
              <a:gd name="T73" fmla="*/ 150 h 748"/>
              <a:gd name="T74" fmla="*/ 92 w 746"/>
              <a:gd name="T75" fmla="*/ 158 h 748"/>
              <a:gd name="T76" fmla="*/ 139 w 746"/>
              <a:gd name="T77" fmla="*/ 184 h 748"/>
              <a:gd name="T78" fmla="*/ 75 w 746"/>
              <a:gd name="T79" fmla="*/ 150 h 748"/>
              <a:gd name="T80" fmla="*/ 337 w 746"/>
              <a:gd name="T81" fmla="*/ 21 h 748"/>
              <a:gd name="T82" fmla="*/ 342 w 746"/>
              <a:gd name="T83" fmla="*/ 81 h 748"/>
              <a:gd name="T84" fmla="*/ 355 w 746"/>
              <a:gd name="T85" fmla="*/ 17 h 748"/>
              <a:gd name="T86" fmla="*/ 269 w 746"/>
              <a:gd name="T87" fmla="*/ 126 h 748"/>
              <a:gd name="T88" fmla="*/ 284 w 746"/>
              <a:gd name="T89" fmla="*/ 49 h 748"/>
              <a:gd name="T90" fmla="*/ 285 w 746"/>
              <a:gd name="T91" fmla="*/ 68 h 748"/>
              <a:gd name="T92" fmla="*/ 450 w 746"/>
              <a:gd name="T93" fmla="*/ 135 h 748"/>
              <a:gd name="T94" fmla="*/ 581 w 746"/>
              <a:gd name="T95" fmla="*/ 129 h 748"/>
              <a:gd name="T96" fmla="*/ 591 w 746"/>
              <a:gd name="T97" fmla="*/ 142 h 748"/>
              <a:gd name="T98" fmla="*/ 633 w 746"/>
              <a:gd name="T99" fmla="*/ 133 h 748"/>
              <a:gd name="T100" fmla="*/ 535 w 746"/>
              <a:gd name="T101" fmla="*/ 54 h 748"/>
              <a:gd name="T102" fmla="*/ 512 w 746"/>
              <a:gd name="T103" fmla="*/ 123 h 748"/>
              <a:gd name="T104" fmla="*/ 545 w 746"/>
              <a:gd name="T105" fmla="*/ 80 h 748"/>
              <a:gd name="T106" fmla="*/ 728 w 746"/>
              <a:gd name="T107" fmla="*/ 374 h 748"/>
              <a:gd name="T108" fmla="*/ 672 w 746"/>
              <a:gd name="T109" fmla="*/ 323 h 748"/>
              <a:gd name="T110" fmla="*/ 702 w 746"/>
              <a:gd name="T111" fmla="*/ 298 h 748"/>
              <a:gd name="T112" fmla="*/ 638 w 746"/>
              <a:gd name="T113" fmla="*/ 358 h 748"/>
              <a:gd name="T114" fmla="*/ 688 w 746"/>
              <a:gd name="T115" fmla="*/ 244 h 748"/>
              <a:gd name="T116" fmla="*/ 646 w 746"/>
              <a:gd name="T117" fmla="*/ 244 h 748"/>
              <a:gd name="T118" fmla="*/ 689 w 746"/>
              <a:gd name="T119" fmla="*/ 175 h 748"/>
              <a:gd name="T120" fmla="*/ 373 w 746"/>
              <a:gd name="T121" fmla="*/ 577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6" h="748">
                <a:moveTo>
                  <a:pt x="726" y="401"/>
                </a:moveTo>
                <a:cubicBezTo>
                  <a:pt x="641" y="394"/>
                  <a:pt x="641" y="394"/>
                  <a:pt x="641" y="394"/>
                </a:cubicBezTo>
                <a:cubicBezTo>
                  <a:pt x="631" y="394"/>
                  <a:pt x="623" y="400"/>
                  <a:pt x="621" y="408"/>
                </a:cubicBezTo>
                <a:cubicBezTo>
                  <a:pt x="615" y="449"/>
                  <a:pt x="600" y="489"/>
                  <a:pt x="574" y="522"/>
                </a:cubicBezTo>
                <a:cubicBezTo>
                  <a:pt x="569" y="529"/>
                  <a:pt x="572" y="540"/>
                  <a:pt x="579" y="546"/>
                </a:cubicBezTo>
                <a:cubicBezTo>
                  <a:pt x="645" y="601"/>
                  <a:pt x="645" y="601"/>
                  <a:pt x="645" y="601"/>
                </a:cubicBezTo>
                <a:cubicBezTo>
                  <a:pt x="653" y="608"/>
                  <a:pt x="665" y="606"/>
                  <a:pt x="673" y="596"/>
                </a:cubicBezTo>
                <a:cubicBezTo>
                  <a:pt x="685" y="580"/>
                  <a:pt x="695" y="563"/>
                  <a:pt x="704" y="546"/>
                </a:cubicBezTo>
                <a:cubicBezTo>
                  <a:pt x="709" y="535"/>
                  <a:pt x="706" y="523"/>
                  <a:pt x="697" y="518"/>
                </a:cubicBezTo>
                <a:cubicBezTo>
                  <a:pt x="684" y="513"/>
                  <a:pt x="684" y="513"/>
                  <a:pt x="684" y="513"/>
                </a:cubicBezTo>
                <a:cubicBezTo>
                  <a:pt x="674" y="509"/>
                  <a:pt x="663" y="513"/>
                  <a:pt x="658" y="522"/>
                </a:cubicBezTo>
                <a:cubicBezTo>
                  <a:pt x="657" y="526"/>
                  <a:pt x="654" y="530"/>
                  <a:pt x="652" y="534"/>
                </a:cubicBezTo>
                <a:cubicBezTo>
                  <a:pt x="652" y="535"/>
                  <a:pt x="651" y="535"/>
                  <a:pt x="650" y="535"/>
                </a:cubicBezTo>
                <a:cubicBezTo>
                  <a:pt x="649" y="536"/>
                  <a:pt x="648" y="536"/>
                  <a:pt x="647" y="535"/>
                </a:cubicBezTo>
                <a:cubicBezTo>
                  <a:pt x="636" y="529"/>
                  <a:pt x="636" y="529"/>
                  <a:pt x="636" y="529"/>
                </a:cubicBezTo>
                <a:cubicBezTo>
                  <a:pt x="635" y="528"/>
                  <a:pt x="635" y="527"/>
                  <a:pt x="634" y="526"/>
                </a:cubicBezTo>
                <a:cubicBezTo>
                  <a:pt x="634" y="525"/>
                  <a:pt x="634" y="525"/>
                  <a:pt x="635" y="524"/>
                </a:cubicBezTo>
                <a:cubicBezTo>
                  <a:pt x="639" y="517"/>
                  <a:pt x="642" y="510"/>
                  <a:pt x="646" y="503"/>
                </a:cubicBezTo>
                <a:cubicBezTo>
                  <a:pt x="648" y="499"/>
                  <a:pt x="646" y="495"/>
                  <a:pt x="642" y="493"/>
                </a:cubicBezTo>
                <a:cubicBezTo>
                  <a:pt x="638" y="491"/>
                  <a:pt x="634" y="493"/>
                  <a:pt x="632" y="496"/>
                </a:cubicBezTo>
                <a:cubicBezTo>
                  <a:pt x="629" y="503"/>
                  <a:pt x="626" y="510"/>
                  <a:pt x="622" y="516"/>
                </a:cubicBezTo>
                <a:cubicBezTo>
                  <a:pt x="617" y="524"/>
                  <a:pt x="620" y="535"/>
                  <a:pt x="629" y="541"/>
                </a:cubicBezTo>
                <a:cubicBezTo>
                  <a:pt x="639" y="548"/>
                  <a:pt x="639" y="548"/>
                  <a:pt x="639" y="548"/>
                </a:cubicBezTo>
                <a:cubicBezTo>
                  <a:pt x="648" y="554"/>
                  <a:pt x="659" y="551"/>
                  <a:pt x="665" y="541"/>
                </a:cubicBezTo>
                <a:cubicBezTo>
                  <a:pt x="667" y="537"/>
                  <a:pt x="670" y="533"/>
                  <a:pt x="672" y="529"/>
                </a:cubicBezTo>
                <a:cubicBezTo>
                  <a:pt x="672" y="528"/>
                  <a:pt x="673" y="528"/>
                  <a:pt x="674" y="527"/>
                </a:cubicBezTo>
                <a:cubicBezTo>
                  <a:pt x="675" y="527"/>
                  <a:pt x="676" y="527"/>
                  <a:pt x="677" y="527"/>
                </a:cubicBezTo>
                <a:cubicBezTo>
                  <a:pt x="689" y="534"/>
                  <a:pt x="689" y="534"/>
                  <a:pt x="689" y="534"/>
                </a:cubicBezTo>
                <a:cubicBezTo>
                  <a:pt x="690" y="534"/>
                  <a:pt x="691" y="535"/>
                  <a:pt x="691" y="536"/>
                </a:cubicBezTo>
                <a:cubicBezTo>
                  <a:pt x="691" y="537"/>
                  <a:pt x="691" y="538"/>
                  <a:pt x="691" y="539"/>
                </a:cubicBezTo>
                <a:cubicBezTo>
                  <a:pt x="682" y="556"/>
                  <a:pt x="672" y="572"/>
                  <a:pt x="661" y="587"/>
                </a:cubicBezTo>
                <a:cubicBezTo>
                  <a:pt x="660" y="588"/>
                  <a:pt x="659" y="588"/>
                  <a:pt x="658" y="589"/>
                </a:cubicBezTo>
                <a:cubicBezTo>
                  <a:pt x="657" y="589"/>
                  <a:pt x="656" y="589"/>
                  <a:pt x="655" y="588"/>
                </a:cubicBezTo>
                <a:cubicBezTo>
                  <a:pt x="587" y="536"/>
                  <a:pt x="587" y="536"/>
                  <a:pt x="587" y="536"/>
                </a:cubicBezTo>
                <a:cubicBezTo>
                  <a:pt x="586" y="536"/>
                  <a:pt x="586" y="535"/>
                  <a:pt x="586" y="534"/>
                </a:cubicBezTo>
                <a:cubicBezTo>
                  <a:pt x="585" y="533"/>
                  <a:pt x="586" y="532"/>
                  <a:pt x="586" y="531"/>
                </a:cubicBezTo>
                <a:cubicBezTo>
                  <a:pt x="613" y="496"/>
                  <a:pt x="630" y="454"/>
                  <a:pt x="636" y="410"/>
                </a:cubicBezTo>
                <a:cubicBezTo>
                  <a:pt x="636" y="409"/>
                  <a:pt x="636" y="408"/>
                  <a:pt x="637" y="408"/>
                </a:cubicBezTo>
                <a:cubicBezTo>
                  <a:pt x="638" y="407"/>
                  <a:pt x="639" y="407"/>
                  <a:pt x="640" y="407"/>
                </a:cubicBezTo>
                <a:cubicBezTo>
                  <a:pt x="725" y="418"/>
                  <a:pt x="725" y="418"/>
                  <a:pt x="725" y="418"/>
                </a:cubicBezTo>
                <a:cubicBezTo>
                  <a:pt x="726" y="418"/>
                  <a:pt x="727" y="418"/>
                  <a:pt x="727" y="419"/>
                </a:cubicBezTo>
                <a:cubicBezTo>
                  <a:pt x="728" y="420"/>
                  <a:pt x="728" y="421"/>
                  <a:pt x="728" y="422"/>
                </a:cubicBezTo>
                <a:cubicBezTo>
                  <a:pt x="726" y="441"/>
                  <a:pt x="721" y="459"/>
                  <a:pt x="716" y="477"/>
                </a:cubicBezTo>
                <a:cubicBezTo>
                  <a:pt x="716" y="479"/>
                  <a:pt x="715" y="479"/>
                  <a:pt x="714" y="480"/>
                </a:cubicBezTo>
                <a:cubicBezTo>
                  <a:pt x="713" y="481"/>
                  <a:pt x="712" y="481"/>
                  <a:pt x="711" y="480"/>
                </a:cubicBezTo>
                <a:cubicBezTo>
                  <a:pt x="698" y="476"/>
                  <a:pt x="698" y="476"/>
                  <a:pt x="698" y="476"/>
                </a:cubicBezTo>
                <a:cubicBezTo>
                  <a:pt x="697" y="476"/>
                  <a:pt x="696" y="475"/>
                  <a:pt x="696" y="474"/>
                </a:cubicBezTo>
                <a:cubicBezTo>
                  <a:pt x="695" y="473"/>
                  <a:pt x="695" y="472"/>
                  <a:pt x="695" y="471"/>
                </a:cubicBezTo>
                <a:cubicBezTo>
                  <a:pt x="699" y="458"/>
                  <a:pt x="699" y="458"/>
                  <a:pt x="699" y="458"/>
                </a:cubicBezTo>
                <a:cubicBezTo>
                  <a:pt x="702" y="447"/>
                  <a:pt x="696" y="437"/>
                  <a:pt x="685" y="435"/>
                </a:cubicBezTo>
                <a:cubicBezTo>
                  <a:pt x="673" y="433"/>
                  <a:pt x="673" y="433"/>
                  <a:pt x="673" y="433"/>
                </a:cubicBezTo>
                <a:cubicBezTo>
                  <a:pt x="663" y="431"/>
                  <a:pt x="653" y="437"/>
                  <a:pt x="651" y="446"/>
                </a:cubicBezTo>
                <a:cubicBezTo>
                  <a:pt x="649" y="453"/>
                  <a:pt x="647" y="460"/>
                  <a:pt x="644" y="467"/>
                </a:cubicBezTo>
                <a:cubicBezTo>
                  <a:pt x="643" y="470"/>
                  <a:pt x="645" y="474"/>
                  <a:pt x="649" y="476"/>
                </a:cubicBezTo>
                <a:cubicBezTo>
                  <a:pt x="653" y="477"/>
                  <a:pt x="657" y="475"/>
                  <a:pt x="659" y="471"/>
                </a:cubicBezTo>
                <a:cubicBezTo>
                  <a:pt x="661" y="464"/>
                  <a:pt x="663" y="457"/>
                  <a:pt x="665" y="449"/>
                </a:cubicBezTo>
                <a:cubicBezTo>
                  <a:pt x="665" y="448"/>
                  <a:pt x="666" y="448"/>
                  <a:pt x="667" y="447"/>
                </a:cubicBezTo>
                <a:cubicBezTo>
                  <a:pt x="668" y="447"/>
                  <a:pt x="669" y="447"/>
                  <a:pt x="670" y="447"/>
                </a:cubicBezTo>
                <a:cubicBezTo>
                  <a:pt x="682" y="450"/>
                  <a:pt x="682" y="450"/>
                  <a:pt x="682" y="450"/>
                </a:cubicBezTo>
                <a:cubicBezTo>
                  <a:pt x="683" y="450"/>
                  <a:pt x="683" y="451"/>
                  <a:pt x="684" y="452"/>
                </a:cubicBezTo>
                <a:cubicBezTo>
                  <a:pt x="684" y="452"/>
                  <a:pt x="685" y="453"/>
                  <a:pt x="684" y="454"/>
                </a:cubicBezTo>
                <a:cubicBezTo>
                  <a:pt x="681" y="467"/>
                  <a:pt x="681" y="467"/>
                  <a:pt x="681" y="467"/>
                </a:cubicBezTo>
                <a:cubicBezTo>
                  <a:pt x="678" y="477"/>
                  <a:pt x="683" y="488"/>
                  <a:pt x="692" y="492"/>
                </a:cubicBezTo>
                <a:cubicBezTo>
                  <a:pt x="706" y="496"/>
                  <a:pt x="706" y="496"/>
                  <a:pt x="706" y="496"/>
                </a:cubicBezTo>
                <a:cubicBezTo>
                  <a:pt x="715" y="500"/>
                  <a:pt x="727" y="494"/>
                  <a:pt x="730" y="482"/>
                </a:cubicBezTo>
                <a:cubicBezTo>
                  <a:pt x="736" y="463"/>
                  <a:pt x="740" y="444"/>
                  <a:pt x="743" y="424"/>
                </a:cubicBezTo>
                <a:cubicBezTo>
                  <a:pt x="745" y="412"/>
                  <a:pt x="737" y="402"/>
                  <a:pt x="726" y="401"/>
                </a:cubicBezTo>
                <a:close/>
                <a:moveTo>
                  <a:pt x="565" y="562"/>
                </a:moveTo>
                <a:cubicBezTo>
                  <a:pt x="558" y="555"/>
                  <a:pt x="547" y="554"/>
                  <a:pt x="541" y="559"/>
                </a:cubicBezTo>
                <a:cubicBezTo>
                  <a:pt x="510" y="587"/>
                  <a:pt x="472" y="607"/>
                  <a:pt x="431" y="617"/>
                </a:cubicBezTo>
                <a:cubicBezTo>
                  <a:pt x="424" y="619"/>
                  <a:pt x="418" y="628"/>
                  <a:pt x="420" y="638"/>
                </a:cubicBezTo>
                <a:cubicBezTo>
                  <a:pt x="435" y="722"/>
                  <a:pt x="435" y="722"/>
                  <a:pt x="435" y="722"/>
                </a:cubicBezTo>
                <a:cubicBezTo>
                  <a:pt x="436" y="733"/>
                  <a:pt x="448" y="740"/>
                  <a:pt x="460" y="736"/>
                </a:cubicBezTo>
                <a:cubicBezTo>
                  <a:pt x="479" y="732"/>
                  <a:pt x="497" y="726"/>
                  <a:pt x="516" y="719"/>
                </a:cubicBezTo>
                <a:cubicBezTo>
                  <a:pt x="527" y="714"/>
                  <a:pt x="532" y="701"/>
                  <a:pt x="528" y="692"/>
                </a:cubicBezTo>
                <a:cubicBezTo>
                  <a:pt x="522" y="680"/>
                  <a:pt x="522" y="680"/>
                  <a:pt x="522" y="680"/>
                </a:cubicBezTo>
                <a:cubicBezTo>
                  <a:pt x="517" y="670"/>
                  <a:pt x="506" y="667"/>
                  <a:pt x="496" y="671"/>
                </a:cubicBezTo>
                <a:cubicBezTo>
                  <a:pt x="484" y="675"/>
                  <a:pt x="484" y="675"/>
                  <a:pt x="484" y="675"/>
                </a:cubicBezTo>
                <a:cubicBezTo>
                  <a:pt x="483" y="676"/>
                  <a:pt x="482" y="676"/>
                  <a:pt x="481" y="675"/>
                </a:cubicBezTo>
                <a:cubicBezTo>
                  <a:pt x="480" y="675"/>
                  <a:pt x="479" y="674"/>
                  <a:pt x="479" y="673"/>
                </a:cubicBezTo>
                <a:cubicBezTo>
                  <a:pt x="475" y="662"/>
                  <a:pt x="475" y="662"/>
                  <a:pt x="475" y="662"/>
                </a:cubicBezTo>
                <a:cubicBezTo>
                  <a:pt x="475" y="661"/>
                  <a:pt x="475" y="660"/>
                  <a:pt x="475" y="659"/>
                </a:cubicBezTo>
                <a:cubicBezTo>
                  <a:pt x="476" y="658"/>
                  <a:pt x="476" y="657"/>
                  <a:pt x="477" y="657"/>
                </a:cubicBezTo>
                <a:cubicBezTo>
                  <a:pt x="485" y="654"/>
                  <a:pt x="492" y="651"/>
                  <a:pt x="499" y="648"/>
                </a:cubicBezTo>
                <a:cubicBezTo>
                  <a:pt x="503" y="646"/>
                  <a:pt x="504" y="641"/>
                  <a:pt x="502" y="638"/>
                </a:cubicBezTo>
                <a:cubicBezTo>
                  <a:pt x="501" y="634"/>
                  <a:pt x="496" y="632"/>
                  <a:pt x="493" y="634"/>
                </a:cubicBezTo>
                <a:cubicBezTo>
                  <a:pt x="486" y="638"/>
                  <a:pt x="479" y="640"/>
                  <a:pt x="472" y="643"/>
                </a:cubicBezTo>
                <a:cubicBezTo>
                  <a:pt x="463" y="646"/>
                  <a:pt x="458" y="657"/>
                  <a:pt x="461" y="666"/>
                </a:cubicBezTo>
                <a:cubicBezTo>
                  <a:pt x="465" y="678"/>
                  <a:pt x="465" y="678"/>
                  <a:pt x="465" y="678"/>
                </a:cubicBezTo>
                <a:cubicBezTo>
                  <a:pt x="468" y="688"/>
                  <a:pt x="479" y="693"/>
                  <a:pt x="489" y="689"/>
                </a:cubicBezTo>
                <a:cubicBezTo>
                  <a:pt x="502" y="685"/>
                  <a:pt x="502" y="685"/>
                  <a:pt x="502" y="685"/>
                </a:cubicBezTo>
                <a:cubicBezTo>
                  <a:pt x="503" y="684"/>
                  <a:pt x="504" y="684"/>
                  <a:pt x="505" y="685"/>
                </a:cubicBezTo>
                <a:cubicBezTo>
                  <a:pt x="506" y="685"/>
                  <a:pt x="507" y="686"/>
                  <a:pt x="507" y="687"/>
                </a:cubicBezTo>
                <a:cubicBezTo>
                  <a:pt x="513" y="700"/>
                  <a:pt x="513" y="700"/>
                  <a:pt x="513" y="700"/>
                </a:cubicBezTo>
                <a:cubicBezTo>
                  <a:pt x="513" y="701"/>
                  <a:pt x="513" y="702"/>
                  <a:pt x="512" y="703"/>
                </a:cubicBezTo>
                <a:cubicBezTo>
                  <a:pt x="512" y="704"/>
                  <a:pt x="511" y="704"/>
                  <a:pt x="510" y="705"/>
                </a:cubicBezTo>
                <a:cubicBezTo>
                  <a:pt x="492" y="712"/>
                  <a:pt x="475" y="718"/>
                  <a:pt x="456" y="722"/>
                </a:cubicBezTo>
                <a:cubicBezTo>
                  <a:pt x="455" y="722"/>
                  <a:pt x="454" y="722"/>
                  <a:pt x="453" y="722"/>
                </a:cubicBezTo>
                <a:cubicBezTo>
                  <a:pt x="452" y="721"/>
                  <a:pt x="452" y="720"/>
                  <a:pt x="451" y="719"/>
                </a:cubicBezTo>
                <a:cubicBezTo>
                  <a:pt x="433" y="636"/>
                  <a:pt x="433" y="636"/>
                  <a:pt x="433" y="636"/>
                </a:cubicBezTo>
                <a:cubicBezTo>
                  <a:pt x="432" y="635"/>
                  <a:pt x="433" y="634"/>
                  <a:pt x="433" y="633"/>
                </a:cubicBezTo>
                <a:cubicBezTo>
                  <a:pt x="433" y="632"/>
                  <a:pt x="434" y="632"/>
                  <a:pt x="435" y="631"/>
                </a:cubicBezTo>
                <a:cubicBezTo>
                  <a:pt x="478" y="621"/>
                  <a:pt x="518" y="600"/>
                  <a:pt x="551" y="570"/>
                </a:cubicBezTo>
                <a:cubicBezTo>
                  <a:pt x="552" y="569"/>
                  <a:pt x="553" y="569"/>
                  <a:pt x="553" y="569"/>
                </a:cubicBezTo>
                <a:cubicBezTo>
                  <a:pt x="554" y="569"/>
                  <a:pt x="555" y="570"/>
                  <a:pt x="556" y="571"/>
                </a:cubicBezTo>
                <a:cubicBezTo>
                  <a:pt x="614" y="633"/>
                  <a:pt x="614" y="633"/>
                  <a:pt x="614" y="633"/>
                </a:cubicBezTo>
                <a:cubicBezTo>
                  <a:pt x="615" y="634"/>
                  <a:pt x="615" y="635"/>
                  <a:pt x="615" y="636"/>
                </a:cubicBezTo>
                <a:cubicBezTo>
                  <a:pt x="615" y="637"/>
                  <a:pt x="614" y="638"/>
                  <a:pt x="613" y="639"/>
                </a:cubicBezTo>
                <a:cubicBezTo>
                  <a:pt x="600" y="652"/>
                  <a:pt x="585" y="663"/>
                  <a:pt x="569" y="673"/>
                </a:cubicBezTo>
                <a:cubicBezTo>
                  <a:pt x="568" y="674"/>
                  <a:pt x="567" y="674"/>
                  <a:pt x="566" y="674"/>
                </a:cubicBezTo>
                <a:cubicBezTo>
                  <a:pt x="565" y="674"/>
                  <a:pt x="564" y="673"/>
                  <a:pt x="563" y="673"/>
                </a:cubicBezTo>
                <a:cubicBezTo>
                  <a:pt x="556" y="661"/>
                  <a:pt x="556" y="661"/>
                  <a:pt x="556" y="661"/>
                </a:cubicBezTo>
                <a:cubicBezTo>
                  <a:pt x="555" y="660"/>
                  <a:pt x="555" y="659"/>
                  <a:pt x="555" y="658"/>
                </a:cubicBezTo>
                <a:cubicBezTo>
                  <a:pt x="556" y="657"/>
                  <a:pt x="556" y="656"/>
                  <a:pt x="557" y="655"/>
                </a:cubicBezTo>
                <a:cubicBezTo>
                  <a:pt x="561" y="653"/>
                  <a:pt x="565" y="650"/>
                  <a:pt x="568" y="648"/>
                </a:cubicBezTo>
                <a:cubicBezTo>
                  <a:pt x="577" y="641"/>
                  <a:pt x="579" y="629"/>
                  <a:pt x="573" y="621"/>
                </a:cubicBezTo>
                <a:cubicBezTo>
                  <a:pt x="565" y="611"/>
                  <a:pt x="565" y="611"/>
                  <a:pt x="565" y="611"/>
                </a:cubicBezTo>
                <a:cubicBezTo>
                  <a:pt x="558" y="603"/>
                  <a:pt x="547" y="602"/>
                  <a:pt x="539" y="607"/>
                </a:cubicBezTo>
                <a:cubicBezTo>
                  <a:pt x="534" y="612"/>
                  <a:pt x="527" y="615"/>
                  <a:pt x="521" y="619"/>
                </a:cubicBezTo>
                <a:cubicBezTo>
                  <a:pt x="518" y="621"/>
                  <a:pt x="517" y="626"/>
                  <a:pt x="519" y="629"/>
                </a:cubicBezTo>
                <a:cubicBezTo>
                  <a:pt x="521" y="633"/>
                  <a:pt x="525" y="634"/>
                  <a:pt x="529" y="632"/>
                </a:cubicBezTo>
                <a:cubicBezTo>
                  <a:pt x="535" y="628"/>
                  <a:pt x="542" y="624"/>
                  <a:pt x="548" y="619"/>
                </a:cubicBezTo>
                <a:cubicBezTo>
                  <a:pt x="549" y="619"/>
                  <a:pt x="550" y="619"/>
                  <a:pt x="551" y="619"/>
                </a:cubicBezTo>
                <a:cubicBezTo>
                  <a:pt x="552" y="619"/>
                  <a:pt x="553" y="619"/>
                  <a:pt x="553" y="620"/>
                </a:cubicBezTo>
                <a:cubicBezTo>
                  <a:pt x="561" y="630"/>
                  <a:pt x="561" y="630"/>
                  <a:pt x="561" y="630"/>
                </a:cubicBezTo>
                <a:cubicBezTo>
                  <a:pt x="561" y="631"/>
                  <a:pt x="561" y="632"/>
                  <a:pt x="561" y="633"/>
                </a:cubicBezTo>
                <a:cubicBezTo>
                  <a:pt x="561" y="634"/>
                  <a:pt x="560" y="635"/>
                  <a:pt x="560" y="636"/>
                </a:cubicBezTo>
                <a:cubicBezTo>
                  <a:pt x="556" y="638"/>
                  <a:pt x="553" y="641"/>
                  <a:pt x="549" y="643"/>
                </a:cubicBezTo>
                <a:cubicBezTo>
                  <a:pt x="540" y="648"/>
                  <a:pt x="537" y="660"/>
                  <a:pt x="542" y="669"/>
                </a:cubicBezTo>
                <a:cubicBezTo>
                  <a:pt x="549" y="681"/>
                  <a:pt x="549" y="681"/>
                  <a:pt x="549" y="681"/>
                </a:cubicBezTo>
                <a:cubicBezTo>
                  <a:pt x="554" y="690"/>
                  <a:pt x="567" y="692"/>
                  <a:pt x="577" y="686"/>
                </a:cubicBezTo>
                <a:cubicBezTo>
                  <a:pt x="593" y="675"/>
                  <a:pt x="609" y="664"/>
                  <a:pt x="624" y="650"/>
                </a:cubicBezTo>
                <a:cubicBezTo>
                  <a:pt x="633" y="642"/>
                  <a:pt x="634" y="629"/>
                  <a:pt x="626" y="622"/>
                </a:cubicBezTo>
                <a:lnTo>
                  <a:pt x="565" y="562"/>
                </a:lnTo>
                <a:close/>
                <a:moveTo>
                  <a:pt x="400" y="641"/>
                </a:moveTo>
                <a:cubicBezTo>
                  <a:pt x="398" y="631"/>
                  <a:pt x="391" y="623"/>
                  <a:pt x="383" y="623"/>
                </a:cubicBezTo>
                <a:cubicBezTo>
                  <a:pt x="341" y="626"/>
                  <a:pt x="299" y="616"/>
                  <a:pt x="262" y="597"/>
                </a:cubicBezTo>
                <a:cubicBezTo>
                  <a:pt x="254" y="594"/>
                  <a:pt x="244" y="598"/>
                  <a:pt x="239" y="606"/>
                </a:cubicBezTo>
                <a:cubicBezTo>
                  <a:pt x="196" y="680"/>
                  <a:pt x="196" y="680"/>
                  <a:pt x="196" y="680"/>
                </a:cubicBezTo>
                <a:cubicBezTo>
                  <a:pt x="191" y="689"/>
                  <a:pt x="195" y="702"/>
                  <a:pt x="206" y="707"/>
                </a:cubicBezTo>
                <a:cubicBezTo>
                  <a:pt x="224" y="716"/>
                  <a:pt x="242" y="723"/>
                  <a:pt x="261" y="729"/>
                </a:cubicBezTo>
                <a:cubicBezTo>
                  <a:pt x="273" y="733"/>
                  <a:pt x="284" y="727"/>
                  <a:pt x="287" y="717"/>
                </a:cubicBezTo>
                <a:cubicBezTo>
                  <a:pt x="290" y="704"/>
                  <a:pt x="290" y="704"/>
                  <a:pt x="290" y="704"/>
                </a:cubicBezTo>
                <a:cubicBezTo>
                  <a:pt x="293" y="693"/>
                  <a:pt x="286" y="683"/>
                  <a:pt x="276" y="680"/>
                </a:cubicBezTo>
                <a:cubicBezTo>
                  <a:pt x="264" y="676"/>
                  <a:pt x="264" y="676"/>
                  <a:pt x="264" y="676"/>
                </a:cubicBezTo>
                <a:cubicBezTo>
                  <a:pt x="263" y="676"/>
                  <a:pt x="262" y="675"/>
                  <a:pt x="262" y="674"/>
                </a:cubicBezTo>
                <a:cubicBezTo>
                  <a:pt x="262" y="673"/>
                  <a:pt x="261" y="672"/>
                  <a:pt x="262" y="671"/>
                </a:cubicBezTo>
                <a:cubicBezTo>
                  <a:pt x="266" y="660"/>
                  <a:pt x="266" y="660"/>
                  <a:pt x="266" y="660"/>
                </a:cubicBezTo>
                <a:cubicBezTo>
                  <a:pt x="267" y="659"/>
                  <a:pt x="267" y="658"/>
                  <a:pt x="268" y="657"/>
                </a:cubicBezTo>
                <a:cubicBezTo>
                  <a:pt x="269" y="657"/>
                  <a:pt x="270" y="657"/>
                  <a:pt x="271" y="657"/>
                </a:cubicBezTo>
                <a:cubicBezTo>
                  <a:pt x="278" y="660"/>
                  <a:pt x="286" y="663"/>
                  <a:pt x="294" y="664"/>
                </a:cubicBezTo>
                <a:cubicBezTo>
                  <a:pt x="297" y="665"/>
                  <a:pt x="301" y="663"/>
                  <a:pt x="302" y="659"/>
                </a:cubicBezTo>
                <a:cubicBezTo>
                  <a:pt x="303" y="655"/>
                  <a:pt x="301" y="651"/>
                  <a:pt x="298" y="650"/>
                </a:cubicBezTo>
                <a:cubicBezTo>
                  <a:pt x="290" y="648"/>
                  <a:pt x="283" y="646"/>
                  <a:pt x="276" y="643"/>
                </a:cubicBezTo>
                <a:cubicBezTo>
                  <a:pt x="267" y="640"/>
                  <a:pt x="257" y="645"/>
                  <a:pt x="252" y="654"/>
                </a:cubicBezTo>
                <a:cubicBezTo>
                  <a:pt x="248" y="666"/>
                  <a:pt x="248" y="666"/>
                  <a:pt x="248" y="666"/>
                </a:cubicBezTo>
                <a:cubicBezTo>
                  <a:pt x="243" y="675"/>
                  <a:pt x="249" y="686"/>
                  <a:pt x="259" y="690"/>
                </a:cubicBezTo>
                <a:cubicBezTo>
                  <a:pt x="272" y="695"/>
                  <a:pt x="272" y="695"/>
                  <a:pt x="272" y="695"/>
                </a:cubicBezTo>
                <a:cubicBezTo>
                  <a:pt x="273" y="695"/>
                  <a:pt x="274" y="696"/>
                  <a:pt x="274" y="697"/>
                </a:cubicBezTo>
                <a:cubicBezTo>
                  <a:pt x="275" y="697"/>
                  <a:pt x="275" y="698"/>
                  <a:pt x="274" y="699"/>
                </a:cubicBezTo>
                <a:cubicBezTo>
                  <a:pt x="270" y="713"/>
                  <a:pt x="270" y="713"/>
                  <a:pt x="270" y="713"/>
                </a:cubicBezTo>
                <a:cubicBezTo>
                  <a:pt x="270" y="714"/>
                  <a:pt x="269" y="715"/>
                  <a:pt x="268" y="715"/>
                </a:cubicBezTo>
                <a:cubicBezTo>
                  <a:pt x="267" y="716"/>
                  <a:pt x="266" y="716"/>
                  <a:pt x="265" y="715"/>
                </a:cubicBezTo>
                <a:cubicBezTo>
                  <a:pt x="247" y="709"/>
                  <a:pt x="230" y="703"/>
                  <a:pt x="213" y="694"/>
                </a:cubicBezTo>
                <a:cubicBezTo>
                  <a:pt x="212" y="693"/>
                  <a:pt x="211" y="693"/>
                  <a:pt x="211" y="692"/>
                </a:cubicBezTo>
                <a:cubicBezTo>
                  <a:pt x="210" y="691"/>
                  <a:pt x="210" y="690"/>
                  <a:pt x="211" y="689"/>
                </a:cubicBezTo>
                <a:cubicBezTo>
                  <a:pt x="250" y="613"/>
                  <a:pt x="250" y="613"/>
                  <a:pt x="250" y="613"/>
                </a:cubicBezTo>
                <a:cubicBezTo>
                  <a:pt x="251" y="612"/>
                  <a:pt x="251" y="611"/>
                  <a:pt x="252" y="611"/>
                </a:cubicBezTo>
                <a:cubicBezTo>
                  <a:pt x="253" y="610"/>
                  <a:pt x="254" y="610"/>
                  <a:pt x="255" y="611"/>
                </a:cubicBezTo>
                <a:cubicBezTo>
                  <a:pt x="294" y="630"/>
                  <a:pt x="339" y="641"/>
                  <a:pt x="383" y="638"/>
                </a:cubicBezTo>
                <a:cubicBezTo>
                  <a:pt x="384" y="638"/>
                  <a:pt x="385" y="639"/>
                  <a:pt x="386" y="639"/>
                </a:cubicBezTo>
                <a:cubicBezTo>
                  <a:pt x="386" y="640"/>
                  <a:pt x="387" y="641"/>
                  <a:pt x="387" y="642"/>
                </a:cubicBezTo>
                <a:cubicBezTo>
                  <a:pt x="391" y="727"/>
                  <a:pt x="391" y="727"/>
                  <a:pt x="391" y="727"/>
                </a:cubicBezTo>
                <a:cubicBezTo>
                  <a:pt x="391" y="728"/>
                  <a:pt x="390" y="729"/>
                  <a:pt x="390" y="730"/>
                </a:cubicBezTo>
                <a:cubicBezTo>
                  <a:pt x="389" y="731"/>
                  <a:pt x="388" y="731"/>
                  <a:pt x="387" y="731"/>
                </a:cubicBezTo>
                <a:cubicBezTo>
                  <a:pt x="368" y="733"/>
                  <a:pt x="349" y="731"/>
                  <a:pt x="331" y="729"/>
                </a:cubicBezTo>
                <a:cubicBezTo>
                  <a:pt x="329" y="729"/>
                  <a:pt x="328" y="728"/>
                  <a:pt x="328" y="728"/>
                </a:cubicBezTo>
                <a:cubicBezTo>
                  <a:pt x="327" y="727"/>
                  <a:pt x="327" y="726"/>
                  <a:pt x="327" y="725"/>
                </a:cubicBezTo>
                <a:cubicBezTo>
                  <a:pt x="329" y="711"/>
                  <a:pt x="329" y="711"/>
                  <a:pt x="329" y="711"/>
                </a:cubicBezTo>
                <a:cubicBezTo>
                  <a:pt x="329" y="710"/>
                  <a:pt x="329" y="709"/>
                  <a:pt x="330" y="708"/>
                </a:cubicBezTo>
                <a:cubicBezTo>
                  <a:pt x="331" y="708"/>
                  <a:pt x="332" y="708"/>
                  <a:pt x="333" y="708"/>
                </a:cubicBezTo>
                <a:cubicBezTo>
                  <a:pt x="338" y="709"/>
                  <a:pt x="342" y="709"/>
                  <a:pt x="346" y="709"/>
                </a:cubicBezTo>
                <a:cubicBezTo>
                  <a:pt x="358" y="710"/>
                  <a:pt x="367" y="702"/>
                  <a:pt x="367" y="691"/>
                </a:cubicBezTo>
                <a:cubicBezTo>
                  <a:pt x="367" y="679"/>
                  <a:pt x="367" y="679"/>
                  <a:pt x="367" y="679"/>
                </a:cubicBezTo>
                <a:cubicBezTo>
                  <a:pt x="367" y="669"/>
                  <a:pt x="360" y="660"/>
                  <a:pt x="350" y="659"/>
                </a:cubicBezTo>
                <a:cubicBezTo>
                  <a:pt x="343" y="659"/>
                  <a:pt x="336" y="658"/>
                  <a:pt x="329" y="657"/>
                </a:cubicBezTo>
                <a:cubicBezTo>
                  <a:pt x="325" y="656"/>
                  <a:pt x="321" y="659"/>
                  <a:pt x="321" y="663"/>
                </a:cubicBezTo>
                <a:cubicBezTo>
                  <a:pt x="320" y="667"/>
                  <a:pt x="323" y="671"/>
                  <a:pt x="327" y="671"/>
                </a:cubicBezTo>
                <a:cubicBezTo>
                  <a:pt x="334" y="672"/>
                  <a:pt x="342" y="674"/>
                  <a:pt x="349" y="674"/>
                </a:cubicBezTo>
                <a:cubicBezTo>
                  <a:pt x="350" y="674"/>
                  <a:pt x="351" y="675"/>
                  <a:pt x="352" y="675"/>
                </a:cubicBezTo>
                <a:cubicBezTo>
                  <a:pt x="352" y="676"/>
                  <a:pt x="353" y="677"/>
                  <a:pt x="353" y="678"/>
                </a:cubicBezTo>
                <a:cubicBezTo>
                  <a:pt x="352" y="690"/>
                  <a:pt x="352" y="690"/>
                  <a:pt x="352" y="690"/>
                </a:cubicBezTo>
                <a:cubicBezTo>
                  <a:pt x="352" y="692"/>
                  <a:pt x="351" y="692"/>
                  <a:pt x="350" y="693"/>
                </a:cubicBezTo>
                <a:cubicBezTo>
                  <a:pt x="350" y="694"/>
                  <a:pt x="349" y="694"/>
                  <a:pt x="348" y="694"/>
                </a:cubicBezTo>
                <a:cubicBezTo>
                  <a:pt x="343" y="694"/>
                  <a:pt x="339" y="694"/>
                  <a:pt x="335" y="693"/>
                </a:cubicBezTo>
                <a:cubicBezTo>
                  <a:pt x="325" y="691"/>
                  <a:pt x="315" y="698"/>
                  <a:pt x="313" y="708"/>
                </a:cubicBezTo>
                <a:cubicBezTo>
                  <a:pt x="310" y="722"/>
                  <a:pt x="310" y="722"/>
                  <a:pt x="310" y="722"/>
                </a:cubicBezTo>
                <a:cubicBezTo>
                  <a:pt x="308" y="732"/>
                  <a:pt x="317" y="742"/>
                  <a:pt x="329" y="744"/>
                </a:cubicBezTo>
                <a:cubicBezTo>
                  <a:pt x="348" y="746"/>
                  <a:pt x="368" y="748"/>
                  <a:pt x="387" y="746"/>
                </a:cubicBezTo>
                <a:cubicBezTo>
                  <a:pt x="400" y="746"/>
                  <a:pt x="409" y="737"/>
                  <a:pt x="408" y="726"/>
                </a:cubicBezTo>
                <a:lnTo>
                  <a:pt x="400" y="641"/>
                </a:lnTo>
                <a:close/>
                <a:moveTo>
                  <a:pt x="220" y="571"/>
                </a:moveTo>
                <a:cubicBezTo>
                  <a:pt x="186" y="546"/>
                  <a:pt x="161" y="511"/>
                  <a:pt x="144" y="473"/>
                </a:cubicBezTo>
                <a:cubicBezTo>
                  <a:pt x="140" y="466"/>
                  <a:pt x="131" y="462"/>
                  <a:pt x="121" y="466"/>
                </a:cubicBezTo>
                <a:cubicBezTo>
                  <a:pt x="40" y="495"/>
                  <a:pt x="40" y="495"/>
                  <a:pt x="40" y="495"/>
                </a:cubicBezTo>
                <a:cubicBezTo>
                  <a:pt x="31" y="498"/>
                  <a:pt x="26" y="511"/>
                  <a:pt x="31" y="522"/>
                </a:cubicBezTo>
                <a:cubicBezTo>
                  <a:pt x="39" y="540"/>
                  <a:pt x="48" y="557"/>
                  <a:pt x="58" y="574"/>
                </a:cubicBezTo>
                <a:cubicBezTo>
                  <a:pt x="65" y="585"/>
                  <a:pt x="78" y="587"/>
                  <a:pt x="86" y="581"/>
                </a:cubicBezTo>
                <a:cubicBezTo>
                  <a:pt x="98" y="573"/>
                  <a:pt x="98" y="573"/>
                  <a:pt x="98" y="573"/>
                </a:cubicBezTo>
                <a:cubicBezTo>
                  <a:pt x="106" y="567"/>
                  <a:pt x="107" y="555"/>
                  <a:pt x="102" y="546"/>
                </a:cubicBezTo>
                <a:cubicBezTo>
                  <a:pt x="95" y="535"/>
                  <a:pt x="95" y="535"/>
                  <a:pt x="95" y="535"/>
                </a:cubicBezTo>
                <a:cubicBezTo>
                  <a:pt x="95" y="534"/>
                  <a:pt x="95" y="533"/>
                  <a:pt x="95" y="532"/>
                </a:cubicBezTo>
                <a:cubicBezTo>
                  <a:pt x="95" y="531"/>
                  <a:pt x="96" y="530"/>
                  <a:pt x="97" y="530"/>
                </a:cubicBezTo>
                <a:cubicBezTo>
                  <a:pt x="107" y="524"/>
                  <a:pt x="107" y="524"/>
                  <a:pt x="107" y="524"/>
                </a:cubicBezTo>
                <a:cubicBezTo>
                  <a:pt x="108" y="523"/>
                  <a:pt x="109" y="523"/>
                  <a:pt x="110" y="523"/>
                </a:cubicBezTo>
                <a:cubicBezTo>
                  <a:pt x="111" y="524"/>
                  <a:pt x="112" y="524"/>
                  <a:pt x="113" y="525"/>
                </a:cubicBezTo>
                <a:cubicBezTo>
                  <a:pt x="117" y="532"/>
                  <a:pt x="120" y="539"/>
                  <a:pt x="125" y="545"/>
                </a:cubicBezTo>
                <a:cubicBezTo>
                  <a:pt x="128" y="548"/>
                  <a:pt x="132" y="549"/>
                  <a:pt x="136" y="547"/>
                </a:cubicBezTo>
                <a:cubicBezTo>
                  <a:pt x="139" y="544"/>
                  <a:pt x="140" y="540"/>
                  <a:pt x="137" y="537"/>
                </a:cubicBezTo>
                <a:cubicBezTo>
                  <a:pt x="133" y="531"/>
                  <a:pt x="129" y="524"/>
                  <a:pt x="125" y="518"/>
                </a:cubicBezTo>
                <a:cubicBezTo>
                  <a:pt x="120" y="510"/>
                  <a:pt x="110" y="506"/>
                  <a:pt x="100" y="511"/>
                </a:cubicBezTo>
                <a:cubicBezTo>
                  <a:pt x="89" y="516"/>
                  <a:pt x="89" y="516"/>
                  <a:pt x="89" y="516"/>
                </a:cubicBezTo>
                <a:cubicBezTo>
                  <a:pt x="80" y="521"/>
                  <a:pt x="76" y="533"/>
                  <a:pt x="82" y="543"/>
                </a:cubicBezTo>
                <a:cubicBezTo>
                  <a:pt x="89" y="554"/>
                  <a:pt x="89" y="554"/>
                  <a:pt x="89" y="554"/>
                </a:cubicBezTo>
                <a:cubicBezTo>
                  <a:pt x="90" y="555"/>
                  <a:pt x="90" y="556"/>
                  <a:pt x="90" y="557"/>
                </a:cubicBezTo>
                <a:cubicBezTo>
                  <a:pt x="90" y="558"/>
                  <a:pt x="89" y="559"/>
                  <a:pt x="88" y="560"/>
                </a:cubicBezTo>
                <a:cubicBezTo>
                  <a:pt x="77" y="567"/>
                  <a:pt x="77" y="567"/>
                  <a:pt x="77" y="567"/>
                </a:cubicBezTo>
                <a:cubicBezTo>
                  <a:pt x="76" y="568"/>
                  <a:pt x="75" y="568"/>
                  <a:pt x="74" y="568"/>
                </a:cubicBezTo>
                <a:cubicBezTo>
                  <a:pt x="73" y="567"/>
                  <a:pt x="72" y="567"/>
                  <a:pt x="71" y="566"/>
                </a:cubicBezTo>
                <a:cubicBezTo>
                  <a:pt x="61" y="550"/>
                  <a:pt x="52" y="533"/>
                  <a:pt x="45" y="516"/>
                </a:cubicBezTo>
                <a:cubicBezTo>
                  <a:pt x="44" y="515"/>
                  <a:pt x="44" y="514"/>
                  <a:pt x="44" y="513"/>
                </a:cubicBezTo>
                <a:cubicBezTo>
                  <a:pt x="45" y="512"/>
                  <a:pt x="45" y="511"/>
                  <a:pt x="46" y="511"/>
                </a:cubicBezTo>
                <a:cubicBezTo>
                  <a:pt x="125" y="478"/>
                  <a:pt x="125" y="478"/>
                  <a:pt x="125" y="478"/>
                </a:cubicBezTo>
                <a:cubicBezTo>
                  <a:pt x="126" y="477"/>
                  <a:pt x="127" y="477"/>
                  <a:pt x="128" y="477"/>
                </a:cubicBezTo>
                <a:cubicBezTo>
                  <a:pt x="129" y="478"/>
                  <a:pt x="130" y="478"/>
                  <a:pt x="130" y="479"/>
                </a:cubicBezTo>
                <a:cubicBezTo>
                  <a:pt x="148" y="519"/>
                  <a:pt x="175" y="556"/>
                  <a:pt x="211" y="583"/>
                </a:cubicBezTo>
                <a:cubicBezTo>
                  <a:pt x="211" y="583"/>
                  <a:pt x="212" y="584"/>
                  <a:pt x="212" y="585"/>
                </a:cubicBezTo>
                <a:cubicBezTo>
                  <a:pt x="212" y="586"/>
                  <a:pt x="212" y="587"/>
                  <a:pt x="211" y="588"/>
                </a:cubicBezTo>
                <a:cubicBezTo>
                  <a:pt x="159" y="656"/>
                  <a:pt x="159" y="656"/>
                  <a:pt x="159" y="656"/>
                </a:cubicBezTo>
                <a:cubicBezTo>
                  <a:pt x="159" y="657"/>
                  <a:pt x="158" y="657"/>
                  <a:pt x="157" y="657"/>
                </a:cubicBezTo>
                <a:cubicBezTo>
                  <a:pt x="156" y="657"/>
                  <a:pt x="154" y="657"/>
                  <a:pt x="154" y="656"/>
                </a:cubicBezTo>
                <a:cubicBezTo>
                  <a:pt x="139" y="645"/>
                  <a:pt x="125" y="632"/>
                  <a:pt x="112" y="619"/>
                </a:cubicBezTo>
                <a:cubicBezTo>
                  <a:pt x="111" y="618"/>
                  <a:pt x="111" y="617"/>
                  <a:pt x="111" y="615"/>
                </a:cubicBezTo>
                <a:cubicBezTo>
                  <a:pt x="111" y="614"/>
                  <a:pt x="111" y="613"/>
                  <a:pt x="112" y="613"/>
                </a:cubicBezTo>
                <a:cubicBezTo>
                  <a:pt x="122" y="603"/>
                  <a:pt x="122" y="603"/>
                  <a:pt x="122" y="603"/>
                </a:cubicBezTo>
                <a:cubicBezTo>
                  <a:pt x="123" y="603"/>
                  <a:pt x="124" y="602"/>
                  <a:pt x="125" y="602"/>
                </a:cubicBezTo>
                <a:cubicBezTo>
                  <a:pt x="126" y="602"/>
                  <a:pt x="127" y="603"/>
                  <a:pt x="128" y="604"/>
                </a:cubicBezTo>
                <a:cubicBezTo>
                  <a:pt x="131" y="607"/>
                  <a:pt x="134" y="610"/>
                  <a:pt x="137" y="613"/>
                </a:cubicBezTo>
                <a:cubicBezTo>
                  <a:pt x="145" y="621"/>
                  <a:pt x="158" y="621"/>
                  <a:pt x="164" y="613"/>
                </a:cubicBezTo>
                <a:cubicBezTo>
                  <a:pt x="172" y="604"/>
                  <a:pt x="172" y="604"/>
                  <a:pt x="172" y="604"/>
                </a:cubicBezTo>
                <a:cubicBezTo>
                  <a:pt x="179" y="596"/>
                  <a:pt x="179" y="584"/>
                  <a:pt x="172" y="578"/>
                </a:cubicBezTo>
                <a:cubicBezTo>
                  <a:pt x="167" y="573"/>
                  <a:pt x="162" y="567"/>
                  <a:pt x="157" y="562"/>
                </a:cubicBezTo>
                <a:cubicBezTo>
                  <a:pt x="155" y="559"/>
                  <a:pt x="150" y="559"/>
                  <a:pt x="147" y="562"/>
                </a:cubicBezTo>
                <a:cubicBezTo>
                  <a:pt x="144" y="564"/>
                  <a:pt x="143" y="569"/>
                  <a:pt x="146" y="572"/>
                </a:cubicBezTo>
                <a:cubicBezTo>
                  <a:pt x="151" y="577"/>
                  <a:pt x="156" y="583"/>
                  <a:pt x="162" y="589"/>
                </a:cubicBezTo>
                <a:cubicBezTo>
                  <a:pt x="162" y="589"/>
                  <a:pt x="163" y="590"/>
                  <a:pt x="163" y="591"/>
                </a:cubicBezTo>
                <a:cubicBezTo>
                  <a:pt x="163" y="592"/>
                  <a:pt x="162" y="593"/>
                  <a:pt x="162" y="594"/>
                </a:cubicBezTo>
                <a:cubicBezTo>
                  <a:pt x="153" y="603"/>
                  <a:pt x="153" y="603"/>
                  <a:pt x="153" y="603"/>
                </a:cubicBezTo>
                <a:cubicBezTo>
                  <a:pt x="152" y="603"/>
                  <a:pt x="151" y="604"/>
                  <a:pt x="150" y="604"/>
                </a:cubicBezTo>
                <a:cubicBezTo>
                  <a:pt x="149" y="604"/>
                  <a:pt x="148" y="603"/>
                  <a:pt x="148" y="603"/>
                </a:cubicBezTo>
                <a:cubicBezTo>
                  <a:pt x="144" y="600"/>
                  <a:pt x="142" y="597"/>
                  <a:pt x="139" y="594"/>
                </a:cubicBezTo>
                <a:cubicBezTo>
                  <a:pt x="132" y="586"/>
                  <a:pt x="119" y="585"/>
                  <a:pt x="111" y="591"/>
                </a:cubicBezTo>
                <a:cubicBezTo>
                  <a:pt x="101" y="600"/>
                  <a:pt x="101" y="600"/>
                  <a:pt x="101" y="600"/>
                </a:cubicBezTo>
                <a:cubicBezTo>
                  <a:pt x="93" y="607"/>
                  <a:pt x="93" y="619"/>
                  <a:pt x="101" y="629"/>
                </a:cubicBezTo>
                <a:cubicBezTo>
                  <a:pt x="114" y="643"/>
                  <a:pt x="129" y="656"/>
                  <a:pt x="144" y="668"/>
                </a:cubicBezTo>
                <a:cubicBezTo>
                  <a:pt x="154" y="676"/>
                  <a:pt x="167" y="675"/>
                  <a:pt x="173" y="666"/>
                </a:cubicBezTo>
                <a:cubicBezTo>
                  <a:pt x="221" y="596"/>
                  <a:pt x="221" y="596"/>
                  <a:pt x="221" y="596"/>
                </a:cubicBezTo>
                <a:cubicBezTo>
                  <a:pt x="227" y="587"/>
                  <a:pt x="226" y="576"/>
                  <a:pt x="220" y="571"/>
                </a:cubicBezTo>
                <a:close/>
                <a:moveTo>
                  <a:pt x="114" y="446"/>
                </a:moveTo>
                <a:cubicBezTo>
                  <a:pt x="124" y="443"/>
                  <a:pt x="131" y="434"/>
                  <a:pt x="129" y="426"/>
                </a:cubicBezTo>
                <a:cubicBezTo>
                  <a:pt x="120" y="386"/>
                  <a:pt x="122" y="342"/>
                  <a:pt x="133" y="302"/>
                </a:cubicBezTo>
                <a:cubicBezTo>
                  <a:pt x="136" y="294"/>
                  <a:pt x="131" y="285"/>
                  <a:pt x="121" y="282"/>
                </a:cubicBezTo>
                <a:cubicBezTo>
                  <a:pt x="40" y="252"/>
                  <a:pt x="40" y="252"/>
                  <a:pt x="40" y="252"/>
                </a:cubicBezTo>
                <a:cubicBezTo>
                  <a:pt x="31" y="249"/>
                  <a:pt x="19" y="255"/>
                  <a:pt x="16" y="267"/>
                </a:cubicBezTo>
                <a:cubicBezTo>
                  <a:pt x="10" y="286"/>
                  <a:pt x="6" y="305"/>
                  <a:pt x="4" y="325"/>
                </a:cubicBezTo>
                <a:cubicBezTo>
                  <a:pt x="1" y="337"/>
                  <a:pt x="10" y="348"/>
                  <a:pt x="20" y="348"/>
                </a:cubicBezTo>
                <a:cubicBezTo>
                  <a:pt x="34" y="349"/>
                  <a:pt x="34" y="349"/>
                  <a:pt x="34" y="349"/>
                </a:cubicBezTo>
                <a:cubicBezTo>
                  <a:pt x="44" y="350"/>
                  <a:pt x="53" y="342"/>
                  <a:pt x="55" y="331"/>
                </a:cubicBezTo>
                <a:cubicBezTo>
                  <a:pt x="57" y="319"/>
                  <a:pt x="57" y="319"/>
                  <a:pt x="57" y="319"/>
                </a:cubicBezTo>
                <a:cubicBezTo>
                  <a:pt x="57" y="318"/>
                  <a:pt x="57" y="317"/>
                  <a:pt x="58" y="316"/>
                </a:cubicBezTo>
                <a:cubicBezTo>
                  <a:pt x="59" y="316"/>
                  <a:pt x="60" y="315"/>
                  <a:pt x="61" y="315"/>
                </a:cubicBezTo>
                <a:cubicBezTo>
                  <a:pt x="73" y="318"/>
                  <a:pt x="73" y="318"/>
                  <a:pt x="73" y="318"/>
                </a:cubicBezTo>
                <a:cubicBezTo>
                  <a:pt x="74" y="318"/>
                  <a:pt x="75" y="318"/>
                  <a:pt x="75" y="319"/>
                </a:cubicBezTo>
                <a:cubicBezTo>
                  <a:pt x="76" y="320"/>
                  <a:pt x="76" y="321"/>
                  <a:pt x="76" y="322"/>
                </a:cubicBezTo>
                <a:cubicBezTo>
                  <a:pt x="75" y="330"/>
                  <a:pt x="73" y="338"/>
                  <a:pt x="73" y="346"/>
                </a:cubicBezTo>
                <a:cubicBezTo>
                  <a:pt x="73" y="350"/>
                  <a:pt x="76" y="353"/>
                  <a:pt x="80" y="353"/>
                </a:cubicBezTo>
                <a:cubicBezTo>
                  <a:pt x="84" y="354"/>
                  <a:pt x="88" y="351"/>
                  <a:pt x="88" y="347"/>
                </a:cubicBezTo>
                <a:cubicBezTo>
                  <a:pt x="88" y="339"/>
                  <a:pt x="90" y="332"/>
                  <a:pt x="91" y="325"/>
                </a:cubicBezTo>
                <a:cubicBezTo>
                  <a:pt x="92" y="315"/>
                  <a:pt x="86" y="306"/>
                  <a:pt x="76" y="303"/>
                </a:cubicBezTo>
                <a:cubicBezTo>
                  <a:pt x="64" y="301"/>
                  <a:pt x="64" y="301"/>
                  <a:pt x="64" y="301"/>
                </a:cubicBezTo>
                <a:cubicBezTo>
                  <a:pt x="54" y="298"/>
                  <a:pt x="43" y="305"/>
                  <a:pt x="42" y="316"/>
                </a:cubicBezTo>
                <a:cubicBezTo>
                  <a:pt x="40" y="329"/>
                  <a:pt x="40" y="329"/>
                  <a:pt x="40" y="329"/>
                </a:cubicBezTo>
                <a:cubicBezTo>
                  <a:pt x="40" y="330"/>
                  <a:pt x="39" y="331"/>
                  <a:pt x="38" y="332"/>
                </a:cubicBezTo>
                <a:cubicBezTo>
                  <a:pt x="37" y="333"/>
                  <a:pt x="36" y="333"/>
                  <a:pt x="35" y="333"/>
                </a:cubicBezTo>
                <a:cubicBezTo>
                  <a:pt x="21" y="331"/>
                  <a:pt x="21" y="331"/>
                  <a:pt x="21" y="331"/>
                </a:cubicBezTo>
                <a:cubicBezTo>
                  <a:pt x="20" y="331"/>
                  <a:pt x="20" y="331"/>
                  <a:pt x="19" y="330"/>
                </a:cubicBezTo>
                <a:cubicBezTo>
                  <a:pt x="18" y="329"/>
                  <a:pt x="18" y="328"/>
                  <a:pt x="18" y="327"/>
                </a:cubicBezTo>
                <a:cubicBezTo>
                  <a:pt x="21" y="308"/>
                  <a:pt x="25" y="290"/>
                  <a:pt x="30" y="272"/>
                </a:cubicBezTo>
                <a:cubicBezTo>
                  <a:pt x="30" y="270"/>
                  <a:pt x="31" y="269"/>
                  <a:pt x="32" y="269"/>
                </a:cubicBezTo>
                <a:cubicBezTo>
                  <a:pt x="33" y="268"/>
                  <a:pt x="34" y="268"/>
                  <a:pt x="35" y="268"/>
                </a:cubicBezTo>
                <a:cubicBezTo>
                  <a:pt x="116" y="294"/>
                  <a:pt x="116" y="294"/>
                  <a:pt x="116" y="294"/>
                </a:cubicBezTo>
                <a:cubicBezTo>
                  <a:pt x="117" y="294"/>
                  <a:pt x="118" y="295"/>
                  <a:pt x="119" y="295"/>
                </a:cubicBezTo>
                <a:cubicBezTo>
                  <a:pt x="119" y="296"/>
                  <a:pt x="119" y="297"/>
                  <a:pt x="119" y="298"/>
                </a:cubicBezTo>
                <a:cubicBezTo>
                  <a:pt x="107" y="340"/>
                  <a:pt x="105" y="386"/>
                  <a:pt x="114" y="429"/>
                </a:cubicBezTo>
                <a:cubicBezTo>
                  <a:pt x="114" y="430"/>
                  <a:pt x="114" y="431"/>
                  <a:pt x="114" y="432"/>
                </a:cubicBezTo>
                <a:cubicBezTo>
                  <a:pt x="113" y="433"/>
                  <a:pt x="112" y="433"/>
                  <a:pt x="111" y="433"/>
                </a:cubicBezTo>
                <a:cubicBezTo>
                  <a:pt x="28" y="452"/>
                  <a:pt x="28" y="452"/>
                  <a:pt x="28" y="452"/>
                </a:cubicBezTo>
                <a:cubicBezTo>
                  <a:pt x="27" y="453"/>
                  <a:pt x="26" y="452"/>
                  <a:pt x="25" y="452"/>
                </a:cubicBezTo>
                <a:cubicBezTo>
                  <a:pt x="24" y="451"/>
                  <a:pt x="23" y="450"/>
                  <a:pt x="23" y="449"/>
                </a:cubicBezTo>
                <a:cubicBezTo>
                  <a:pt x="20" y="431"/>
                  <a:pt x="16" y="412"/>
                  <a:pt x="16" y="393"/>
                </a:cubicBezTo>
                <a:cubicBezTo>
                  <a:pt x="16" y="392"/>
                  <a:pt x="16" y="391"/>
                  <a:pt x="17" y="390"/>
                </a:cubicBezTo>
                <a:cubicBezTo>
                  <a:pt x="18" y="389"/>
                  <a:pt x="18" y="389"/>
                  <a:pt x="19" y="389"/>
                </a:cubicBezTo>
                <a:cubicBezTo>
                  <a:pt x="33" y="388"/>
                  <a:pt x="33" y="388"/>
                  <a:pt x="33" y="388"/>
                </a:cubicBezTo>
                <a:cubicBezTo>
                  <a:pt x="34" y="388"/>
                  <a:pt x="35" y="389"/>
                  <a:pt x="36" y="389"/>
                </a:cubicBezTo>
                <a:cubicBezTo>
                  <a:pt x="37" y="390"/>
                  <a:pt x="37" y="391"/>
                  <a:pt x="37" y="392"/>
                </a:cubicBezTo>
                <a:cubicBezTo>
                  <a:pt x="38" y="405"/>
                  <a:pt x="38" y="405"/>
                  <a:pt x="38" y="405"/>
                </a:cubicBezTo>
                <a:cubicBezTo>
                  <a:pt x="39" y="417"/>
                  <a:pt x="49" y="424"/>
                  <a:pt x="59" y="423"/>
                </a:cubicBezTo>
                <a:cubicBezTo>
                  <a:pt x="72" y="421"/>
                  <a:pt x="72" y="421"/>
                  <a:pt x="72" y="421"/>
                </a:cubicBezTo>
                <a:cubicBezTo>
                  <a:pt x="82" y="419"/>
                  <a:pt x="89" y="410"/>
                  <a:pt x="88" y="401"/>
                </a:cubicBezTo>
                <a:cubicBezTo>
                  <a:pt x="87" y="379"/>
                  <a:pt x="87" y="379"/>
                  <a:pt x="87" y="379"/>
                </a:cubicBezTo>
                <a:cubicBezTo>
                  <a:pt x="86" y="375"/>
                  <a:pt x="83" y="372"/>
                  <a:pt x="79" y="372"/>
                </a:cubicBezTo>
                <a:cubicBezTo>
                  <a:pt x="75" y="372"/>
                  <a:pt x="71" y="375"/>
                  <a:pt x="72" y="379"/>
                </a:cubicBezTo>
                <a:cubicBezTo>
                  <a:pt x="73" y="402"/>
                  <a:pt x="73" y="402"/>
                  <a:pt x="73" y="402"/>
                </a:cubicBezTo>
                <a:cubicBezTo>
                  <a:pt x="73" y="403"/>
                  <a:pt x="73" y="404"/>
                  <a:pt x="72" y="405"/>
                </a:cubicBezTo>
                <a:cubicBezTo>
                  <a:pt x="71" y="406"/>
                  <a:pt x="70" y="406"/>
                  <a:pt x="69" y="406"/>
                </a:cubicBezTo>
                <a:cubicBezTo>
                  <a:pt x="57" y="408"/>
                  <a:pt x="57" y="408"/>
                  <a:pt x="57" y="408"/>
                </a:cubicBezTo>
                <a:cubicBezTo>
                  <a:pt x="56" y="408"/>
                  <a:pt x="55" y="407"/>
                  <a:pt x="54" y="407"/>
                </a:cubicBezTo>
                <a:cubicBezTo>
                  <a:pt x="53" y="406"/>
                  <a:pt x="53" y="405"/>
                  <a:pt x="53" y="404"/>
                </a:cubicBezTo>
                <a:cubicBezTo>
                  <a:pt x="52" y="391"/>
                  <a:pt x="52" y="391"/>
                  <a:pt x="52" y="391"/>
                </a:cubicBezTo>
                <a:cubicBezTo>
                  <a:pt x="52" y="381"/>
                  <a:pt x="43" y="372"/>
                  <a:pt x="33" y="372"/>
                </a:cubicBezTo>
                <a:cubicBezTo>
                  <a:pt x="19" y="372"/>
                  <a:pt x="19" y="372"/>
                  <a:pt x="19" y="372"/>
                </a:cubicBezTo>
                <a:cubicBezTo>
                  <a:pt x="8" y="372"/>
                  <a:pt x="0" y="382"/>
                  <a:pt x="1" y="394"/>
                </a:cubicBezTo>
                <a:cubicBezTo>
                  <a:pt x="1" y="414"/>
                  <a:pt x="5" y="433"/>
                  <a:pt x="8" y="452"/>
                </a:cubicBezTo>
                <a:cubicBezTo>
                  <a:pt x="11" y="464"/>
                  <a:pt x="22" y="472"/>
                  <a:pt x="32" y="469"/>
                </a:cubicBezTo>
                <a:lnTo>
                  <a:pt x="114" y="446"/>
                </a:lnTo>
                <a:close/>
                <a:moveTo>
                  <a:pt x="51" y="227"/>
                </a:moveTo>
                <a:cubicBezTo>
                  <a:pt x="128" y="263"/>
                  <a:pt x="128" y="263"/>
                  <a:pt x="128" y="263"/>
                </a:cubicBezTo>
                <a:cubicBezTo>
                  <a:pt x="138" y="267"/>
                  <a:pt x="148" y="264"/>
                  <a:pt x="152" y="257"/>
                </a:cubicBezTo>
                <a:cubicBezTo>
                  <a:pt x="172" y="220"/>
                  <a:pt x="201" y="188"/>
                  <a:pt x="235" y="165"/>
                </a:cubicBezTo>
                <a:cubicBezTo>
                  <a:pt x="242" y="161"/>
                  <a:pt x="244" y="150"/>
                  <a:pt x="239" y="141"/>
                </a:cubicBezTo>
                <a:cubicBezTo>
                  <a:pt x="196" y="67"/>
                  <a:pt x="196" y="67"/>
                  <a:pt x="196" y="67"/>
                </a:cubicBezTo>
                <a:cubicBezTo>
                  <a:pt x="191" y="58"/>
                  <a:pt x="178" y="56"/>
                  <a:pt x="168" y="62"/>
                </a:cubicBezTo>
                <a:cubicBezTo>
                  <a:pt x="152" y="73"/>
                  <a:pt x="136" y="85"/>
                  <a:pt x="122" y="98"/>
                </a:cubicBezTo>
                <a:cubicBezTo>
                  <a:pt x="112" y="107"/>
                  <a:pt x="111" y="120"/>
                  <a:pt x="119" y="127"/>
                </a:cubicBezTo>
                <a:cubicBezTo>
                  <a:pt x="129" y="137"/>
                  <a:pt x="129" y="137"/>
                  <a:pt x="129" y="137"/>
                </a:cubicBezTo>
                <a:cubicBezTo>
                  <a:pt x="136" y="144"/>
                  <a:pt x="148" y="143"/>
                  <a:pt x="156" y="136"/>
                </a:cubicBezTo>
                <a:cubicBezTo>
                  <a:pt x="166" y="128"/>
                  <a:pt x="166" y="128"/>
                  <a:pt x="166" y="128"/>
                </a:cubicBezTo>
                <a:cubicBezTo>
                  <a:pt x="167" y="127"/>
                  <a:pt x="168" y="127"/>
                  <a:pt x="169" y="127"/>
                </a:cubicBezTo>
                <a:cubicBezTo>
                  <a:pt x="170" y="127"/>
                  <a:pt x="171" y="127"/>
                  <a:pt x="171" y="128"/>
                </a:cubicBezTo>
                <a:cubicBezTo>
                  <a:pt x="179" y="138"/>
                  <a:pt x="179" y="138"/>
                  <a:pt x="179" y="138"/>
                </a:cubicBezTo>
                <a:cubicBezTo>
                  <a:pt x="180" y="138"/>
                  <a:pt x="180" y="139"/>
                  <a:pt x="180" y="140"/>
                </a:cubicBezTo>
                <a:cubicBezTo>
                  <a:pt x="180" y="141"/>
                  <a:pt x="179" y="142"/>
                  <a:pt x="179" y="143"/>
                </a:cubicBezTo>
                <a:cubicBezTo>
                  <a:pt x="161" y="159"/>
                  <a:pt x="161" y="159"/>
                  <a:pt x="161" y="159"/>
                </a:cubicBezTo>
                <a:cubicBezTo>
                  <a:pt x="158" y="162"/>
                  <a:pt x="159" y="167"/>
                  <a:pt x="162" y="169"/>
                </a:cubicBezTo>
                <a:cubicBezTo>
                  <a:pt x="165" y="172"/>
                  <a:pt x="169" y="172"/>
                  <a:pt x="172" y="170"/>
                </a:cubicBezTo>
                <a:cubicBezTo>
                  <a:pt x="188" y="154"/>
                  <a:pt x="188" y="154"/>
                  <a:pt x="188" y="154"/>
                </a:cubicBezTo>
                <a:cubicBezTo>
                  <a:pt x="195" y="148"/>
                  <a:pt x="197" y="137"/>
                  <a:pt x="191" y="129"/>
                </a:cubicBezTo>
                <a:cubicBezTo>
                  <a:pt x="183" y="119"/>
                  <a:pt x="183" y="119"/>
                  <a:pt x="183" y="119"/>
                </a:cubicBezTo>
                <a:cubicBezTo>
                  <a:pt x="177" y="111"/>
                  <a:pt x="165" y="109"/>
                  <a:pt x="156" y="116"/>
                </a:cubicBezTo>
                <a:cubicBezTo>
                  <a:pt x="146" y="125"/>
                  <a:pt x="146" y="125"/>
                  <a:pt x="146" y="125"/>
                </a:cubicBezTo>
                <a:cubicBezTo>
                  <a:pt x="145" y="126"/>
                  <a:pt x="144" y="126"/>
                  <a:pt x="143" y="127"/>
                </a:cubicBezTo>
                <a:cubicBezTo>
                  <a:pt x="142" y="126"/>
                  <a:pt x="141" y="126"/>
                  <a:pt x="141" y="125"/>
                </a:cubicBezTo>
                <a:cubicBezTo>
                  <a:pt x="131" y="115"/>
                  <a:pt x="131" y="115"/>
                  <a:pt x="131" y="115"/>
                </a:cubicBezTo>
                <a:cubicBezTo>
                  <a:pt x="130" y="114"/>
                  <a:pt x="130" y="113"/>
                  <a:pt x="130" y="112"/>
                </a:cubicBezTo>
                <a:cubicBezTo>
                  <a:pt x="130" y="111"/>
                  <a:pt x="131" y="110"/>
                  <a:pt x="132" y="109"/>
                </a:cubicBezTo>
                <a:cubicBezTo>
                  <a:pt x="145" y="96"/>
                  <a:pt x="161" y="85"/>
                  <a:pt x="176" y="75"/>
                </a:cubicBezTo>
                <a:cubicBezTo>
                  <a:pt x="177" y="74"/>
                  <a:pt x="178" y="74"/>
                  <a:pt x="179" y="74"/>
                </a:cubicBezTo>
                <a:cubicBezTo>
                  <a:pt x="180" y="74"/>
                  <a:pt x="181" y="75"/>
                  <a:pt x="182" y="76"/>
                </a:cubicBezTo>
                <a:cubicBezTo>
                  <a:pt x="228" y="147"/>
                  <a:pt x="228" y="147"/>
                  <a:pt x="228" y="147"/>
                </a:cubicBezTo>
                <a:cubicBezTo>
                  <a:pt x="228" y="148"/>
                  <a:pt x="229" y="149"/>
                  <a:pt x="229" y="150"/>
                </a:cubicBezTo>
                <a:cubicBezTo>
                  <a:pt x="228" y="151"/>
                  <a:pt x="228" y="152"/>
                  <a:pt x="227" y="152"/>
                </a:cubicBezTo>
                <a:cubicBezTo>
                  <a:pt x="190" y="177"/>
                  <a:pt x="160" y="211"/>
                  <a:pt x="139" y="250"/>
                </a:cubicBezTo>
                <a:cubicBezTo>
                  <a:pt x="138" y="251"/>
                  <a:pt x="138" y="251"/>
                  <a:pt x="137" y="251"/>
                </a:cubicBezTo>
                <a:cubicBezTo>
                  <a:pt x="136" y="252"/>
                  <a:pt x="135" y="251"/>
                  <a:pt x="134" y="251"/>
                </a:cubicBezTo>
                <a:cubicBezTo>
                  <a:pt x="58" y="212"/>
                  <a:pt x="58" y="212"/>
                  <a:pt x="58" y="212"/>
                </a:cubicBezTo>
                <a:cubicBezTo>
                  <a:pt x="57" y="211"/>
                  <a:pt x="56" y="211"/>
                  <a:pt x="56" y="210"/>
                </a:cubicBezTo>
                <a:cubicBezTo>
                  <a:pt x="56" y="208"/>
                  <a:pt x="56" y="207"/>
                  <a:pt x="57" y="206"/>
                </a:cubicBezTo>
                <a:cubicBezTo>
                  <a:pt x="66" y="190"/>
                  <a:pt x="75" y="174"/>
                  <a:pt x="87" y="159"/>
                </a:cubicBezTo>
                <a:cubicBezTo>
                  <a:pt x="87" y="158"/>
                  <a:pt x="88" y="157"/>
                  <a:pt x="90" y="157"/>
                </a:cubicBezTo>
                <a:cubicBezTo>
                  <a:pt x="91" y="157"/>
                  <a:pt x="92" y="157"/>
                  <a:pt x="92" y="158"/>
                </a:cubicBezTo>
                <a:cubicBezTo>
                  <a:pt x="104" y="166"/>
                  <a:pt x="104" y="166"/>
                  <a:pt x="104" y="166"/>
                </a:cubicBezTo>
                <a:cubicBezTo>
                  <a:pt x="104" y="167"/>
                  <a:pt x="105" y="168"/>
                  <a:pt x="105" y="169"/>
                </a:cubicBezTo>
                <a:cubicBezTo>
                  <a:pt x="105" y="170"/>
                  <a:pt x="105" y="171"/>
                  <a:pt x="104" y="172"/>
                </a:cubicBezTo>
                <a:cubicBezTo>
                  <a:pt x="96" y="183"/>
                  <a:pt x="96" y="183"/>
                  <a:pt x="96" y="183"/>
                </a:cubicBezTo>
                <a:cubicBezTo>
                  <a:pt x="90" y="192"/>
                  <a:pt x="93" y="204"/>
                  <a:pt x="101" y="209"/>
                </a:cubicBezTo>
                <a:cubicBezTo>
                  <a:pt x="112" y="216"/>
                  <a:pt x="112" y="216"/>
                  <a:pt x="112" y="216"/>
                </a:cubicBezTo>
                <a:cubicBezTo>
                  <a:pt x="121" y="221"/>
                  <a:pt x="132" y="219"/>
                  <a:pt x="137" y="211"/>
                </a:cubicBezTo>
                <a:cubicBezTo>
                  <a:pt x="150" y="194"/>
                  <a:pt x="150" y="194"/>
                  <a:pt x="150" y="194"/>
                </a:cubicBezTo>
                <a:cubicBezTo>
                  <a:pt x="152" y="190"/>
                  <a:pt x="152" y="186"/>
                  <a:pt x="149" y="183"/>
                </a:cubicBezTo>
                <a:cubicBezTo>
                  <a:pt x="146" y="181"/>
                  <a:pt x="141" y="181"/>
                  <a:pt x="139" y="184"/>
                </a:cubicBezTo>
                <a:cubicBezTo>
                  <a:pt x="125" y="202"/>
                  <a:pt x="125" y="202"/>
                  <a:pt x="125" y="202"/>
                </a:cubicBezTo>
                <a:cubicBezTo>
                  <a:pt x="124" y="203"/>
                  <a:pt x="123" y="204"/>
                  <a:pt x="122" y="204"/>
                </a:cubicBezTo>
                <a:cubicBezTo>
                  <a:pt x="121" y="204"/>
                  <a:pt x="120" y="204"/>
                  <a:pt x="119" y="203"/>
                </a:cubicBezTo>
                <a:cubicBezTo>
                  <a:pt x="109" y="196"/>
                  <a:pt x="109" y="196"/>
                  <a:pt x="109" y="196"/>
                </a:cubicBezTo>
                <a:cubicBezTo>
                  <a:pt x="108" y="196"/>
                  <a:pt x="108" y="195"/>
                  <a:pt x="108" y="194"/>
                </a:cubicBezTo>
                <a:cubicBezTo>
                  <a:pt x="108" y="193"/>
                  <a:pt x="108" y="192"/>
                  <a:pt x="108" y="191"/>
                </a:cubicBezTo>
                <a:cubicBezTo>
                  <a:pt x="116" y="181"/>
                  <a:pt x="116" y="181"/>
                  <a:pt x="116" y="181"/>
                </a:cubicBezTo>
                <a:cubicBezTo>
                  <a:pt x="122" y="172"/>
                  <a:pt x="121" y="160"/>
                  <a:pt x="114" y="154"/>
                </a:cubicBezTo>
                <a:cubicBezTo>
                  <a:pt x="103" y="145"/>
                  <a:pt x="103" y="145"/>
                  <a:pt x="103" y="145"/>
                </a:cubicBezTo>
                <a:cubicBezTo>
                  <a:pt x="95" y="138"/>
                  <a:pt x="82" y="140"/>
                  <a:pt x="75" y="150"/>
                </a:cubicBezTo>
                <a:cubicBezTo>
                  <a:pt x="63" y="165"/>
                  <a:pt x="53" y="182"/>
                  <a:pt x="43" y="199"/>
                </a:cubicBezTo>
                <a:cubicBezTo>
                  <a:pt x="38" y="210"/>
                  <a:pt x="41" y="223"/>
                  <a:pt x="51" y="227"/>
                </a:cubicBezTo>
                <a:close/>
                <a:moveTo>
                  <a:pt x="257" y="131"/>
                </a:moveTo>
                <a:cubicBezTo>
                  <a:pt x="262" y="141"/>
                  <a:pt x="271" y="145"/>
                  <a:pt x="279" y="142"/>
                </a:cubicBezTo>
                <a:cubicBezTo>
                  <a:pt x="318" y="127"/>
                  <a:pt x="360" y="120"/>
                  <a:pt x="402" y="125"/>
                </a:cubicBezTo>
                <a:cubicBezTo>
                  <a:pt x="410" y="126"/>
                  <a:pt x="418" y="119"/>
                  <a:pt x="420" y="109"/>
                </a:cubicBezTo>
                <a:cubicBezTo>
                  <a:pt x="435" y="25"/>
                  <a:pt x="435" y="25"/>
                  <a:pt x="435" y="25"/>
                </a:cubicBezTo>
                <a:cubicBezTo>
                  <a:pt x="437" y="15"/>
                  <a:pt x="428" y="5"/>
                  <a:pt x="416" y="3"/>
                </a:cubicBezTo>
                <a:cubicBezTo>
                  <a:pt x="396" y="1"/>
                  <a:pt x="377" y="0"/>
                  <a:pt x="357" y="1"/>
                </a:cubicBezTo>
                <a:cubicBezTo>
                  <a:pt x="345" y="2"/>
                  <a:pt x="336" y="11"/>
                  <a:pt x="337" y="21"/>
                </a:cubicBezTo>
                <a:cubicBezTo>
                  <a:pt x="338" y="35"/>
                  <a:pt x="338" y="35"/>
                  <a:pt x="338" y="35"/>
                </a:cubicBezTo>
                <a:cubicBezTo>
                  <a:pt x="340" y="45"/>
                  <a:pt x="349" y="53"/>
                  <a:pt x="360" y="53"/>
                </a:cubicBezTo>
                <a:cubicBezTo>
                  <a:pt x="372" y="52"/>
                  <a:pt x="372" y="52"/>
                  <a:pt x="372" y="52"/>
                </a:cubicBezTo>
                <a:cubicBezTo>
                  <a:pt x="373" y="52"/>
                  <a:pt x="374" y="52"/>
                  <a:pt x="375" y="53"/>
                </a:cubicBezTo>
                <a:cubicBezTo>
                  <a:pt x="376" y="54"/>
                  <a:pt x="376" y="55"/>
                  <a:pt x="376" y="56"/>
                </a:cubicBezTo>
                <a:cubicBezTo>
                  <a:pt x="376" y="68"/>
                  <a:pt x="376" y="68"/>
                  <a:pt x="376" y="68"/>
                </a:cubicBezTo>
                <a:cubicBezTo>
                  <a:pt x="376" y="69"/>
                  <a:pt x="376" y="70"/>
                  <a:pt x="375" y="71"/>
                </a:cubicBezTo>
                <a:cubicBezTo>
                  <a:pt x="374" y="71"/>
                  <a:pt x="373" y="72"/>
                  <a:pt x="372" y="72"/>
                </a:cubicBezTo>
                <a:cubicBezTo>
                  <a:pt x="349" y="73"/>
                  <a:pt x="349" y="73"/>
                  <a:pt x="349" y="73"/>
                </a:cubicBezTo>
                <a:cubicBezTo>
                  <a:pt x="345" y="73"/>
                  <a:pt x="342" y="77"/>
                  <a:pt x="342" y="81"/>
                </a:cubicBezTo>
                <a:cubicBezTo>
                  <a:pt x="343" y="85"/>
                  <a:pt x="346" y="88"/>
                  <a:pt x="350" y="88"/>
                </a:cubicBezTo>
                <a:cubicBezTo>
                  <a:pt x="372" y="87"/>
                  <a:pt x="372" y="87"/>
                  <a:pt x="372" y="87"/>
                </a:cubicBezTo>
                <a:cubicBezTo>
                  <a:pt x="382" y="87"/>
                  <a:pt x="390" y="79"/>
                  <a:pt x="391" y="69"/>
                </a:cubicBezTo>
                <a:cubicBezTo>
                  <a:pt x="391" y="57"/>
                  <a:pt x="391" y="57"/>
                  <a:pt x="391" y="57"/>
                </a:cubicBezTo>
                <a:cubicBezTo>
                  <a:pt x="392" y="46"/>
                  <a:pt x="384" y="37"/>
                  <a:pt x="372" y="37"/>
                </a:cubicBezTo>
                <a:cubicBezTo>
                  <a:pt x="359" y="38"/>
                  <a:pt x="359" y="38"/>
                  <a:pt x="359" y="38"/>
                </a:cubicBezTo>
                <a:cubicBezTo>
                  <a:pt x="358" y="38"/>
                  <a:pt x="357" y="37"/>
                  <a:pt x="356" y="37"/>
                </a:cubicBezTo>
                <a:cubicBezTo>
                  <a:pt x="355" y="36"/>
                  <a:pt x="355" y="35"/>
                  <a:pt x="355" y="34"/>
                </a:cubicBezTo>
                <a:cubicBezTo>
                  <a:pt x="354" y="20"/>
                  <a:pt x="354" y="20"/>
                  <a:pt x="354" y="20"/>
                </a:cubicBezTo>
                <a:cubicBezTo>
                  <a:pt x="354" y="19"/>
                  <a:pt x="354" y="18"/>
                  <a:pt x="355" y="17"/>
                </a:cubicBezTo>
                <a:cubicBezTo>
                  <a:pt x="356" y="17"/>
                  <a:pt x="357" y="16"/>
                  <a:pt x="358" y="16"/>
                </a:cubicBezTo>
                <a:cubicBezTo>
                  <a:pt x="377" y="14"/>
                  <a:pt x="395" y="16"/>
                  <a:pt x="414" y="18"/>
                </a:cubicBezTo>
                <a:cubicBezTo>
                  <a:pt x="415" y="18"/>
                  <a:pt x="416" y="19"/>
                  <a:pt x="417" y="19"/>
                </a:cubicBezTo>
                <a:cubicBezTo>
                  <a:pt x="418" y="20"/>
                  <a:pt x="418" y="21"/>
                  <a:pt x="418" y="22"/>
                </a:cubicBezTo>
                <a:cubicBezTo>
                  <a:pt x="407" y="107"/>
                  <a:pt x="407" y="107"/>
                  <a:pt x="407" y="107"/>
                </a:cubicBezTo>
                <a:cubicBezTo>
                  <a:pt x="407" y="108"/>
                  <a:pt x="407" y="109"/>
                  <a:pt x="406" y="109"/>
                </a:cubicBezTo>
                <a:cubicBezTo>
                  <a:pt x="405" y="110"/>
                  <a:pt x="404" y="110"/>
                  <a:pt x="404" y="110"/>
                </a:cubicBezTo>
                <a:cubicBezTo>
                  <a:pt x="359" y="105"/>
                  <a:pt x="314" y="112"/>
                  <a:pt x="273" y="128"/>
                </a:cubicBezTo>
                <a:cubicBezTo>
                  <a:pt x="272" y="128"/>
                  <a:pt x="272" y="128"/>
                  <a:pt x="271" y="128"/>
                </a:cubicBezTo>
                <a:cubicBezTo>
                  <a:pt x="270" y="127"/>
                  <a:pt x="269" y="127"/>
                  <a:pt x="269" y="126"/>
                </a:cubicBezTo>
                <a:cubicBezTo>
                  <a:pt x="236" y="47"/>
                  <a:pt x="236" y="47"/>
                  <a:pt x="236" y="47"/>
                </a:cubicBezTo>
                <a:cubicBezTo>
                  <a:pt x="235" y="46"/>
                  <a:pt x="235" y="45"/>
                  <a:pt x="236" y="44"/>
                </a:cubicBezTo>
                <a:cubicBezTo>
                  <a:pt x="236" y="43"/>
                  <a:pt x="237" y="42"/>
                  <a:pt x="238" y="42"/>
                </a:cubicBezTo>
                <a:cubicBezTo>
                  <a:pt x="256" y="35"/>
                  <a:pt x="273" y="29"/>
                  <a:pt x="292" y="25"/>
                </a:cubicBezTo>
                <a:cubicBezTo>
                  <a:pt x="293" y="25"/>
                  <a:pt x="294" y="25"/>
                  <a:pt x="295" y="25"/>
                </a:cubicBezTo>
                <a:cubicBezTo>
                  <a:pt x="296" y="26"/>
                  <a:pt x="297" y="27"/>
                  <a:pt x="297" y="28"/>
                </a:cubicBezTo>
                <a:cubicBezTo>
                  <a:pt x="300" y="41"/>
                  <a:pt x="300" y="41"/>
                  <a:pt x="300" y="41"/>
                </a:cubicBezTo>
                <a:cubicBezTo>
                  <a:pt x="300" y="42"/>
                  <a:pt x="300" y="43"/>
                  <a:pt x="299" y="44"/>
                </a:cubicBezTo>
                <a:cubicBezTo>
                  <a:pt x="299" y="45"/>
                  <a:pt x="298" y="46"/>
                  <a:pt x="297" y="46"/>
                </a:cubicBezTo>
                <a:cubicBezTo>
                  <a:pt x="284" y="49"/>
                  <a:pt x="284" y="49"/>
                  <a:pt x="284" y="49"/>
                </a:cubicBezTo>
                <a:cubicBezTo>
                  <a:pt x="273" y="52"/>
                  <a:pt x="267" y="63"/>
                  <a:pt x="270" y="73"/>
                </a:cubicBezTo>
                <a:cubicBezTo>
                  <a:pt x="274" y="85"/>
                  <a:pt x="274" y="85"/>
                  <a:pt x="274" y="85"/>
                </a:cubicBezTo>
                <a:cubicBezTo>
                  <a:pt x="278" y="94"/>
                  <a:pt x="288" y="99"/>
                  <a:pt x="297" y="97"/>
                </a:cubicBezTo>
                <a:cubicBezTo>
                  <a:pt x="304" y="96"/>
                  <a:pt x="311" y="93"/>
                  <a:pt x="318" y="92"/>
                </a:cubicBezTo>
                <a:cubicBezTo>
                  <a:pt x="322" y="92"/>
                  <a:pt x="324" y="88"/>
                  <a:pt x="324" y="84"/>
                </a:cubicBezTo>
                <a:cubicBezTo>
                  <a:pt x="323" y="80"/>
                  <a:pt x="319" y="77"/>
                  <a:pt x="315" y="78"/>
                </a:cubicBezTo>
                <a:cubicBezTo>
                  <a:pt x="308" y="79"/>
                  <a:pt x="300" y="81"/>
                  <a:pt x="293" y="83"/>
                </a:cubicBezTo>
                <a:cubicBezTo>
                  <a:pt x="292" y="83"/>
                  <a:pt x="291" y="83"/>
                  <a:pt x="290" y="83"/>
                </a:cubicBezTo>
                <a:cubicBezTo>
                  <a:pt x="289" y="82"/>
                  <a:pt x="289" y="81"/>
                  <a:pt x="288" y="80"/>
                </a:cubicBezTo>
                <a:cubicBezTo>
                  <a:pt x="285" y="68"/>
                  <a:pt x="285" y="68"/>
                  <a:pt x="285" y="68"/>
                </a:cubicBezTo>
                <a:cubicBezTo>
                  <a:pt x="285" y="67"/>
                  <a:pt x="285" y="66"/>
                  <a:pt x="285" y="65"/>
                </a:cubicBezTo>
                <a:cubicBezTo>
                  <a:pt x="286" y="65"/>
                  <a:pt x="287" y="64"/>
                  <a:pt x="288" y="64"/>
                </a:cubicBezTo>
                <a:cubicBezTo>
                  <a:pt x="300" y="61"/>
                  <a:pt x="300" y="61"/>
                  <a:pt x="300" y="61"/>
                </a:cubicBezTo>
                <a:cubicBezTo>
                  <a:pt x="310" y="57"/>
                  <a:pt x="318" y="49"/>
                  <a:pt x="316" y="38"/>
                </a:cubicBezTo>
                <a:cubicBezTo>
                  <a:pt x="314" y="24"/>
                  <a:pt x="314" y="24"/>
                  <a:pt x="314" y="24"/>
                </a:cubicBezTo>
                <a:cubicBezTo>
                  <a:pt x="312" y="14"/>
                  <a:pt x="300" y="7"/>
                  <a:pt x="288" y="10"/>
                </a:cubicBezTo>
                <a:cubicBezTo>
                  <a:pt x="269" y="15"/>
                  <a:pt x="251" y="21"/>
                  <a:pt x="233" y="28"/>
                </a:cubicBezTo>
                <a:cubicBezTo>
                  <a:pt x="221" y="33"/>
                  <a:pt x="216" y="45"/>
                  <a:pt x="220" y="54"/>
                </a:cubicBezTo>
                <a:lnTo>
                  <a:pt x="257" y="131"/>
                </a:lnTo>
                <a:close/>
                <a:moveTo>
                  <a:pt x="450" y="135"/>
                </a:moveTo>
                <a:cubicBezTo>
                  <a:pt x="489" y="149"/>
                  <a:pt x="526" y="171"/>
                  <a:pt x="555" y="202"/>
                </a:cubicBezTo>
                <a:cubicBezTo>
                  <a:pt x="560" y="208"/>
                  <a:pt x="571" y="207"/>
                  <a:pt x="579" y="201"/>
                </a:cubicBezTo>
                <a:cubicBezTo>
                  <a:pt x="645" y="146"/>
                  <a:pt x="645" y="146"/>
                  <a:pt x="645" y="146"/>
                </a:cubicBezTo>
                <a:cubicBezTo>
                  <a:pt x="653" y="139"/>
                  <a:pt x="652" y="126"/>
                  <a:pt x="644" y="117"/>
                </a:cubicBezTo>
                <a:cubicBezTo>
                  <a:pt x="631" y="103"/>
                  <a:pt x="616" y="90"/>
                  <a:pt x="601" y="78"/>
                </a:cubicBezTo>
                <a:cubicBezTo>
                  <a:pt x="591" y="71"/>
                  <a:pt x="578" y="72"/>
                  <a:pt x="572" y="80"/>
                </a:cubicBezTo>
                <a:cubicBezTo>
                  <a:pt x="564" y="92"/>
                  <a:pt x="564" y="92"/>
                  <a:pt x="564" y="92"/>
                </a:cubicBezTo>
                <a:cubicBezTo>
                  <a:pt x="559" y="100"/>
                  <a:pt x="561" y="112"/>
                  <a:pt x="569" y="119"/>
                </a:cubicBezTo>
                <a:cubicBezTo>
                  <a:pt x="573" y="121"/>
                  <a:pt x="576" y="124"/>
                  <a:pt x="579" y="127"/>
                </a:cubicBezTo>
                <a:cubicBezTo>
                  <a:pt x="580" y="127"/>
                  <a:pt x="581" y="128"/>
                  <a:pt x="581" y="129"/>
                </a:cubicBezTo>
                <a:cubicBezTo>
                  <a:pt x="581" y="130"/>
                  <a:pt x="580" y="131"/>
                  <a:pt x="580" y="132"/>
                </a:cubicBezTo>
                <a:cubicBezTo>
                  <a:pt x="572" y="142"/>
                  <a:pt x="572" y="142"/>
                  <a:pt x="572" y="142"/>
                </a:cubicBezTo>
                <a:cubicBezTo>
                  <a:pt x="571" y="142"/>
                  <a:pt x="570" y="143"/>
                  <a:pt x="569" y="143"/>
                </a:cubicBezTo>
                <a:cubicBezTo>
                  <a:pt x="568" y="143"/>
                  <a:pt x="567" y="143"/>
                  <a:pt x="567" y="142"/>
                </a:cubicBezTo>
                <a:cubicBezTo>
                  <a:pt x="560" y="137"/>
                  <a:pt x="554" y="132"/>
                  <a:pt x="548" y="128"/>
                </a:cubicBezTo>
                <a:cubicBezTo>
                  <a:pt x="544" y="125"/>
                  <a:pt x="540" y="126"/>
                  <a:pt x="538" y="129"/>
                </a:cubicBezTo>
                <a:cubicBezTo>
                  <a:pt x="535" y="133"/>
                  <a:pt x="536" y="137"/>
                  <a:pt x="539" y="140"/>
                </a:cubicBezTo>
                <a:cubicBezTo>
                  <a:pt x="545" y="144"/>
                  <a:pt x="551" y="149"/>
                  <a:pt x="557" y="153"/>
                </a:cubicBezTo>
                <a:cubicBezTo>
                  <a:pt x="564" y="160"/>
                  <a:pt x="575" y="159"/>
                  <a:pt x="583" y="151"/>
                </a:cubicBezTo>
                <a:cubicBezTo>
                  <a:pt x="591" y="142"/>
                  <a:pt x="591" y="142"/>
                  <a:pt x="591" y="142"/>
                </a:cubicBezTo>
                <a:cubicBezTo>
                  <a:pt x="598" y="135"/>
                  <a:pt x="597" y="123"/>
                  <a:pt x="589" y="115"/>
                </a:cubicBezTo>
                <a:cubicBezTo>
                  <a:pt x="586" y="112"/>
                  <a:pt x="582" y="110"/>
                  <a:pt x="578" y="107"/>
                </a:cubicBezTo>
                <a:cubicBezTo>
                  <a:pt x="577" y="106"/>
                  <a:pt x="577" y="105"/>
                  <a:pt x="577" y="104"/>
                </a:cubicBezTo>
                <a:cubicBezTo>
                  <a:pt x="577" y="103"/>
                  <a:pt x="577" y="102"/>
                  <a:pt x="577" y="101"/>
                </a:cubicBezTo>
                <a:cubicBezTo>
                  <a:pt x="586" y="90"/>
                  <a:pt x="586" y="90"/>
                  <a:pt x="586" y="90"/>
                </a:cubicBezTo>
                <a:cubicBezTo>
                  <a:pt x="586" y="89"/>
                  <a:pt x="587" y="89"/>
                  <a:pt x="588" y="89"/>
                </a:cubicBezTo>
                <a:cubicBezTo>
                  <a:pt x="590" y="89"/>
                  <a:pt x="591" y="89"/>
                  <a:pt x="592" y="90"/>
                </a:cubicBezTo>
                <a:cubicBezTo>
                  <a:pt x="607" y="101"/>
                  <a:pt x="620" y="114"/>
                  <a:pt x="633" y="127"/>
                </a:cubicBezTo>
                <a:cubicBezTo>
                  <a:pt x="634" y="128"/>
                  <a:pt x="634" y="129"/>
                  <a:pt x="634" y="130"/>
                </a:cubicBezTo>
                <a:cubicBezTo>
                  <a:pt x="634" y="132"/>
                  <a:pt x="634" y="133"/>
                  <a:pt x="633" y="133"/>
                </a:cubicBezTo>
                <a:cubicBezTo>
                  <a:pt x="571" y="191"/>
                  <a:pt x="571" y="191"/>
                  <a:pt x="571" y="191"/>
                </a:cubicBezTo>
                <a:cubicBezTo>
                  <a:pt x="570" y="192"/>
                  <a:pt x="569" y="192"/>
                  <a:pt x="568" y="192"/>
                </a:cubicBezTo>
                <a:cubicBezTo>
                  <a:pt x="567" y="192"/>
                  <a:pt x="566" y="192"/>
                  <a:pt x="566" y="191"/>
                </a:cubicBezTo>
                <a:cubicBezTo>
                  <a:pt x="536" y="159"/>
                  <a:pt x="496" y="135"/>
                  <a:pt x="455" y="121"/>
                </a:cubicBezTo>
                <a:cubicBezTo>
                  <a:pt x="454" y="121"/>
                  <a:pt x="453" y="120"/>
                  <a:pt x="453" y="119"/>
                </a:cubicBezTo>
                <a:cubicBezTo>
                  <a:pt x="452" y="118"/>
                  <a:pt x="452" y="117"/>
                  <a:pt x="453" y="116"/>
                </a:cubicBezTo>
                <a:cubicBezTo>
                  <a:pt x="478" y="35"/>
                  <a:pt x="478" y="35"/>
                  <a:pt x="478" y="35"/>
                </a:cubicBezTo>
                <a:cubicBezTo>
                  <a:pt x="478" y="34"/>
                  <a:pt x="479" y="33"/>
                  <a:pt x="480" y="33"/>
                </a:cubicBezTo>
                <a:cubicBezTo>
                  <a:pt x="481" y="32"/>
                  <a:pt x="482" y="32"/>
                  <a:pt x="483" y="33"/>
                </a:cubicBezTo>
                <a:cubicBezTo>
                  <a:pt x="501" y="39"/>
                  <a:pt x="518" y="45"/>
                  <a:pt x="535" y="54"/>
                </a:cubicBezTo>
                <a:cubicBezTo>
                  <a:pt x="536" y="55"/>
                  <a:pt x="537" y="55"/>
                  <a:pt x="537" y="56"/>
                </a:cubicBezTo>
                <a:cubicBezTo>
                  <a:pt x="538" y="57"/>
                  <a:pt x="538" y="58"/>
                  <a:pt x="537" y="59"/>
                </a:cubicBezTo>
                <a:cubicBezTo>
                  <a:pt x="531" y="72"/>
                  <a:pt x="531" y="72"/>
                  <a:pt x="531" y="72"/>
                </a:cubicBezTo>
                <a:cubicBezTo>
                  <a:pt x="530" y="73"/>
                  <a:pt x="529" y="73"/>
                  <a:pt x="528" y="74"/>
                </a:cubicBezTo>
                <a:cubicBezTo>
                  <a:pt x="527" y="74"/>
                  <a:pt x="526" y="74"/>
                  <a:pt x="525" y="73"/>
                </a:cubicBezTo>
                <a:cubicBezTo>
                  <a:pt x="513" y="68"/>
                  <a:pt x="513" y="68"/>
                  <a:pt x="513" y="68"/>
                </a:cubicBezTo>
                <a:cubicBezTo>
                  <a:pt x="503" y="62"/>
                  <a:pt x="491" y="68"/>
                  <a:pt x="488" y="77"/>
                </a:cubicBezTo>
                <a:cubicBezTo>
                  <a:pt x="483" y="89"/>
                  <a:pt x="483" y="89"/>
                  <a:pt x="483" y="89"/>
                </a:cubicBezTo>
                <a:cubicBezTo>
                  <a:pt x="480" y="99"/>
                  <a:pt x="484" y="108"/>
                  <a:pt x="492" y="113"/>
                </a:cubicBezTo>
                <a:cubicBezTo>
                  <a:pt x="499" y="116"/>
                  <a:pt x="506" y="119"/>
                  <a:pt x="512" y="123"/>
                </a:cubicBezTo>
                <a:cubicBezTo>
                  <a:pt x="515" y="124"/>
                  <a:pt x="519" y="123"/>
                  <a:pt x="522" y="120"/>
                </a:cubicBezTo>
                <a:cubicBezTo>
                  <a:pt x="524" y="116"/>
                  <a:pt x="523" y="112"/>
                  <a:pt x="519" y="109"/>
                </a:cubicBezTo>
                <a:cubicBezTo>
                  <a:pt x="512" y="106"/>
                  <a:pt x="505" y="103"/>
                  <a:pt x="499" y="99"/>
                </a:cubicBezTo>
                <a:cubicBezTo>
                  <a:pt x="498" y="99"/>
                  <a:pt x="497" y="98"/>
                  <a:pt x="497" y="97"/>
                </a:cubicBezTo>
                <a:cubicBezTo>
                  <a:pt x="496" y="96"/>
                  <a:pt x="496" y="95"/>
                  <a:pt x="497" y="94"/>
                </a:cubicBezTo>
                <a:cubicBezTo>
                  <a:pt x="502" y="83"/>
                  <a:pt x="502" y="83"/>
                  <a:pt x="502" y="83"/>
                </a:cubicBezTo>
                <a:cubicBezTo>
                  <a:pt x="502" y="82"/>
                  <a:pt x="503" y="81"/>
                  <a:pt x="504" y="81"/>
                </a:cubicBezTo>
                <a:cubicBezTo>
                  <a:pt x="505" y="81"/>
                  <a:pt x="506" y="81"/>
                  <a:pt x="507" y="81"/>
                </a:cubicBezTo>
                <a:cubicBezTo>
                  <a:pt x="518" y="87"/>
                  <a:pt x="518" y="87"/>
                  <a:pt x="518" y="87"/>
                </a:cubicBezTo>
                <a:cubicBezTo>
                  <a:pt x="528" y="91"/>
                  <a:pt x="539" y="89"/>
                  <a:pt x="545" y="80"/>
                </a:cubicBezTo>
                <a:cubicBezTo>
                  <a:pt x="552" y="68"/>
                  <a:pt x="552" y="68"/>
                  <a:pt x="552" y="68"/>
                </a:cubicBezTo>
                <a:cubicBezTo>
                  <a:pt x="557" y="59"/>
                  <a:pt x="553" y="46"/>
                  <a:pt x="542" y="41"/>
                </a:cubicBezTo>
                <a:cubicBezTo>
                  <a:pt x="524" y="32"/>
                  <a:pt x="506" y="25"/>
                  <a:pt x="488" y="18"/>
                </a:cubicBezTo>
                <a:cubicBezTo>
                  <a:pt x="476" y="15"/>
                  <a:pt x="464" y="21"/>
                  <a:pt x="461" y="31"/>
                </a:cubicBezTo>
                <a:cubicBezTo>
                  <a:pt x="440" y="113"/>
                  <a:pt x="440" y="113"/>
                  <a:pt x="440" y="113"/>
                </a:cubicBezTo>
                <a:cubicBezTo>
                  <a:pt x="438" y="124"/>
                  <a:pt x="442" y="133"/>
                  <a:pt x="450" y="135"/>
                </a:cubicBezTo>
                <a:close/>
                <a:moveTo>
                  <a:pt x="585" y="241"/>
                </a:moveTo>
                <a:cubicBezTo>
                  <a:pt x="607" y="276"/>
                  <a:pt x="621" y="317"/>
                  <a:pt x="623" y="359"/>
                </a:cubicBezTo>
                <a:cubicBezTo>
                  <a:pt x="623" y="367"/>
                  <a:pt x="632" y="373"/>
                  <a:pt x="642" y="374"/>
                </a:cubicBezTo>
                <a:cubicBezTo>
                  <a:pt x="728" y="374"/>
                  <a:pt x="728" y="374"/>
                  <a:pt x="728" y="374"/>
                </a:cubicBezTo>
                <a:cubicBezTo>
                  <a:pt x="738" y="374"/>
                  <a:pt x="746" y="364"/>
                  <a:pt x="745" y="351"/>
                </a:cubicBezTo>
                <a:cubicBezTo>
                  <a:pt x="745" y="332"/>
                  <a:pt x="741" y="312"/>
                  <a:pt x="738" y="293"/>
                </a:cubicBezTo>
                <a:cubicBezTo>
                  <a:pt x="735" y="281"/>
                  <a:pt x="724" y="274"/>
                  <a:pt x="714" y="277"/>
                </a:cubicBezTo>
                <a:cubicBezTo>
                  <a:pt x="701" y="281"/>
                  <a:pt x="701" y="281"/>
                  <a:pt x="701" y="281"/>
                </a:cubicBezTo>
                <a:cubicBezTo>
                  <a:pt x="691" y="283"/>
                  <a:pt x="685" y="294"/>
                  <a:pt x="687" y="304"/>
                </a:cubicBezTo>
                <a:cubicBezTo>
                  <a:pt x="689" y="308"/>
                  <a:pt x="689" y="313"/>
                  <a:pt x="690" y="317"/>
                </a:cubicBezTo>
                <a:cubicBezTo>
                  <a:pt x="690" y="318"/>
                  <a:pt x="690" y="319"/>
                  <a:pt x="689" y="320"/>
                </a:cubicBezTo>
                <a:cubicBezTo>
                  <a:pt x="688" y="321"/>
                  <a:pt x="688" y="321"/>
                  <a:pt x="687" y="321"/>
                </a:cubicBezTo>
                <a:cubicBezTo>
                  <a:pt x="674" y="323"/>
                  <a:pt x="674" y="323"/>
                  <a:pt x="674" y="323"/>
                </a:cubicBezTo>
                <a:cubicBezTo>
                  <a:pt x="673" y="324"/>
                  <a:pt x="672" y="323"/>
                  <a:pt x="672" y="323"/>
                </a:cubicBezTo>
                <a:cubicBezTo>
                  <a:pt x="671" y="322"/>
                  <a:pt x="670" y="321"/>
                  <a:pt x="670" y="320"/>
                </a:cubicBezTo>
                <a:cubicBezTo>
                  <a:pt x="669" y="312"/>
                  <a:pt x="667" y="305"/>
                  <a:pt x="665" y="297"/>
                </a:cubicBezTo>
                <a:cubicBezTo>
                  <a:pt x="664" y="293"/>
                  <a:pt x="660" y="291"/>
                  <a:pt x="656" y="292"/>
                </a:cubicBezTo>
                <a:cubicBezTo>
                  <a:pt x="652" y="293"/>
                  <a:pt x="650" y="297"/>
                  <a:pt x="650" y="301"/>
                </a:cubicBezTo>
                <a:cubicBezTo>
                  <a:pt x="652" y="308"/>
                  <a:pt x="655" y="315"/>
                  <a:pt x="655" y="323"/>
                </a:cubicBezTo>
                <a:cubicBezTo>
                  <a:pt x="657" y="332"/>
                  <a:pt x="666" y="339"/>
                  <a:pt x="677" y="338"/>
                </a:cubicBezTo>
                <a:cubicBezTo>
                  <a:pt x="689" y="336"/>
                  <a:pt x="689" y="336"/>
                  <a:pt x="689" y="336"/>
                </a:cubicBezTo>
                <a:cubicBezTo>
                  <a:pt x="699" y="335"/>
                  <a:pt x="706" y="325"/>
                  <a:pt x="704" y="314"/>
                </a:cubicBezTo>
                <a:cubicBezTo>
                  <a:pt x="704" y="310"/>
                  <a:pt x="703" y="305"/>
                  <a:pt x="702" y="301"/>
                </a:cubicBezTo>
                <a:cubicBezTo>
                  <a:pt x="702" y="300"/>
                  <a:pt x="702" y="299"/>
                  <a:pt x="702" y="298"/>
                </a:cubicBezTo>
                <a:cubicBezTo>
                  <a:pt x="703" y="297"/>
                  <a:pt x="704" y="297"/>
                  <a:pt x="705" y="296"/>
                </a:cubicBezTo>
                <a:cubicBezTo>
                  <a:pt x="718" y="293"/>
                  <a:pt x="718" y="293"/>
                  <a:pt x="718" y="293"/>
                </a:cubicBezTo>
                <a:cubicBezTo>
                  <a:pt x="719" y="293"/>
                  <a:pt x="720" y="293"/>
                  <a:pt x="721" y="294"/>
                </a:cubicBezTo>
                <a:cubicBezTo>
                  <a:pt x="722" y="294"/>
                  <a:pt x="723" y="295"/>
                  <a:pt x="723" y="297"/>
                </a:cubicBezTo>
                <a:cubicBezTo>
                  <a:pt x="726" y="315"/>
                  <a:pt x="730" y="333"/>
                  <a:pt x="731" y="352"/>
                </a:cubicBezTo>
                <a:cubicBezTo>
                  <a:pt x="731" y="353"/>
                  <a:pt x="730" y="354"/>
                  <a:pt x="730" y="355"/>
                </a:cubicBezTo>
                <a:cubicBezTo>
                  <a:pt x="729" y="356"/>
                  <a:pt x="728" y="357"/>
                  <a:pt x="727" y="357"/>
                </a:cubicBezTo>
                <a:cubicBezTo>
                  <a:pt x="642" y="361"/>
                  <a:pt x="642" y="361"/>
                  <a:pt x="642" y="361"/>
                </a:cubicBezTo>
                <a:cubicBezTo>
                  <a:pt x="641" y="361"/>
                  <a:pt x="640" y="360"/>
                  <a:pt x="639" y="360"/>
                </a:cubicBezTo>
                <a:cubicBezTo>
                  <a:pt x="638" y="359"/>
                  <a:pt x="638" y="359"/>
                  <a:pt x="638" y="358"/>
                </a:cubicBezTo>
                <a:cubicBezTo>
                  <a:pt x="636" y="313"/>
                  <a:pt x="621" y="270"/>
                  <a:pt x="598" y="233"/>
                </a:cubicBezTo>
                <a:cubicBezTo>
                  <a:pt x="597" y="232"/>
                  <a:pt x="597" y="231"/>
                  <a:pt x="597" y="230"/>
                </a:cubicBezTo>
                <a:cubicBezTo>
                  <a:pt x="598" y="229"/>
                  <a:pt x="598" y="228"/>
                  <a:pt x="599" y="228"/>
                </a:cubicBezTo>
                <a:cubicBezTo>
                  <a:pt x="671" y="181"/>
                  <a:pt x="671" y="181"/>
                  <a:pt x="671" y="181"/>
                </a:cubicBezTo>
                <a:cubicBezTo>
                  <a:pt x="672" y="181"/>
                  <a:pt x="673" y="181"/>
                  <a:pt x="674" y="181"/>
                </a:cubicBezTo>
                <a:cubicBezTo>
                  <a:pt x="675" y="181"/>
                  <a:pt x="676" y="182"/>
                  <a:pt x="676" y="183"/>
                </a:cubicBezTo>
                <a:cubicBezTo>
                  <a:pt x="687" y="199"/>
                  <a:pt x="695" y="216"/>
                  <a:pt x="703" y="233"/>
                </a:cubicBezTo>
                <a:cubicBezTo>
                  <a:pt x="703" y="234"/>
                  <a:pt x="703" y="235"/>
                  <a:pt x="703" y="236"/>
                </a:cubicBezTo>
                <a:cubicBezTo>
                  <a:pt x="702" y="237"/>
                  <a:pt x="702" y="238"/>
                  <a:pt x="701" y="238"/>
                </a:cubicBezTo>
                <a:cubicBezTo>
                  <a:pt x="688" y="244"/>
                  <a:pt x="688" y="244"/>
                  <a:pt x="688" y="244"/>
                </a:cubicBezTo>
                <a:cubicBezTo>
                  <a:pt x="687" y="244"/>
                  <a:pt x="686" y="244"/>
                  <a:pt x="685" y="243"/>
                </a:cubicBezTo>
                <a:cubicBezTo>
                  <a:pt x="684" y="243"/>
                  <a:pt x="683" y="242"/>
                  <a:pt x="683" y="241"/>
                </a:cubicBezTo>
                <a:cubicBezTo>
                  <a:pt x="677" y="229"/>
                  <a:pt x="677" y="229"/>
                  <a:pt x="677" y="229"/>
                </a:cubicBezTo>
                <a:cubicBezTo>
                  <a:pt x="672" y="219"/>
                  <a:pt x="661" y="215"/>
                  <a:pt x="652" y="220"/>
                </a:cubicBezTo>
                <a:cubicBezTo>
                  <a:pt x="641" y="226"/>
                  <a:pt x="641" y="226"/>
                  <a:pt x="641" y="226"/>
                </a:cubicBezTo>
                <a:cubicBezTo>
                  <a:pt x="632" y="231"/>
                  <a:pt x="628" y="242"/>
                  <a:pt x="632" y="251"/>
                </a:cubicBezTo>
                <a:cubicBezTo>
                  <a:pt x="635" y="257"/>
                  <a:pt x="638" y="264"/>
                  <a:pt x="641" y="270"/>
                </a:cubicBezTo>
                <a:cubicBezTo>
                  <a:pt x="642" y="274"/>
                  <a:pt x="646" y="276"/>
                  <a:pt x="650" y="274"/>
                </a:cubicBezTo>
                <a:cubicBezTo>
                  <a:pt x="654" y="273"/>
                  <a:pt x="656" y="269"/>
                  <a:pt x="655" y="265"/>
                </a:cubicBezTo>
                <a:cubicBezTo>
                  <a:pt x="652" y="258"/>
                  <a:pt x="649" y="251"/>
                  <a:pt x="646" y="244"/>
                </a:cubicBezTo>
                <a:cubicBezTo>
                  <a:pt x="645" y="243"/>
                  <a:pt x="645" y="242"/>
                  <a:pt x="645" y="241"/>
                </a:cubicBezTo>
                <a:cubicBezTo>
                  <a:pt x="646" y="240"/>
                  <a:pt x="646" y="240"/>
                  <a:pt x="647" y="239"/>
                </a:cubicBezTo>
                <a:cubicBezTo>
                  <a:pt x="658" y="234"/>
                  <a:pt x="658" y="234"/>
                  <a:pt x="658" y="234"/>
                </a:cubicBezTo>
                <a:cubicBezTo>
                  <a:pt x="659" y="233"/>
                  <a:pt x="660" y="233"/>
                  <a:pt x="661" y="234"/>
                </a:cubicBezTo>
                <a:cubicBezTo>
                  <a:pt x="662" y="234"/>
                  <a:pt x="663" y="235"/>
                  <a:pt x="664" y="236"/>
                </a:cubicBezTo>
                <a:cubicBezTo>
                  <a:pt x="669" y="247"/>
                  <a:pt x="669" y="247"/>
                  <a:pt x="669" y="247"/>
                </a:cubicBezTo>
                <a:cubicBezTo>
                  <a:pt x="673" y="257"/>
                  <a:pt x="684" y="262"/>
                  <a:pt x="694" y="259"/>
                </a:cubicBezTo>
                <a:cubicBezTo>
                  <a:pt x="707" y="254"/>
                  <a:pt x="707" y="254"/>
                  <a:pt x="707" y="254"/>
                </a:cubicBezTo>
                <a:cubicBezTo>
                  <a:pt x="716" y="251"/>
                  <a:pt x="721" y="238"/>
                  <a:pt x="716" y="227"/>
                </a:cubicBezTo>
                <a:cubicBezTo>
                  <a:pt x="708" y="209"/>
                  <a:pt x="700" y="191"/>
                  <a:pt x="689" y="175"/>
                </a:cubicBezTo>
                <a:cubicBezTo>
                  <a:pt x="683" y="164"/>
                  <a:pt x="670" y="161"/>
                  <a:pt x="661" y="167"/>
                </a:cubicBezTo>
                <a:cubicBezTo>
                  <a:pt x="592" y="217"/>
                  <a:pt x="592" y="217"/>
                  <a:pt x="592" y="217"/>
                </a:cubicBezTo>
                <a:cubicBezTo>
                  <a:pt x="583" y="223"/>
                  <a:pt x="581" y="233"/>
                  <a:pt x="585" y="241"/>
                </a:cubicBezTo>
                <a:close/>
                <a:moveTo>
                  <a:pt x="373" y="150"/>
                </a:moveTo>
                <a:cubicBezTo>
                  <a:pt x="250" y="150"/>
                  <a:pt x="150" y="250"/>
                  <a:pt x="150" y="374"/>
                </a:cubicBezTo>
                <a:cubicBezTo>
                  <a:pt x="150" y="497"/>
                  <a:pt x="250" y="597"/>
                  <a:pt x="373" y="597"/>
                </a:cubicBezTo>
                <a:cubicBezTo>
                  <a:pt x="497" y="597"/>
                  <a:pt x="596" y="497"/>
                  <a:pt x="596" y="374"/>
                </a:cubicBezTo>
                <a:cubicBezTo>
                  <a:pt x="596" y="250"/>
                  <a:pt x="497" y="150"/>
                  <a:pt x="373" y="150"/>
                </a:cubicBezTo>
                <a:close/>
                <a:moveTo>
                  <a:pt x="517" y="517"/>
                </a:moveTo>
                <a:cubicBezTo>
                  <a:pt x="480" y="554"/>
                  <a:pt x="429" y="577"/>
                  <a:pt x="373" y="577"/>
                </a:cubicBezTo>
                <a:cubicBezTo>
                  <a:pt x="317" y="577"/>
                  <a:pt x="266" y="554"/>
                  <a:pt x="229" y="517"/>
                </a:cubicBezTo>
                <a:cubicBezTo>
                  <a:pt x="193" y="481"/>
                  <a:pt x="170" y="430"/>
                  <a:pt x="170" y="374"/>
                </a:cubicBezTo>
                <a:cubicBezTo>
                  <a:pt x="170" y="317"/>
                  <a:pt x="193" y="267"/>
                  <a:pt x="229" y="230"/>
                </a:cubicBezTo>
                <a:cubicBezTo>
                  <a:pt x="266" y="193"/>
                  <a:pt x="317" y="170"/>
                  <a:pt x="373" y="170"/>
                </a:cubicBezTo>
                <a:cubicBezTo>
                  <a:pt x="429" y="170"/>
                  <a:pt x="480" y="193"/>
                  <a:pt x="517" y="230"/>
                </a:cubicBezTo>
                <a:cubicBezTo>
                  <a:pt x="554" y="267"/>
                  <a:pt x="577" y="317"/>
                  <a:pt x="577" y="374"/>
                </a:cubicBezTo>
                <a:cubicBezTo>
                  <a:pt x="577" y="430"/>
                  <a:pt x="554" y="481"/>
                  <a:pt x="517" y="517"/>
                </a:cubicBezTo>
                <a:close/>
              </a:path>
            </a:pathLst>
          </a:custGeom>
          <a:solidFill>
            <a:srgbClr val="E6E6E6">
              <a:alpha val="30196"/>
            </a:srgbClr>
          </a:solidFill>
          <a:ln>
            <a:noFill/>
          </a:ln>
        </p:spPr>
        <p:txBody>
          <a:bodyPr vert="horz" wrap="square" lIns="91440" tIns="45720" rIns="91440" bIns="45720" numCol="1" anchor="t" anchorCtr="0" compatLnSpc="1"/>
          <a:lstStyle/>
          <a:p>
            <a:endParaRPr lang="zh-CN" altLang="en-US"/>
          </a:p>
        </p:txBody>
      </p:sp>
      <p:sp>
        <p:nvSpPr>
          <p:cNvPr id="5" name="TextBox 2"/>
          <p:cNvSpPr txBox="1"/>
          <p:nvPr/>
        </p:nvSpPr>
        <p:spPr>
          <a:xfrm>
            <a:off x="3893000" y="1458986"/>
            <a:ext cx="4212253" cy="1077218"/>
          </a:xfrm>
          <a:prstGeom prst="rect">
            <a:avLst/>
          </a:prstGeom>
          <a:noFill/>
        </p:spPr>
        <p:txBody>
          <a:bodyPr wrap="square" rtlCol="0">
            <a:spAutoFit/>
          </a:bodyPr>
          <a:lstStyle/>
          <a:p>
            <a:pPr algn="ctr"/>
            <a:r>
              <a:rPr lang="zh-CN" altLang="en-US" sz="3200" b="1" dirty="0">
                <a:latin typeface="微软雅黑" panose="020B0503020204020204" pitchFamily="34" charset="-122"/>
                <a:ea typeface="微软雅黑" panose="020B0503020204020204" pitchFamily="34" charset="-122"/>
              </a:rPr>
              <a:t>花好月圆</a:t>
            </a:r>
            <a:endParaRPr lang="en-US" altLang="zh-CN" sz="3200" b="1" dirty="0">
              <a:latin typeface="微软雅黑" panose="020B0503020204020204" pitchFamily="34" charset="-122"/>
              <a:ea typeface="微软雅黑" panose="020B0503020204020204" pitchFamily="34" charset="-122"/>
            </a:endParaRPr>
          </a:p>
          <a:p>
            <a:pPr algn="ctr"/>
            <a:r>
              <a:rPr lang="zh-CN" altLang="en-US" sz="3200" b="1" dirty="0">
                <a:latin typeface="微软雅黑" panose="020B0503020204020204" pitchFamily="34" charset="-122"/>
                <a:ea typeface="微软雅黑" panose="020B0503020204020204" pitchFamily="34" charset="-122"/>
              </a:rPr>
              <a:t>中秋节快乐</a:t>
            </a:r>
            <a:endParaRPr lang="zh-CN" altLang="en-US" sz="3200" b="1" dirty="0">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1267061" y="2771861"/>
            <a:ext cx="9681029"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550089" y="3061923"/>
            <a:ext cx="9114972" cy="369332"/>
          </a:xfrm>
          <a:prstGeom prst="rect">
            <a:avLst/>
          </a:prstGeom>
        </p:spPr>
        <p:txBody>
          <a:bodyPr wrap="square">
            <a:spAutoFit/>
          </a:bodyPr>
          <a:lstStyle/>
          <a:p>
            <a:pPr algn="ct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点击添加内容点击添加内容点击添加内容</a:t>
            </a:r>
            <a:endParaRPr lang="zh-CN" altLang="en-US" dirty="0">
              <a:solidFill>
                <a:prstClr val="black">
                  <a:lumMod val="75000"/>
                  <a:lumOff val="25000"/>
                </a:prstClr>
              </a:solidFill>
            </a:endParaRPr>
          </a:p>
        </p:txBody>
      </p:sp>
      <p:grpSp>
        <p:nvGrpSpPr>
          <p:cNvPr id="8" name="组合 7"/>
          <p:cNvGrpSpPr/>
          <p:nvPr/>
        </p:nvGrpSpPr>
        <p:grpSpPr>
          <a:xfrm>
            <a:off x="1304094" y="4245202"/>
            <a:ext cx="1534449" cy="1417217"/>
            <a:chOff x="1299805" y="4235559"/>
            <a:chExt cx="1660984" cy="1567543"/>
          </a:xfrm>
          <a:solidFill>
            <a:schemeClr val="accent6">
              <a:lumMod val="50000"/>
            </a:schemeClr>
          </a:solidFill>
        </p:grpSpPr>
        <p:sp>
          <p:nvSpPr>
            <p:cNvPr id="9" name="椭圆 8"/>
            <p:cNvSpPr/>
            <p:nvPr/>
          </p:nvSpPr>
          <p:spPr>
            <a:xfrm>
              <a:off x="1393262" y="4235559"/>
              <a:ext cx="1474073" cy="1567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TextBox 11"/>
            <p:cNvSpPr txBox="1"/>
            <p:nvPr/>
          </p:nvSpPr>
          <p:spPr>
            <a:xfrm>
              <a:off x="1299805" y="4568303"/>
              <a:ext cx="1660984" cy="782972"/>
            </a:xfrm>
            <a:prstGeom prst="rect">
              <a:avLst/>
            </a:prstGeom>
            <a:noFill/>
          </p:spPr>
          <p:txBody>
            <a:bodyPr wrap="square" rtlCol="0">
              <a:spAutoFit/>
            </a:bodyPr>
            <a:lstStyle/>
            <a:p>
              <a:pPr algn="ctr"/>
              <a:r>
                <a:rPr lang="zh-CN" altLang="en-US" sz="4000" dirty="0">
                  <a:solidFill>
                    <a:prstClr val="white"/>
                  </a:solidFill>
                  <a:latin typeface="微软雅黑" panose="020B0503020204020204" pitchFamily="34" charset="-122"/>
                  <a:ea typeface="微软雅黑" panose="020B0503020204020204" pitchFamily="34" charset="-122"/>
                </a:rPr>
                <a:t>花</a:t>
              </a:r>
              <a:endParaRPr lang="zh-CN" altLang="en-US" sz="4000" dirty="0">
                <a:solidFill>
                  <a:prstClr val="white"/>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3799942" y="4238925"/>
            <a:ext cx="1534449" cy="1417217"/>
            <a:chOff x="1299805" y="4235559"/>
            <a:chExt cx="1660984" cy="1567543"/>
          </a:xfrm>
          <a:solidFill>
            <a:schemeClr val="accent6">
              <a:lumMod val="50000"/>
            </a:schemeClr>
          </a:solidFill>
        </p:grpSpPr>
        <p:sp>
          <p:nvSpPr>
            <p:cNvPr id="14" name="椭圆 13"/>
            <p:cNvSpPr/>
            <p:nvPr/>
          </p:nvSpPr>
          <p:spPr>
            <a:xfrm>
              <a:off x="1393262" y="4235559"/>
              <a:ext cx="1474073" cy="1567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TextBox 11"/>
            <p:cNvSpPr txBox="1"/>
            <p:nvPr/>
          </p:nvSpPr>
          <p:spPr>
            <a:xfrm>
              <a:off x="1299805" y="4568303"/>
              <a:ext cx="1660984" cy="782972"/>
            </a:xfrm>
            <a:prstGeom prst="rect">
              <a:avLst/>
            </a:prstGeom>
            <a:noFill/>
          </p:spPr>
          <p:txBody>
            <a:bodyPr wrap="square" rtlCol="0">
              <a:spAutoFit/>
            </a:bodyPr>
            <a:lstStyle/>
            <a:p>
              <a:pPr algn="ctr"/>
              <a:r>
                <a:rPr lang="zh-CN" altLang="en-US" sz="4000" dirty="0">
                  <a:solidFill>
                    <a:prstClr val="white"/>
                  </a:solidFill>
                  <a:latin typeface="微软雅黑" panose="020B0503020204020204" pitchFamily="34" charset="-122"/>
                  <a:ea typeface="微软雅黑" panose="020B0503020204020204" pitchFamily="34" charset="-122"/>
                </a:rPr>
                <a:t>好</a:t>
              </a:r>
              <a:endParaRPr lang="en-US" altLang="zh-CN" sz="4000" dirty="0">
                <a:solidFill>
                  <a:prstClr val="white"/>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6466783" y="4245202"/>
            <a:ext cx="1534449" cy="1417217"/>
            <a:chOff x="1299805" y="4235559"/>
            <a:chExt cx="1660984" cy="1567543"/>
          </a:xfrm>
          <a:solidFill>
            <a:schemeClr val="accent6">
              <a:lumMod val="50000"/>
            </a:schemeClr>
          </a:solidFill>
        </p:grpSpPr>
        <p:sp>
          <p:nvSpPr>
            <p:cNvPr id="17" name="椭圆 16"/>
            <p:cNvSpPr/>
            <p:nvPr/>
          </p:nvSpPr>
          <p:spPr>
            <a:xfrm>
              <a:off x="1393262" y="4235559"/>
              <a:ext cx="1474073" cy="1567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TextBox 11"/>
            <p:cNvSpPr txBox="1"/>
            <p:nvPr/>
          </p:nvSpPr>
          <p:spPr>
            <a:xfrm>
              <a:off x="1299805" y="4568303"/>
              <a:ext cx="1660984" cy="782972"/>
            </a:xfrm>
            <a:prstGeom prst="rect">
              <a:avLst/>
            </a:prstGeom>
            <a:noFill/>
          </p:spPr>
          <p:txBody>
            <a:bodyPr wrap="square" rtlCol="0">
              <a:spAutoFit/>
            </a:bodyPr>
            <a:lstStyle/>
            <a:p>
              <a:pPr algn="ctr"/>
              <a:r>
                <a:rPr lang="zh-CN" altLang="en-US" sz="4000" dirty="0">
                  <a:solidFill>
                    <a:prstClr val="white"/>
                  </a:solidFill>
                  <a:latin typeface="微软雅黑" panose="020B0503020204020204" pitchFamily="34" charset="-122"/>
                  <a:ea typeface="微软雅黑" panose="020B0503020204020204" pitchFamily="34" charset="-122"/>
                </a:rPr>
                <a:t>月</a:t>
              </a:r>
              <a:endParaRPr lang="zh-CN" altLang="en-US" sz="4000" dirty="0">
                <a:solidFill>
                  <a:prstClr val="white"/>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9088402" y="4216545"/>
            <a:ext cx="1534449" cy="1417217"/>
            <a:chOff x="1299805" y="4235559"/>
            <a:chExt cx="1660984" cy="1567543"/>
          </a:xfrm>
          <a:solidFill>
            <a:schemeClr val="accent6">
              <a:lumMod val="50000"/>
            </a:schemeClr>
          </a:solidFill>
        </p:grpSpPr>
        <p:sp>
          <p:nvSpPr>
            <p:cNvPr id="20" name="椭圆 19"/>
            <p:cNvSpPr/>
            <p:nvPr/>
          </p:nvSpPr>
          <p:spPr>
            <a:xfrm>
              <a:off x="1393262" y="4235559"/>
              <a:ext cx="1474073" cy="1567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TextBox 11"/>
            <p:cNvSpPr txBox="1"/>
            <p:nvPr/>
          </p:nvSpPr>
          <p:spPr>
            <a:xfrm>
              <a:off x="1299805" y="4568303"/>
              <a:ext cx="1660984" cy="782972"/>
            </a:xfrm>
            <a:prstGeom prst="rect">
              <a:avLst/>
            </a:prstGeom>
            <a:noFill/>
          </p:spPr>
          <p:txBody>
            <a:bodyPr wrap="square" rtlCol="0">
              <a:spAutoFit/>
            </a:bodyPr>
            <a:lstStyle/>
            <a:p>
              <a:pPr algn="ctr"/>
              <a:r>
                <a:rPr lang="zh-CN" altLang="en-US" sz="4000" dirty="0">
                  <a:solidFill>
                    <a:prstClr val="white"/>
                  </a:solidFill>
                  <a:latin typeface="微软雅黑" panose="020B0503020204020204" pitchFamily="34" charset="-122"/>
                  <a:ea typeface="微软雅黑" panose="020B0503020204020204" pitchFamily="34" charset="-122"/>
                </a:rPr>
                <a:t>圆</a:t>
              </a:r>
              <a:endParaRPr lang="zh-CN" altLang="en-US" sz="4000" dirty="0">
                <a:solidFill>
                  <a:prstClr val="white"/>
                </a:solidFill>
                <a:latin typeface="微软雅黑" panose="020B0503020204020204" pitchFamily="34" charset="-122"/>
                <a:ea typeface="微软雅黑" panose="020B0503020204020204" pitchFamily="34" charset="-122"/>
              </a:endParaRPr>
            </a:p>
          </p:txBody>
        </p:sp>
      </p:grpSp>
      <p:pic>
        <p:nvPicPr>
          <p:cNvPr id="24" name="图片 23"/>
          <p:cNvPicPr>
            <a:picLocks noChangeAspect="1"/>
          </p:cNvPicPr>
          <p:nvPr/>
        </p:nvPicPr>
        <p:blipFill>
          <a:blip r:embed="rId1"/>
          <a:stretch>
            <a:fillRect/>
          </a:stretch>
        </p:blipFill>
        <p:spPr>
          <a:xfrm flipH="1">
            <a:off x="0" y="0"/>
            <a:ext cx="2353519" cy="3335224"/>
          </a:xfrm>
          <a:prstGeom prst="rect">
            <a:avLst/>
          </a:prstGeom>
        </p:spPr>
      </p:pic>
      <p:pic>
        <p:nvPicPr>
          <p:cNvPr id="25" name="图片 24"/>
          <p:cNvPicPr>
            <a:picLocks noChangeAspect="1"/>
          </p:cNvPicPr>
          <p:nvPr/>
        </p:nvPicPr>
        <p:blipFill>
          <a:blip r:embed="rId2"/>
          <a:stretch>
            <a:fillRect/>
          </a:stretch>
        </p:blipFill>
        <p:spPr>
          <a:xfrm>
            <a:off x="2119403" y="89165"/>
            <a:ext cx="1896020" cy="646232"/>
          </a:xfrm>
          <a:prstGeom prst="rect">
            <a:avLst/>
          </a:prstGeom>
        </p:spPr>
      </p:pic>
      <p:pic>
        <p:nvPicPr>
          <p:cNvPr id="26" name="Picture 4" descr="D:\Personal\Desktop\Nipic_20991718_2015061718062321214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a:off x="11351419" y="0"/>
            <a:ext cx="865187"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advTm="8395">
        <p:fade/>
      </p:transition>
    </mc:Choice>
    <mc:Fallback>
      <p:transition spd="med" advTm="839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400"/>
                                        <p:tgtEl>
                                          <p:spTgt spid="8"/>
                                        </p:tgtEl>
                                      </p:cBhvr>
                                    </p:animEffect>
                                    <p:anim calcmode="lin" valueType="num">
                                      <p:cBhvr>
                                        <p:cTn id="12" dur="1400" fill="hold"/>
                                        <p:tgtEl>
                                          <p:spTgt spid="8"/>
                                        </p:tgtEl>
                                        <p:attrNameLst>
                                          <p:attrName>ppt_w</p:attrName>
                                        </p:attrNameLst>
                                      </p:cBhvr>
                                      <p:tavLst>
                                        <p:tav tm="0" fmla="#ppt_w*sin(2.5*pi*$)">
                                          <p:val>
                                            <p:fltVal val="0"/>
                                          </p:val>
                                        </p:tav>
                                        <p:tav tm="100000">
                                          <p:val>
                                            <p:fltVal val="1"/>
                                          </p:val>
                                        </p:tav>
                                      </p:tavLst>
                                    </p:anim>
                                    <p:anim calcmode="lin" valueType="num">
                                      <p:cBhvr>
                                        <p:cTn id="13" dur="1400" fill="hold"/>
                                        <p:tgtEl>
                                          <p:spTgt spid="8"/>
                                        </p:tgtEl>
                                        <p:attrNameLst>
                                          <p:attrName>ppt_h</p:attrName>
                                        </p:attrNameLst>
                                      </p:cBhvr>
                                      <p:tavLst>
                                        <p:tav tm="0">
                                          <p:val>
                                            <p:strVal val="#ppt_h"/>
                                          </p:val>
                                        </p:tav>
                                        <p:tav tm="100000">
                                          <p:val>
                                            <p:strVal val="#ppt_h"/>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000"/>
                                        <p:tgtEl>
                                          <p:spTgt spid="13"/>
                                        </p:tgtEl>
                                      </p:cBhvr>
                                    </p:animEffec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45"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2000"/>
                                        <p:tgtEl>
                                          <p:spTgt spid="16"/>
                                        </p:tgtEl>
                                      </p:cBhvr>
                                    </p:animEffect>
                                    <p:anim calcmode="lin" valueType="num">
                                      <p:cBhvr>
                                        <p:cTn id="24" dur="2000" fill="hold"/>
                                        <p:tgtEl>
                                          <p:spTgt spid="16"/>
                                        </p:tgtEl>
                                        <p:attrNameLst>
                                          <p:attrName>ppt_w</p:attrName>
                                        </p:attrNameLst>
                                      </p:cBhvr>
                                      <p:tavLst>
                                        <p:tav tm="0" fmla="#ppt_w*sin(2.5*pi*$)">
                                          <p:val>
                                            <p:fltVal val="0"/>
                                          </p:val>
                                        </p:tav>
                                        <p:tav tm="100000">
                                          <p:val>
                                            <p:fltVal val="1"/>
                                          </p:val>
                                        </p:tav>
                                      </p:tavLst>
                                    </p:anim>
                                    <p:anim calcmode="lin" valueType="num">
                                      <p:cBhvr>
                                        <p:cTn id="25" dur="2000" fill="hold"/>
                                        <p:tgtEl>
                                          <p:spTgt spid="16"/>
                                        </p:tgtEl>
                                        <p:attrNameLst>
                                          <p:attrName>ppt_h</p:attrName>
                                        </p:attrNameLst>
                                      </p:cBhvr>
                                      <p:tavLst>
                                        <p:tav tm="0">
                                          <p:val>
                                            <p:strVal val="#ppt_h"/>
                                          </p:val>
                                        </p:tav>
                                        <p:tav tm="100000">
                                          <p:val>
                                            <p:strVal val="#ppt_h"/>
                                          </p:val>
                                        </p:tav>
                                      </p:tavLst>
                                    </p:anim>
                                  </p:childTnLst>
                                </p:cTn>
                              </p:par>
                            </p:childTnLst>
                          </p:cTn>
                        </p:par>
                        <p:par>
                          <p:cTn id="26" fill="hold">
                            <p:stCondLst>
                              <p:cond delay="6000"/>
                            </p:stCondLst>
                            <p:childTnLst>
                              <p:par>
                                <p:cTn id="27" presetID="45" presetClass="entr" presetSubtype="0"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2000"/>
                                        <p:tgtEl>
                                          <p:spTgt spid="19"/>
                                        </p:tgtEl>
                                      </p:cBhvr>
                                    </p:animEffect>
                                    <p:anim calcmode="lin" valueType="num">
                                      <p:cBhvr>
                                        <p:cTn id="30" dur="2000" fill="hold"/>
                                        <p:tgtEl>
                                          <p:spTgt spid="19"/>
                                        </p:tgtEl>
                                        <p:attrNameLst>
                                          <p:attrName>ppt_w</p:attrName>
                                        </p:attrNameLst>
                                      </p:cBhvr>
                                      <p:tavLst>
                                        <p:tav tm="0" fmla="#ppt_w*sin(2.5*pi*$)">
                                          <p:val>
                                            <p:fltVal val="0"/>
                                          </p:val>
                                        </p:tav>
                                        <p:tav tm="100000">
                                          <p:val>
                                            <p:fltVal val="1"/>
                                          </p:val>
                                        </p:tav>
                                      </p:tavLst>
                                    </p:anim>
                                    <p:anim calcmode="lin" valueType="num">
                                      <p:cBhvr>
                                        <p:cTn id="31" dur="20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reeform 7"/>
          <p:cNvSpPr>
            <a:spLocks noEditPoints="1"/>
          </p:cNvSpPr>
          <p:nvPr/>
        </p:nvSpPr>
        <p:spPr bwMode="auto">
          <a:xfrm>
            <a:off x="6506193" y="-661496"/>
            <a:ext cx="8360182" cy="8370946"/>
          </a:xfrm>
          <a:custGeom>
            <a:avLst/>
            <a:gdLst>
              <a:gd name="T0" fmla="*/ 684 w 746"/>
              <a:gd name="T1" fmla="*/ 513 h 748"/>
              <a:gd name="T2" fmla="*/ 632 w 746"/>
              <a:gd name="T3" fmla="*/ 496 h 748"/>
              <a:gd name="T4" fmla="*/ 691 w 746"/>
              <a:gd name="T5" fmla="*/ 539 h 748"/>
              <a:gd name="T6" fmla="*/ 725 w 746"/>
              <a:gd name="T7" fmla="*/ 418 h 748"/>
              <a:gd name="T8" fmla="*/ 685 w 746"/>
              <a:gd name="T9" fmla="*/ 435 h 748"/>
              <a:gd name="T10" fmla="*/ 684 w 746"/>
              <a:gd name="T11" fmla="*/ 452 h 748"/>
              <a:gd name="T12" fmla="*/ 431 w 746"/>
              <a:gd name="T13" fmla="*/ 617 h 748"/>
              <a:gd name="T14" fmla="*/ 479 w 746"/>
              <a:gd name="T15" fmla="*/ 673 h 748"/>
              <a:gd name="T16" fmla="*/ 489 w 746"/>
              <a:gd name="T17" fmla="*/ 689 h 748"/>
              <a:gd name="T18" fmla="*/ 433 w 746"/>
              <a:gd name="T19" fmla="*/ 636 h 748"/>
              <a:gd name="T20" fmla="*/ 566 w 746"/>
              <a:gd name="T21" fmla="*/ 674 h 748"/>
              <a:gd name="T22" fmla="*/ 519 w 746"/>
              <a:gd name="T23" fmla="*/ 629 h 748"/>
              <a:gd name="T24" fmla="*/ 549 w 746"/>
              <a:gd name="T25" fmla="*/ 681 h 748"/>
              <a:gd name="T26" fmla="*/ 206 w 746"/>
              <a:gd name="T27" fmla="*/ 707 h 748"/>
              <a:gd name="T28" fmla="*/ 271 w 746"/>
              <a:gd name="T29" fmla="*/ 657 h 748"/>
              <a:gd name="T30" fmla="*/ 274 w 746"/>
              <a:gd name="T31" fmla="*/ 699 h 748"/>
              <a:gd name="T32" fmla="*/ 383 w 746"/>
              <a:gd name="T33" fmla="*/ 638 h 748"/>
              <a:gd name="T34" fmla="*/ 330 w 746"/>
              <a:gd name="T35" fmla="*/ 708 h 748"/>
              <a:gd name="T36" fmla="*/ 352 w 746"/>
              <a:gd name="T37" fmla="*/ 675 h 748"/>
              <a:gd name="T38" fmla="*/ 408 w 746"/>
              <a:gd name="T39" fmla="*/ 726 h 748"/>
              <a:gd name="T40" fmla="*/ 102 w 746"/>
              <a:gd name="T41" fmla="*/ 546 h 748"/>
              <a:gd name="T42" fmla="*/ 125 w 746"/>
              <a:gd name="T43" fmla="*/ 518 h 748"/>
              <a:gd name="T44" fmla="*/ 45 w 746"/>
              <a:gd name="T45" fmla="*/ 516 h 748"/>
              <a:gd name="T46" fmla="*/ 157 w 746"/>
              <a:gd name="T47" fmla="*/ 657 h 748"/>
              <a:gd name="T48" fmla="*/ 172 w 746"/>
              <a:gd name="T49" fmla="*/ 604 h 748"/>
              <a:gd name="T50" fmla="*/ 148 w 746"/>
              <a:gd name="T51" fmla="*/ 603 h 748"/>
              <a:gd name="T52" fmla="*/ 129 w 746"/>
              <a:gd name="T53" fmla="*/ 426 h 748"/>
              <a:gd name="T54" fmla="*/ 58 w 746"/>
              <a:gd name="T55" fmla="*/ 316 h 748"/>
              <a:gd name="T56" fmla="*/ 64 w 746"/>
              <a:gd name="T57" fmla="*/ 301 h 748"/>
              <a:gd name="T58" fmla="*/ 35 w 746"/>
              <a:gd name="T59" fmla="*/ 268 h 748"/>
              <a:gd name="T60" fmla="*/ 16 w 746"/>
              <a:gd name="T61" fmla="*/ 393 h 748"/>
              <a:gd name="T62" fmla="*/ 87 w 746"/>
              <a:gd name="T63" fmla="*/ 379 h 748"/>
              <a:gd name="T64" fmla="*/ 33 w 746"/>
              <a:gd name="T65" fmla="*/ 372 h 748"/>
              <a:gd name="T66" fmla="*/ 239 w 746"/>
              <a:gd name="T67" fmla="*/ 141 h 748"/>
              <a:gd name="T68" fmla="*/ 179 w 746"/>
              <a:gd name="T69" fmla="*/ 138 h 748"/>
              <a:gd name="T70" fmla="*/ 146 w 746"/>
              <a:gd name="T71" fmla="*/ 125 h 748"/>
              <a:gd name="T72" fmla="*/ 229 w 746"/>
              <a:gd name="T73" fmla="*/ 150 h 748"/>
              <a:gd name="T74" fmla="*/ 92 w 746"/>
              <a:gd name="T75" fmla="*/ 158 h 748"/>
              <a:gd name="T76" fmla="*/ 139 w 746"/>
              <a:gd name="T77" fmla="*/ 184 h 748"/>
              <a:gd name="T78" fmla="*/ 75 w 746"/>
              <a:gd name="T79" fmla="*/ 150 h 748"/>
              <a:gd name="T80" fmla="*/ 337 w 746"/>
              <a:gd name="T81" fmla="*/ 21 h 748"/>
              <a:gd name="T82" fmla="*/ 342 w 746"/>
              <a:gd name="T83" fmla="*/ 81 h 748"/>
              <a:gd name="T84" fmla="*/ 355 w 746"/>
              <a:gd name="T85" fmla="*/ 17 h 748"/>
              <a:gd name="T86" fmla="*/ 269 w 746"/>
              <a:gd name="T87" fmla="*/ 126 h 748"/>
              <a:gd name="T88" fmla="*/ 284 w 746"/>
              <a:gd name="T89" fmla="*/ 49 h 748"/>
              <a:gd name="T90" fmla="*/ 285 w 746"/>
              <a:gd name="T91" fmla="*/ 68 h 748"/>
              <a:gd name="T92" fmla="*/ 450 w 746"/>
              <a:gd name="T93" fmla="*/ 135 h 748"/>
              <a:gd name="T94" fmla="*/ 581 w 746"/>
              <a:gd name="T95" fmla="*/ 129 h 748"/>
              <a:gd name="T96" fmla="*/ 591 w 746"/>
              <a:gd name="T97" fmla="*/ 142 h 748"/>
              <a:gd name="T98" fmla="*/ 633 w 746"/>
              <a:gd name="T99" fmla="*/ 133 h 748"/>
              <a:gd name="T100" fmla="*/ 535 w 746"/>
              <a:gd name="T101" fmla="*/ 54 h 748"/>
              <a:gd name="T102" fmla="*/ 512 w 746"/>
              <a:gd name="T103" fmla="*/ 123 h 748"/>
              <a:gd name="T104" fmla="*/ 545 w 746"/>
              <a:gd name="T105" fmla="*/ 80 h 748"/>
              <a:gd name="T106" fmla="*/ 728 w 746"/>
              <a:gd name="T107" fmla="*/ 374 h 748"/>
              <a:gd name="T108" fmla="*/ 672 w 746"/>
              <a:gd name="T109" fmla="*/ 323 h 748"/>
              <a:gd name="T110" fmla="*/ 702 w 746"/>
              <a:gd name="T111" fmla="*/ 298 h 748"/>
              <a:gd name="T112" fmla="*/ 638 w 746"/>
              <a:gd name="T113" fmla="*/ 358 h 748"/>
              <a:gd name="T114" fmla="*/ 688 w 746"/>
              <a:gd name="T115" fmla="*/ 244 h 748"/>
              <a:gd name="T116" fmla="*/ 646 w 746"/>
              <a:gd name="T117" fmla="*/ 244 h 748"/>
              <a:gd name="T118" fmla="*/ 689 w 746"/>
              <a:gd name="T119" fmla="*/ 175 h 748"/>
              <a:gd name="T120" fmla="*/ 373 w 746"/>
              <a:gd name="T121" fmla="*/ 577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6" h="748">
                <a:moveTo>
                  <a:pt x="726" y="401"/>
                </a:moveTo>
                <a:cubicBezTo>
                  <a:pt x="641" y="394"/>
                  <a:pt x="641" y="394"/>
                  <a:pt x="641" y="394"/>
                </a:cubicBezTo>
                <a:cubicBezTo>
                  <a:pt x="631" y="394"/>
                  <a:pt x="623" y="400"/>
                  <a:pt x="621" y="408"/>
                </a:cubicBezTo>
                <a:cubicBezTo>
                  <a:pt x="615" y="449"/>
                  <a:pt x="600" y="489"/>
                  <a:pt x="574" y="522"/>
                </a:cubicBezTo>
                <a:cubicBezTo>
                  <a:pt x="569" y="529"/>
                  <a:pt x="572" y="540"/>
                  <a:pt x="579" y="546"/>
                </a:cubicBezTo>
                <a:cubicBezTo>
                  <a:pt x="645" y="601"/>
                  <a:pt x="645" y="601"/>
                  <a:pt x="645" y="601"/>
                </a:cubicBezTo>
                <a:cubicBezTo>
                  <a:pt x="653" y="608"/>
                  <a:pt x="665" y="606"/>
                  <a:pt x="673" y="596"/>
                </a:cubicBezTo>
                <a:cubicBezTo>
                  <a:pt x="685" y="580"/>
                  <a:pt x="695" y="563"/>
                  <a:pt x="704" y="546"/>
                </a:cubicBezTo>
                <a:cubicBezTo>
                  <a:pt x="709" y="535"/>
                  <a:pt x="706" y="523"/>
                  <a:pt x="697" y="518"/>
                </a:cubicBezTo>
                <a:cubicBezTo>
                  <a:pt x="684" y="513"/>
                  <a:pt x="684" y="513"/>
                  <a:pt x="684" y="513"/>
                </a:cubicBezTo>
                <a:cubicBezTo>
                  <a:pt x="674" y="509"/>
                  <a:pt x="663" y="513"/>
                  <a:pt x="658" y="522"/>
                </a:cubicBezTo>
                <a:cubicBezTo>
                  <a:pt x="657" y="526"/>
                  <a:pt x="654" y="530"/>
                  <a:pt x="652" y="534"/>
                </a:cubicBezTo>
                <a:cubicBezTo>
                  <a:pt x="652" y="535"/>
                  <a:pt x="651" y="535"/>
                  <a:pt x="650" y="535"/>
                </a:cubicBezTo>
                <a:cubicBezTo>
                  <a:pt x="649" y="536"/>
                  <a:pt x="648" y="536"/>
                  <a:pt x="647" y="535"/>
                </a:cubicBezTo>
                <a:cubicBezTo>
                  <a:pt x="636" y="529"/>
                  <a:pt x="636" y="529"/>
                  <a:pt x="636" y="529"/>
                </a:cubicBezTo>
                <a:cubicBezTo>
                  <a:pt x="635" y="528"/>
                  <a:pt x="635" y="527"/>
                  <a:pt x="634" y="526"/>
                </a:cubicBezTo>
                <a:cubicBezTo>
                  <a:pt x="634" y="525"/>
                  <a:pt x="634" y="525"/>
                  <a:pt x="635" y="524"/>
                </a:cubicBezTo>
                <a:cubicBezTo>
                  <a:pt x="639" y="517"/>
                  <a:pt x="642" y="510"/>
                  <a:pt x="646" y="503"/>
                </a:cubicBezTo>
                <a:cubicBezTo>
                  <a:pt x="648" y="499"/>
                  <a:pt x="646" y="495"/>
                  <a:pt x="642" y="493"/>
                </a:cubicBezTo>
                <a:cubicBezTo>
                  <a:pt x="638" y="491"/>
                  <a:pt x="634" y="493"/>
                  <a:pt x="632" y="496"/>
                </a:cubicBezTo>
                <a:cubicBezTo>
                  <a:pt x="629" y="503"/>
                  <a:pt x="626" y="510"/>
                  <a:pt x="622" y="516"/>
                </a:cubicBezTo>
                <a:cubicBezTo>
                  <a:pt x="617" y="524"/>
                  <a:pt x="620" y="535"/>
                  <a:pt x="629" y="541"/>
                </a:cubicBezTo>
                <a:cubicBezTo>
                  <a:pt x="639" y="548"/>
                  <a:pt x="639" y="548"/>
                  <a:pt x="639" y="548"/>
                </a:cubicBezTo>
                <a:cubicBezTo>
                  <a:pt x="648" y="554"/>
                  <a:pt x="659" y="551"/>
                  <a:pt x="665" y="541"/>
                </a:cubicBezTo>
                <a:cubicBezTo>
                  <a:pt x="667" y="537"/>
                  <a:pt x="670" y="533"/>
                  <a:pt x="672" y="529"/>
                </a:cubicBezTo>
                <a:cubicBezTo>
                  <a:pt x="672" y="528"/>
                  <a:pt x="673" y="528"/>
                  <a:pt x="674" y="527"/>
                </a:cubicBezTo>
                <a:cubicBezTo>
                  <a:pt x="675" y="527"/>
                  <a:pt x="676" y="527"/>
                  <a:pt x="677" y="527"/>
                </a:cubicBezTo>
                <a:cubicBezTo>
                  <a:pt x="689" y="534"/>
                  <a:pt x="689" y="534"/>
                  <a:pt x="689" y="534"/>
                </a:cubicBezTo>
                <a:cubicBezTo>
                  <a:pt x="690" y="534"/>
                  <a:pt x="691" y="535"/>
                  <a:pt x="691" y="536"/>
                </a:cubicBezTo>
                <a:cubicBezTo>
                  <a:pt x="691" y="537"/>
                  <a:pt x="691" y="538"/>
                  <a:pt x="691" y="539"/>
                </a:cubicBezTo>
                <a:cubicBezTo>
                  <a:pt x="682" y="556"/>
                  <a:pt x="672" y="572"/>
                  <a:pt x="661" y="587"/>
                </a:cubicBezTo>
                <a:cubicBezTo>
                  <a:pt x="660" y="588"/>
                  <a:pt x="659" y="588"/>
                  <a:pt x="658" y="589"/>
                </a:cubicBezTo>
                <a:cubicBezTo>
                  <a:pt x="657" y="589"/>
                  <a:pt x="656" y="589"/>
                  <a:pt x="655" y="588"/>
                </a:cubicBezTo>
                <a:cubicBezTo>
                  <a:pt x="587" y="536"/>
                  <a:pt x="587" y="536"/>
                  <a:pt x="587" y="536"/>
                </a:cubicBezTo>
                <a:cubicBezTo>
                  <a:pt x="586" y="536"/>
                  <a:pt x="586" y="535"/>
                  <a:pt x="586" y="534"/>
                </a:cubicBezTo>
                <a:cubicBezTo>
                  <a:pt x="585" y="533"/>
                  <a:pt x="586" y="532"/>
                  <a:pt x="586" y="531"/>
                </a:cubicBezTo>
                <a:cubicBezTo>
                  <a:pt x="613" y="496"/>
                  <a:pt x="630" y="454"/>
                  <a:pt x="636" y="410"/>
                </a:cubicBezTo>
                <a:cubicBezTo>
                  <a:pt x="636" y="409"/>
                  <a:pt x="636" y="408"/>
                  <a:pt x="637" y="408"/>
                </a:cubicBezTo>
                <a:cubicBezTo>
                  <a:pt x="638" y="407"/>
                  <a:pt x="639" y="407"/>
                  <a:pt x="640" y="407"/>
                </a:cubicBezTo>
                <a:cubicBezTo>
                  <a:pt x="725" y="418"/>
                  <a:pt x="725" y="418"/>
                  <a:pt x="725" y="418"/>
                </a:cubicBezTo>
                <a:cubicBezTo>
                  <a:pt x="726" y="418"/>
                  <a:pt x="727" y="418"/>
                  <a:pt x="727" y="419"/>
                </a:cubicBezTo>
                <a:cubicBezTo>
                  <a:pt x="728" y="420"/>
                  <a:pt x="728" y="421"/>
                  <a:pt x="728" y="422"/>
                </a:cubicBezTo>
                <a:cubicBezTo>
                  <a:pt x="726" y="441"/>
                  <a:pt x="721" y="459"/>
                  <a:pt x="716" y="477"/>
                </a:cubicBezTo>
                <a:cubicBezTo>
                  <a:pt x="716" y="479"/>
                  <a:pt x="715" y="479"/>
                  <a:pt x="714" y="480"/>
                </a:cubicBezTo>
                <a:cubicBezTo>
                  <a:pt x="713" y="481"/>
                  <a:pt x="712" y="481"/>
                  <a:pt x="711" y="480"/>
                </a:cubicBezTo>
                <a:cubicBezTo>
                  <a:pt x="698" y="476"/>
                  <a:pt x="698" y="476"/>
                  <a:pt x="698" y="476"/>
                </a:cubicBezTo>
                <a:cubicBezTo>
                  <a:pt x="697" y="476"/>
                  <a:pt x="696" y="475"/>
                  <a:pt x="696" y="474"/>
                </a:cubicBezTo>
                <a:cubicBezTo>
                  <a:pt x="695" y="473"/>
                  <a:pt x="695" y="472"/>
                  <a:pt x="695" y="471"/>
                </a:cubicBezTo>
                <a:cubicBezTo>
                  <a:pt x="699" y="458"/>
                  <a:pt x="699" y="458"/>
                  <a:pt x="699" y="458"/>
                </a:cubicBezTo>
                <a:cubicBezTo>
                  <a:pt x="702" y="447"/>
                  <a:pt x="696" y="437"/>
                  <a:pt x="685" y="435"/>
                </a:cubicBezTo>
                <a:cubicBezTo>
                  <a:pt x="673" y="433"/>
                  <a:pt x="673" y="433"/>
                  <a:pt x="673" y="433"/>
                </a:cubicBezTo>
                <a:cubicBezTo>
                  <a:pt x="663" y="431"/>
                  <a:pt x="653" y="437"/>
                  <a:pt x="651" y="446"/>
                </a:cubicBezTo>
                <a:cubicBezTo>
                  <a:pt x="649" y="453"/>
                  <a:pt x="647" y="460"/>
                  <a:pt x="644" y="467"/>
                </a:cubicBezTo>
                <a:cubicBezTo>
                  <a:pt x="643" y="470"/>
                  <a:pt x="645" y="474"/>
                  <a:pt x="649" y="476"/>
                </a:cubicBezTo>
                <a:cubicBezTo>
                  <a:pt x="653" y="477"/>
                  <a:pt x="657" y="475"/>
                  <a:pt x="659" y="471"/>
                </a:cubicBezTo>
                <a:cubicBezTo>
                  <a:pt x="661" y="464"/>
                  <a:pt x="663" y="457"/>
                  <a:pt x="665" y="449"/>
                </a:cubicBezTo>
                <a:cubicBezTo>
                  <a:pt x="665" y="448"/>
                  <a:pt x="666" y="448"/>
                  <a:pt x="667" y="447"/>
                </a:cubicBezTo>
                <a:cubicBezTo>
                  <a:pt x="668" y="447"/>
                  <a:pt x="669" y="447"/>
                  <a:pt x="670" y="447"/>
                </a:cubicBezTo>
                <a:cubicBezTo>
                  <a:pt x="682" y="450"/>
                  <a:pt x="682" y="450"/>
                  <a:pt x="682" y="450"/>
                </a:cubicBezTo>
                <a:cubicBezTo>
                  <a:pt x="683" y="450"/>
                  <a:pt x="683" y="451"/>
                  <a:pt x="684" y="452"/>
                </a:cubicBezTo>
                <a:cubicBezTo>
                  <a:pt x="684" y="452"/>
                  <a:pt x="685" y="453"/>
                  <a:pt x="684" y="454"/>
                </a:cubicBezTo>
                <a:cubicBezTo>
                  <a:pt x="681" y="467"/>
                  <a:pt x="681" y="467"/>
                  <a:pt x="681" y="467"/>
                </a:cubicBezTo>
                <a:cubicBezTo>
                  <a:pt x="678" y="477"/>
                  <a:pt x="683" y="488"/>
                  <a:pt x="692" y="492"/>
                </a:cubicBezTo>
                <a:cubicBezTo>
                  <a:pt x="706" y="496"/>
                  <a:pt x="706" y="496"/>
                  <a:pt x="706" y="496"/>
                </a:cubicBezTo>
                <a:cubicBezTo>
                  <a:pt x="715" y="500"/>
                  <a:pt x="727" y="494"/>
                  <a:pt x="730" y="482"/>
                </a:cubicBezTo>
                <a:cubicBezTo>
                  <a:pt x="736" y="463"/>
                  <a:pt x="740" y="444"/>
                  <a:pt x="743" y="424"/>
                </a:cubicBezTo>
                <a:cubicBezTo>
                  <a:pt x="745" y="412"/>
                  <a:pt x="737" y="402"/>
                  <a:pt x="726" y="401"/>
                </a:cubicBezTo>
                <a:close/>
                <a:moveTo>
                  <a:pt x="565" y="562"/>
                </a:moveTo>
                <a:cubicBezTo>
                  <a:pt x="558" y="555"/>
                  <a:pt x="547" y="554"/>
                  <a:pt x="541" y="559"/>
                </a:cubicBezTo>
                <a:cubicBezTo>
                  <a:pt x="510" y="587"/>
                  <a:pt x="472" y="607"/>
                  <a:pt x="431" y="617"/>
                </a:cubicBezTo>
                <a:cubicBezTo>
                  <a:pt x="424" y="619"/>
                  <a:pt x="418" y="628"/>
                  <a:pt x="420" y="638"/>
                </a:cubicBezTo>
                <a:cubicBezTo>
                  <a:pt x="435" y="722"/>
                  <a:pt x="435" y="722"/>
                  <a:pt x="435" y="722"/>
                </a:cubicBezTo>
                <a:cubicBezTo>
                  <a:pt x="436" y="733"/>
                  <a:pt x="448" y="740"/>
                  <a:pt x="460" y="736"/>
                </a:cubicBezTo>
                <a:cubicBezTo>
                  <a:pt x="479" y="732"/>
                  <a:pt x="497" y="726"/>
                  <a:pt x="516" y="719"/>
                </a:cubicBezTo>
                <a:cubicBezTo>
                  <a:pt x="527" y="714"/>
                  <a:pt x="532" y="701"/>
                  <a:pt x="528" y="692"/>
                </a:cubicBezTo>
                <a:cubicBezTo>
                  <a:pt x="522" y="680"/>
                  <a:pt x="522" y="680"/>
                  <a:pt x="522" y="680"/>
                </a:cubicBezTo>
                <a:cubicBezTo>
                  <a:pt x="517" y="670"/>
                  <a:pt x="506" y="667"/>
                  <a:pt x="496" y="671"/>
                </a:cubicBezTo>
                <a:cubicBezTo>
                  <a:pt x="484" y="675"/>
                  <a:pt x="484" y="675"/>
                  <a:pt x="484" y="675"/>
                </a:cubicBezTo>
                <a:cubicBezTo>
                  <a:pt x="483" y="676"/>
                  <a:pt x="482" y="676"/>
                  <a:pt x="481" y="675"/>
                </a:cubicBezTo>
                <a:cubicBezTo>
                  <a:pt x="480" y="675"/>
                  <a:pt x="479" y="674"/>
                  <a:pt x="479" y="673"/>
                </a:cubicBezTo>
                <a:cubicBezTo>
                  <a:pt x="475" y="662"/>
                  <a:pt x="475" y="662"/>
                  <a:pt x="475" y="662"/>
                </a:cubicBezTo>
                <a:cubicBezTo>
                  <a:pt x="475" y="661"/>
                  <a:pt x="475" y="660"/>
                  <a:pt x="475" y="659"/>
                </a:cubicBezTo>
                <a:cubicBezTo>
                  <a:pt x="476" y="658"/>
                  <a:pt x="476" y="657"/>
                  <a:pt x="477" y="657"/>
                </a:cubicBezTo>
                <a:cubicBezTo>
                  <a:pt x="485" y="654"/>
                  <a:pt x="492" y="651"/>
                  <a:pt x="499" y="648"/>
                </a:cubicBezTo>
                <a:cubicBezTo>
                  <a:pt x="503" y="646"/>
                  <a:pt x="504" y="641"/>
                  <a:pt x="502" y="638"/>
                </a:cubicBezTo>
                <a:cubicBezTo>
                  <a:pt x="501" y="634"/>
                  <a:pt x="496" y="632"/>
                  <a:pt x="493" y="634"/>
                </a:cubicBezTo>
                <a:cubicBezTo>
                  <a:pt x="486" y="638"/>
                  <a:pt x="479" y="640"/>
                  <a:pt x="472" y="643"/>
                </a:cubicBezTo>
                <a:cubicBezTo>
                  <a:pt x="463" y="646"/>
                  <a:pt x="458" y="657"/>
                  <a:pt x="461" y="666"/>
                </a:cubicBezTo>
                <a:cubicBezTo>
                  <a:pt x="465" y="678"/>
                  <a:pt x="465" y="678"/>
                  <a:pt x="465" y="678"/>
                </a:cubicBezTo>
                <a:cubicBezTo>
                  <a:pt x="468" y="688"/>
                  <a:pt x="479" y="693"/>
                  <a:pt x="489" y="689"/>
                </a:cubicBezTo>
                <a:cubicBezTo>
                  <a:pt x="502" y="685"/>
                  <a:pt x="502" y="685"/>
                  <a:pt x="502" y="685"/>
                </a:cubicBezTo>
                <a:cubicBezTo>
                  <a:pt x="503" y="684"/>
                  <a:pt x="504" y="684"/>
                  <a:pt x="505" y="685"/>
                </a:cubicBezTo>
                <a:cubicBezTo>
                  <a:pt x="506" y="685"/>
                  <a:pt x="507" y="686"/>
                  <a:pt x="507" y="687"/>
                </a:cubicBezTo>
                <a:cubicBezTo>
                  <a:pt x="513" y="700"/>
                  <a:pt x="513" y="700"/>
                  <a:pt x="513" y="700"/>
                </a:cubicBezTo>
                <a:cubicBezTo>
                  <a:pt x="513" y="701"/>
                  <a:pt x="513" y="702"/>
                  <a:pt x="512" y="703"/>
                </a:cubicBezTo>
                <a:cubicBezTo>
                  <a:pt x="512" y="704"/>
                  <a:pt x="511" y="704"/>
                  <a:pt x="510" y="705"/>
                </a:cubicBezTo>
                <a:cubicBezTo>
                  <a:pt x="492" y="712"/>
                  <a:pt x="475" y="718"/>
                  <a:pt x="456" y="722"/>
                </a:cubicBezTo>
                <a:cubicBezTo>
                  <a:pt x="455" y="722"/>
                  <a:pt x="454" y="722"/>
                  <a:pt x="453" y="722"/>
                </a:cubicBezTo>
                <a:cubicBezTo>
                  <a:pt x="452" y="721"/>
                  <a:pt x="452" y="720"/>
                  <a:pt x="451" y="719"/>
                </a:cubicBezTo>
                <a:cubicBezTo>
                  <a:pt x="433" y="636"/>
                  <a:pt x="433" y="636"/>
                  <a:pt x="433" y="636"/>
                </a:cubicBezTo>
                <a:cubicBezTo>
                  <a:pt x="432" y="635"/>
                  <a:pt x="433" y="634"/>
                  <a:pt x="433" y="633"/>
                </a:cubicBezTo>
                <a:cubicBezTo>
                  <a:pt x="433" y="632"/>
                  <a:pt x="434" y="632"/>
                  <a:pt x="435" y="631"/>
                </a:cubicBezTo>
                <a:cubicBezTo>
                  <a:pt x="478" y="621"/>
                  <a:pt x="518" y="600"/>
                  <a:pt x="551" y="570"/>
                </a:cubicBezTo>
                <a:cubicBezTo>
                  <a:pt x="552" y="569"/>
                  <a:pt x="553" y="569"/>
                  <a:pt x="553" y="569"/>
                </a:cubicBezTo>
                <a:cubicBezTo>
                  <a:pt x="554" y="569"/>
                  <a:pt x="555" y="570"/>
                  <a:pt x="556" y="571"/>
                </a:cubicBezTo>
                <a:cubicBezTo>
                  <a:pt x="614" y="633"/>
                  <a:pt x="614" y="633"/>
                  <a:pt x="614" y="633"/>
                </a:cubicBezTo>
                <a:cubicBezTo>
                  <a:pt x="615" y="634"/>
                  <a:pt x="615" y="635"/>
                  <a:pt x="615" y="636"/>
                </a:cubicBezTo>
                <a:cubicBezTo>
                  <a:pt x="615" y="637"/>
                  <a:pt x="614" y="638"/>
                  <a:pt x="613" y="639"/>
                </a:cubicBezTo>
                <a:cubicBezTo>
                  <a:pt x="600" y="652"/>
                  <a:pt x="585" y="663"/>
                  <a:pt x="569" y="673"/>
                </a:cubicBezTo>
                <a:cubicBezTo>
                  <a:pt x="568" y="674"/>
                  <a:pt x="567" y="674"/>
                  <a:pt x="566" y="674"/>
                </a:cubicBezTo>
                <a:cubicBezTo>
                  <a:pt x="565" y="674"/>
                  <a:pt x="564" y="673"/>
                  <a:pt x="563" y="673"/>
                </a:cubicBezTo>
                <a:cubicBezTo>
                  <a:pt x="556" y="661"/>
                  <a:pt x="556" y="661"/>
                  <a:pt x="556" y="661"/>
                </a:cubicBezTo>
                <a:cubicBezTo>
                  <a:pt x="555" y="660"/>
                  <a:pt x="555" y="659"/>
                  <a:pt x="555" y="658"/>
                </a:cubicBezTo>
                <a:cubicBezTo>
                  <a:pt x="556" y="657"/>
                  <a:pt x="556" y="656"/>
                  <a:pt x="557" y="655"/>
                </a:cubicBezTo>
                <a:cubicBezTo>
                  <a:pt x="561" y="653"/>
                  <a:pt x="565" y="650"/>
                  <a:pt x="568" y="648"/>
                </a:cubicBezTo>
                <a:cubicBezTo>
                  <a:pt x="577" y="641"/>
                  <a:pt x="579" y="629"/>
                  <a:pt x="573" y="621"/>
                </a:cubicBezTo>
                <a:cubicBezTo>
                  <a:pt x="565" y="611"/>
                  <a:pt x="565" y="611"/>
                  <a:pt x="565" y="611"/>
                </a:cubicBezTo>
                <a:cubicBezTo>
                  <a:pt x="558" y="603"/>
                  <a:pt x="547" y="602"/>
                  <a:pt x="539" y="607"/>
                </a:cubicBezTo>
                <a:cubicBezTo>
                  <a:pt x="534" y="612"/>
                  <a:pt x="527" y="615"/>
                  <a:pt x="521" y="619"/>
                </a:cubicBezTo>
                <a:cubicBezTo>
                  <a:pt x="518" y="621"/>
                  <a:pt x="517" y="626"/>
                  <a:pt x="519" y="629"/>
                </a:cubicBezTo>
                <a:cubicBezTo>
                  <a:pt x="521" y="633"/>
                  <a:pt x="525" y="634"/>
                  <a:pt x="529" y="632"/>
                </a:cubicBezTo>
                <a:cubicBezTo>
                  <a:pt x="535" y="628"/>
                  <a:pt x="542" y="624"/>
                  <a:pt x="548" y="619"/>
                </a:cubicBezTo>
                <a:cubicBezTo>
                  <a:pt x="549" y="619"/>
                  <a:pt x="550" y="619"/>
                  <a:pt x="551" y="619"/>
                </a:cubicBezTo>
                <a:cubicBezTo>
                  <a:pt x="552" y="619"/>
                  <a:pt x="553" y="619"/>
                  <a:pt x="553" y="620"/>
                </a:cubicBezTo>
                <a:cubicBezTo>
                  <a:pt x="561" y="630"/>
                  <a:pt x="561" y="630"/>
                  <a:pt x="561" y="630"/>
                </a:cubicBezTo>
                <a:cubicBezTo>
                  <a:pt x="561" y="631"/>
                  <a:pt x="561" y="632"/>
                  <a:pt x="561" y="633"/>
                </a:cubicBezTo>
                <a:cubicBezTo>
                  <a:pt x="561" y="634"/>
                  <a:pt x="560" y="635"/>
                  <a:pt x="560" y="636"/>
                </a:cubicBezTo>
                <a:cubicBezTo>
                  <a:pt x="556" y="638"/>
                  <a:pt x="553" y="641"/>
                  <a:pt x="549" y="643"/>
                </a:cubicBezTo>
                <a:cubicBezTo>
                  <a:pt x="540" y="648"/>
                  <a:pt x="537" y="660"/>
                  <a:pt x="542" y="669"/>
                </a:cubicBezTo>
                <a:cubicBezTo>
                  <a:pt x="549" y="681"/>
                  <a:pt x="549" y="681"/>
                  <a:pt x="549" y="681"/>
                </a:cubicBezTo>
                <a:cubicBezTo>
                  <a:pt x="554" y="690"/>
                  <a:pt x="567" y="692"/>
                  <a:pt x="577" y="686"/>
                </a:cubicBezTo>
                <a:cubicBezTo>
                  <a:pt x="593" y="675"/>
                  <a:pt x="609" y="664"/>
                  <a:pt x="624" y="650"/>
                </a:cubicBezTo>
                <a:cubicBezTo>
                  <a:pt x="633" y="642"/>
                  <a:pt x="634" y="629"/>
                  <a:pt x="626" y="622"/>
                </a:cubicBezTo>
                <a:lnTo>
                  <a:pt x="565" y="562"/>
                </a:lnTo>
                <a:close/>
                <a:moveTo>
                  <a:pt x="400" y="641"/>
                </a:moveTo>
                <a:cubicBezTo>
                  <a:pt x="398" y="631"/>
                  <a:pt x="391" y="623"/>
                  <a:pt x="383" y="623"/>
                </a:cubicBezTo>
                <a:cubicBezTo>
                  <a:pt x="341" y="626"/>
                  <a:pt x="299" y="616"/>
                  <a:pt x="262" y="597"/>
                </a:cubicBezTo>
                <a:cubicBezTo>
                  <a:pt x="254" y="594"/>
                  <a:pt x="244" y="598"/>
                  <a:pt x="239" y="606"/>
                </a:cubicBezTo>
                <a:cubicBezTo>
                  <a:pt x="196" y="680"/>
                  <a:pt x="196" y="680"/>
                  <a:pt x="196" y="680"/>
                </a:cubicBezTo>
                <a:cubicBezTo>
                  <a:pt x="191" y="689"/>
                  <a:pt x="195" y="702"/>
                  <a:pt x="206" y="707"/>
                </a:cubicBezTo>
                <a:cubicBezTo>
                  <a:pt x="224" y="716"/>
                  <a:pt x="242" y="723"/>
                  <a:pt x="261" y="729"/>
                </a:cubicBezTo>
                <a:cubicBezTo>
                  <a:pt x="273" y="733"/>
                  <a:pt x="284" y="727"/>
                  <a:pt x="287" y="717"/>
                </a:cubicBezTo>
                <a:cubicBezTo>
                  <a:pt x="290" y="704"/>
                  <a:pt x="290" y="704"/>
                  <a:pt x="290" y="704"/>
                </a:cubicBezTo>
                <a:cubicBezTo>
                  <a:pt x="293" y="693"/>
                  <a:pt x="286" y="683"/>
                  <a:pt x="276" y="680"/>
                </a:cubicBezTo>
                <a:cubicBezTo>
                  <a:pt x="264" y="676"/>
                  <a:pt x="264" y="676"/>
                  <a:pt x="264" y="676"/>
                </a:cubicBezTo>
                <a:cubicBezTo>
                  <a:pt x="263" y="676"/>
                  <a:pt x="262" y="675"/>
                  <a:pt x="262" y="674"/>
                </a:cubicBezTo>
                <a:cubicBezTo>
                  <a:pt x="262" y="673"/>
                  <a:pt x="261" y="672"/>
                  <a:pt x="262" y="671"/>
                </a:cubicBezTo>
                <a:cubicBezTo>
                  <a:pt x="266" y="660"/>
                  <a:pt x="266" y="660"/>
                  <a:pt x="266" y="660"/>
                </a:cubicBezTo>
                <a:cubicBezTo>
                  <a:pt x="267" y="659"/>
                  <a:pt x="267" y="658"/>
                  <a:pt x="268" y="657"/>
                </a:cubicBezTo>
                <a:cubicBezTo>
                  <a:pt x="269" y="657"/>
                  <a:pt x="270" y="657"/>
                  <a:pt x="271" y="657"/>
                </a:cubicBezTo>
                <a:cubicBezTo>
                  <a:pt x="278" y="660"/>
                  <a:pt x="286" y="663"/>
                  <a:pt x="294" y="664"/>
                </a:cubicBezTo>
                <a:cubicBezTo>
                  <a:pt x="297" y="665"/>
                  <a:pt x="301" y="663"/>
                  <a:pt x="302" y="659"/>
                </a:cubicBezTo>
                <a:cubicBezTo>
                  <a:pt x="303" y="655"/>
                  <a:pt x="301" y="651"/>
                  <a:pt x="298" y="650"/>
                </a:cubicBezTo>
                <a:cubicBezTo>
                  <a:pt x="290" y="648"/>
                  <a:pt x="283" y="646"/>
                  <a:pt x="276" y="643"/>
                </a:cubicBezTo>
                <a:cubicBezTo>
                  <a:pt x="267" y="640"/>
                  <a:pt x="257" y="645"/>
                  <a:pt x="252" y="654"/>
                </a:cubicBezTo>
                <a:cubicBezTo>
                  <a:pt x="248" y="666"/>
                  <a:pt x="248" y="666"/>
                  <a:pt x="248" y="666"/>
                </a:cubicBezTo>
                <a:cubicBezTo>
                  <a:pt x="243" y="675"/>
                  <a:pt x="249" y="686"/>
                  <a:pt x="259" y="690"/>
                </a:cubicBezTo>
                <a:cubicBezTo>
                  <a:pt x="272" y="695"/>
                  <a:pt x="272" y="695"/>
                  <a:pt x="272" y="695"/>
                </a:cubicBezTo>
                <a:cubicBezTo>
                  <a:pt x="273" y="695"/>
                  <a:pt x="274" y="696"/>
                  <a:pt x="274" y="697"/>
                </a:cubicBezTo>
                <a:cubicBezTo>
                  <a:pt x="275" y="697"/>
                  <a:pt x="275" y="698"/>
                  <a:pt x="274" y="699"/>
                </a:cubicBezTo>
                <a:cubicBezTo>
                  <a:pt x="270" y="713"/>
                  <a:pt x="270" y="713"/>
                  <a:pt x="270" y="713"/>
                </a:cubicBezTo>
                <a:cubicBezTo>
                  <a:pt x="270" y="714"/>
                  <a:pt x="269" y="715"/>
                  <a:pt x="268" y="715"/>
                </a:cubicBezTo>
                <a:cubicBezTo>
                  <a:pt x="267" y="716"/>
                  <a:pt x="266" y="716"/>
                  <a:pt x="265" y="715"/>
                </a:cubicBezTo>
                <a:cubicBezTo>
                  <a:pt x="247" y="709"/>
                  <a:pt x="230" y="703"/>
                  <a:pt x="213" y="694"/>
                </a:cubicBezTo>
                <a:cubicBezTo>
                  <a:pt x="212" y="693"/>
                  <a:pt x="211" y="693"/>
                  <a:pt x="211" y="692"/>
                </a:cubicBezTo>
                <a:cubicBezTo>
                  <a:pt x="210" y="691"/>
                  <a:pt x="210" y="690"/>
                  <a:pt x="211" y="689"/>
                </a:cubicBezTo>
                <a:cubicBezTo>
                  <a:pt x="250" y="613"/>
                  <a:pt x="250" y="613"/>
                  <a:pt x="250" y="613"/>
                </a:cubicBezTo>
                <a:cubicBezTo>
                  <a:pt x="251" y="612"/>
                  <a:pt x="251" y="611"/>
                  <a:pt x="252" y="611"/>
                </a:cubicBezTo>
                <a:cubicBezTo>
                  <a:pt x="253" y="610"/>
                  <a:pt x="254" y="610"/>
                  <a:pt x="255" y="611"/>
                </a:cubicBezTo>
                <a:cubicBezTo>
                  <a:pt x="294" y="630"/>
                  <a:pt x="339" y="641"/>
                  <a:pt x="383" y="638"/>
                </a:cubicBezTo>
                <a:cubicBezTo>
                  <a:pt x="384" y="638"/>
                  <a:pt x="385" y="639"/>
                  <a:pt x="386" y="639"/>
                </a:cubicBezTo>
                <a:cubicBezTo>
                  <a:pt x="386" y="640"/>
                  <a:pt x="387" y="641"/>
                  <a:pt x="387" y="642"/>
                </a:cubicBezTo>
                <a:cubicBezTo>
                  <a:pt x="391" y="727"/>
                  <a:pt x="391" y="727"/>
                  <a:pt x="391" y="727"/>
                </a:cubicBezTo>
                <a:cubicBezTo>
                  <a:pt x="391" y="728"/>
                  <a:pt x="390" y="729"/>
                  <a:pt x="390" y="730"/>
                </a:cubicBezTo>
                <a:cubicBezTo>
                  <a:pt x="389" y="731"/>
                  <a:pt x="388" y="731"/>
                  <a:pt x="387" y="731"/>
                </a:cubicBezTo>
                <a:cubicBezTo>
                  <a:pt x="368" y="733"/>
                  <a:pt x="349" y="731"/>
                  <a:pt x="331" y="729"/>
                </a:cubicBezTo>
                <a:cubicBezTo>
                  <a:pt x="329" y="729"/>
                  <a:pt x="328" y="728"/>
                  <a:pt x="328" y="728"/>
                </a:cubicBezTo>
                <a:cubicBezTo>
                  <a:pt x="327" y="727"/>
                  <a:pt x="327" y="726"/>
                  <a:pt x="327" y="725"/>
                </a:cubicBezTo>
                <a:cubicBezTo>
                  <a:pt x="329" y="711"/>
                  <a:pt x="329" y="711"/>
                  <a:pt x="329" y="711"/>
                </a:cubicBezTo>
                <a:cubicBezTo>
                  <a:pt x="329" y="710"/>
                  <a:pt x="329" y="709"/>
                  <a:pt x="330" y="708"/>
                </a:cubicBezTo>
                <a:cubicBezTo>
                  <a:pt x="331" y="708"/>
                  <a:pt x="332" y="708"/>
                  <a:pt x="333" y="708"/>
                </a:cubicBezTo>
                <a:cubicBezTo>
                  <a:pt x="338" y="709"/>
                  <a:pt x="342" y="709"/>
                  <a:pt x="346" y="709"/>
                </a:cubicBezTo>
                <a:cubicBezTo>
                  <a:pt x="358" y="710"/>
                  <a:pt x="367" y="702"/>
                  <a:pt x="367" y="691"/>
                </a:cubicBezTo>
                <a:cubicBezTo>
                  <a:pt x="367" y="679"/>
                  <a:pt x="367" y="679"/>
                  <a:pt x="367" y="679"/>
                </a:cubicBezTo>
                <a:cubicBezTo>
                  <a:pt x="367" y="669"/>
                  <a:pt x="360" y="660"/>
                  <a:pt x="350" y="659"/>
                </a:cubicBezTo>
                <a:cubicBezTo>
                  <a:pt x="343" y="659"/>
                  <a:pt x="336" y="658"/>
                  <a:pt x="329" y="657"/>
                </a:cubicBezTo>
                <a:cubicBezTo>
                  <a:pt x="325" y="656"/>
                  <a:pt x="321" y="659"/>
                  <a:pt x="321" y="663"/>
                </a:cubicBezTo>
                <a:cubicBezTo>
                  <a:pt x="320" y="667"/>
                  <a:pt x="323" y="671"/>
                  <a:pt x="327" y="671"/>
                </a:cubicBezTo>
                <a:cubicBezTo>
                  <a:pt x="334" y="672"/>
                  <a:pt x="342" y="674"/>
                  <a:pt x="349" y="674"/>
                </a:cubicBezTo>
                <a:cubicBezTo>
                  <a:pt x="350" y="674"/>
                  <a:pt x="351" y="675"/>
                  <a:pt x="352" y="675"/>
                </a:cubicBezTo>
                <a:cubicBezTo>
                  <a:pt x="352" y="676"/>
                  <a:pt x="353" y="677"/>
                  <a:pt x="353" y="678"/>
                </a:cubicBezTo>
                <a:cubicBezTo>
                  <a:pt x="352" y="690"/>
                  <a:pt x="352" y="690"/>
                  <a:pt x="352" y="690"/>
                </a:cubicBezTo>
                <a:cubicBezTo>
                  <a:pt x="352" y="692"/>
                  <a:pt x="351" y="692"/>
                  <a:pt x="350" y="693"/>
                </a:cubicBezTo>
                <a:cubicBezTo>
                  <a:pt x="350" y="694"/>
                  <a:pt x="349" y="694"/>
                  <a:pt x="348" y="694"/>
                </a:cubicBezTo>
                <a:cubicBezTo>
                  <a:pt x="343" y="694"/>
                  <a:pt x="339" y="694"/>
                  <a:pt x="335" y="693"/>
                </a:cubicBezTo>
                <a:cubicBezTo>
                  <a:pt x="325" y="691"/>
                  <a:pt x="315" y="698"/>
                  <a:pt x="313" y="708"/>
                </a:cubicBezTo>
                <a:cubicBezTo>
                  <a:pt x="310" y="722"/>
                  <a:pt x="310" y="722"/>
                  <a:pt x="310" y="722"/>
                </a:cubicBezTo>
                <a:cubicBezTo>
                  <a:pt x="308" y="732"/>
                  <a:pt x="317" y="742"/>
                  <a:pt x="329" y="744"/>
                </a:cubicBezTo>
                <a:cubicBezTo>
                  <a:pt x="348" y="746"/>
                  <a:pt x="368" y="748"/>
                  <a:pt x="387" y="746"/>
                </a:cubicBezTo>
                <a:cubicBezTo>
                  <a:pt x="400" y="746"/>
                  <a:pt x="409" y="737"/>
                  <a:pt x="408" y="726"/>
                </a:cubicBezTo>
                <a:lnTo>
                  <a:pt x="400" y="641"/>
                </a:lnTo>
                <a:close/>
                <a:moveTo>
                  <a:pt x="220" y="571"/>
                </a:moveTo>
                <a:cubicBezTo>
                  <a:pt x="186" y="546"/>
                  <a:pt x="161" y="511"/>
                  <a:pt x="144" y="473"/>
                </a:cubicBezTo>
                <a:cubicBezTo>
                  <a:pt x="140" y="466"/>
                  <a:pt x="131" y="462"/>
                  <a:pt x="121" y="466"/>
                </a:cubicBezTo>
                <a:cubicBezTo>
                  <a:pt x="40" y="495"/>
                  <a:pt x="40" y="495"/>
                  <a:pt x="40" y="495"/>
                </a:cubicBezTo>
                <a:cubicBezTo>
                  <a:pt x="31" y="498"/>
                  <a:pt x="26" y="511"/>
                  <a:pt x="31" y="522"/>
                </a:cubicBezTo>
                <a:cubicBezTo>
                  <a:pt x="39" y="540"/>
                  <a:pt x="48" y="557"/>
                  <a:pt x="58" y="574"/>
                </a:cubicBezTo>
                <a:cubicBezTo>
                  <a:pt x="65" y="585"/>
                  <a:pt x="78" y="587"/>
                  <a:pt x="86" y="581"/>
                </a:cubicBezTo>
                <a:cubicBezTo>
                  <a:pt x="98" y="573"/>
                  <a:pt x="98" y="573"/>
                  <a:pt x="98" y="573"/>
                </a:cubicBezTo>
                <a:cubicBezTo>
                  <a:pt x="106" y="567"/>
                  <a:pt x="107" y="555"/>
                  <a:pt x="102" y="546"/>
                </a:cubicBezTo>
                <a:cubicBezTo>
                  <a:pt x="95" y="535"/>
                  <a:pt x="95" y="535"/>
                  <a:pt x="95" y="535"/>
                </a:cubicBezTo>
                <a:cubicBezTo>
                  <a:pt x="95" y="534"/>
                  <a:pt x="95" y="533"/>
                  <a:pt x="95" y="532"/>
                </a:cubicBezTo>
                <a:cubicBezTo>
                  <a:pt x="95" y="531"/>
                  <a:pt x="96" y="530"/>
                  <a:pt x="97" y="530"/>
                </a:cubicBezTo>
                <a:cubicBezTo>
                  <a:pt x="107" y="524"/>
                  <a:pt x="107" y="524"/>
                  <a:pt x="107" y="524"/>
                </a:cubicBezTo>
                <a:cubicBezTo>
                  <a:pt x="108" y="523"/>
                  <a:pt x="109" y="523"/>
                  <a:pt x="110" y="523"/>
                </a:cubicBezTo>
                <a:cubicBezTo>
                  <a:pt x="111" y="524"/>
                  <a:pt x="112" y="524"/>
                  <a:pt x="113" y="525"/>
                </a:cubicBezTo>
                <a:cubicBezTo>
                  <a:pt x="117" y="532"/>
                  <a:pt x="120" y="539"/>
                  <a:pt x="125" y="545"/>
                </a:cubicBezTo>
                <a:cubicBezTo>
                  <a:pt x="128" y="548"/>
                  <a:pt x="132" y="549"/>
                  <a:pt x="136" y="547"/>
                </a:cubicBezTo>
                <a:cubicBezTo>
                  <a:pt x="139" y="544"/>
                  <a:pt x="140" y="540"/>
                  <a:pt x="137" y="537"/>
                </a:cubicBezTo>
                <a:cubicBezTo>
                  <a:pt x="133" y="531"/>
                  <a:pt x="129" y="524"/>
                  <a:pt x="125" y="518"/>
                </a:cubicBezTo>
                <a:cubicBezTo>
                  <a:pt x="120" y="510"/>
                  <a:pt x="110" y="506"/>
                  <a:pt x="100" y="511"/>
                </a:cubicBezTo>
                <a:cubicBezTo>
                  <a:pt x="89" y="516"/>
                  <a:pt x="89" y="516"/>
                  <a:pt x="89" y="516"/>
                </a:cubicBezTo>
                <a:cubicBezTo>
                  <a:pt x="80" y="521"/>
                  <a:pt x="76" y="533"/>
                  <a:pt x="82" y="543"/>
                </a:cubicBezTo>
                <a:cubicBezTo>
                  <a:pt x="89" y="554"/>
                  <a:pt x="89" y="554"/>
                  <a:pt x="89" y="554"/>
                </a:cubicBezTo>
                <a:cubicBezTo>
                  <a:pt x="90" y="555"/>
                  <a:pt x="90" y="556"/>
                  <a:pt x="90" y="557"/>
                </a:cubicBezTo>
                <a:cubicBezTo>
                  <a:pt x="90" y="558"/>
                  <a:pt x="89" y="559"/>
                  <a:pt x="88" y="560"/>
                </a:cubicBezTo>
                <a:cubicBezTo>
                  <a:pt x="77" y="567"/>
                  <a:pt x="77" y="567"/>
                  <a:pt x="77" y="567"/>
                </a:cubicBezTo>
                <a:cubicBezTo>
                  <a:pt x="76" y="568"/>
                  <a:pt x="75" y="568"/>
                  <a:pt x="74" y="568"/>
                </a:cubicBezTo>
                <a:cubicBezTo>
                  <a:pt x="73" y="567"/>
                  <a:pt x="72" y="567"/>
                  <a:pt x="71" y="566"/>
                </a:cubicBezTo>
                <a:cubicBezTo>
                  <a:pt x="61" y="550"/>
                  <a:pt x="52" y="533"/>
                  <a:pt x="45" y="516"/>
                </a:cubicBezTo>
                <a:cubicBezTo>
                  <a:pt x="44" y="515"/>
                  <a:pt x="44" y="514"/>
                  <a:pt x="44" y="513"/>
                </a:cubicBezTo>
                <a:cubicBezTo>
                  <a:pt x="45" y="512"/>
                  <a:pt x="45" y="511"/>
                  <a:pt x="46" y="511"/>
                </a:cubicBezTo>
                <a:cubicBezTo>
                  <a:pt x="125" y="478"/>
                  <a:pt x="125" y="478"/>
                  <a:pt x="125" y="478"/>
                </a:cubicBezTo>
                <a:cubicBezTo>
                  <a:pt x="126" y="477"/>
                  <a:pt x="127" y="477"/>
                  <a:pt x="128" y="477"/>
                </a:cubicBezTo>
                <a:cubicBezTo>
                  <a:pt x="129" y="478"/>
                  <a:pt x="130" y="478"/>
                  <a:pt x="130" y="479"/>
                </a:cubicBezTo>
                <a:cubicBezTo>
                  <a:pt x="148" y="519"/>
                  <a:pt x="175" y="556"/>
                  <a:pt x="211" y="583"/>
                </a:cubicBezTo>
                <a:cubicBezTo>
                  <a:pt x="211" y="583"/>
                  <a:pt x="212" y="584"/>
                  <a:pt x="212" y="585"/>
                </a:cubicBezTo>
                <a:cubicBezTo>
                  <a:pt x="212" y="586"/>
                  <a:pt x="212" y="587"/>
                  <a:pt x="211" y="588"/>
                </a:cubicBezTo>
                <a:cubicBezTo>
                  <a:pt x="159" y="656"/>
                  <a:pt x="159" y="656"/>
                  <a:pt x="159" y="656"/>
                </a:cubicBezTo>
                <a:cubicBezTo>
                  <a:pt x="159" y="657"/>
                  <a:pt x="158" y="657"/>
                  <a:pt x="157" y="657"/>
                </a:cubicBezTo>
                <a:cubicBezTo>
                  <a:pt x="156" y="657"/>
                  <a:pt x="154" y="657"/>
                  <a:pt x="154" y="656"/>
                </a:cubicBezTo>
                <a:cubicBezTo>
                  <a:pt x="139" y="645"/>
                  <a:pt x="125" y="632"/>
                  <a:pt x="112" y="619"/>
                </a:cubicBezTo>
                <a:cubicBezTo>
                  <a:pt x="111" y="618"/>
                  <a:pt x="111" y="617"/>
                  <a:pt x="111" y="615"/>
                </a:cubicBezTo>
                <a:cubicBezTo>
                  <a:pt x="111" y="614"/>
                  <a:pt x="111" y="613"/>
                  <a:pt x="112" y="613"/>
                </a:cubicBezTo>
                <a:cubicBezTo>
                  <a:pt x="122" y="603"/>
                  <a:pt x="122" y="603"/>
                  <a:pt x="122" y="603"/>
                </a:cubicBezTo>
                <a:cubicBezTo>
                  <a:pt x="123" y="603"/>
                  <a:pt x="124" y="602"/>
                  <a:pt x="125" y="602"/>
                </a:cubicBezTo>
                <a:cubicBezTo>
                  <a:pt x="126" y="602"/>
                  <a:pt x="127" y="603"/>
                  <a:pt x="128" y="604"/>
                </a:cubicBezTo>
                <a:cubicBezTo>
                  <a:pt x="131" y="607"/>
                  <a:pt x="134" y="610"/>
                  <a:pt x="137" y="613"/>
                </a:cubicBezTo>
                <a:cubicBezTo>
                  <a:pt x="145" y="621"/>
                  <a:pt x="158" y="621"/>
                  <a:pt x="164" y="613"/>
                </a:cubicBezTo>
                <a:cubicBezTo>
                  <a:pt x="172" y="604"/>
                  <a:pt x="172" y="604"/>
                  <a:pt x="172" y="604"/>
                </a:cubicBezTo>
                <a:cubicBezTo>
                  <a:pt x="179" y="596"/>
                  <a:pt x="179" y="584"/>
                  <a:pt x="172" y="578"/>
                </a:cubicBezTo>
                <a:cubicBezTo>
                  <a:pt x="167" y="573"/>
                  <a:pt x="162" y="567"/>
                  <a:pt x="157" y="562"/>
                </a:cubicBezTo>
                <a:cubicBezTo>
                  <a:pt x="155" y="559"/>
                  <a:pt x="150" y="559"/>
                  <a:pt x="147" y="562"/>
                </a:cubicBezTo>
                <a:cubicBezTo>
                  <a:pt x="144" y="564"/>
                  <a:pt x="143" y="569"/>
                  <a:pt x="146" y="572"/>
                </a:cubicBezTo>
                <a:cubicBezTo>
                  <a:pt x="151" y="577"/>
                  <a:pt x="156" y="583"/>
                  <a:pt x="162" y="589"/>
                </a:cubicBezTo>
                <a:cubicBezTo>
                  <a:pt x="162" y="589"/>
                  <a:pt x="163" y="590"/>
                  <a:pt x="163" y="591"/>
                </a:cubicBezTo>
                <a:cubicBezTo>
                  <a:pt x="163" y="592"/>
                  <a:pt x="162" y="593"/>
                  <a:pt x="162" y="594"/>
                </a:cubicBezTo>
                <a:cubicBezTo>
                  <a:pt x="153" y="603"/>
                  <a:pt x="153" y="603"/>
                  <a:pt x="153" y="603"/>
                </a:cubicBezTo>
                <a:cubicBezTo>
                  <a:pt x="152" y="603"/>
                  <a:pt x="151" y="604"/>
                  <a:pt x="150" y="604"/>
                </a:cubicBezTo>
                <a:cubicBezTo>
                  <a:pt x="149" y="604"/>
                  <a:pt x="148" y="603"/>
                  <a:pt x="148" y="603"/>
                </a:cubicBezTo>
                <a:cubicBezTo>
                  <a:pt x="144" y="600"/>
                  <a:pt x="142" y="597"/>
                  <a:pt x="139" y="594"/>
                </a:cubicBezTo>
                <a:cubicBezTo>
                  <a:pt x="132" y="586"/>
                  <a:pt x="119" y="585"/>
                  <a:pt x="111" y="591"/>
                </a:cubicBezTo>
                <a:cubicBezTo>
                  <a:pt x="101" y="600"/>
                  <a:pt x="101" y="600"/>
                  <a:pt x="101" y="600"/>
                </a:cubicBezTo>
                <a:cubicBezTo>
                  <a:pt x="93" y="607"/>
                  <a:pt x="93" y="619"/>
                  <a:pt x="101" y="629"/>
                </a:cubicBezTo>
                <a:cubicBezTo>
                  <a:pt x="114" y="643"/>
                  <a:pt x="129" y="656"/>
                  <a:pt x="144" y="668"/>
                </a:cubicBezTo>
                <a:cubicBezTo>
                  <a:pt x="154" y="676"/>
                  <a:pt x="167" y="675"/>
                  <a:pt x="173" y="666"/>
                </a:cubicBezTo>
                <a:cubicBezTo>
                  <a:pt x="221" y="596"/>
                  <a:pt x="221" y="596"/>
                  <a:pt x="221" y="596"/>
                </a:cubicBezTo>
                <a:cubicBezTo>
                  <a:pt x="227" y="587"/>
                  <a:pt x="226" y="576"/>
                  <a:pt x="220" y="571"/>
                </a:cubicBezTo>
                <a:close/>
                <a:moveTo>
                  <a:pt x="114" y="446"/>
                </a:moveTo>
                <a:cubicBezTo>
                  <a:pt x="124" y="443"/>
                  <a:pt x="131" y="434"/>
                  <a:pt x="129" y="426"/>
                </a:cubicBezTo>
                <a:cubicBezTo>
                  <a:pt x="120" y="386"/>
                  <a:pt x="122" y="342"/>
                  <a:pt x="133" y="302"/>
                </a:cubicBezTo>
                <a:cubicBezTo>
                  <a:pt x="136" y="294"/>
                  <a:pt x="131" y="285"/>
                  <a:pt x="121" y="282"/>
                </a:cubicBezTo>
                <a:cubicBezTo>
                  <a:pt x="40" y="252"/>
                  <a:pt x="40" y="252"/>
                  <a:pt x="40" y="252"/>
                </a:cubicBezTo>
                <a:cubicBezTo>
                  <a:pt x="31" y="249"/>
                  <a:pt x="19" y="255"/>
                  <a:pt x="16" y="267"/>
                </a:cubicBezTo>
                <a:cubicBezTo>
                  <a:pt x="10" y="286"/>
                  <a:pt x="6" y="305"/>
                  <a:pt x="4" y="325"/>
                </a:cubicBezTo>
                <a:cubicBezTo>
                  <a:pt x="1" y="337"/>
                  <a:pt x="10" y="348"/>
                  <a:pt x="20" y="348"/>
                </a:cubicBezTo>
                <a:cubicBezTo>
                  <a:pt x="34" y="349"/>
                  <a:pt x="34" y="349"/>
                  <a:pt x="34" y="349"/>
                </a:cubicBezTo>
                <a:cubicBezTo>
                  <a:pt x="44" y="350"/>
                  <a:pt x="53" y="342"/>
                  <a:pt x="55" y="331"/>
                </a:cubicBezTo>
                <a:cubicBezTo>
                  <a:pt x="57" y="319"/>
                  <a:pt x="57" y="319"/>
                  <a:pt x="57" y="319"/>
                </a:cubicBezTo>
                <a:cubicBezTo>
                  <a:pt x="57" y="318"/>
                  <a:pt x="57" y="317"/>
                  <a:pt x="58" y="316"/>
                </a:cubicBezTo>
                <a:cubicBezTo>
                  <a:pt x="59" y="316"/>
                  <a:pt x="60" y="315"/>
                  <a:pt x="61" y="315"/>
                </a:cubicBezTo>
                <a:cubicBezTo>
                  <a:pt x="73" y="318"/>
                  <a:pt x="73" y="318"/>
                  <a:pt x="73" y="318"/>
                </a:cubicBezTo>
                <a:cubicBezTo>
                  <a:pt x="74" y="318"/>
                  <a:pt x="75" y="318"/>
                  <a:pt x="75" y="319"/>
                </a:cubicBezTo>
                <a:cubicBezTo>
                  <a:pt x="76" y="320"/>
                  <a:pt x="76" y="321"/>
                  <a:pt x="76" y="322"/>
                </a:cubicBezTo>
                <a:cubicBezTo>
                  <a:pt x="75" y="330"/>
                  <a:pt x="73" y="338"/>
                  <a:pt x="73" y="346"/>
                </a:cubicBezTo>
                <a:cubicBezTo>
                  <a:pt x="73" y="350"/>
                  <a:pt x="76" y="353"/>
                  <a:pt x="80" y="353"/>
                </a:cubicBezTo>
                <a:cubicBezTo>
                  <a:pt x="84" y="354"/>
                  <a:pt x="88" y="351"/>
                  <a:pt x="88" y="347"/>
                </a:cubicBezTo>
                <a:cubicBezTo>
                  <a:pt x="88" y="339"/>
                  <a:pt x="90" y="332"/>
                  <a:pt x="91" y="325"/>
                </a:cubicBezTo>
                <a:cubicBezTo>
                  <a:pt x="92" y="315"/>
                  <a:pt x="86" y="306"/>
                  <a:pt x="76" y="303"/>
                </a:cubicBezTo>
                <a:cubicBezTo>
                  <a:pt x="64" y="301"/>
                  <a:pt x="64" y="301"/>
                  <a:pt x="64" y="301"/>
                </a:cubicBezTo>
                <a:cubicBezTo>
                  <a:pt x="54" y="298"/>
                  <a:pt x="43" y="305"/>
                  <a:pt x="42" y="316"/>
                </a:cubicBezTo>
                <a:cubicBezTo>
                  <a:pt x="40" y="329"/>
                  <a:pt x="40" y="329"/>
                  <a:pt x="40" y="329"/>
                </a:cubicBezTo>
                <a:cubicBezTo>
                  <a:pt x="40" y="330"/>
                  <a:pt x="39" y="331"/>
                  <a:pt x="38" y="332"/>
                </a:cubicBezTo>
                <a:cubicBezTo>
                  <a:pt x="37" y="333"/>
                  <a:pt x="36" y="333"/>
                  <a:pt x="35" y="333"/>
                </a:cubicBezTo>
                <a:cubicBezTo>
                  <a:pt x="21" y="331"/>
                  <a:pt x="21" y="331"/>
                  <a:pt x="21" y="331"/>
                </a:cubicBezTo>
                <a:cubicBezTo>
                  <a:pt x="20" y="331"/>
                  <a:pt x="20" y="331"/>
                  <a:pt x="19" y="330"/>
                </a:cubicBezTo>
                <a:cubicBezTo>
                  <a:pt x="18" y="329"/>
                  <a:pt x="18" y="328"/>
                  <a:pt x="18" y="327"/>
                </a:cubicBezTo>
                <a:cubicBezTo>
                  <a:pt x="21" y="308"/>
                  <a:pt x="25" y="290"/>
                  <a:pt x="30" y="272"/>
                </a:cubicBezTo>
                <a:cubicBezTo>
                  <a:pt x="30" y="270"/>
                  <a:pt x="31" y="269"/>
                  <a:pt x="32" y="269"/>
                </a:cubicBezTo>
                <a:cubicBezTo>
                  <a:pt x="33" y="268"/>
                  <a:pt x="34" y="268"/>
                  <a:pt x="35" y="268"/>
                </a:cubicBezTo>
                <a:cubicBezTo>
                  <a:pt x="116" y="294"/>
                  <a:pt x="116" y="294"/>
                  <a:pt x="116" y="294"/>
                </a:cubicBezTo>
                <a:cubicBezTo>
                  <a:pt x="117" y="294"/>
                  <a:pt x="118" y="295"/>
                  <a:pt x="119" y="295"/>
                </a:cubicBezTo>
                <a:cubicBezTo>
                  <a:pt x="119" y="296"/>
                  <a:pt x="119" y="297"/>
                  <a:pt x="119" y="298"/>
                </a:cubicBezTo>
                <a:cubicBezTo>
                  <a:pt x="107" y="340"/>
                  <a:pt x="105" y="386"/>
                  <a:pt x="114" y="429"/>
                </a:cubicBezTo>
                <a:cubicBezTo>
                  <a:pt x="114" y="430"/>
                  <a:pt x="114" y="431"/>
                  <a:pt x="114" y="432"/>
                </a:cubicBezTo>
                <a:cubicBezTo>
                  <a:pt x="113" y="433"/>
                  <a:pt x="112" y="433"/>
                  <a:pt x="111" y="433"/>
                </a:cubicBezTo>
                <a:cubicBezTo>
                  <a:pt x="28" y="452"/>
                  <a:pt x="28" y="452"/>
                  <a:pt x="28" y="452"/>
                </a:cubicBezTo>
                <a:cubicBezTo>
                  <a:pt x="27" y="453"/>
                  <a:pt x="26" y="452"/>
                  <a:pt x="25" y="452"/>
                </a:cubicBezTo>
                <a:cubicBezTo>
                  <a:pt x="24" y="451"/>
                  <a:pt x="23" y="450"/>
                  <a:pt x="23" y="449"/>
                </a:cubicBezTo>
                <a:cubicBezTo>
                  <a:pt x="20" y="431"/>
                  <a:pt x="16" y="412"/>
                  <a:pt x="16" y="393"/>
                </a:cubicBezTo>
                <a:cubicBezTo>
                  <a:pt x="16" y="392"/>
                  <a:pt x="16" y="391"/>
                  <a:pt x="17" y="390"/>
                </a:cubicBezTo>
                <a:cubicBezTo>
                  <a:pt x="18" y="389"/>
                  <a:pt x="18" y="389"/>
                  <a:pt x="19" y="389"/>
                </a:cubicBezTo>
                <a:cubicBezTo>
                  <a:pt x="33" y="388"/>
                  <a:pt x="33" y="388"/>
                  <a:pt x="33" y="388"/>
                </a:cubicBezTo>
                <a:cubicBezTo>
                  <a:pt x="34" y="388"/>
                  <a:pt x="35" y="389"/>
                  <a:pt x="36" y="389"/>
                </a:cubicBezTo>
                <a:cubicBezTo>
                  <a:pt x="37" y="390"/>
                  <a:pt x="37" y="391"/>
                  <a:pt x="37" y="392"/>
                </a:cubicBezTo>
                <a:cubicBezTo>
                  <a:pt x="38" y="405"/>
                  <a:pt x="38" y="405"/>
                  <a:pt x="38" y="405"/>
                </a:cubicBezTo>
                <a:cubicBezTo>
                  <a:pt x="39" y="417"/>
                  <a:pt x="49" y="424"/>
                  <a:pt x="59" y="423"/>
                </a:cubicBezTo>
                <a:cubicBezTo>
                  <a:pt x="72" y="421"/>
                  <a:pt x="72" y="421"/>
                  <a:pt x="72" y="421"/>
                </a:cubicBezTo>
                <a:cubicBezTo>
                  <a:pt x="82" y="419"/>
                  <a:pt x="89" y="410"/>
                  <a:pt x="88" y="401"/>
                </a:cubicBezTo>
                <a:cubicBezTo>
                  <a:pt x="87" y="379"/>
                  <a:pt x="87" y="379"/>
                  <a:pt x="87" y="379"/>
                </a:cubicBezTo>
                <a:cubicBezTo>
                  <a:pt x="86" y="375"/>
                  <a:pt x="83" y="372"/>
                  <a:pt x="79" y="372"/>
                </a:cubicBezTo>
                <a:cubicBezTo>
                  <a:pt x="75" y="372"/>
                  <a:pt x="71" y="375"/>
                  <a:pt x="72" y="379"/>
                </a:cubicBezTo>
                <a:cubicBezTo>
                  <a:pt x="73" y="402"/>
                  <a:pt x="73" y="402"/>
                  <a:pt x="73" y="402"/>
                </a:cubicBezTo>
                <a:cubicBezTo>
                  <a:pt x="73" y="403"/>
                  <a:pt x="73" y="404"/>
                  <a:pt x="72" y="405"/>
                </a:cubicBezTo>
                <a:cubicBezTo>
                  <a:pt x="71" y="406"/>
                  <a:pt x="70" y="406"/>
                  <a:pt x="69" y="406"/>
                </a:cubicBezTo>
                <a:cubicBezTo>
                  <a:pt x="57" y="408"/>
                  <a:pt x="57" y="408"/>
                  <a:pt x="57" y="408"/>
                </a:cubicBezTo>
                <a:cubicBezTo>
                  <a:pt x="56" y="408"/>
                  <a:pt x="55" y="407"/>
                  <a:pt x="54" y="407"/>
                </a:cubicBezTo>
                <a:cubicBezTo>
                  <a:pt x="53" y="406"/>
                  <a:pt x="53" y="405"/>
                  <a:pt x="53" y="404"/>
                </a:cubicBezTo>
                <a:cubicBezTo>
                  <a:pt x="52" y="391"/>
                  <a:pt x="52" y="391"/>
                  <a:pt x="52" y="391"/>
                </a:cubicBezTo>
                <a:cubicBezTo>
                  <a:pt x="52" y="381"/>
                  <a:pt x="43" y="372"/>
                  <a:pt x="33" y="372"/>
                </a:cubicBezTo>
                <a:cubicBezTo>
                  <a:pt x="19" y="372"/>
                  <a:pt x="19" y="372"/>
                  <a:pt x="19" y="372"/>
                </a:cubicBezTo>
                <a:cubicBezTo>
                  <a:pt x="8" y="372"/>
                  <a:pt x="0" y="382"/>
                  <a:pt x="1" y="394"/>
                </a:cubicBezTo>
                <a:cubicBezTo>
                  <a:pt x="1" y="414"/>
                  <a:pt x="5" y="433"/>
                  <a:pt x="8" y="452"/>
                </a:cubicBezTo>
                <a:cubicBezTo>
                  <a:pt x="11" y="464"/>
                  <a:pt x="22" y="472"/>
                  <a:pt x="32" y="469"/>
                </a:cubicBezTo>
                <a:lnTo>
                  <a:pt x="114" y="446"/>
                </a:lnTo>
                <a:close/>
                <a:moveTo>
                  <a:pt x="51" y="227"/>
                </a:moveTo>
                <a:cubicBezTo>
                  <a:pt x="128" y="263"/>
                  <a:pt x="128" y="263"/>
                  <a:pt x="128" y="263"/>
                </a:cubicBezTo>
                <a:cubicBezTo>
                  <a:pt x="138" y="267"/>
                  <a:pt x="148" y="264"/>
                  <a:pt x="152" y="257"/>
                </a:cubicBezTo>
                <a:cubicBezTo>
                  <a:pt x="172" y="220"/>
                  <a:pt x="201" y="188"/>
                  <a:pt x="235" y="165"/>
                </a:cubicBezTo>
                <a:cubicBezTo>
                  <a:pt x="242" y="161"/>
                  <a:pt x="244" y="150"/>
                  <a:pt x="239" y="141"/>
                </a:cubicBezTo>
                <a:cubicBezTo>
                  <a:pt x="196" y="67"/>
                  <a:pt x="196" y="67"/>
                  <a:pt x="196" y="67"/>
                </a:cubicBezTo>
                <a:cubicBezTo>
                  <a:pt x="191" y="58"/>
                  <a:pt x="178" y="56"/>
                  <a:pt x="168" y="62"/>
                </a:cubicBezTo>
                <a:cubicBezTo>
                  <a:pt x="152" y="73"/>
                  <a:pt x="136" y="85"/>
                  <a:pt x="122" y="98"/>
                </a:cubicBezTo>
                <a:cubicBezTo>
                  <a:pt x="112" y="107"/>
                  <a:pt x="111" y="120"/>
                  <a:pt x="119" y="127"/>
                </a:cubicBezTo>
                <a:cubicBezTo>
                  <a:pt x="129" y="137"/>
                  <a:pt x="129" y="137"/>
                  <a:pt x="129" y="137"/>
                </a:cubicBezTo>
                <a:cubicBezTo>
                  <a:pt x="136" y="144"/>
                  <a:pt x="148" y="143"/>
                  <a:pt x="156" y="136"/>
                </a:cubicBezTo>
                <a:cubicBezTo>
                  <a:pt x="166" y="128"/>
                  <a:pt x="166" y="128"/>
                  <a:pt x="166" y="128"/>
                </a:cubicBezTo>
                <a:cubicBezTo>
                  <a:pt x="167" y="127"/>
                  <a:pt x="168" y="127"/>
                  <a:pt x="169" y="127"/>
                </a:cubicBezTo>
                <a:cubicBezTo>
                  <a:pt x="170" y="127"/>
                  <a:pt x="171" y="127"/>
                  <a:pt x="171" y="128"/>
                </a:cubicBezTo>
                <a:cubicBezTo>
                  <a:pt x="179" y="138"/>
                  <a:pt x="179" y="138"/>
                  <a:pt x="179" y="138"/>
                </a:cubicBezTo>
                <a:cubicBezTo>
                  <a:pt x="180" y="138"/>
                  <a:pt x="180" y="139"/>
                  <a:pt x="180" y="140"/>
                </a:cubicBezTo>
                <a:cubicBezTo>
                  <a:pt x="180" y="141"/>
                  <a:pt x="179" y="142"/>
                  <a:pt x="179" y="143"/>
                </a:cubicBezTo>
                <a:cubicBezTo>
                  <a:pt x="161" y="159"/>
                  <a:pt x="161" y="159"/>
                  <a:pt x="161" y="159"/>
                </a:cubicBezTo>
                <a:cubicBezTo>
                  <a:pt x="158" y="162"/>
                  <a:pt x="159" y="167"/>
                  <a:pt x="162" y="169"/>
                </a:cubicBezTo>
                <a:cubicBezTo>
                  <a:pt x="165" y="172"/>
                  <a:pt x="169" y="172"/>
                  <a:pt x="172" y="170"/>
                </a:cubicBezTo>
                <a:cubicBezTo>
                  <a:pt x="188" y="154"/>
                  <a:pt x="188" y="154"/>
                  <a:pt x="188" y="154"/>
                </a:cubicBezTo>
                <a:cubicBezTo>
                  <a:pt x="195" y="148"/>
                  <a:pt x="197" y="137"/>
                  <a:pt x="191" y="129"/>
                </a:cubicBezTo>
                <a:cubicBezTo>
                  <a:pt x="183" y="119"/>
                  <a:pt x="183" y="119"/>
                  <a:pt x="183" y="119"/>
                </a:cubicBezTo>
                <a:cubicBezTo>
                  <a:pt x="177" y="111"/>
                  <a:pt x="165" y="109"/>
                  <a:pt x="156" y="116"/>
                </a:cubicBezTo>
                <a:cubicBezTo>
                  <a:pt x="146" y="125"/>
                  <a:pt x="146" y="125"/>
                  <a:pt x="146" y="125"/>
                </a:cubicBezTo>
                <a:cubicBezTo>
                  <a:pt x="145" y="126"/>
                  <a:pt x="144" y="126"/>
                  <a:pt x="143" y="127"/>
                </a:cubicBezTo>
                <a:cubicBezTo>
                  <a:pt x="142" y="126"/>
                  <a:pt x="141" y="126"/>
                  <a:pt x="141" y="125"/>
                </a:cubicBezTo>
                <a:cubicBezTo>
                  <a:pt x="131" y="115"/>
                  <a:pt x="131" y="115"/>
                  <a:pt x="131" y="115"/>
                </a:cubicBezTo>
                <a:cubicBezTo>
                  <a:pt x="130" y="114"/>
                  <a:pt x="130" y="113"/>
                  <a:pt x="130" y="112"/>
                </a:cubicBezTo>
                <a:cubicBezTo>
                  <a:pt x="130" y="111"/>
                  <a:pt x="131" y="110"/>
                  <a:pt x="132" y="109"/>
                </a:cubicBezTo>
                <a:cubicBezTo>
                  <a:pt x="145" y="96"/>
                  <a:pt x="161" y="85"/>
                  <a:pt x="176" y="75"/>
                </a:cubicBezTo>
                <a:cubicBezTo>
                  <a:pt x="177" y="74"/>
                  <a:pt x="178" y="74"/>
                  <a:pt x="179" y="74"/>
                </a:cubicBezTo>
                <a:cubicBezTo>
                  <a:pt x="180" y="74"/>
                  <a:pt x="181" y="75"/>
                  <a:pt x="182" y="76"/>
                </a:cubicBezTo>
                <a:cubicBezTo>
                  <a:pt x="228" y="147"/>
                  <a:pt x="228" y="147"/>
                  <a:pt x="228" y="147"/>
                </a:cubicBezTo>
                <a:cubicBezTo>
                  <a:pt x="228" y="148"/>
                  <a:pt x="229" y="149"/>
                  <a:pt x="229" y="150"/>
                </a:cubicBezTo>
                <a:cubicBezTo>
                  <a:pt x="228" y="151"/>
                  <a:pt x="228" y="152"/>
                  <a:pt x="227" y="152"/>
                </a:cubicBezTo>
                <a:cubicBezTo>
                  <a:pt x="190" y="177"/>
                  <a:pt x="160" y="211"/>
                  <a:pt x="139" y="250"/>
                </a:cubicBezTo>
                <a:cubicBezTo>
                  <a:pt x="138" y="251"/>
                  <a:pt x="138" y="251"/>
                  <a:pt x="137" y="251"/>
                </a:cubicBezTo>
                <a:cubicBezTo>
                  <a:pt x="136" y="252"/>
                  <a:pt x="135" y="251"/>
                  <a:pt x="134" y="251"/>
                </a:cubicBezTo>
                <a:cubicBezTo>
                  <a:pt x="58" y="212"/>
                  <a:pt x="58" y="212"/>
                  <a:pt x="58" y="212"/>
                </a:cubicBezTo>
                <a:cubicBezTo>
                  <a:pt x="57" y="211"/>
                  <a:pt x="56" y="211"/>
                  <a:pt x="56" y="210"/>
                </a:cubicBezTo>
                <a:cubicBezTo>
                  <a:pt x="56" y="208"/>
                  <a:pt x="56" y="207"/>
                  <a:pt x="57" y="206"/>
                </a:cubicBezTo>
                <a:cubicBezTo>
                  <a:pt x="66" y="190"/>
                  <a:pt x="75" y="174"/>
                  <a:pt x="87" y="159"/>
                </a:cubicBezTo>
                <a:cubicBezTo>
                  <a:pt x="87" y="158"/>
                  <a:pt x="88" y="157"/>
                  <a:pt x="90" y="157"/>
                </a:cubicBezTo>
                <a:cubicBezTo>
                  <a:pt x="91" y="157"/>
                  <a:pt x="92" y="157"/>
                  <a:pt x="92" y="158"/>
                </a:cubicBezTo>
                <a:cubicBezTo>
                  <a:pt x="104" y="166"/>
                  <a:pt x="104" y="166"/>
                  <a:pt x="104" y="166"/>
                </a:cubicBezTo>
                <a:cubicBezTo>
                  <a:pt x="104" y="167"/>
                  <a:pt x="105" y="168"/>
                  <a:pt x="105" y="169"/>
                </a:cubicBezTo>
                <a:cubicBezTo>
                  <a:pt x="105" y="170"/>
                  <a:pt x="105" y="171"/>
                  <a:pt x="104" y="172"/>
                </a:cubicBezTo>
                <a:cubicBezTo>
                  <a:pt x="96" y="183"/>
                  <a:pt x="96" y="183"/>
                  <a:pt x="96" y="183"/>
                </a:cubicBezTo>
                <a:cubicBezTo>
                  <a:pt x="90" y="192"/>
                  <a:pt x="93" y="204"/>
                  <a:pt x="101" y="209"/>
                </a:cubicBezTo>
                <a:cubicBezTo>
                  <a:pt x="112" y="216"/>
                  <a:pt x="112" y="216"/>
                  <a:pt x="112" y="216"/>
                </a:cubicBezTo>
                <a:cubicBezTo>
                  <a:pt x="121" y="221"/>
                  <a:pt x="132" y="219"/>
                  <a:pt x="137" y="211"/>
                </a:cubicBezTo>
                <a:cubicBezTo>
                  <a:pt x="150" y="194"/>
                  <a:pt x="150" y="194"/>
                  <a:pt x="150" y="194"/>
                </a:cubicBezTo>
                <a:cubicBezTo>
                  <a:pt x="152" y="190"/>
                  <a:pt x="152" y="186"/>
                  <a:pt x="149" y="183"/>
                </a:cubicBezTo>
                <a:cubicBezTo>
                  <a:pt x="146" y="181"/>
                  <a:pt x="141" y="181"/>
                  <a:pt x="139" y="184"/>
                </a:cubicBezTo>
                <a:cubicBezTo>
                  <a:pt x="125" y="202"/>
                  <a:pt x="125" y="202"/>
                  <a:pt x="125" y="202"/>
                </a:cubicBezTo>
                <a:cubicBezTo>
                  <a:pt x="124" y="203"/>
                  <a:pt x="123" y="204"/>
                  <a:pt x="122" y="204"/>
                </a:cubicBezTo>
                <a:cubicBezTo>
                  <a:pt x="121" y="204"/>
                  <a:pt x="120" y="204"/>
                  <a:pt x="119" y="203"/>
                </a:cubicBezTo>
                <a:cubicBezTo>
                  <a:pt x="109" y="196"/>
                  <a:pt x="109" y="196"/>
                  <a:pt x="109" y="196"/>
                </a:cubicBezTo>
                <a:cubicBezTo>
                  <a:pt x="108" y="196"/>
                  <a:pt x="108" y="195"/>
                  <a:pt x="108" y="194"/>
                </a:cubicBezTo>
                <a:cubicBezTo>
                  <a:pt x="108" y="193"/>
                  <a:pt x="108" y="192"/>
                  <a:pt x="108" y="191"/>
                </a:cubicBezTo>
                <a:cubicBezTo>
                  <a:pt x="116" y="181"/>
                  <a:pt x="116" y="181"/>
                  <a:pt x="116" y="181"/>
                </a:cubicBezTo>
                <a:cubicBezTo>
                  <a:pt x="122" y="172"/>
                  <a:pt x="121" y="160"/>
                  <a:pt x="114" y="154"/>
                </a:cubicBezTo>
                <a:cubicBezTo>
                  <a:pt x="103" y="145"/>
                  <a:pt x="103" y="145"/>
                  <a:pt x="103" y="145"/>
                </a:cubicBezTo>
                <a:cubicBezTo>
                  <a:pt x="95" y="138"/>
                  <a:pt x="82" y="140"/>
                  <a:pt x="75" y="150"/>
                </a:cubicBezTo>
                <a:cubicBezTo>
                  <a:pt x="63" y="165"/>
                  <a:pt x="53" y="182"/>
                  <a:pt x="43" y="199"/>
                </a:cubicBezTo>
                <a:cubicBezTo>
                  <a:pt x="38" y="210"/>
                  <a:pt x="41" y="223"/>
                  <a:pt x="51" y="227"/>
                </a:cubicBezTo>
                <a:close/>
                <a:moveTo>
                  <a:pt x="257" y="131"/>
                </a:moveTo>
                <a:cubicBezTo>
                  <a:pt x="262" y="141"/>
                  <a:pt x="271" y="145"/>
                  <a:pt x="279" y="142"/>
                </a:cubicBezTo>
                <a:cubicBezTo>
                  <a:pt x="318" y="127"/>
                  <a:pt x="360" y="120"/>
                  <a:pt x="402" y="125"/>
                </a:cubicBezTo>
                <a:cubicBezTo>
                  <a:pt x="410" y="126"/>
                  <a:pt x="418" y="119"/>
                  <a:pt x="420" y="109"/>
                </a:cubicBezTo>
                <a:cubicBezTo>
                  <a:pt x="435" y="25"/>
                  <a:pt x="435" y="25"/>
                  <a:pt x="435" y="25"/>
                </a:cubicBezTo>
                <a:cubicBezTo>
                  <a:pt x="437" y="15"/>
                  <a:pt x="428" y="5"/>
                  <a:pt x="416" y="3"/>
                </a:cubicBezTo>
                <a:cubicBezTo>
                  <a:pt x="396" y="1"/>
                  <a:pt x="377" y="0"/>
                  <a:pt x="357" y="1"/>
                </a:cubicBezTo>
                <a:cubicBezTo>
                  <a:pt x="345" y="2"/>
                  <a:pt x="336" y="11"/>
                  <a:pt x="337" y="21"/>
                </a:cubicBezTo>
                <a:cubicBezTo>
                  <a:pt x="338" y="35"/>
                  <a:pt x="338" y="35"/>
                  <a:pt x="338" y="35"/>
                </a:cubicBezTo>
                <a:cubicBezTo>
                  <a:pt x="340" y="45"/>
                  <a:pt x="349" y="53"/>
                  <a:pt x="360" y="53"/>
                </a:cubicBezTo>
                <a:cubicBezTo>
                  <a:pt x="372" y="52"/>
                  <a:pt x="372" y="52"/>
                  <a:pt x="372" y="52"/>
                </a:cubicBezTo>
                <a:cubicBezTo>
                  <a:pt x="373" y="52"/>
                  <a:pt x="374" y="52"/>
                  <a:pt x="375" y="53"/>
                </a:cubicBezTo>
                <a:cubicBezTo>
                  <a:pt x="376" y="54"/>
                  <a:pt x="376" y="55"/>
                  <a:pt x="376" y="56"/>
                </a:cubicBezTo>
                <a:cubicBezTo>
                  <a:pt x="376" y="68"/>
                  <a:pt x="376" y="68"/>
                  <a:pt x="376" y="68"/>
                </a:cubicBezTo>
                <a:cubicBezTo>
                  <a:pt x="376" y="69"/>
                  <a:pt x="376" y="70"/>
                  <a:pt x="375" y="71"/>
                </a:cubicBezTo>
                <a:cubicBezTo>
                  <a:pt x="374" y="71"/>
                  <a:pt x="373" y="72"/>
                  <a:pt x="372" y="72"/>
                </a:cubicBezTo>
                <a:cubicBezTo>
                  <a:pt x="349" y="73"/>
                  <a:pt x="349" y="73"/>
                  <a:pt x="349" y="73"/>
                </a:cubicBezTo>
                <a:cubicBezTo>
                  <a:pt x="345" y="73"/>
                  <a:pt x="342" y="77"/>
                  <a:pt x="342" y="81"/>
                </a:cubicBezTo>
                <a:cubicBezTo>
                  <a:pt x="343" y="85"/>
                  <a:pt x="346" y="88"/>
                  <a:pt x="350" y="88"/>
                </a:cubicBezTo>
                <a:cubicBezTo>
                  <a:pt x="372" y="87"/>
                  <a:pt x="372" y="87"/>
                  <a:pt x="372" y="87"/>
                </a:cubicBezTo>
                <a:cubicBezTo>
                  <a:pt x="382" y="87"/>
                  <a:pt x="390" y="79"/>
                  <a:pt x="391" y="69"/>
                </a:cubicBezTo>
                <a:cubicBezTo>
                  <a:pt x="391" y="57"/>
                  <a:pt x="391" y="57"/>
                  <a:pt x="391" y="57"/>
                </a:cubicBezTo>
                <a:cubicBezTo>
                  <a:pt x="392" y="46"/>
                  <a:pt x="384" y="37"/>
                  <a:pt x="372" y="37"/>
                </a:cubicBezTo>
                <a:cubicBezTo>
                  <a:pt x="359" y="38"/>
                  <a:pt x="359" y="38"/>
                  <a:pt x="359" y="38"/>
                </a:cubicBezTo>
                <a:cubicBezTo>
                  <a:pt x="358" y="38"/>
                  <a:pt x="357" y="37"/>
                  <a:pt x="356" y="37"/>
                </a:cubicBezTo>
                <a:cubicBezTo>
                  <a:pt x="355" y="36"/>
                  <a:pt x="355" y="35"/>
                  <a:pt x="355" y="34"/>
                </a:cubicBezTo>
                <a:cubicBezTo>
                  <a:pt x="354" y="20"/>
                  <a:pt x="354" y="20"/>
                  <a:pt x="354" y="20"/>
                </a:cubicBezTo>
                <a:cubicBezTo>
                  <a:pt x="354" y="19"/>
                  <a:pt x="354" y="18"/>
                  <a:pt x="355" y="17"/>
                </a:cubicBezTo>
                <a:cubicBezTo>
                  <a:pt x="356" y="17"/>
                  <a:pt x="357" y="16"/>
                  <a:pt x="358" y="16"/>
                </a:cubicBezTo>
                <a:cubicBezTo>
                  <a:pt x="377" y="14"/>
                  <a:pt x="395" y="16"/>
                  <a:pt x="414" y="18"/>
                </a:cubicBezTo>
                <a:cubicBezTo>
                  <a:pt x="415" y="18"/>
                  <a:pt x="416" y="19"/>
                  <a:pt x="417" y="19"/>
                </a:cubicBezTo>
                <a:cubicBezTo>
                  <a:pt x="418" y="20"/>
                  <a:pt x="418" y="21"/>
                  <a:pt x="418" y="22"/>
                </a:cubicBezTo>
                <a:cubicBezTo>
                  <a:pt x="407" y="107"/>
                  <a:pt x="407" y="107"/>
                  <a:pt x="407" y="107"/>
                </a:cubicBezTo>
                <a:cubicBezTo>
                  <a:pt x="407" y="108"/>
                  <a:pt x="407" y="109"/>
                  <a:pt x="406" y="109"/>
                </a:cubicBezTo>
                <a:cubicBezTo>
                  <a:pt x="405" y="110"/>
                  <a:pt x="404" y="110"/>
                  <a:pt x="404" y="110"/>
                </a:cubicBezTo>
                <a:cubicBezTo>
                  <a:pt x="359" y="105"/>
                  <a:pt x="314" y="112"/>
                  <a:pt x="273" y="128"/>
                </a:cubicBezTo>
                <a:cubicBezTo>
                  <a:pt x="272" y="128"/>
                  <a:pt x="272" y="128"/>
                  <a:pt x="271" y="128"/>
                </a:cubicBezTo>
                <a:cubicBezTo>
                  <a:pt x="270" y="127"/>
                  <a:pt x="269" y="127"/>
                  <a:pt x="269" y="126"/>
                </a:cubicBezTo>
                <a:cubicBezTo>
                  <a:pt x="236" y="47"/>
                  <a:pt x="236" y="47"/>
                  <a:pt x="236" y="47"/>
                </a:cubicBezTo>
                <a:cubicBezTo>
                  <a:pt x="235" y="46"/>
                  <a:pt x="235" y="45"/>
                  <a:pt x="236" y="44"/>
                </a:cubicBezTo>
                <a:cubicBezTo>
                  <a:pt x="236" y="43"/>
                  <a:pt x="237" y="42"/>
                  <a:pt x="238" y="42"/>
                </a:cubicBezTo>
                <a:cubicBezTo>
                  <a:pt x="256" y="35"/>
                  <a:pt x="273" y="29"/>
                  <a:pt x="292" y="25"/>
                </a:cubicBezTo>
                <a:cubicBezTo>
                  <a:pt x="293" y="25"/>
                  <a:pt x="294" y="25"/>
                  <a:pt x="295" y="25"/>
                </a:cubicBezTo>
                <a:cubicBezTo>
                  <a:pt x="296" y="26"/>
                  <a:pt x="297" y="27"/>
                  <a:pt x="297" y="28"/>
                </a:cubicBezTo>
                <a:cubicBezTo>
                  <a:pt x="300" y="41"/>
                  <a:pt x="300" y="41"/>
                  <a:pt x="300" y="41"/>
                </a:cubicBezTo>
                <a:cubicBezTo>
                  <a:pt x="300" y="42"/>
                  <a:pt x="300" y="43"/>
                  <a:pt x="299" y="44"/>
                </a:cubicBezTo>
                <a:cubicBezTo>
                  <a:pt x="299" y="45"/>
                  <a:pt x="298" y="46"/>
                  <a:pt x="297" y="46"/>
                </a:cubicBezTo>
                <a:cubicBezTo>
                  <a:pt x="284" y="49"/>
                  <a:pt x="284" y="49"/>
                  <a:pt x="284" y="49"/>
                </a:cubicBezTo>
                <a:cubicBezTo>
                  <a:pt x="273" y="52"/>
                  <a:pt x="267" y="63"/>
                  <a:pt x="270" y="73"/>
                </a:cubicBezTo>
                <a:cubicBezTo>
                  <a:pt x="274" y="85"/>
                  <a:pt x="274" y="85"/>
                  <a:pt x="274" y="85"/>
                </a:cubicBezTo>
                <a:cubicBezTo>
                  <a:pt x="278" y="94"/>
                  <a:pt x="288" y="99"/>
                  <a:pt x="297" y="97"/>
                </a:cubicBezTo>
                <a:cubicBezTo>
                  <a:pt x="304" y="96"/>
                  <a:pt x="311" y="93"/>
                  <a:pt x="318" y="92"/>
                </a:cubicBezTo>
                <a:cubicBezTo>
                  <a:pt x="322" y="92"/>
                  <a:pt x="324" y="88"/>
                  <a:pt x="324" y="84"/>
                </a:cubicBezTo>
                <a:cubicBezTo>
                  <a:pt x="323" y="80"/>
                  <a:pt x="319" y="77"/>
                  <a:pt x="315" y="78"/>
                </a:cubicBezTo>
                <a:cubicBezTo>
                  <a:pt x="308" y="79"/>
                  <a:pt x="300" y="81"/>
                  <a:pt x="293" y="83"/>
                </a:cubicBezTo>
                <a:cubicBezTo>
                  <a:pt x="292" y="83"/>
                  <a:pt x="291" y="83"/>
                  <a:pt x="290" y="83"/>
                </a:cubicBezTo>
                <a:cubicBezTo>
                  <a:pt x="289" y="82"/>
                  <a:pt x="289" y="81"/>
                  <a:pt x="288" y="80"/>
                </a:cubicBezTo>
                <a:cubicBezTo>
                  <a:pt x="285" y="68"/>
                  <a:pt x="285" y="68"/>
                  <a:pt x="285" y="68"/>
                </a:cubicBezTo>
                <a:cubicBezTo>
                  <a:pt x="285" y="67"/>
                  <a:pt x="285" y="66"/>
                  <a:pt x="285" y="65"/>
                </a:cubicBezTo>
                <a:cubicBezTo>
                  <a:pt x="286" y="65"/>
                  <a:pt x="287" y="64"/>
                  <a:pt x="288" y="64"/>
                </a:cubicBezTo>
                <a:cubicBezTo>
                  <a:pt x="300" y="61"/>
                  <a:pt x="300" y="61"/>
                  <a:pt x="300" y="61"/>
                </a:cubicBezTo>
                <a:cubicBezTo>
                  <a:pt x="310" y="57"/>
                  <a:pt x="318" y="49"/>
                  <a:pt x="316" y="38"/>
                </a:cubicBezTo>
                <a:cubicBezTo>
                  <a:pt x="314" y="24"/>
                  <a:pt x="314" y="24"/>
                  <a:pt x="314" y="24"/>
                </a:cubicBezTo>
                <a:cubicBezTo>
                  <a:pt x="312" y="14"/>
                  <a:pt x="300" y="7"/>
                  <a:pt x="288" y="10"/>
                </a:cubicBezTo>
                <a:cubicBezTo>
                  <a:pt x="269" y="15"/>
                  <a:pt x="251" y="21"/>
                  <a:pt x="233" y="28"/>
                </a:cubicBezTo>
                <a:cubicBezTo>
                  <a:pt x="221" y="33"/>
                  <a:pt x="216" y="45"/>
                  <a:pt x="220" y="54"/>
                </a:cubicBezTo>
                <a:lnTo>
                  <a:pt x="257" y="131"/>
                </a:lnTo>
                <a:close/>
                <a:moveTo>
                  <a:pt x="450" y="135"/>
                </a:moveTo>
                <a:cubicBezTo>
                  <a:pt x="489" y="149"/>
                  <a:pt x="526" y="171"/>
                  <a:pt x="555" y="202"/>
                </a:cubicBezTo>
                <a:cubicBezTo>
                  <a:pt x="560" y="208"/>
                  <a:pt x="571" y="207"/>
                  <a:pt x="579" y="201"/>
                </a:cubicBezTo>
                <a:cubicBezTo>
                  <a:pt x="645" y="146"/>
                  <a:pt x="645" y="146"/>
                  <a:pt x="645" y="146"/>
                </a:cubicBezTo>
                <a:cubicBezTo>
                  <a:pt x="653" y="139"/>
                  <a:pt x="652" y="126"/>
                  <a:pt x="644" y="117"/>
                </a:cubicBezTo>
                <a:cubicBezTo>
                  <a:pt x="631" y="103"/>
                  <a:pt x="616" y="90"/>
                  <a:pt x="601" y="78"/>
                </a:cubicBezTo>
                <a:cubicBezTo>
                  <a:pt x="591" y="71"/>
                  <a:pt x="578" y="72"/>
                  <a:pt x="572" y="80"/>
                </a:cubicBezTo>
                <a:cubicBezTo>
                  <a:pt x="564" y="92"/>
                  <a:pt x="564" y="92"/>
                  <a:pt x="564" y="92"/>
                </a:cubicBezTo>
                <a:cubicBezTo>
                  <a:pt x="559" y="100"/>
                  <a:pt x="561" y="112"/>
                  <a:pt x="569" y="119"/>
                </a:cubicBezTo>
                <a:cubicBezTo>
                  <a:pt x="573" y="121"/>
                  <a:pt x="576" y="124"/>
                  <a:pt x="579" y="127"/>
                </a:cubicBezTo>
                <a:cubicBezTo>
                  <a:pt x="580" y="127"/>
                  <a:pt x="581" y="128"/>
                  <a:pt x="581" y="129"/>
                </a:cubicBezTo>
                <a:cubicBezTo>
                  <a:pt x="581" y="130"/>
                  <a:pt x="580" y="131"/>
                  <a:pt x="580" y="132"/>
                </a:cubicBezTo>
                <a:cubicBezTo>
                  <a:pt x="572" y="142"/>
                  <a:pt x="572" y="142"/>
                  <a:pt x="572" y="142"/>
                </a:cubicBezTo>
                <a:cubicBezTo>
                  <a:pt x="571" y="142"/>
                  <a:pt x="570" y="143"/>
                  <a:pt x="569" y="143"/>
                </a:cubicBezTo>
                <a:cubicBezTo>
                  <a:pt x="568" y="143"/>
                  <a:pt x="567" y="143"/>
                  <a:pt x="567" y="142"/>
                </a:cubicBezTo>
                <a:cubicBezTo>
                  <a:pt x="560" y="137"/>
                  <a:pt x="554" y="132"/>
                  <a:pt x="548" y="128"/>
                </a:cubicBezTo>
                <a:cubicBezTo>
                  <a:pt x="544" y="125"/>
                  <a:pt x="540" y="126"/>
                  <a:pt x="538" y="129"/>
                </a:cubicBezTo>
                <a:cubicBezTo>
                  <a:pt x="535" y="133"/>
                  <a:pt x="536" y="137"/>
                  <a:pt x="539" y="140"/>
                </a:cubicBezTo>
                <a:cubicBezTo>
                  <a:pt x="545" y="144"/>
                  <a:pt x="551" y="149"/>
                  <a:pt x="557" y="153"/>
                </a:cubicBezTo>
                <a:cubicBezTo>
                  <a:pt x="564" y="160"/>
                  <a:pt x="575" y="159"/>
                  <a:pt x="583" y="151"/>
                </a:cubicBezTo>
                <a:cubicBezTo>
                  <a:pt x="591" y="142"/>
                  <a:pt x="591" y="142"/>
                  <a:pt x="591" y="142"/>
                </a:cubicBezTo>
                <a:cubicBezTo>
                  <a:pt x="598" y="135"/>
                  <a:pt x="597" y="123"/>
                  <a:pt x="589" y="115"/>
                </a:cubicBezTo>
                <a:cubicBezTo>
                  <a:pt x="586" y="112"/>
                  <a:pt x="582" y="110"/>
                  <a:pt x="578" y="107"/>
                </a:cubicBezTo>
                <a:cubicBezTo>
                  <a:pt x="577" y="106"/>
                  <a:pt x="577" y="105"/>
                  <a:pt x="577" y="104"/>
                </a:cubicBezTo>
                <a:cubicBezTo>
                  <a:pt x="577" y="103"/>
                  <a:pt x="577" y="102"/>
                  <a:pt x="577" y="101"/>
                </a:cubicBezTo>
                <a:cubicBezTo>
                  <a:pt x="586" y="90"/>
                  <a:pt x="586" y="90"/>
                  <a:pt x="586" y="90"/>
                </a:cubicBezTo>
                <a:cubicBezTo>
                  <a:pt x="586" y="89"/>
                  <a:pt x="587" y="89"/>
                  <a:pt x="588" y="89"/>
                </a:cubicBezTo>
                <a:cubicBezTo>
                  <a:pt x="590" y="89"/>
                  <a:pt x="591" y="89"/>
                  <a:pt x="592" y="90"/>
                </a:cubicBezTo>
                <a:cubicBezTo>
                  <a:pt x="607" y="101"/>
                  <a:pt x="620" y="114"/>
                  <a:pt x="633" y="127"/>
                </a:cubicBezTo>
                <a:cubicBezTo>
                  <a:pt x="634" y="128"/>
                  <a:pt x="634" y="129"/>
                  <a:pt x="634" y="130"/>
                </a:cubicBezTo>
                <a:cubicBezTo>
                  <a:pt x="634" y="132"/>
                  <a:pt x="634" y="133"/>
                  <a:pt x="633" y="133"/>
                </a:cubicBezTo>
                <a:cubicBezTo>
                  <a:pt x="571" y="191"/>
                  <a:pt x="571" y="191"/>
                  <a:pt x="571" y="191"/>
                </a:cubicBezTo>
                <a:cubicBezTo>
                  <a:pt x="570" y="192"/>
                  <a:pt x="569" y="192"/>
                  <a:pt x="568" y="192"/>
                </a:cubicBezTo>
                <a:cubicBezTo>
                  <a:pt x="567" y="192"/>
                  <a:pt x="566" y="192"/>
                  <a:pt x="566" y="191"/>
                </a:cubicBezTo>
                <a:cubicBezTo>
                  <a:pt x="536" y="159"/>
                  <a:pt x="496" y="135"/>
                  <a:pt x="455" y="121"/>
                </a:cubicBezTo>
                <a:cubicBezTo>
                  <a:pt x="454" y="121"/>
                  <a:pt x="453" y="120"/>
                  <a:pt x="453" y="119"/>
                </a:cubicBezTo>
                <a:cubicBezTo>
                  <a:pt x="452" y="118"/>
                  <a:pt x="452" y="117"/>
                  <a:pt x="453" y="116"/>
                </a:cubicBezTo>
                <a:cubicBezTo>
                  <a:pt x="478" y="35"/>
                  <a:pt x="478" y="35"/>
                  <a:pt x="478" y="35"/>
                </a:cubicBezTo>
                <a:cubicBezTo>
                  <a:pt x="478" y="34"/>
                  <a:pt x="479" y="33"/>
                  <a:pt x="480" y="33"/>
                </a:cubicBezTo>
                <a:cubicBezTo>
                  <a:pt x="481" y="32"/>
                  <a:pt x="482" y="32"/>
                  <a:pt x="483" y="33"/>
                </a:cubicBezTo>
                <a:cubicBezTo>
                  <a:pt x="501" y="39"/>
                  <a:pt x="518" y="45"/>
                  <a:pt x="535" y="54"/>
                </a:cubicBezTo>
                <a:cubicBezTo>
                  <a:pt x="536" y="55"/>
                  <a:pt x="537" y="55"/>
                  <a:pt x="537" y="56"/>
                </a:cubicBezTo>
                <a:cubicBezTo>
                  <a:pt x="538" y="57"/>
                  <a:pt x="538" y="58"/>
                  <a:pt x="537" y="59"/>
                </a:cubicBezTo>
                <a:cubicBezTo>
                  <a:pt x="531" y="72"/>
                  <a:pt x="531" y="72"/>
                  <a:pt x="531" y="72"/>
                </a:cubicBezTo>
                <a:cubicBezTo>
                  <a:pt x="530" y="73"/>
                  <a:pt x="529" y="73"/>
                  <a:pt x="528" y="74"/>
                </a:cubicBezTo>
                <a:cubicBezTo>
                  <a:pt x="527" y="74"/>
                  <a:pt x="526" y="74"/>
                  <a:pt x="525" y="73"/>
                </a:cubicBezTo>
                <a:cubicBezTo>
                  <a:pt x="513" y="68"/>
                  <a:pt x="513" y="68"/>
                  <a:pt x="513" y="68"/>
                </a:cubicBezTo>
                <a:cubicBezTo>
                  <a:pt x="503" y="62"/>
                  <a:pt x="491" y="68"/>
                  <a:pt x="488" y="77"/>
                </a:cubicBezTo>
                <a:cubicBezTo>
                  <a:pt x="483" y="89"/>
                  <a:pt x="483" y="89"/>
                  <a:pt x="483" y="89"/>
                </a:cubicBezTo>
                <a:cubicBezTo>
                  <a:pt x="480" y="99"/>
                  <a:pt x="484" y="108"/>
                  <a:pt x="492" y="113"/>
                </a:cubicBezTo>
                <a:cubicBezTo>
                  <a:pt x="499" y="116"/>
                  <a:pt x="506" y="119"/>
                  <a:pt x="512" y="123"/>
                </a:cubicBezTo>
                <a:cubicBezTo>
                  <a:pt x="515" y="124"/>
                  <a:pt x="519" y="123"/>
                  <a:pt x="522" y="120"/>
                </a:cubicBezTo>
                <a:cubicBezTo>
                  <a:pt x="524" y="116"/>
                  <a:pt x="523" y="112"/>
                  <a:pt x="519" y="109"/>
                </a:cubicBezTo>
                <a:cubicBezTo>
                  <a:pt x="512" y="106"/>
                  <a:pt x="505" y="103"/>
                  <a:pt x="499" y="99"/>
                </a:cubicBezTo>
                <a:cubicBezTo>
                  <a:pt x="498" y="99"/>
                  <a:pt x="497" y="98"/>
                  <a:pt x="497" y="97"/>
                </a:cubicBezTo>
                <a:cubicBezTo>
                  <a:pt x="496" y="96"/>
                  <a:pt x="496" y="95"/>
                  <a:pt x="497" y="94"/>
                </a:cubicBezTo>
                <a:cubicBezTo>
                  <a:pt x="502" y="83"/>
                  <a:pt x="502" y="83"/>
                  <a:pt x="502" y="83"/>
                </a:cubicBezTo>
                <a:cubicBezTo>
                  <a:pt x="502" y="82"/>
                  <a:pt x="503" y="81"/>
                  <a:pt x="504" y="81"/>
                </a:cubicBezTo>
                <a:cubicBezTo>
                  <a:pt x="505" y="81"/>
                  <a:pt x="506" y="81"/>
                  <a:pt x="507" y="81"/>
                </a:cubicBezTo>
                <a:cubicBezTo>
                  <a:pt x="518" y="87"/>
                  <a:pt x="518" y="87"/>
                  <a:pt x="518" y="87"/>
                </a:cubicBezTo>
                <a:cubicBezTo>
                  <a:pt x="528" y="91"/>
                  <a:pt x="539" y="89"/>
                  <a:pt x="545" y="80"/>
                </a:cubicBezTo>
                <a:cubicBezTo>
                  <a:pt x="552" y="68"/>
                  <a:pt x="552" y="68"/>
                  <a:pt x="552" y="68"/>
                </a:cubicBezTo>
                <a:cubicBezTo>
                  <a:pt x="557" y="59"/>
                  <a:pt x="553" y="46"/>
                  <a:pt x="542" y="41"/>
                </a:cubicBezTo>
                <a:cubicBezTo>
                  <a:pt x="524" y="32"/>
                  <a:pt x="506" y="25"/>
                  <a:pt x="488" y="18"/>
                </a:cubicBezTo>
                <a:cubicBezTo>
                  <a:pt x="476" y="15"/>
                  <a:pt x="464" y="21"/>
                  <a:pt x="461" y="31"/>
                </a:cubicBezTo>
                <a:cubicBezTo>
                  <a:pt x="440" y="113"/>
                  <a:pt x="440" y="113"/>
                  <a:pt x="440" y="113"/>
                </a:cubicBezTo>
                <a:cubicBezTo>
                  <a:pt x="438" y="124"/>
                  <a:pt x="442" y="133"/>
                  <a:pt x="450" y="135"/>
                </a:cubicBezTo>
                <a:close/>
                <a:moveTo>
                  <a:pt x="585" y="241"/>
                </a:moveTo>
                <a:cubicBezTo>
                  <a:pt x="607" y="276"/>
                  <a:pt x="621" y="317"/>
                  <a:pt x="623" y="359"/>
                </a:cubicBezTo>
                <a:cubicBezTo>
                  <a:pt x="623" y="367"/>
                  <a:pt x="632" y="373"/>
                  <a:pt x="642" y="374"/>
                </a:cubicBezTo>
                <a:cubicBezTo>
                  <a:pt x="728" y="374"/>
                  <a:pt x="728" y="374"/>
                  <a:pt x="728" y="374"/>
                </a:cubicBezTo>
                <a:cubicBezTo>
                  <a:pt x="738" y="374"/>
                  <a:pt x="746" y="364"/>
                  <a:pt x="745" y="351"/>
                </a:cubicBezTo>
                <a:cubicBezTo>
                  <a:pt x="745" y="332"/>
                  <a:pt x="741" y="312"/>
                  <a:pt x="738" y="293"/>
                </a:cubicBezTo>
                <a:cubicBezTo>
                  <a:pt x="735" y="281"/>
                  <a:pt x="724" y="274"/>
                  <a:pt x="714" y="277"/>
                </a:cubicBezTo>
                <a:cubicBezTo>
                  <a:pt x="701" y="281"/>
                  <a:pt x="701" y="281"/>
                  <a:pt x="701" y="281"/>
                </a:cubicBezTo>
                <a:cubicBezTo>
                  <a:pt x="691" y="283"/>
                  <a:pt x="685" y="294"/>
                  <a:pt x="687" y="304"/>
                </a:cubicBezTo>
                <a:cubicBezTo>
                  <a:pt x="689" y="308"/>
                  <a:pt x="689" y="313"/>
                  <a:pt x="690" y="317"/>
                </a:cubicBezTo>
                <a:cubicBezTo>
                  <a:pt x="690" y="318"/>
                  <a:pt x="690" y="319"/>
                  <a:pt x="689" y="320"/>
                </a:cubicBezTo>
                <a:cubicBezTo>
                  <a:pt x="688" y="321"/>
                  <a:pt x="688" y="321"/>
                  <a:pt x="687" y="321"/>
                </a:cubicBezTo>
                <a:cubicBezTo>
                  <a:pt x="674" y="323"/>
                  <a:pt x="674" y="323"/>
                  <a:pt x="674" y="323"/>
                </a:cubicBezTo>
                <a:cubicBezTo>
                  <a:pt x="673" y="324"/>
                  <a:pt x="672" y="323"/>
                  <a:pt x="672" y="323"/>
                </a:cubicBezTo>
                <a:cubicBezTo>
                  <a:pt x="671" y="322"/>
                  <a:pt x="670" y="321"/>
                  <a:pt x="670" y="320"/>
                </a:cubicBezTo>
                <a:cubicBezTo>
                  <a:pt x="669" y="312"/>
                  <a:pt x="667" y="305"/>
                  <a:pt x="665" y="297"/>
                </a:cubicBezTo>
                <a:cubicBezTo>
                  <a:pt x="664" y="293"/>
                  <a:pt x="660" y="291"/>
                  <a:pt x="656" y="292"/>
                </a:cubicBezTo>
                <a:cubicBezTo>
                  <a:pt x="652" y="293"/>
                  <a:pt x="650" y="297"/>
                  <a:pt x="650" y="301"/>
                </a:cubicBezTo>
                <a:cubicBezTo>
                  <a:pt x="652" y="308"/>
                  <a:pt x="655" y="315"/>
                  <a:pt x="655" y="323"/>
                </a:cubicBezTo>
                <a:cubicBezTo>
                  <a:pt x="657" y="332"/>
                  <a:pt x="666" y="339"/>
                  <a:pt x="677" y="338"/>
                </a:cubicBezTo>
                <a:cubicBezTo>
                  <a:pt x="689" y="336"/>
                  <a:pt x="689" y="336"/>
                  <a:pt x="689" y="336"/>
                </a:cubicBezTo>
                <a:cubicBezTo>
                  <a:pt x="699" y="335"/>
                  <a:pt x="706" y="325"/>
                  <a:pt x="704" y="314"/>
                </a:cubicBezTo>
                <a:cubicBezTo>
                  <a:pt x="704" y="310"/>
                  <a:pt x="703" y="305"/>
                  <a:pt x="702" y="301"/>
                </a:cubicBezTo>
                <a:cubicBezTo>
                  <a:pt x="702" y="300"/>
                  <a:pt x="702" y="299"/>
                  <a:pt x="702" y="298"/>
                </a:cubicBezTo>
                <a:cubicBezTo>
                  <a:pt x="703" y="297"/>
                  <a:pt x="704" y="297"/>
                  <a:pt x="705" y="296"/>
                </a:cubicBezTo>
                <a:cubicBezTo>
                  <a:pt x="718" y="293"/>
                  <a:pt x="718" y="293"/>
                  <a:pt x="718" y="293"/>
                </a:cubicBezTo>
                <a:cubicBezTo>
                  <a:pt x="719" y="293"/>
                  <a:pt x="720" y="293"/>
                  <a:pt x="721" y="294"/>
                </a:cubicBezTo>
                <a:cubicBezTo>
                  <a:pt x="722" y="294"/>
                  <a:pt x="723" y="295"/>
                  <a:pt x="723" y="297"/>
                </a:cubicBezTo>
                <a:cubicBezTo>
                  <a:pt x="726" y="315"/>
                  <a:pt x="730" y="333"/>
                  <a:pt x="731" y="352"/>
                </a:cubicBezTo>
                <a:cubicBezTo>
                  <a:pt x="731" y="353"/>
                  <a:pt x="730" y="354"/>
                  <a:pt x="730" y="355"/>
                </a:cubicBezTo>
                <a:cubicBezTo>
                  <a:pt x="729" y="356"/>
                  <a:pt x="728" y="357"/>
                  <a:pt x="727" y="357"/>
                </a:cubicBezTo>
                <a:cubicBezTo>
                  <a:pt x="642" y="361"/>
                  <a:pt x="642" y="361"/>
                  <a:pt x="642" y="361"/>
                </a:cubicBezTo>
                <a:cubicBezTo>
                  <a:pt x="641" y="361"/>
                  <a:pt x="640" y="360"/>
                  <a:pt x="639" y="360"/>
                </a:cubicBezTo>
                <a:cubicBezTo>
                  <a:pt x="638" y="359"/>
                  <a:pt x="638" y="359"/>
                  <a:pt x="638" y="358"/>
                </a:cubicBezTo>
                <a:cubicBezTo>
                  <a:pt x="636" y="313"/>
                  <a:pt x="621" y="270"/>
                  <a:pt x="598" y="233"/>
                </a:cubicBezTo>
                <a:cubicBezTo>
                  <a:pt x="597" y="232"/>
                  <a:pt x="597" y="231"/>
                  <a:pt x="597" y="230"/>
                </a:cubicBezTo>
                <a:cubicBezTo>
                  <a:pt x="598" y="229"/>
                  <a:pt x="598" y="228"/>
                  <a:pt x="599" y="228"/>
                </a:cubicBezTo>
                <a:cubicBezTo>
                  <a:pt x="671" y="181"/>
                  <a:pt x="671" y="181"/>
                  <a:pt x="671" y="181"/>
                </a:cubicBezTo>
                <a:cubicBezTo>
                  <a:pt x="672" y="181"/>
                  <a:pt x="673" y="181"/>
                  <a:pt x="674" y="181"/>
                </a:cubicBezTo>
                <a:cubicBezTo>
                  <a:pt x="675" y="181"/>
                  <a:pt x="676" y="182"/>
                  <a:pt x="676" y="183"/>
                </a:cubicBezTo>
                <a:cubicBezTo>
                  <a:pt x="687" y="199"/>
                  <a:pt x="695" y="216"/>
                  <a:pt x="703" y="233"/>
                </a:cubicBezTo>
                <a:cubicBezTo>
                  <a:pt x="703" y="234"/>
                  <a:pt x="703" y="235"/>
                  <a:pt x="703" y="236"/>
                </a:cubicBezTo>
                <a:cubicBezTo>
                  <a:pt x="702" y="237"/>
                  <a:pt x="702" y="238"/>
                  <a:pt x="701" y="238"/>
                </a:cubicBezTo>
                <a:cubicBezTo>
                  <a:pt x="688" y="244"/>
                  <a:pt x="688" y="244"/>
                  <a:pt x="688" y="244"/>
                </a:cubicBezTo>
                <a:cubicBezTo>
                  <a:pt x="687" y="244"/>
                  <a:pt x="686" y="244"/>
                  <a:pt x="685" y="243"/>
                </a:cubicBezTo>
                <a:cubicBezTo>
                  <a:pt x="684" y="243"/>
                  <a:pt x="683" y="242"/>
                  <a:pt x="683" y="241"/>
                </a:cubicBezTo>
                <a:cubicBezTo>
                  <a:pt x="677" y="229"/>
                  <a:pt x="677" y="229"/>
                  <a:pt x="677" y="229"/>
                </a:cubicBezTo>
                <a:cubicBezTo>
                  <a:pt x="672" y="219"/>
                  <a:pt x="661" y="215"/>
                  <a:pt x="652" y="220"/>
                </a:cubicBezTo>
                <a:cubicBezTo>
                  <a:pt x="641" y="226"/>
                  <a:pt x="641" y="226"/>
                  <a:pt x="641" y="226"/>
                </a:cubicBezTo>
                <a:cubicBezTo>
                  <a:pt x="632" y="231"/>
                  <a:pt x="628" y="242"/>
                  <a:pt x="632" y="251"/>
                </a:cubicBezTo>
                <a:cubicBezTo>
                  <a:pt x="635" y="257"/>
                  <a:pt x="638" y="264"/>
                  <a:pt x="641" y="270"/>
                </a:cubicBezTo>
                <a:cubicBezTo>
                  <a:pt x="642" y="274"/>
                  <a:pt x="646" y="276"/>
                  <a:pt x="650" y="274"/>
                </a:cubicBezTo>
                <a:cubicBezTo>
                  <a:pt x="654" y="273"/>
                  <a:pt x="656" y="269"/>
                  <a:pt x="655" y="265"/>
                </a:cubicBezTo>
                <a:cubicBezTo>
                  <a:pt x="652" y="258"/>
                  <a:pt x="649" y="251"/>
                  <a:pt x="646" y="244"/>
                </a:cubicBezTo>
                <a:cubicBezTo>
                  <a:pt x="645" y="243"/>
                  <a:pt x="645" y="242"/>
                  <a:pt x="645" y="241"/>
                </a:cubicBezTo>
                <a:cubicBezTo>
                  <a:pt x="646" y="240"/>
                  <a:pt x="646" y="240"/>
                  <a:pt x="647" y="239"/>
                </a:cubicBezTo>
                <a:cubicBezTo>
                  <a:pt x="658" y="234"/>
                  <a:pt x="658" y="234"/>
                  <a:pt x="658" y="234"/>
                </a:cubicBezTo>
                <a:cubicBezTo>
                  <a:pt x="659" y="233"/>
                  <a:pt x="660" y="233"/>
                  <a:pt x="661" y="234"/>
                </a:cubicBezTo>
                <a:cubicBezTo>
                  <a:pt x="662" y="234"/>
                  <a:pt x="663" y="235"/>
                  <a:pt x="664" y="236"/>
                </a:cubicBezTo>
                <a:cubicBezTo>
                  <a:pt x="669" y="247"/>
                  <a:pt x="669" y="247"/>
                  <a:pt x="669" y="247"/>
                </a:cubicBezTo>
                <a:cubicBezTo>
                  <a:pt x="673" y="257"/>
                  <a:pt x="684" y="262"/>
                  <a:pt x="694" y="259"/>
                </a:cubicBezTo>
                <a:cubicBezTo>
                  <a:pt x="707" y="254"/>
                  <a:pt x="707" y="254"/>
                  <a:pt x="707" y="254"/>
                </a:cubicBezTo>
                <a:cubicBezTo>
                  <a:pt x="716" y="251"/>
                  <a:pt x="721" y="238"/>
                  <a:pt x="716" y="227"/>
                </a:cubicBezTo>
                <a:cubicBezTo>
                  <a:pt x="708" y="209"/>
                  <a:pt x="700" y="191"/>
                  <a:pt x="689" y="175"/>
                </a:cubicBezTo>
                <a:cubicBezTo>
                  <a:pt x="683" y="164"/>
                  <a:pt x="670" y="161"/>
                  <a:pt x="661" y="167"/>
                </a:cubicBezTo>
                <a:cubicBezTo>
                  <a:pt x="592" y="217"/>
                  <a:pt x="592" y="217"/>
                  <a:pt x="592" y="217"/>
                </a:cubicBezTo>
                <a:cubicBezTo>
                  <a:pt x="583" y="223"/>
                  <a:pt x="581" y="233"/>
                  <a:pt x="585" y="241"/>
                </a:cubicBezTo>
                <a:close/>
                <a:moveTo>
                  <a:pt x="373" y="150"/>
                </a:moveTo>
                <a:cubicBezTo>
                  <a:pt x="250" y="150"/>
                  <a:pt x="150" y="250"/>
                  <a:pt x="150" y="374"/>
                </a:cubicBezTo>
                <a:cubicBezTo>
                  <a:pt x="150" y="497"/>
                  <a:pt x="250" y="597"/>
                  <a:pt x="373" y="597"/>
                </a:cubicBezTo>
                <a:cubicBezTo>
                  <a:pt x="497" y="597"/>
                  <a:pt x="596" y="497"/>
                  <a:pt x="596" y="374"/>
                </a:cubicBezTo>
                <a:cubicBezTo>
                  <a:pt x="596" y="250"/>
                  <a:pt x="497" y="150"/>
                  <a:pt x="373" y="150"/>
                </a:cubicBezTo>
                <a:close/>
                <a:moveTo>
                  <a:pt x="517" y="517"/>
                </a:moveTo>
                <a:cubicBezTo>
                  <a:pt x="480" y="554"/>
                  <a:pt x="429" y="577"/>
                  <a:pt x="373" y="577"/>
                </a:cubicBezTo>
                <a:cubicBezTo>
                  <a:pt x="317" y="577"/>
                  <a:pt x="266" y="554"/>
                  <a:pt x="229" y="517"/>
                </a:cubicBezTo>
                <a:cubicBezTo>
                  <a:pt x="193" y="481"/>
                  <a:pt x="170" y="430"/>
                  <a:pt x="170" y="374"/>
                </a:cubicBezTo>
                <a:cubicBezTo>
                  <a:pt x="170" y="317"/>
                  <a:pt x="193" y="267"/>
                  <a:pt x="229" y="230"/>
                </a:cubicBezTo>
                <a:cubicBezTo>
                  <a:pt x="266" y="193"/>
                  <a:pt x="317" y="170"/>
                  <a:pt x="373" y="170"/>
                </a:cubicBezTo>
                <a:cubicBezTo>
                  <a:pt x="429" y="170"/>
                  <a:pt x="480" y="193"/>
                  <a:pt x="517" y="230"/>
                </a:cubicBezTo>
                <a:cubicBezTo>
                  <a:pt x="554" y="267"/>
                  <a:pt x="577" y="317"/>
                  <a:pt x="577" y="374"/>
                </a:cubicBezTo>
                <a:cubicBezTo>
                  <a:pt x="577" y="430"/>
                  <a:pt x="554" y="481"/>
                  <a:pt x="517" y="517"/>
                </a:cubicBezTo>
                <a:close/>
              </a:path>
            </a:pathLst>
          </a:custGeom>
          <a:solidFill>
            <a:srgbClr val="E6E6E6">
              <a:alpha val="30196"/>
            </a:srgbClr>
          </a:solidFill>
          <a:ln>
            <a:noFill/>
          </a:ln>
        </p:spPr>
        <p:txBody>
          <a:bodyPr vert="horz" wrap="square" lIns="91440" tIns="45720" rIns="91440" bIns="45720" numCol="1" anchor="t" anchorCtr="0" compatLnSpc="1"/>
          <a:lstStyle/>
          <a:p>
            <a:endParaRPr lang="zh-CN" altLang="en-US"/>
          </a:p>
        </p:txBody>
      </p:sp>
      <p:sp>
        <p:nvSpPr>
          <p:cNvPr id="25" name="圆角矩形 24"/>
          <p:cNvSpPr/>
          <p:nvPr/>
        </p:nvSpPr>
        <p:spPr>
          <a:xfrm>
            <a:off x="8073414" y="806371"/>
            <a:ext cx="2610678" cy="3291415"/>
          </a:xfrm>
          <a:prstGeom prst="roundRect">
            <a:avLst>
              <a:gd name="adj" fmla="val 5809"/>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6" name="组合 25"/>
          <p:cNvGrpSpPr/>
          <p:nvPr/>
        </p:nvGrpSpPr>
        <p:grpSpPr>
          <a:xfrm>
            <a:off x="2213026" y="1180907"/>
            <a:ext cx="1789452" cy="1292662"/>
            <a:chOff x="2259496" y="1987826"/>
            <a:chExt cx="1789452" cy="1292662"/>
          </a:xfrm>
        </p:grpSpPr>
        <p:sp>
          <p:nvSpPr>
            <p:cNvPr id="27" name="文本框 26"/>
            <p:cNvSpPr txBox="1"/>
            <p:nvPr/>
          </p:nvSpPr>
          <p:spPr>
            <a:xfrm>
              <a:off x="2259496" y="1987826"/>
              <a:ext cx="781878" cy="400110"/>
            </a:xfrm>
            <a:prstGeom prst="rect">
              <a:avLst/>
            </a:prstGeom>
            <a:noFill/>
          </p:spPr>
          <p:txBody>
            <a:bodyPr wrap="square" rtlCol="0">
              <a:spAutoFit/>
            </a:bodyPr>
            <a:lstStyle/>
            <a:p>
              <a:r>
                <a:rPr lang="zh-CN" altLang="en-US" sz="2000" b="1" dirty="0">
                  <a:solidFill>
                    <a:sysClr val="windowText" lastClr="000000"/>
                  </a:solidFill>
                  <a:latin typeface="微软雅黑" panose="020B0503020204020204" pitchFamily="34" charset="-122"/>
                  <a:ea typeface="微软雅黑" panose="020B0503020204020204" pitchFamily="34" charset="-122"/>
                </a:rPr>
                <a:t>标题</a:t>
              </a:r>
              <a:endParaRPr lang="zh-CN" altLang="en-US" sz="2000" b="1" dirty="0">
                <a:solidFill>
                  <a:sysClr val="windowText" lastClr="000000"/>
                </a:solidFill>
                <a:latin typeface="微软雅黑" panose="020B0503020204020204" pitchFamily="34" charset="-122"/>
                <a:ea typeface="微软雅黑" panose="020B0503020204020204" pitchFamily="34" charset="-122"/>
              </a:endParaRPr>
            </a:p>
          </p:txBody>
        </p:sp>
        <p:sp>
          <p:nvSpPr>
            <p:cNvPr id="28" name="TextBox 35"/>
            <p:cNvSpPr txBox="1"/>
            <p:nvPr/>
          </p:nvSpPr>
          <p:spPr>
            <a:xfrm>
              <a:off x="2307104" y="2387936"/>
              <a:ext cx="1741844" cy="892552"/>
            </a:xfrm>
            <a:prstGeom prst="rect">
              <a:avLst/>
            </a:prstGeom>
            <a:noFill/>
          </p:spPr>
          <p:txBody>
            <a:bodyPr wrap="square" rtlCol="0">
              <a:spAutoFit/>
            </a:bodyPr>
            <a:lstStyle/>
            <a:p>
              <a:pPr algn="just"/>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点击添加内容点击添加内容点击添加内容点击添加内容点击添加内容</a:t>
              </a:r>
              <a:endParaRPr lang="en-US" altLang="zh-CN" sz="130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5244595" y="416411"/>
            <a:ext cx="1907087" cy="1354217"/>
            <a:chOff x="5036235" y="1987826"/>
            <a:chExt cx="1907087" cy="1354217"/>
          </a:xfrm>
        </p:grpSpPr>
        <p:sp>
          <p:nvSpPr>
            <p:cNvPr id="30" name="文本框 29"/>
            <p:cNvSpPr txBox="1"/>
            <p:nvPr/>
          </p:nvSpPr>
          <p:spPr>
            <a:xfrm>
              <a:off x="5102087" y="1987826"/>
              <a:ext cx="781878" cy="400110"/>
            </a:xfrm>
            <a:prstGeom prst="rect">
              <a:avLst/>
            </a:prstGeom>
            <a:noFill/>
          </p:spPr>
          <p:txBody>
            <a:bodyPr wrap="square" rtlCol="0">
              <a:spAutoFit/>
            </a:bodyPr>
            <a:lstStyle/>
            <a:p>
              <a:r>
                <a:rPr lang="zh-CN" altLang="en-US" sz="2000" b="1" dirty="0">
                  <a:solidFill>
                    <a:schemeClr val="accent6">
                      <a:lumMod val="50000"/>
                    </a:schemeClr>
                  </a:solidFill>
                  <a:latin typeface="微软雅黑" panose="020B0503020204020204" pitchFamily="34" charset="-122"/>
                  <a:ea typeface="微软雅黑" panose="020B0503020204020204" pitchFamily="34" charset="-122"/>
                </a:rPr>
                <a:t>标题</a:t>
              </a:r>
              <a:endParaRPr lang="zh-CN" altLang="en-US" sz="2000" b="1" dirty="0">
                <a:solidFill>
                  <a:schemeClr val="accent6">
                    <a:lumMod val="50000"/>
                  </a:schemeClr>
                </a:solidFill>
                <a:latin typeface="微软雅黑" panose="020B0503020204020204" pitchFamily="34" charset="-122"/>
                <a:ea typeface="微软雅黑" panose="020B0503020204020204" pitchFamily="34" charset="-122"/>
              </a:endParaRPr>
            </a:p>
          </p:txBody>
        </p:sp>
        <p:sp>
          <p:nvSpPr>
            <p:cNvPr id="31" name="TextBox 35"/>
            <p:cNvSpPr txBox="1"/>
            <p:nvPr/>
          </p:nvSpPr>
          <p:spPr>
            <a:xfrm>
              <a:off x="5036235" y="2387936"/>
              <a:ext cx="1907087" cy="954107"/>
            </a:xfrm>
            <a:prstGeom prst="rect">
              <a:avLst/>
            </a:prstGeom>
            <a:noFill/>
          </p:spPr>
          <p:txBody>
            <a:bodyPr wrap="square" rtlCol="0">
              <a:spAutoFit/>
            </a:bodyPr>
            <a:lstStyle/>
            <a:p>
              <a:pPr algn="just"/>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点击添加内容点击添加内容点击添加内容点击添加内容点击添加内容</a:t>
              </a:r>
              <a:endParaRPr lang="en-US" altLang="zh-CN" sz="140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8507831" y="1150927"/>
            <a:ext cx="1741844" cy="1292662"/>
            <a:chOff x="8014660" y="1987826"/>
            <a:chExt cx="1741844" cy="1292662"/>
          </a:xfrm>
        </p:grpSpPr>
        <p:sp>
          <p:nvSpPr>
            <p:cNvPr id="33" name="文本框 32"/>
            <p:cNvSpPr txBox="1"/>
            <p:nvPr/>
          </p:nvSpPr>
          <p:spPr>
            <a:xfrm>
              <a:off x="8014660" y="1987826"/>
              <a:ext cx="781878" cy="400110"/>
            </a:xfrm>
            <a:prstGeom prst="rect">
              <a:avLst/>
            </a:prstGeom>
            <a:noFill/>
          </p:spPr>
          <p:txBody>
            <a:bodyPr wrap="square" rtlCol="0">
              <a:spAutoFit/>
            </a:bodyPr>
            <a:lstStyle/>
            <a:p>
              <a:r>
                <a:rPr lang="zh-CN" altLang="en-US" sz="2000" b="1" dirty="0">
                  <a:solidFill>
                    <a:sysClr val="windowText" lastClr="000000"/>
                  </a:solidFill>
                  <a:latin typeface="微软雅黑" panose="020B0503020204020204" pitchFamily="34" charset="-122"/>
                  <a:ea typeface="微软雅黑" panose="020B0503020204020204" pitchFamily="34" charset="-122"/>
                </a:rPr>
                <a:t>标题</a:t>
              </a:r>
              <a:endParaRPr lang="zh-CN" altLang="en-US" sz="2000" b="1" dirty="0">
                <a:solidFill>
                  <a:sysClr val="windowText" lastClr="000000"/>
                </a:solidFill>
                <a:latin typeface="微软雅黑" panose="020B0503020204020204" pitchFamily="34" charset="-122"/>
                <a:ea typeface="微软雅黑" panose="020B0503020204020204" pitchFamily="34" charset="-122"/>
              </a:endParaRPr>
            </a:p>
          </p:txBody>
        </p:sp>
        <p:sp>
          <p:nvSpPr>
            <p:cNvPr id="34" name="TextBox 35"/>
            <p:cNvSpPr txBox="1"/>
            <p:nvPr/>
          </p:nvSpPr>
          <p:spPr>
            <a:xfrm>
              <a:off x="8014660" y="2387936"/>
              <a:ext cx="1741844" cy="892552"/>
            </a:xfrm>
            <a:prstGeom prst="rect">
              <a:avLst/>
            </a:prstGeom>
            <a:noFill/>
          </p:spPr>
          <p:txBody>
            <a:bodyPr wrap="square" rtlCol="0">
              <a:spAutoFit/>
            </a:bodyPr>
            <a:lstStyle/>
            <a:p>
              <a:pPr algn="just"/>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点击添加内容点击添加内容点击添加内容点击添加内容点击添加内容</a:t>
              </a:r>
              <a:endParaRPr lang="en-US" altLang="zh-CN" sz="130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2603965" y="3345888"/>
            <a:ext cx="1099930" cy="1099930"/>
            <a:chOff x="2650435" y="4152807"/>
            <a:chExt cx="1099930" cy="1099930"/>
          </a:xfrm>
        </p:grpSpPr>
        <p:sp>
          <p:nvSpPr>
            <p:cNvPr id="36" name="椭圆 35"/>
            <p:cNvSpPr/>
            <p:nvPr/>
          </p:nvSpPr>
          <p:spPr>
            <a:xfrm>
              <a:off x="2650435" y="4152807"/>
              <a:ext cx="1099930" cy="109993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7" name="图片 36"/>
            <p:cNvPicPr>
              <a:picLocks noChangeAspect="1"/>
            </p:cNvPicPr>
            <p:nvPr/>
          </p:nvPicPr>
          <p:blipFill>
            <a:blip r:embed="rId1" cstate="screen"/>
            <a:stretch>
              <a:fillRect/>
            </a:stretch>
          </p:blipFill>
          <p:spPr>
            <a:xfrm>
              <a:off x="2900998" y="4429314"/>
              <a:ext cx="598804" cy="601055"/>
            </a:xfrm>
            <a:prstGeom prst="rect">
              <a:avLst/>
            </a:prstGeom>
          </p:spPr>
        </p:pic>
      </p:grpSp>
      <p:grpSp>
        <p:nvGrpSpPr>
          <p:cNvPr id="38" name="组合 37"/>
          <p:cNvGrpSpPr/>
          <p:nvPr/>
        </p:nvGrpSpPr>
        <p:grpSpPr>
          <a:xfrm>
            <a:off x="5701386" y="3326640"/>
            <a:ext cx="1099930" cy="1099930"/>
            <a:chOff x="5493026" y="4898055"/>
            <a:chExt cx="1099930" cy="1099930"/>
          </a:xfrm>
        </p:grpSpPr>
        <p:sp>
          <p:nvSpPr>
            <p:cNvPr id="39" name="椭圆 38"/>
            <p:cNvSpPr/>
            <p:nvPr/>
          </p:nvSpPr>
          <p:spPr>
            <a:xfrm>
              <a:off x="5493026" y="4898055"/>
              <a:ext cx="1099930" cy="109993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40" name="图片 39"/>
            <p:cNvPicPr>
              <a:picLocks noChangeAspect="1"/>
            </p:cNvPicPr>
            <p:nvPr/>
          </p:nvPicPr>
          <p:blipFill>
            <a:blip r:embed="rId2" cstate="screen"/>
            <a:stretch>
              <a:fillRect/>
            </a:stretch>
          </p:blipFill>
          <p:spPr>
            <a:xfrm>
              <a:off x="5703427" y="5115969"/>
              <a:ext cx="658735" cy="658735"/>
            </a:xfrm>
            <a:prstGeom prst="rect">
              <a:avLst/>
            </a:prstGeom>
          </p:spPr>
        </p:pic>
      </p:grpSp>
      <p:grpSp>
        <p:nvGrpSpPr>
          <p:cNvPr id="41" name="组合 40"/>
          <p:cNvGrpSpPr/>
          <p:nvPr/>
        </p:nvGrpSpPr>
        <p:grpSpPr>
          <a:xfrm>
            <a:off x="8828788" y="3315908"/>
            <a:ext cx="1099930" cy="1099930"/>
            <a:chOff x="8335617" y="4152807"/>
            <a:chExt cx="1099930" cy="1099930"/>
          </a:xfrm>
        </p:grpSpPr>
        <p:sp>
          <p:nvSpPr>
            <p:cNvPr id="42" name="椭圆 41"/>
            <p:cNvSpPr/>
            <p:nvPr/>
          </p:nvSpPr>
          <p:spPr>
            <a:xfrm>
              <a:off x="8335617" y="4152807"/>
              <a:ext cx="1099930" cy="109993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43" name="图片 42"/>
            <p:cNvPicPr>
              <a:picLocks noChangeAspect="1"/>
            </p:cNvPicPr>
            <p:nvPr/>
          </p:nvPicPr>
          <p:blipFill>
            <a:blip r:embed="rId3" cstate="screen"/>
            <a:stretch>
              <a:fillRect/>
            </a:stretch>
          </p:blipFill>
          <p:spPr>
            <a:xfrm>
              <a:off x="8494269" y="4337057"/>
              <a:ext cx="782625" cy="785567"/>
            </a:xfrm>
            <a:prstGeom prst="rect">
              <a:avLst/>
            </a:prstGeom>
          </p:spPr>
        </p:pic>
      </p:grpSp>
      <p:pic>
        <p:nvPicPr>
          <p:cNvPr id="45" name="图片 44"/>
          <p:cNvPicPr>
            <a:picLocks noChangeAspect="1"/>
          </p:cNvPicPr>
          <p:nvPr/>
        </p:nvPicPr>
        <p:blipFill>
          <a:blip r:embed="rId4"/>
          <a:stretch>
            <a:fillRect/>
          </a:stretch>
        </p:blipFill>
        <p:spPr>
          <a:xfrm flipH="1">
            <a:off x="0" y="0"/>
            <a:ext cx="2353519" cy="3335224"/>
          </a:xfrm>
          <a:prstGeom prst="rect">
            <a:avLst/>
          </a:prstGeom>
        </p:spPr>
      </p:pic>
      <p:pic>
        <p:nvPicPr>
          <p:cNvPr id="46" name="图片 45"/>
          <p:cNvPicPr>
            <a:picLocks noChangeAspect="1"/>
          </p:cNvPicPr>
          <p:nvPr/>
        </p:nvPicPr>
        <p:blipFill>
          <a:blip r:embed="rId5"/>
          <a:stretch>
            <a:fillRect/>
          </a:stretch>
        </p:blipFill>
        <p:spPr>
          <a:xfrm>
            <a:off x="2119403" y="89165"/>
            <a:ext cx="1896020" cy="646232"/>
          </a:xfrm>
          <a:prstGeom prst="rect">
            <a:avLst/>
          </a:prstGeom>
        </p:spPr>
      </p:pic>
      <p:sp>
        <p:nvSpPr>
          <p:cNvPr id="23" name="圆角矩形 22"/>
          <p:cNvSpPr/>
          <p:nvPr/>
        </p:nvSpPr>
        <p:spPr>
          <a:xfrm>
            <a:off x="1848591" y="836351"/>
            <a:ext cx="2610678" cy="3291415"/>
          </a:xfrm>
          <a:prstGeom prst="roundRect">
            <a:avLst>
              <a:gd name="adj" fmla="val 5809"/>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圆角矩形 23"/>
          <p:cNvSpPr/>
          <p:nvPr/>
        </p:nvSpPr>
        <p:spPr>
          <a:xfrm>
            <a:off x="4946012" y="71855"/>
            <a:ext cx="2610678" cy="3975652"/>
          </a:xfrm>
          <a:prstGeom prst="roundRect">
            <a:avLst>
              <a:gd name="adj" fmla="val 7911"/>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47" name="Picture 4" descr="D:\Personal\Desktop\Nipic_20991718_20150617180623212143.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a:fillRect/>
          </a:stretch>
        </p:blipFill>
        <p:spPr bwMode="auto">
          <a:xfrm>
            <a:off x="11351419" y="0"/>
            <a:ext cx="865187"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advTm="14643">
        <p:fade/>
      </p:transition>
    </mc:Choice>
    <mc:Fallback>
      <p:transition spd="med" advTm="1464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80">
                                          <p:stCondLst>
                                            <p:cond delay="0"/>
                                          </p:stCondLst>
                                        </p:cTn>
                                        <p:tgtEl>
                                          <p:spTgt spid="26"/>
                                        </p:tgtEl>
                                      </p:cBhvr>
                                    </p:animEffect>
                                    <p:anim calcmode="lin" valueType="num">
                                      <p:cBhvr>
                                        <p:cTn id="8"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3" dur="26">
                                          <p:stCondLst>
                                            <p:cond delay="650"/>
                                          </p:stCondLst>
                                        </p:cTn>
                                        <p:tgtEl>
                                          <p:spTgt spid="26"/>
                                        </p:tgtEl>
                                      </p:cBhvr>
                                      <p:to x="100000" y="60000"/>
                                    </p:animScale>
                                    <p:animScale>
                                      <p:cBhvr>
                                        <p:cTn id="14" dur="166" decel="50000">
                                          <p:stCondLst>
                                            <p:cond delay="676"/>
                                          </p:stCondLst>
                                        </p:cTn>
                                        <p:tgtEl>
                                          <p:spTgt spid="26"/>
                                        </p:tgtEl>
                                      </p:cBhvr>
                                      <p:to x="100000" y="100000"/>
                                    </p:animScale>
                                    <p:animScale>
                                      <p:cBhvr>
                                        <p:cTn id="15" dur="26">
                                          <p:stCondLst>
                                            <p:cond delay="1312"/>
                                          </p:stCondLst>
                                        </p:cTn>
                                        <p:tgtEl>
                                          <p:spTgt spid="26"/>
                                        </p:tgtEl>
                                      </p:cBhvr>
                                      <p:to x="100000" y="80000"/>
                                    </p:animScale>
                                    <p:animScale>
                                      <p:cBhvr>
                                        <p:cTn id="16" dur="166" decel="50000">
                                          <p:stCondLst>
                                            <p:cond delay="1338"/>
                                          </p:stCondLst>
                                        </p:cTn>
                                        <p:tgtEl>
                                          <p:spTgt spid="26"/>
                                        </p:tgtEl>
                                      </p:cBhvr>
                                      <p:to x="100000" y="100000"/>
                                    </p:animScale>
                                    <p:animScale>
                                      <p:cBhvr>
                                        <p:cTn id="17" dur="26">
                                          <p:stCondLst>
                                            <p:cond delay="1642"/>
                                          </p:stCondLst>
                                        </p:cTn>
                                        <p:tgtEl>
                                          <p:spTgt spid="26"/>
                                        </p:tgtEl>
                                      </p:cBhvr>
                                      <p:to x="100000" y="90000"/>
                                    </p:animScale>
                                    <p:animScale>
                                      <p:cBhvr>
                                        <p:cTn id="18" dur="166" decel="50000">
                                          <p:stCondLst>
                                            <p:cond delay="1668"/>
                                          </p:stCondLst>
                                        </p:cTn>
                                        <p:tgtEl>
                                          <p:spTgt spid="26"/>
                                        </p:tgtEl>
                                      </p:cBhvr>
                                      <p:to x="100000" y="100000"/>
                                    </p:animScale>
                                    <p:animScale>
                                      <p:cBhvr>
                                        <p:cTn id="19" dur="26">
                                          <p:stCondLst>
                                            <p:cond delay="1808"/>
                                          </p:stCondLst>
                                        </p:cTn>
                                        <p:tgtEl>
                                          <p:spTgt spid="26"/>
                                        </p:tgtEl>
                                      </p:cBhvr>
                                      <p:to x="100000" y="95000"/>
                                    </p:animScale>
                                    <p:animScale>
                                      <p:cBhvr>
                                        <p:cTn id="20" dur="166" decel="50000">
                                          <p:stCondLst>
                                            <p:cond delay="1834"/>
                                          </p:stCondLst>
                                        </p:cTn>
                                        <p:tgtEl>
                                          <p:spTgt spid="26"/>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down)">
                                      <p:cBhvr>
                                        <p:cTn id="23" dur="580">
                                          <p:stCondLst>
                                            <p:cond delay="0"/>
                                          </p:stCondLst>
                                        </p:cTn>
                                        <p:tgtEl>
                                          <p:spTgt spid="35"/>
                                        </p:tgtEl>
                                      </p:cBhvr>
                                    </p:animEffect>
                                    <p:anim calcmode="lin" valueType="num">
                                      <p:cBhvr>
                                        <p:cTn id="24"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29" dur="26">
                                          <p:stCondLst>
                                            <p:cond delay="650"/>
                                          </p:stCondLst>
                                        </p:cTn>
                                        <p:tgtEl>
                                          <p:spTgt spid="35"/>
                                        </p:tgtEl>
                                      </p:cBhvr>
                                      <p:to x="100000" y="60000"/>
                                    </p:animScale>
                                    <p:animScale>
                                      <p:cBhvr>
                                        <p:cTn id="30" dur="166" decel="50000">
                                          <p:stCondLst>
                                            <p:cond delay="676"/>
                                          </p:stCondLst>
                                        </p:cTn>
                                        <p:tgtEl>
                                          <p:spTgt spid="35"/>
                                        </p:tgtEl>
                                      </p:cBhvr>
                                      <p:to x="100000" y="100000"/>
                                    </p:animScale>
                                    <p:animScale>
                                      <p:cBhvr>
                                        <p:cTn id="31" dur="26">
                                          <p:stCondLst>
                                            <p:cond delay="1312"/>
                                          </p:stCondLst>
                                        </p:cTn>
                                        <p:tgtEl>
                                          <p:spTgt spid="35"/>
                                        </p:tgtEl>
                                      </p:cBhvr>
                                      <p:to x="100000" y="80000"/>
                                    </p:animScale>
                                    <p:animScale>
                                      <p:cBhvr>
                                        <p:cTn id="32" dur="166" decel="50000">
                                          <p:stCondLst>
                                            <p:cond delay="1338"/>
                                          </p:stCondLst>
                                        </p:cTn>
                                        <p:tgtEl>
                                          <p:spTgt spid="35"/>
                                        </p:tgtEl>
                                      </p:cBhvr>
                                      <p:to x="100000" y="100000"/>
                                    </p:animScale>
                                    <p:animScale>
                                      <p:cBhvr>
                                        <p:cTn id="33" dur="26">
                                          <p:stCondLst>
                                            <p:cond delay="1642"/>
                                          </p:stCondLst>
                                        </p:cTn>
                                        <p:tgtEl>
                                          <p:spTgt spid="35"/>
                                        </p:tgtEl>
                                      </p:cBhvr>
                                      <p:to x="100000" y="90000"/>
                                    </p:animScale>
                                    <p:animScale>
                                      <p:cBhvr>
                                        <p:cTn id="34" dur="166" decel="50000">
                                          <p:stCondLst>
                                            <p:cond delay="1668"/>
                                          </p:stCondLst>
                                        </p:cTn>
                                        <p:tgtEl>
                                          <p:spTgt spid="35"/>
                                        </p:tgtEl>
                                      </p:cBhvr>
                                      <p:to x="100000" y="100000"/>
                                    </p:animScale>
                                    <p:animScale>
                                      <p:cBhvr>
                                        <p:cTn id="35" dur="26">
                                          <p:stCondLst>
                                            <p:cond delay="1808"/>
                                          </p:stCondLst>
                                        </p:cTn>
                                        <p:tgtEl>
                                          <p:spTgt spid="35"/>
                                        </p:tgtEl>
                                      </p:cBhvr>
                                      <p:to x="100000" y="95000"/>
                                    </p:animScale>
                                    <p:animScale>
                                      <p:cBhvr>
                                        <p:cTn id="36" dur="166" decel="50000">
                                          <p:stCondLst>
                                            <p:cond delay="1834"/>
                                          </p:stCondLst>
                                        </p:cTn>
                                        <p:tgtEl>
                                          <p:spTgt spid="35"/>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wipe(down)">
                                      <p:cBhvr>
                                        <p:cTn id="39" dur="580">
                                          <p:stCondLst>
                                            <p:cond delay="0"/>
                                          </p:stCondLst>
                                        </p:cTn>
                                        <p:tgtEl>
                                          <p:spTgt spid="46"/>
                                        </p:tgtEl>
                                      </p:cBhvr>
                                    </p:animEffect>
                                    <p:anim calcmode="lin" valueType="num">
                                      <p:cBhvr>
                                        <p:cTn id="40"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45" dur="26">
                                          <p:stCondLst>
                                            <p:cond delay="650"/>
                                          </p:stCondLst>
                                        </p:cTn>
                                        <p:tgtEl>
                                          <p:spTgt spid="46"/>
                                        </p:tgtEl>
                                      </p:cBhvr>
                                      <p:to x="100000" y="60000"/>
                                    </p:animScale>
                                    <p:animScale>
                                      <p:cBhvr>
                                        <p:cTn id="46" dur="166" decel="50000">
                                          <p:stCondLst>
                                            <p:cond delay="676"/>
                                          </p:stCondLst>
                                        </p:cTn>
                                        <p:tgtEl>
                                          <p:spTgt spid="46"/>
                                        </p:tgtEl>
                                      </p:cBhvr>
                                      <p:to x="100000" y="100000"/>
                                    </p:animScale>
                                    <p:animScale>
                                      <p:cBhvr>
                                        <p:cTn id="47" dur="26">
                                          <p:stCondLst>
                                            <p:cond delay="1312"/>
                                          </p:stCondLst>
                                        </p:cTn>
                                        <p:tgtEl>
                                          <p:spTgt spid="46"/>
                                        </p:tgtEl>
                                      </p:cBhvr>
                                      <p:to x="100000" y="80000"/>
                                    </p:animScale>
                                    <p:animScale>
                                      <p:cBhvr>
                                        <p:cTn id="48" dur="166" decel="50000">
                                          <p:stCondLst>
                                            <p:cond delay="1338"/>
                                          </p:stCondLst>
                                        </p:cTn>
                                        <p:tgtEl>
                                          <p:spTgt spid="46"/>
                                        </p:tgtEl>
                                      </p:cBhvr>
                                      <p:to x="100000" y="100000"/>
                                    </p:animScale>
                                    <p:animScale>
                                      <p:cBhvr>
                                        <p:cTn id="49" dur="26">
                                          <p:stCondLst>
                                            <p:cond delay="1642"/>
                                          </p:stCondLst>
                                        </p:cTn>
                                        <p:tgtEl>
                                          <p:spTgt spid="46"/>
                                        </p:tgtEl>
                                      </p:cBhvr>
                                      <p:to x="100000" y="90000"/>
                                    </p:animScale>
                                    <p:animScale>
                                      <p:cBhvr>
                                        <p:cTn id="50" dur="166" decel="50000">
                                          <p:stCondLst>
                                            <p:cond delay="1668"/>
                                          </p:stCondLst>
                                        </p:cTn>
                                        <p:tgtEl>
                                          <p:spTgt spid="46"/>
                                        </p:tgtEl>
                                      </p:cBhvr>
                                      <p:to x="100000" y="100000"/>
                                    </p:animScale>
                                    <p:animScale>
                                      <p:cBhvr>
                                        <p:cTn id="51" dur="26">
                                          <p:stCondLst>
                                            <p:cond delay="1808"/>
                                          </p:stCondLst>
                                        </p:cTn>
                                        <p:tgtEl>
                                          <p:spTgt spid="46"/>
                                        </p:tgtEl>
                                      </p:cBhvr>
                                      <p:to x="100000" y="95000"/>
                                    </p:animScale>
                                    <p:animScale>
                                      <p:cBhvr>
                                        <p:cTn id="52" dur="166" decel="50000">
                                          <p:stCondLst>
                                            <p:cond delay="1834"/>
                                          </p:stCondLst>
                                        </p:cTn>
                                        <p:tgtEl>
                                          <p:spTgt spid="46"/>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580">
                                          <p:stCondLst>
                                            <p:cond delay="0"/>
                                          </p:stCondLst>
                                        </p:cTn>
                                        <p:tgtEl>
                                          <p:spTgt spid="23"/>
                                        </p:tgtEl>
                                      </p:cBhvr>
                                    </p:animEffect>
                                    <p:anim calcmode="lin" valueType="num">
                                      <p:cBhvr>
                                        <p:cTn id="56"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61" dur="26">
                                          <p:stCondLst>
                                            <p:cond delay="650"/>
                                          </p:stCondLst>
                                        </p:cTn>
                                        <p:tgtEl>
                                          <p:spTgt spid="23"/>
                                        </p:tgtEl>
                                      </p:cBhvr>
                                      <p:to x="100000" y="60000"/>
                                    </p:animScale>
                                    <p:animScale>
                                      <p:cBhvr>
                                        <p:cTn id="62" dur="166" decel="50000">
                                          <p:stCondLst>
                                            <p:cond delay="676"/>
                                          </p:stCondLst>
                                        </p:cTn>
                                        <p:tgtEl>
                                          <p:spTgt spid="23"/>
                                        </p:tgtEl>
                                      </p:cBhvr>
                                      <p:to x="100000" y="100000"/>
                                    </p:animScale>
                                    <p:animScale>
                                      <p:cBhvr>
                                        <p:cTn id="63" dur="26">
                                          <p:stCondLst>
                                            <p:cond delay="1312"/>
                                          </p:stCondLst>
                                        </p:cTn>
                                        <p:tgtEl>
                                          <p:spTgt spid="23"/>
                                        </p:tgtEl>
                                      </p:cBhvr>
                                      <p:to x="100000" y="80000"/>
                                    </p:animScale>
                                    <p:animScale>
                                      <p:cBhvr>
                                        <p:cTn id="64" dur="166" decel="50000">
                                          <p:stCondLst>
                                            <p:cond delay="1338"/>
                                          </p:stCondLst>
                                        </p:cTn>
                                        <p:tgtEl>
                                          <p:spTgt spid="23"/>
                                        </p:tgtEl>
                                      </p:cBhvr>
                                      <p:to x="100000" y="100000"/>
                                    </p:animScale>
                                    <p:animScale>
                                      <p:cBhvr>
                                        <p:cTn id="65" dur="26">
                                          <p:stCondLst>
                                            <p:cond delay="1642"/>
                                          </p:stCondLst>
                                        </p:cTn>
                                        <p:tgtEl>
                                          <p:spTgt spid="23"/>
                                        </p:tgtEl>
                                      </p:cBhvr>
                                      <p:to x="100000" y="90000"/>
                                    </p:animScale>
                                    <p:animScale>
                                      <p:cBhvr>
                                        <p:cTn id="66" dur="166" decel="50000">
                                          <p:stCondLst>
                                            <p:cond delay="1668"/>
                                          </p:stCondLst>
                                        </p:cTn>
                                        <p:tgtEl>
                                          <p:spTgt spid="23"/>
                                        </p:tgtEl>
                                      </p:cBhvr>
                                      <p:to x="100000" y="100000"/>
                                    </p:animScale>
                                    <p:animScale>
                                      <p:cBhvr>
                                        <p:cTn id="67" dur="26">
                                          <p:stCondLst>
                                            <p:cond delay="1808"/>
                                          </p:stCondLst>
                                        </p:cTn>
                                        <p:tgtEl>
                                          <p:spTgt spid="23"/>
                                        </p:tgtEl>
                                      </p:cBhvr>
                                      <p:to x="100000" y="95000"/>
                                    </p:animScale>
                                    <p:animScale>
                                      <p:cBhvr>
                                        <p:cTn id="68" dur="166" decel="50000">
                                          <p:stCondLst>
                                            <p:cond delay="1834"/>
                                          </p:stCondLst>
                                        </p:cTn>
                                        <p:tgtEl>
                                          <p:spTgt spid="23"/>
                                        </p:tgtEl>
                                      </p:cBhvr>
                                      <p:to x="100000" y="100000"/>
                                    </p:animScale>
                                  </p:childTnLst>
                                </p:cTn>
                              </p:par>
                            </p:childTnLst>
                          </p:cTn>
                        </p:par>
                        <p:par>
                          <p:cTn id="69" fill="hold">
                            <p:stCondLst>
                              <p:cond delay="2000"/>
                            </p:stCondLst>
                            <p:childTnLst>
                              <p:par>
                                <p:cTn id="70" presetID="26" presetClass="entr" presetSubtype="0"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80">
                                          <p:stCondLst>
                                            <p:cond delay="0"/>
                                          </p:stCondLst>
                                        </p:cTn>
                                        <p:tgtEl>
                                          <p:spTgt spid="29"/>
                                        </p:tgtEl>
                                      </p:cBhvr>
                                    </p:animEffect>
                                    <p:anim calcmode="lin" valueType="num">
                                      <p:cBhvr>
                                        <p:cTn id="73"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78" dur="26">
                                          <p:stCondLst>
                                            <p:cond delay="650"/>
                                          </p:stCondLst>
                                        </p:cTn>
                                        <p:tgtEl>
                                          <p:spTgt spid="29"/>
                                        </p:tgtEl>
                                      </p:cBhvr>
                                      <p:to x="100000" y="60000"/>
                                    </p:animScale>
                                    <p:animScale>
                                      <p:cBhvr>
                                        <p:cTn id="79" dur="166" decel="50000">
                                          <p:stCondLst>
                                            <p:cond delay="676"/>
                                          </p:stCondLst>
                                        </p:cTn>
                                        <p:tgtEl>
                                          <p:spTgt spid="29"/>
                                        </p:tgtEl>
                                      </p:cBhvr>
                                      <p:to x="100000" y="100000"/>
                                    </p:animScale>
                                    <p:animScale>
                                      <p:cBhvr>
                                        <p:cTn id="80" dur="26">
                                          <p:stCondLst>
                                            <p:cond delay="1312"/>
                                          </p:stCondLst>
                                        </p:cTn>
                                        <p:tgtEl>
                                          <p:spTgt spid="29"/>
                                        </p:tgtEl>
                                      </p:cBhvr>
                                      <p:to x="100000" y="80000"/>
                                    </p:animScale>
                                    <p:animScale>
                                      <p:cBhvr>
                                        <p:cTn id="81" dur="166" decel="50000">
                                          <p:stCondLst>
                                            <p:cond delay="1338"/>
                                          </p:stCondLst>
                                        </p:cTn>
                                        <p:tgtEl>
                                          <p:spTgt spid="29"/>
                                        </p:tgtEl>
                                      </p:cBhvr>
                                      <p:to x="100000" y="100000"/>
                                    </p:animScale>
                                    <p:animScale>
                                      <p:cBhvr>
                                        <p:cTn id="82" dur="26">
                                          <p:stCondLst>
                                            <p:cond delay="1642"/>
                                          </p:stCondLst>
                                        </p:cTn>
                                        <p:tgtEl>
                                          <p:spTgt spid="29"/>
                                        </p:tgtEl>
                                      </p:cBhvr>
                                      <p:to x="100000" y="90000"/>
                                    </p:animScale>
                                    <p:animScale>
                                      <p:cBhvr>
                                        <p:cTn id="83" dur="166" decel="50000">
                                          <p:stCondLst>
                                            <p:cond delay="1668"/>
                                          </p:stCondLst>
                                        </p:cTn>
                                        <p:tgtEl>
                                          <p:spTgt spid="29"/>
                                        </p:tgtEl>
                                      </p:cBhvr>
                                      <p:to x="100000" y="100000"/>
                                    </p:animScale>
                                    <p:animScale>
                                      <p:cBhvr>
                                        <p:cTn id="84" dur="26">
                                          <p:stCondLst>
                                            <p:cond delay="1808"/>
                                          </p:stCondLst>
                                        </p:cTn>
                                        <p:tgtEl>
                                          <p:spTgt spid="29"/>
                                        </p:tgtEl>
                                      </p:cBhvr>
                                      <p:to x="100000" y="95000"/>
                                    </p:animScale>
                                    <p:animScale>
                                      <p:cBhvr>
                                        <p:cTn id="85" dur="166" decel="50000">
                                          <p:stCondLst>
                                            <p:cond delay="1834"/>
                                          </p:stCondLst>
                                        </p:cTn>
                                        <p:tgtEl>
                                          <p:spTgt spid="29"/>
                                        </p:tgtEl>
                                      </p:cBhvr>
                                      <p:to x="100000" y="100000"/>
                                    </p:animScale>
                                  </p:childTnLst>
                                </p:cTn>
                              </p:par>
                              <p:par>
                                <p:cTn id="86" presetID="26" presetClass="entr" presetSubtype="0" fill="hold" nodeType="with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down)">
                                      <p:cBhvr>
                                        <p:cTn id="88" dur="580">
                                          <p:stCondLst>
                                            <p:cond delay="0"/>
                                          </p:stCondLst>
                                        </p:cTn>
                                        <p:tgtEl>
                                          <p:spTgt spid="38"/>
                                        </p:tgtEl>
                                      </p:cBhvr>
                                    </p:animEffect>
                                    <p:anim calcmode="lin" valueType="num">
                                      <p:cBhvr>
                                        <p:cTn id="89"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0"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1"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92"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93"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94" dur="26">
                                          <p:stCondLst>
                                            <p:cond delay="650"/>
                                          </p:stCondLst>
                                        </p:cTn>
                                        <p:tgtEl>
                                          <p:spTgt spid="38"/>
                                        </p:tgtEl>
                                      </p:cBhvr>
                                      <p:to x="100000" y="60000"/>
                                    </p:animScale>
                                    <p:animScale>
                                      <p:cBhvr>
                                        <p:cTn id="95" dur="166" decel="50000">
                                          <p:stCondLst>
                                            <p:cond delay="676"/>
                                          </p:stCondLst>
                                        </p:cTn>
                                        <p:tgtEl>
                                          <p:spTgt spid="38"/>
                                        </p:tgtEl>
                                      </p:cBhvr>
                                      <p:to x="100000" y="100000"/>
                                    </p:animScale>
                                    <p:animScale>
                                      <p:cBhvr>
                                        <p:cTn id="96" dur="26">
                                          <p:stCondLst>
                                            <p:cond delay="1312"/>
                                          </p:stCondLst>
                                        </p:cTn>
                                        <p:tgtEl>
                                          <p:spTgt spid="38"/>
                                        </p:tgtEl>
                                      </p:cBhvr>
                                      <p:to x="100000" y="80000"/>
                                    </p:animScale>
                                    <p:animScale>
                                      <p:cBhvr>
                                        <p:cTn id="97" dur="166" decel="50000">
                                          <p:stCondLst>
                                            <p:cond delay="1338"/>
                                          </p:stCondLst>
                                        </p:cTn>
                                        <p:tgtEl>
                                          <p:spTgt spid="38"/>
                                        </p:tgtEl>
                                      </p:cBhvr>
                                      <p:to x="100000" y="100000"/>
                                    </p:animScale>
                                    <p:animScale>
                                      <p:cBhvr>
                                        <p:cTn id="98" dur="26">
                                          <p:stCondLst>
                                            <p:cond delay="1642"/>
                                          </p:stCondLst>
                                        </p:cTn>
                                        <p:tgtEl>
                                          <p:spTgt spid="38"/>
                                        </p:tgtEl>
                                      </p:cBhvr>
                                      <p:to x="100000" y="90000"/>
                                    </p:animScale>
                                    <p:animScale>
                                      <p:cBhvr>
                                        <p:cTn id="99" dur="166" decel="50000">
                                          <p:stCondLst>
                                            <p:cond delay="1668"/>
                                          </p:stCondLst>
                                        </p:cTn>
                                        <p:tgtEl>
                                          <p:spTgt spid="38"/>
                                        </p:tgtEl>
                                      </p:cBhvr>
                                      <p:to x="100000" y="100000"/>
                                    </p:animScale>
                                    <p:animScale>
                                      <p:cBhvr>
                                        <p:cTn id="100" dur="26">
                                          <p:stCondLst>
                                            <p:cond delay="1808"/>
                                          </p:stCondLst>
                                        </p:cTn>
                                        <p:tgtEl>
                                          <p:spTgt spid="38"/>
                                        </p:tgtEl>
                                      </p:cBhvr>
                                      <p:to x="100000" y="95000"/>
                                    </p:animScale>
                                    <p:animScale>
                                      <p:cBhvr>
                                        <p:cTn id="101" dur="166" decel="50000">
                                          <p:stCondLst>
                                            <p:cond delay="1834"/>
                                          </p:stCondLst>
                                        </p:cTn>
                                        <p:tgtEl>
                                          <p:spTgt spid="38"/>
                                        </p:tgtEl>
                                      </p:cBhvr>
                                      <p:to x="100000" y="100000"/>
                                    </p:animScale>
                                  </p:childTnLst>
                                </p:cTn>
                              </p:par>
                              <p:par>
                                <p:cTn id="102" presetID="26" presetClass="entr" presetSubtype="0" fill="hold" grpId="0" nodeType="withEffect">
                                  <p:stCondLst>
                                    <p:cond delay="0"/>
                                  </p:stCondLst>
                                  <p:childTnLst>
                                    <p:set>
                                      <p:cBhvr>
                                        <p:cTn id="103" dur="1" fill="hold">
                                          <p:stCondLst>
                                            <p:cond delay="0"/>
                                          </p:stCondLst>
                                        </p:cTn>
                                        <p:tgtEl>
                                          <p:spTgt spid="24"/>
                                        </p:tgtEl>
                                        <p:attrNameLst>
                                          <p:attrName>style.visibility</p:attrName>
                                        </p:attrNameLst>
                                      </p:cBhvr>
                                      <p:to>
                                        <p:strVal val="visible"/>
                                      </p:to>
                                    </p:set>
                                    <p:animEffect transition="in" filter="wipe(down)">
                                      <p:cBhvr>
                                        <p:cTn id="104" dur="580">
                                          <p:stCondLst>
                                            <p:cond delay="0"/>
                                          </p:stCondLst>
                                        </p:cTn>
                                        <p:tgtEl>
                                          <p:spTgt spid="24"/>
                                        </p:tgtEl>
                                      </p:cBhvr>
                                    </p:animEffect>
                                    <p:anim calcmode="lin" valueType="num">
                                      <p:cBhvr>
                                        <p:cTn id="105"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06"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7"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08"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09"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10" dur="26">
                                          <p:stCondLst>
                                            <p:cond delay="650"/>
                                          </p:stCondLst>
                                        </p:cTn>
                                        <p:tgtEl>
                                          <p:spTgt spid="24"/>
                                        </p:tgtEl>
                                      </p:cBhvr>
                                      <p:to x="100000" y="60000"/>
                                    </p:animScale>
                                    <p:animScale>
                                      <p:cBhvr>
                                        <p:cTn id="111" dur="166" decel="50000">
                                          <p:stCondLst>
                                            <p:cond delay="676"/>
                                          </p:stCondLst>
                                        </p:cTn>
                                        <p:tgtEl>
                                          <p:spTgt spid="24"/>
                                        </p:tgtEl>
                                      </p:cBhvr>
                                      <p:to x="100000" y="100000"/>
                                    </p:animScale>
                                    <p:animScale>
                                      <p:cBhvr>
                                        <p:cTn id="112" dur="26">
                                          <p:stCondLst>
                                            <p:cond delay="1312"/>
                                          </p:stCondLst>
                                        </p:cTn>
                                        <p:tgtEl>
                                          <p:spTgt spid="24"/>
                                        </p:tgtEl>
                                      </p:cBhvr>
                                      <p:to x="100000" y="80000"/>
                                    </p:animScale>
                                    <p:animScale>
                                      <p:cBhvr>
                                        <p:cTn id="113" dur="166" decel="50000">
                                          <p:stCondLst>
                                            <p:cond delay="1338"/>
                                          </p:stCondLst>
                                        </p:cTn>
                                        <p:tgtEl>
                                          <p:spTgt spid="24"/>
                                        </p:tgtEl>
                                      </p:cBhvr>
                                      <p:to x="100000" y="100000"/>
                                    </p:animScale>
                                    <p:animScale>
                                      <p:cBhvr>
                                        <p:cTn id="114" dur="26">
                                          <p:stCondLst>
                                            <p:cond delay="1642"/>
                                          </p:stCondLst>
                                        </p:cTn>
                                        <p:tgtEl>
                                          <p:spTgt spid="24"/>
                                        </p:tgtEl>
                                      </p:cBhvr>
                                      <p:to x="100000" y="90000"/>
                                    </p:animScale>
                                    <p:animScale>
                                      <p:cBhvr>
                                        <p:cTn id="115" dur="166" decel="50000">
                                          <p:stCondLst>
                                            <p:cond delay="1668"/>
                                          </p:stCondLst>
                                        </p:cTn>
                                        <p:tgtEl>
                                          <p:spTgt spid="24"/>
                                        </p:tgtEl>
                                      </p:cBhvr>
                                      <p:to x="100000" y="100000"/>
                                    </p:animScale>
                                    <p:animScale>
                                      <p:cBhvr>
                                        <p:cTn id="116" dur="26">
                                          <p:stCondLst>
                                            <p:cond delay="1808"/>
                                          </p:stCondLst>
                                        </p:cTn>
                                        <p:tgtEl>
                                          <p:spTgt spid="24"/>
                                        </p:tgtEl>
                                      </p:cBhvr>
                                      <p:to x="100000" y="95000"/>
                                    </p:animScale>
                                    <p:animScale>
                                      <p:cBhvr>
                                        <p:cTn id="117" dur="166" decel="50000">
                                          <p:stCondLst>
                                            <p:cond delay="1834"/>
                                          </p:stCondLst>
                                        </p:cTn>
                                        <p:tgtEl>
                                          <p:spTgt spid="24"/>
                                        </p:tgtEl>
                                      </p:cBhvr>
                                      <p:to x="100000" y="100000"/>
                                    </p:animScale>
                                  </p:childTnLst>
                                </p:cTn>
                              </p:par>
                            </p:childTnLst>
                          </p:cTn>
                        </p:par>
                        <p:par>
                          <p:cTn id="118" fill="hold">
                            <p:stCondLst>
                              <p:cond delay="4000"/>
                            </p:stCondLst>
                            <p:childTnLst>
                              <p:par>
                                <p:cTn id="119" presetID="26" presetClass="entr" presetSubtype="0" fill="hold" grpId="0" nodeType="afterEffect">
                                  <p:stCondLst>
                                    <p:cond delay="0"/>
                                  </p:stCondLst>
                                  <p:childTnLst>
                                    <p:set>
                                      <p:cBhvr>
                                        <p:cTn id="120" dur="1" fill="hold">
                                          <p:stCondLst>
                                            <p:cond delay="0"/>
                                          </p:stCondLst>
                                        </p:cTn>
                                        <p:tgtEl>
                                          <p:spTgt spid="25"/>
                                        </p:tgtEl>
                                        <p:attrNameLst>
                                          <p:attrName>style.visibility</p:attrName>
                                        </p:attrNameLst>
                                      </p:cBhvr>
                                      <p:to>
                                        <p:strVal val="visible"/>
                                      </p:to>
                                    </p:set>
                                    <p:animEffect transition="in" filter="wipe(down)">
                                      <p:cBhvr>
                                        <p:cTn id="121" dur="580">
                                          <p:stCondLst>
                                            <p:cond delay="0"/>
                                          </p:stCondLst>
                                        </p:cTn>
                                        <p:tgtEl>
                                          <p:spTgt spid="25"/>
                                        </p:tgtEl>
                                      </p:cBhvr>
                                    </p:animEffect>
                                    <p:anim calcmode="lin" valueType="num">
                                      <p:cBhvr>
                                        <p:cTn id="122"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23"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24"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25"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26"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27" dur="26">
                                          <p:stCondLst>
                                            <p:cond delay="650"/>
                                          </p:stCondLst>
                                        </p:cTn>
                                        <p:tgtEl>
                                          <p:spTgt spid="25"/>
                                        </p:tgtEl>
                                      </p:cBhvr>
                                      <p:to x="100000" y="60000"/>
                                    </p:animScale>
                                    <p:animScale>
                                      <p:cBhvr>
                                        <p:cTn id="128" dur="166" decel="50000">
                                          <p:stCondLst>
                                            <p:cond delay="676"/>
                                          </p:stCondLst>
                                        </p:cTn>
                                        <p:tgtEl>
                                          <p:spTgt spid="25"/>
                                        </p:tgtEl>
                                      </p:cBhvr>
                                      <p:to x="100000" y="100000"/>
                                    </p:animScale>
                                    <p:animScale>
                                      <p:cBhvr>
                                        <p:cTn id="129" dur="26">
                                          <p:stCondLst>
                                            <p:cond delay="1312"/>
                                          </p:stCondLst>
                                        </p:cTn>
                                        <p:tgtEl>
                                          <p:spTgt spid="25"/>
                                        </p:tgtEl>
                                      </p:cBhvr>
                                      <p:to x="100000" y="80000"/>
                                    </p:animScale>
                                    <p:animScale>
                                      <p:cBhvr>
                                        <p:cTn id="130" dur="166" decel="50000">
                                          <p:stCondLst>
                                            <p:cond delay="1338"/>
                                          </p:stCondLst>
                                        </p:cTn>
                                        <p:tgtEl>
                                          <p:spTgt spid="25"/>
                                        </p:tgtEl>
                                      </p:cBhvr>
                                      <p:to x="100000" y="100000"/>
                                    </p:animScale>
                                    <p:animScale>
                                      <p:cBhvr>
                                        <p:cTn id="131" dur="26">
                                          <p:stCondLst>
                                            <p:cond delay="1642"/>
                                          </p:stCondLst>
                                        </p:cTn>
                                        <p:tgtEl>
                                          <p:spTgt spid="25"/>
                                        </p:tgtEl>
                                      </p:cBhvr>
                                      <p:to x="100000" y="90000"/>
                                    </p:animScale>
                                    <p:animScale>
                                      <p:cBhvr>
                                        <p:cTn id="132" dur="166" decel="50000">
                                          <p:stCondLst>
                                            <p:cond delay="1668"/>
                                          </p:stCondLst>
                                        </p:cTn>
                                        <p:tgtEl>
                                          <p:spTgt spid="25"/>
                                        </p:tgtEl>
                                      </p:cBhvr>
                                      <p:to x="100000" y="100000"/>
                                    </p:animScale>
                                    <p:animScale>
                                      <p:cBhvr>
                                        <p:cTn id="133" dur="26">
                                          <p:stCondLst>
                                            <p:cond delay="1808"/>
                                          </p:stCondLst>
                                        </p:cTn>
                                        <p:tgtEl>
                                          <p:spTgt spid="25"/>
                                        </p:tgtEl>
                                      </p:cBhvr>
                                      <p:to x="100000" y="95000"/>
                                    </p:animScale>
                                    <p:animScale>
                                      <p:cBhvr>
                                        <p:cTn id="134" dur="166" decel="50000">
                                          <p:stCondLst>
                                            <p:cond delay="1834"/>
                                          </p:stCondLst>
                                        </p:cTn>
                                        <p:tgtEl>
                                          <p:spTgt spid="25"/>
                                        </p:tgtEl>
                                      </p:cBhvr>
                                      <p:to x="100000" y="100000"/>
                                    </p:animScale>
                                  </p:childTnLst>
                                </p:cTn>
                              </p:par>
                              <p:par>
                                <p:cTn id="135" presetID="26" presetClass="entr" presetSubtype="0" fill="hold" nodeType="withEffect">
                                  <p:stCondLst>
                                    <p:cond delay="0"/>
                                  </p:stCondLst>
                                  <p:childTnLst>
                                    <p:set>
                                      <p:cBhvr>
                                        <p:cTn id="136" dur="1" fill="hold">
                                          <p:stCondLst>
                                            <p:cond delay="0"/>
                                          </p:stCondLst>
                                        </p:cTn>
                                        <p:tgtEl>
                                          <p:spTgt spid="32"/>
                                        </p:tgtEl>
                                        <p:attrNameLst>
                                          <p:attrName>style.visibility</p:attrName>
                                        </p:attrNameLst>
                                      </p:cBhvr>
                                      <p:to>
                                        <p:strVal val="visible"/>
                                      </p:to>
                                    </p:set>
                                    <p:animEffect transition="in" filter="wipe(down)">
                                      <p:cBhvr>
                                        <p:cTn id="137" dur="580">
                                          <p:stCondLst>
                                            <p:cond delay="0"/>
                                          </p:stCondLst>
                                        </p:cTn>
                                        <p:tgtEl>
                                          <p:spTgt spid="32"/>
                                        </p:tgtEl>
                                      </p:cBhvr>
                                    </p:animEffect>
                                    <p:anim calcmode="lin" valueType="num">
                                      <p:cBhvr>
                                        <p:cTn id="138"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39"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40"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41"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42"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43" dur="26">
                                          <p:stCondLst>
                                            <p:cond delay="650"/>
                                          </p:stCondLst>
                                        </p:cTn>
                                        <p:tgtEl>
                                          <p:spTgt spid="32"/>
                                        </p:tgtEl>
                                      </p:cBhvr>
                                      <p:to x="100000" y="60000"/>
                                    </p:animScale>
                                    <p:animScale>
                                      <p:cBhvr>
                                        <p:cTn id="144" dur="166" decel="50000">
                                          <p:stCondLst>
                                            <p:cond delay="676"/>
                                          </p:stCondLst>
                                        </p:cTn>
                                        <p:tgtEl>
                                          <p:spTgt spid="32"/>
                                        </p:tgtEl>
                                      </p:cBhvr>
                                      <p:to x="100000" y="100000"/>
                                    </p:animScale>
                                    <p:animScale>
                                      <p:cBhvr>
                                        <p:cTn id="145" dur="26">
                                          <p:stCondLst>
                                            <p:cond delay="1312"/>
                                          </p:stCondLst>
                                        </p:cTn>
                                        <p:tgtEl>
                                          <p:spTgt spid="32"/>
                                        </p:tgtEl>
                                      </p:cBhvr>
                                      <p:to x="100000" y="80000"/>
                                    </p:animScale>
                                    <p:animScale>
                                      <p:cBhvr>
                                        <p:cTn id="146" dur="166" decel="50000">
                                          <p:stCondLst>
                                            <p:cond delay="1338"/>
                                          </p:stCondLst>
                                        </p:cTn>
                                        <p:tgtEl>
                                          <p:spTgt spid="32"/>
                                        </p:tgtEl>
                                      </p:cBhvr>
                                      <p:to x="100000" y="100000"/>
                                    </p:animScale>
                                    <p:animScale>
                                      <p:cBhvr>
                                        <p:cTn id="147" dur="26">
                                          <p:stCondLst>
                                            <p:cond delay="1642"/>
                                          </p:stCondLst>
                                        </p:cTn>
                                        <p:tgtEl>
                                          <p:spTgt spid="32"/>
                                        </p:tgtEl>
                                      </p:cBhvr>
                                      <p:to x="100000" y="90000"/>
                                    </p:animScale>
                                    <p:animScale>
                                      <p:cBhvr>
                                        <p:cTn id="148" dur="166" decel="50000">
                                          <p:stCondLst>
                                            <p:cond delay="1668"/>
                                          </p:stCondLst>
                                        </p:cTn>
                                        <p:tgtEl>
                                          <p:spTgt spid="32"/>
                                        </p:tgtEl>
                                      </p:cBhvr>
                                      <p:to x="100000" y="100000"/>
                                    </p:animScale>
                                    <p:animScale>
                                      <p:cBhvr>
                                        <p:cTn id="149" dur="26">
                                          <p:stCondLst>
                                            <p:cond delay="1808"/>
                                          </p:stCondLst>
                                        </p:cTn>
                                        <p:tgtEl>
                                          <p:spTgt spid="32"/>
                                        </p:tgtEl>
                                      </p:cBhvr>
                                      <p:to x="100000" y="95000"/>
                                    </p:animScale>
                                    <p:animScale>
                                      <p:cBhvr>
                                        <p:cTn id="150" dur="166" decel="50000">
                                          <p:stCondLst>
                                            <p:cond delay="1834"/>
                                          </p:stCondLst>
                                        </p:cTn>
                                        <p:tgtEl>
                                          <p:spTgt spid="32"/>
                                        </p:tgtEl>
                                      </p:cBhvr>
                                      <p:to x="100000" y="100000"/>
                                    </p:animScale>
                                  </p:childTnLst>
                                </p:cTn>
                              </p:par>
                              <p:par>
                                <p:cTn id="151" presetID="26" presetClass="entr" presetSubtype="0" fill="hold" nodeType="withEffect">
                                  <p:stCondLst>
                                    <p:cond delay="0"/>
                                  </p:stCondLst>
                                  <p:childTnLst>
                                    <p:set>
                                      <p:cBhvr>
                                        <p:cTn id="152" dur="1" fill="hold">
                                          <p:stCondLst>
                                            <p:cond delay="0"/>
                                          </p:stCondLst>
                                        </p:cTn>
                                        <p:tgtEl>
                                          <p:spTgt spid="41"/>
                                        </p:tgtEl>
                                        <p:attrNameLst>
                                          <p:attrName>style.visibility</p:attrName>
                                        </p:attrNameLst>
                                      </p:cBhvr>
                                      <p:to>
                                        <p:strVal val="visible"/>
                                      </p:to>
                                    </p:set>
                                    <p:animEffect transition="in" filter="wipe(down)">
                                      <p:cBhvr>
                                        <p:cTn id="153" dur="580">
                                          <p:stCondLst>
                                            <p:cond delay="0"/>
                                          </p:stCondLst>
                                        </p:cTn>
                                        <p:tgtEl>
                                          <p:spTgt spid="41"/>
                                        </p:tgtEl>
                                      </p:cBhvr>
                                    </p:animEffect>
                                    <p:anim calcmode="lin" valueType="num">
                                      <p:cBhvr>
                                        <p:cTn id="154"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155"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156"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157"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158"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159" dur="26">
                                          <p:stCondLst>
                                            <p:cond delay="650"/>
                                          </p:stCondLst>
                                        </p:cTn>
                                        <p:tgtEl>
                                          <p:spTgt spid="41"/>
                                        </p:tgtEl>
                                      </p:cBhvr>
                                      <p:to x="100000" y="60000"/>
                                    </p:animScale>
                                    <p:animScale>
                                      <p:cBhvr>
                                        <p:cTn id="160" dur="166" decel="50000">
                                          <p:stCondLst>
                                            <p:cond delay="676"/>
                                          </p:stCondLst>
                                        </p:cTn>
                                        <p:tgtEl>
                                          <p:spTgt spid="41"/>
                                        </p:tgtEl>
                                      </p:cBhvr>
                                      <p:to x="100000" y="100000"/>
                                    </p:animScale>
                                    <p:animScale>
                                      <p:cBhvr>
                                        <p:cTn id="161" dur="26">
                                          <p:stCondLst>
                                            <p:cond delay="1312"/>
                                          </p:stCondLst>
                                        </p:cTn>
                                        <p:tgtEl>
                                          <p:spTgt spid="41"/>
                                        </p:tgtEl>
                                      </p:cBhvr>
                                      <p:to x="100000" y="80000"/>
                                    </p:animScale>
                                    <p:animScale>
                                      <p:cBhvr>
                                        <p:cTn id="162" dur="166" decel="50000">
                                          <p:stCondLst>
                                            <p:cond delay="1338"/>
                                          </p:stCondLst>
                                        </p:cTn>
                                        <p:tgtEl>
                                          <p:spTgt spid="41"/>
                                        </p:tgtEl>
                                      </p:cBhvr>
                                      <p:to x="100000" y="100000"/>
                                    </p:animScale>
                                    <p:animScale>
                                      <p:cBhvr>
                                        <p:cTn id="163" dur="26">
                                          <p:stCondLst>
                                            <p:cond delay="1642"/>
                                          </p:stCondLst>
                                        </p:cTn>
                                        <p:tgtEl>
                                          <p:spTgt spid="41"/>
                                        </p:tgtEl>
                                      </p:cBhvr>
                                      <p:to x="100000" y="90000"/>
                                    </p:animScale>
                                    <p:animScale>
                                      <p:cBhvr>
                                        <p:cTn id="164" dur="166" decel="50000">
                                          <p:stCondLst>
                                            <p:cond delay="1668"/>
                                          </p:stCondLst>
                                        </p:cTn>
                                        <p:tgtEl>
                                          <p:spTgt spid="41"/>
                                        </p:tgtEl>
                                      </p:cBhvr>
                                      <p:to x="100000" y="100000"/>
                                    </p:animScale>
                                    <p:animScale>
                                      <p:cBhvr>
                                        <p:cTn id="165" dur="26">
                                          <p:stCondLst>
                                            <p:cond delay="1808"/>
                                          </p:stCondLst>
                                        </p:cTn>
                                        <p:tgtEl>
                                          <p:spTgt spid="41"/>
                                        </p:tgtEl>
                                      </p:cBhvr>
                                      <p:to x="100000" y="95000"/>
                                    </p:animScale>
                                    <p:animScale>
                                      <p:cBhvr>
                                        <p:cTn id="166" dur="166" decel="50000">
                                          <p:stCondLst>
                                            <p:cond delay="1834"/>
                                          </p:stCondLst>
                                        </p:cTn>
                                        <p:tgtEl>
                                          <p:spTgt spid="4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3" grpId="0"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7"/>
          <p:cNvSpPr>
            <a:spLocks noEditPoints="1"/>
          </p:cNvSpPr>
          <p:nvPr/>
        </p:nvSpPr>
        <p:spPr bwMode="auto">
          <a:xfrm>
            <a:off x="6506193" y="-661496"/>
            <a:ext cx="8360182" cy="8370946"/>
          </a:xfrm>
          <a:custGeom>
            <a:avLst/>
            <a:gdLst>
              <a:gd name="T0" fmla="*/ 684 w 746"/>
              <a:gd name="T1" fmla="*/ 513 h 748"/>
              <a:gd name="T2" fmla="*/ 632 w 746"/>
              <a:gd name="T3" fmla="*/ 496 h 748"/>
              <a:gd name="T4" fmla="*/ 691 w 746"/>
              <a:gd name="T5" fmla="*/ 539 h 748"/>
              <a:gd name="T6" fmla="*/ 725 w 746"/>
              <a:gd name="T7" fmla="*/ 418 h 748"/>
              <a:gd name="T8" fmla="*/ 685 w 746"/>
              <a:gd name="T9" fmla="*/ 435 h 748"/>
              <a:gd name="T10" fmla="*/ 684 w 746"/>
              <a:gd name="T11" fmla="*/ 452 h 748"/>
              <a:gd name="T12" fmla="*/ 431 w 746"/>
              <a:gd name="T13" fmla="*/ 617 h 748"/>
              <a:gd name="T14" fmla="*/ 479 w 746"/>
              <a:gd name="T15" fmla="*/ 673 h 748"/>
              <a:gd name="T16" fmla="*/ 489 w 746"/>
              <a:gd name="T17" fmla="*/ 689 h 748"/>
              <a:gd name="T18" fmla="*/ 433 w 746"/>
              <a:gd name="T19" fmla="*/ 636 h 748"/>
              <a:gd name="T20" fmla="*/ 566 w 746"/>
              <a:gd name="T21" fmla="*/ 674 h 748"/>
              <a:gd name="T22" fmla="*/ 519 w 746"/>
              <a:gd name="T23" fmla="*/ 629 h 748"/>
              <a:gd name="T24" fmla="*/ 549 w 746"/>
              <a:gd name="T25" fmla="*/ 681 h 748"/>
              <a:gd name="T26" fmla="*/ 206 w 746"/>
              <a:gd name="T27" fmla="*/ 707 h 748"/>
              <a:gd name="T28" fmla="*/ 271 w 746"/>
              <a:gd name="T29" fmla="*/ 657 h 748"/>
              <a:gd name="T30" fmla="*/ 274 w 746"/>
              <a:gd name="T31" fmla="*/ 699 h 748"/>
              <a:gd name="T32" fmla="*/ 383 w 746"/>
              <a:gd name="T33" fmla="*/ 638 h 748"/>
              <a:gd name="T34" fmla="*/ 330 w 746"/>
              <a:gd name="T35" fmla="*/ 708 h 748"/>
              <a:gd name="T36" fmla="*/ 352 w 746"/>
              <a:gd name="T37" fmla="*/ 675 h 748"/>
              <a:gd name="T38" fmla="*/ 408 w 746"/>
              <a:gd name="T39" fmla="*/ 726 h 748"/>
              <a:gd name="T40" fmla="*/ 102 w 746"/>
              <a:gd name="T41" fmla="*/ 546 h 748"/>
              <a:gd name="T42" fmla="*/ 125 w 746"/>
              <a:gd name="T43" fmla="*/ 518 h 748"/>
              <a:gd name="T44" fmla="*/ 45 w 746"/>
              <a:gd name="T45" fmla="*/ 516 h 748"/>
              <a:gd name="T46" fmla="*/ 157 w 746"/>
              <a:gd name="T47" fmla="*/ 657 h 748"/>
              <a:gd name="T48" fmla="*/ 172 w 746"/>
              <a:gd name="T49" fmla="*/ 604 h 748"/>
              <a:gd name="T50" fmla="*/ 148 w 746"/>
              <a:gd name="T51" fmla="*/ 603 h 748"/>
              <a:gd name="T52" fmla="*/ 129 w 746"/>
              <a:gd name="T53" fmla="*/ 426 h 748"/>
              <a:gd name="T54" fmla="*/ 58 w 746"/>
              <a:gd name="T55" fmla="*/ 316 h 748"/>
              <a:gd name="T56" fmla="*/ 64 w 746"/>
              <a:gd name="T57" fmla="*/ 301 h 748"/>
              <a:gd name="T58" fmla="*/ 35 w 746"/>
              <a:gd name="T59" fmla="*/ 268 h 748"/>
              <a:gd name="T60" fmla="*/ 16 w 746"/>
              <a:gd name="T61" fmla="*/ 393 h 748"/>
              <a:gd name="T62" fmla="*/ 87 w 746"/>
              <a:gd name="T63" fmla="*/ 379 h 748"/>
              <a:gd name="T64" fmla="*/ 33 w 746"/>
              <a:gd name="T65" fmla="*/ 372 h 748"/>
              <a:gd name="T66" fmla="*/ 239 w 746"/>
              <a:gd name="T67" fmla="*/ 141 h 748"/>
              <a:gd name="T68" fmla="*/ 179 w 746"/>
              <a:gd name="T69" fmla="*/ 138 h 748"/>
              <a:gd name="T70" fmla="*/ 146 w 746"/>
              <a:gd name="T71" fmla="*/ 125 h 748"/>
              <a:gd name="T72" fmla="*/ 229 w 746"/>
              <a:gd name="T73" fmla="*/ 150 h 748"/>
              <a:gd name="T74" fmla="*/ 92 w 746"/>
              <a:gd name="T75" fmla="*/ 158 h 748"/>
              <a:gd name="T76" fmla="*/ 139 w 746"/>
              <a:gd name="T77" fmla="*/ 184 h 748"/>
              <a:gd name="T78" fmla="*/ 75 w 746"/>
              <a:gd name="T79" fmla="*/ 150 h 748"/>
              <a:gd name="T80" fmla="*/ 337 w 746"/>
              <a:gd name="T81" fmla="*/ 21 h 748"/>
              <a:gd name="T82" fmla="*/ 342 w 746"/>
              <a:gd name="T83" fmla="*/ 81 h 748"/>
              <a:gd name="T84" fmla="*/ 355 w 746"/>
              <a:gd name="T85" fmla="*/ 17 h 748"/>
              <a:gd name="T86" fmla="*/ 269 w 746"/>
              <a:gd name="T87" fmla="*/ 126 h 748"/>
              <a:gd name="T88" fmla="*/ 284 w 746"/>
              <a:gd name="T89" fmla="*/ 49 h 748"/>
              <a:gd name="T90" fmla="*/ 285 w 746"/>
              <a:gd name="T91" fmla="*/ 68 h 748"/>
              <a:gd name="T92" fmla="*/ 450 w 746"/>
              <a:gd name="T93" fmla="*/ 135 h 748"/>
              <a:gd name="T94" fmla="*/ 581 w 746"/>
              <a:gd name="T95" fmla="*/ 129 h 748"/>
              <a:gd name="T96" fmla="*/ 591 w 746"/>
              <a:gd name="T97" fmla="*/ 142 h 748"/>
              <a:gd name="T98" fmla="*/ 633 w 746"/>
              <a:gd name="T99" fmla="*/ 133 h 748"/>
              <a:gd name="T100" fmla="*/ 535 w 746"/>
              <a:gd name="T101" fmla="*/ 54 h 748"/>
              <a:gd name="T102" fmla="*/ 512 w 746"/>
              <a:gd name="T103" fmla="*/ 123 h 748"/>
              <a:gd name="T104" fmla="*/ 545 w 746"/>
              <a:gd name="T105" fmla="*/ 80 h 748"/>
              <a:gd name="T106" fmla="*/ 728 w 746"/>
              <a:gd name="T107" fmla="*/ 374 h 748"/>
              <a:gd name="T108" fmla="*/ 672 w 746"/>
              <a:gd name="T109" fmla="*/ 323 h 748"/>
              <a:gd name="T110" fmla="*/ 702 w 746"/>
              <a:gd name="T111" fmla="*/ 298 h 748"/>
              <a:gd name="T112" fmla="*/ 638 w 746"/>
              <a:gd name="T113" fmla="*/ 358 h 748"/>
              <a:gd name="T114" fmla="*/ 688 w 746"/>
              <a:gd name="T115" fmla="*/ 244 h 748"/>
              <a:gd name="T116" fmla="*/ 646 w 746"/>
              <a:gd name="T117" fmla="*/ 244 h 748"/>
              <a:gd name="T118" fmla="*/ 689 w 746"/>
              <a:gd name="T119" fmla="*/ 175 h 748"/>
              <a:gd name="T120" fmla="*/ 373 w 746"/>
              <a:gd name="T121" fmla="*/ 577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6" h="748">
                <a:moveTo>
                  <a:pt x="726" y="401"/>
                </a:moveTo>
                <a:cubicBezTo>
                  <a:pt x="641" y="394"/>
                  <a:pt x="641" y="394"/>
                  <a:pt x="641" y="394"/>
                </a:cubicBezTo>
                <a:cubicBezTo>
                  <a:pt x="631" y="394"/>
                  <a:pt x="623" y="400"/>
                  <a:pt x="621" y="408"/>
                </a:cubicBezTo>
                <a:cubicBezTo>
                  <a:pt x="615" y="449"/>
                  <a:pt x="600" y="489"/>
                  <a:pt x="574" y="522"/>
                </a:cubicBezTo>
                <a:cubicBezTo>
                  <a:pt x="569" y="529"/>
                  <a:pt x="572" y="540"/>
                  <a:pt x="579" y="546"/>
                </a:cubicBezTo>
                <a:cubicBezTo>
                  <a:pt x="645" y="601"/>
                  <a:pt x="645" y="601"/>
                  <a:pt x="645" y="601"/>
                </a:cubicBezTo>
                <a:cubicBezTo>
                  <a:pt x="653" y="608"/>
                  <a:pt x="665" y="606"/>
                  <a:pt x="673" y="596"/>
                </a:cubicBezTo>
                <a:cubicBezTo>
                  <a:pt x="685" y="580"/>
                  <a:pt x="695" y="563"/>
                  <a:pt x="704" y="546"/>
                </a:cubicBezTo>
                <a:cubicBezTo>
                  <a:pt x="709" y="535"/>
                  <a:pt x="706" y="523"/>
                  <a:pt x="697" y="518"/>
                </a:cubicBezTo>
                <a:cubicBezTo>
                  <a:pt x="684" y="513"/>
                  <a:pt x="684" y="513"/>
                  <a:pt x="684" y="513"/>
                </a:cubicBezTo>
                <a:cubicBezTo>
                  <a:pt x="674" y="509"/>
                  <a:pt x="663" y="513"/>
                  <a:pt x="658" y="522"/>
                </a:cubicBezTo>
                <a:cubicBezTo>
                  <a:pt x="657" y="526"/>
                  <a:pt x="654" y="530"/>
                  <a:pt x="652" y="534"/>
                </a:cubicBezTo>
                <a:cubicBezTo>
                  <a:pt x="652" y="535"/>
                  <a:pt x="651" y="535"/>
                  <a:pt x="650" y="535"/>
                </a:cubicBezTo>
                <a:cubicBezTo>
                  <a:pt x="649" y="536"/>
                  <a:pt x="648" y="536"/>
                  <a:pt x="647" y="535"/>
                </a:cubicBezTo>
                <a:cubicBezTo>
                  <a:pt x="636" y="529"/>
                  <a:pt x="636" y="529"/>
                  <a:pt x="636" y="529"/>
                </a:cubicBezTo>
                <a:cubicBezTo>
                  <a:pt x="635" y="528"/>
                  <a:pt x="635" y="527"/>
                  <a:pt x="634" y="526"/>
                </a:cubicBezTo>
                <a:cubicBezTo>
                  <a:pt x="634" y="525"/>
                  <a:pt x="634" y="525"/>
                  <a:pt x="635" y="524"/>
                </a:cubicBezTo>
                <a:cubicBezTo>
                  <a:pt x="639" y="517"/>
                  <a:pt x="642" y="510"/>
                  <a:pt x="646" y="503"/>
                </a:cubicBezTo>
                <a:cubicBezTo>
                  <a:pt x="648" y="499"/>
                  <a:pt x="646" y="495"/>
                  <a:pt x="642" y="493"/>
                </a:cubicBezTo>
                <a:cubicBezTo>
                  <a:pt x="638" y="491"/>
                  <a:pt x="634" y="493"/>
                  <a:pt x="632" y="496"/>
                </a:cubicBezTo>
                <a:cubicBezTo>
                  <a:pt x="629" y="503"/>
                  <a:pt x="626" y="510"/>
                  <a:pt x="622" y="516"/>
                </a:cubicBezTo>
                <a:cubicBezTo>
                  <a:pt x="617" y="524"/>
                  <a:pt x="620" y="535"/>
                  <a:pt x="629" y="541"/>
                </a:cubicBezTo>
                <a:cubicBezTo>
                  <a:pt x="639" y="548"/>
                  <a:pt x="639" y="548"/>
                  <a:pt x="639" y="548"/>
                </a:cubicBezTo>
                <a:cubicBezTo>
                  <a:pt x="648" y="554"/>
                  <a:pt x="659" y="551"/>
                  <a:pt x="665" y="541"/>
                </a:cubicBezTo>
                <a:cubicBezTo>
                  <a:pt x="667" y="537"/>
                  <a:pt x="670" y="533"/>
                  <a:pt x="672" y="529"/>
                </a:cubicBezTo>
                <a:cubicBezTo>
                  <a:pt x="672" y="528"/>
                  <a:pt x="673" y="528"/>
                  <a:pt x="674" y="527"/>
                </a:cubicBezTo>
                <a:cubicBezTo>
                  <a:pt x="675" y="527"/>
                  <a:pt x="676" y="527"/>
                  <a:pt x="677" y="527"/>
                </a:cubicBezTo>
                <a:cubicBezTo>
                  <a:pt x="689" y="534"/>
                  <a:pt x="689" y="534"/>
                  <a:pt x="689" y="534"/>
                </a:cubicBezTo>
                <a:cubicBezTo>
                  <a:pt x="690" y="534"/>
                  <a:pt x="691" y="535"/>
                  <a:pt x="691" y="536"/>
                </a:cubicBezTo>
                <a:cubicBezTo>
                  <a:pt x="691" y="537"/>
                  <a:pt x="691" y="538"/>
                  <a:pt x="691" y="539"/>
                </a:cubicBezTo>
                <a:cubicBezTo>
                  <a:pt x="682" y="556"/>
                  <a:pt x="672" y="572"/>
                  <a:pt x="661" y="587"/>
                </a:cubicBezTo>
                <a:cubicBezTo>
                  <a:pt x="660" y="588"/>
                  <a:pt x="659" y="588"/>
                  <a:pt x="658" y="589"/>
                </a:cubicBezTo>
                <a:cubicBezTo>
                  <a:pt x="657" y="589"/>
                  <a:pt x="656" y="589"/>
                  <a:pt x="655" y="588"/>
                </a:cubicBezTo>
                <a:cubicBezTo>
                  <a:pt x="587" y="536"/>
                  <a:pt x="587" y="536"/>
                  <a:pt x="587" y="536"/>
                </a:cubicBezTo>
                <a:cubicBezTo>
                  <a:pt x="586" y="536"/>
                  <a:pt x="586" y="535"/>
                  <a:pt x="586" y="534"/>
                </a:cubicBezTo>
                <a:cubicBezTo>
                  <a:pt x="585" y="533"/>
                  <a:pt x="586" y="532"/>
                  <a:pt x="586" y="531"/>
                </a:cubicBezTo>
                <a:cubicBezTo>
                  <a:pt x="613" y="496"/>
                  <a:pt x="630" y="454"/>
                  <a:pt x="636" y="410"/>
                </a:cubicBezTo>
                <a:cubicBezTo>
                  <a:pt x="636" y="409"/>
                  <a:pt x="636" y="408"/>
                  <a:pt x="637" y="408"/>
                </a:cubicBezTo>
                <a:cubicBezTo>
                  <a:pt x="638" y="407"/>
                  <a:pt x="639" y="407"/>
                  <a:pt x="640" y="407"/>
                </a:cubicBezTo>
                <a:cubicBezTo>
                  <a:pt x="725" y="418"/>
                  <a:pt x="725" y="418"/>
                  <a:pt x="725" y="418"/>
                </a:cubicBezTo>
                <a:cubicBezTo>
                  <a:pt x="726" y="418"/>
                  <a:pt x="727" y="418"/>
                  <a:pt x="727" y="419"/>
                </a:cubicBezTo>
                <a:cubicBezTo>
                  <a:pt x="728" y="420"/>
                  <a:pt x="728" y="421"/>
                  <a:pt x="728" y="422"/>
                </a:cubicBezTo>
                <a:cubicBezTo>
                  <a:pt x="726" y="441"/>
                  <a:pt x="721" y="459"/>
                  <a:pt x="716" y="477"/>
                </a:cubicBezTo>
                <a:cubicBezTo>
                  <a:pt x="716" y="479"/>
                  <a:pt x="715" y="479"/>
                  <a:pt x="714" y="480"/>
                </a:cubicBezTo>
                <a:cubicBezTo>
                  <a:pt x="713" y="481"/>
                  <a:pt x="712" y="481"/>
                  <a:pt x="711" y="480"/>
                </a:cubicBezTo>
                <a:cubicBezTo>
                  <a:pt x="698" y="476"/>
                  <a:pt x="698" y="476"/>
                  <a:pt x="698" y="476"/>
                </a:cubicBezTo>
                <a:cubicBezTo>
                  <a:pt x="697" y="476"/>
                  <a:pt x="696" y="475"/>
                  <a:pt x="696" y="474"/>
                </a:cubicBezTo>
                <a:cubicBezTo>
                  <a:pt x="695" y="473"/>
                  <a:pt x="695" y="472"/>
                  <a:pt x="695" y="471"/>
                </a:cubicBezTo>
                <a:cubicBezTo>
                  <a:pt x="699" y="458"/>
                  <a:pt x="699" y="458"/>
                  <a:pt x="699" y="458"/>
                </a:cubicBezTo>
                <a:cubicBezTo>
                  <a:pt x="702" y="447"/>
                  <a:pt x="696" y="437"/>
                  <a:pt x="685" y="435"/>
                </a:cubicBezTo>
                <a:cubicBezTo>
                  <a:pt x="673" y="433"/>
                  <a:pt x="673" y="433"/>
                  <a:pt x="673" y="433"/>
                </a:cubicBezTo>
                <a:cubicBezTo>
                  <a:pt x="663" y="431"/>
                  <a:pt x="653" y="437"/>
                  <a:pt x="651" y="446"/>
                </a:cubicBezTo>
                <a:cubicBezTo>
                  <a:pt x="649" y="453"/>
                  <a:pt x="647" y="460"/>
                  <a:pt x="644" y="467"/>
                </a:cubicBezTo>
                <a:cubicBezTo>
                  <a:pt x="643" y="470"/>
                  <a:pt x="645" y="474"/>
                  <a:pt x="649" y="476"/>
                </a:cubicBezTo>
                <a:cubicBezTo>
                  <a:pt x="653" y="477"/>
                  <a:pt x="657" y="475"/>
                  <a:pt x="659" y="471"/>
                </a:cubicBezTo>
                <a:cubicBezTo>
                  <a:pt x="661" y="464"/>
                  <a:pt x="663" y="457"/>
                  <a:pt x="665" y="449"/>
                </a:cubicBezTo>
                <a:cubicBezTo>
                  <a:pt x="665" y="448"/>
                  <a:pt x="666" y="448"/>
                  <a:pt x="667" y="447"/>
                </a:cubicBezTo>
                <a:cubicBezTo>
                  <a:pt x="668" y="447"/>
                  <a:pt x="669" y="447"/>
                  <a:pt x="670" y="447"/>
                </a:cubicBezTo>
                <a:cubicBezTo>
                  <a:pt x="682" y="450"/>
                  <a:pt x="682" y="450"/>
                  <a:pt x="682" y="450"/>
                </a:cubicBezTo>
                <a:cubicBezTo>
                  <a:pt x="683" y="450"/>
                  <a:pt x="683" y="451"/>
                  <a:pt x="684" y="452"/>
                </a:cubicBezTo>
                <a:cubicBezTo>
                  <a:pt x="684" y="452"/>
                  <a:pt x="685" y="453"/>
                  <a:pt x="684" y="454"/>
                </a:cubicBezTo>
                <a:cubicBezTo>
                  <a:pt x="681" y="467"/>
                  <a:pt x="681" y="467"/>
                  <a:pt x="681" y="467"/>
                </a:cubicBezTo>
                <a:cubicBezTo>
                  <a:pt x="678" y="477"/>
                  <a:pt x="683" y="488"/>
                  <a:pt x="692" y="492"/>
                </a:cubicBezTo>
                <a:cubicBezTo>
                  <a:pt x="706" y="496"/>
                  <a:pt x="706" y="496"/>
                  <a:pt x="706" y="496"/>
                </a:cubicBezTo>
                <a:cubicBezTo>
                  <a:pt x="715" y="500"/>
                  <a:pt x="727" y="494"/>
                  <a:pt x="730" y="482"/>
                </a:cubicBezTo>
                <a:cubicBezTo>
                  <a:pt x="736" y="463"/>
                  <a:pt x="740" y="444"/>
                  <a:pt x="743" y="424"/>
                </a:cubicBezTo>
                <a:cubicBezTo>
                  <a:pt x="745" y="412"/>
                  <a:pt x="737" y="402"/>
                  <a:pt x="726" y="401"/>
                </a:cubicBezTo>
                <a:close/>
                <a:moveTo>
                  <a:pt x="565" y="562"/>
                </a:moveTo>
                <a:cubicBezTo>
                  <a:pt x="558" y="555"/>
                  <a:pt x="547" y="554"/>
                  <a:pt x="541" y="559"/>
                </a:cubicBezTo>
                <a:cubicBezTo>
                  <a:pt x="510" y="587"/>
                  <a:pt x="472" y="607"/>
                  <a:pt x="431" y="617"/>
                </a:cubicBezTo>
                <a:cubicBezTo>
                  <a:pt x="424" y="619"/>
                  <a:pt x="418" y="628"/>
                  <a:pt x="420" y="638"/>
                </a:cubicBezTo>
                <a:cubicBezTo>
                  <a:pt x="435" y="722"/>
                  <a:pt x="435" y="722"/>
                  <a:pt x="435" y="722"/>
                </a:cubicBezTo>
                <a:cubicBezTo>
                  <a:pt x="436" y="733"/>
                  <a:pt x="448" y="740"/>
                  <a:pt x="460" y="736"/>
                </a:cubicBezTo>
                <a:cubicBezTo>
                  <a:pt x="479" y="732"/>
                  <a:pt x="497" y="726"/>
                  <a:pt x="516" y="719"/>
                </a:cubicBezTo>
                <a:cubicBezTo>
                  <a:pt x="527" y="714"/>
                  <a:pt x="532" y="701"/>
                  <a:pt x="528" y="692"/>
                </a:cubicBezTo>
                <a:cubicBezTo>
                  <a:pt x="522" y="680"/>
                  <a:pt x="522" y="680"/>
                  <a:pt x="522" y="680"/>
                </a:cubicBezTo>
                <a:cubicBezTo>
                  <a:pt x="517" y="670"/>
                  <a:pt x="506" y="667"/>
                  <a:pt x="496" y="671"/>
                </a:cubicBezTo>
                <a:cubicBezTo>
                  <a:pt x="484" y="675"/>
                  <a:pt x="484" y="675"/>
                  <a:pt x="484" y="675"/>
                </a:cubicBezTo>
                <a:cubicBezTo>
                  <a:pt x="483" y="676"/>
                  <a:pt x="482" y="676"/>
                  <a:pt x="481" y="675"/>
                </a:cubicBezTo>
                <a:cubicBezTo>
                  <a:pt x="480" y="675"/>
                  <a:pt x="479" y="674"/>
                  <a:pt x="479" y="673"/>
                </a:cubicBezTo>
                <a:cubicBezTo>
                  <a:pt x="475" y="662"/>
                  <a:pt x="475" y="662"/>
                  <a:pt x="475" y="662"/>
                </a:cubicBezTo>
                <a:cubicBezTo>
                  <a:pt x="475" y="661"/>
                  <a:pt x="475" y="660"/>
                  <a:pt x="475" y="659"/>
                </a:cubicBezTo>
                <a:cubicBezTo>
                  <a:pt x="476" y="658"/>
                  <a:pt x="476" y="657"/>
                  <a:pt x="477" y="657"/>
                </a:cubicBezTo>
                <a:cubicBezTo>
                  <a:pt x="485" y="654"/>
                  <a:pt x="492" y="651"/>
                  <a:pt x="499" y="648"/>
                </a:cubicBezTo>
                <a:cubicBezTo>
                  <a:pt x="503" y="646"/>
                  <a:pt x="504" y="641"/>
                  <a:pt x="502" y="638"/>
                </a:cubicBezTo>
                <a:cubicBezTo>
                  <a:pt x="501" y="634"/>
                  <a:pt x="496" y="632"/>
                  <a:pt x="493" y="634"/>
                </a:cubicBezTo>
                <a:cubicBezTo>
                  <a:pt x="486" y="638"/>
                  <a:pt x="479" y="640"/>
                  <a:pt x="472" y="643"/>
                </a:cubicBezTo>
                <a:cubicBezTo>
                  <a:pt x="463" y="646"/>
                  <a:pt x="458" y="657"/>
                  <a:pt x="461" y="666"/>
                </a:cubicBezTo>
                <a:cubicBezTo>
                  <a:pt x="465" y="678"/>
                  <a:pt x="465" y="678"/>
                  <a:pt x="465" y="678"/>
                </a:cubicBezTo>
                <a:cubicBezTo>
                  <a:pt x="468" y="688"/>
                  <a:pt x="479" y="693"/>
                  <a:pt x="489" y="689"/>
                </a:cubicBezTo>
                <a:cubicBezTo>
                  <a:pt x="502" y="685"/>
                  <a:pt x="502" y="685"/>
                  <a:pt x="502" y="685"/>
                </a:cubicBezTo>
                <a:cubicBezTo>
                  <a:pt x="503" y="684"/>
                  <a:pt x="504" y="684"/>
                  <a:pt x="505" y="685"/>
                </a:cubicBezTo>
                <a:cubicBezTo>
                  <a:pt x="506" y="685"/>
                  <a:pt x="507" y="686"/>
                  <a:pt x="507" y="687"/>
                </a:cubicBezTo>
                <a:cubicBezTo>
                  <a:pt x="513" y="700"/>
                  <a:pt x="513" y="700"/>
                  <a:pt x="513" y="700"/>
                </a:cubicBezTo>
                <a:cubicBezTo>
                  <a:pt x="513" y="701"/>
                  <a:pt x="513" y="702"/>
                  <a:pt x="512" y="703"/>
                </a:cubicBezTo>
                <a:cubicBezTo>
                  <a:pt x="512" y="704"/>
                  <a:pt x="511" y="704"/>
                  <a:pt x="510" y="705"/>
                </a:cubicBezTo>
                <a:cubicBezTo>
                  <a:pt x="492" y="712"/>
                  <a:pt x="475" y="718"/>
                  <a:pt x="456" y="722"/>
                </a:cubicBezTo>
                <a:cubicBezTo>
                  <a:pt x="455" y="722"/>
                  <a:pt x="454" y="722"/>
                  <a:pt x="453" y="722"/>
                </a:cubicBezTo>
                <a:cubicBezTo>
                  <a:pt x="452" y="721"/>
                  <a:pt x="452" y="720"/>
                  <a:pt x="451" y="719"/>
                </a:cubicBezTo>
                <a:cubicBezTo>
                  <a:pt x="433" y="636"/>
                  <a:pt x="433" y="636"/>
                  <a:pt x="433" y="636"/>
                </a:cubicBezTo>
                <a:cubicBezTo>
                  <a:pt x="432" y="635"/>
                  <a:pt x="433" y="634"/>
                  <a:pt x="433" y="633"/>
                </a:cubicBezTo>
                <a:cubicBezTo>
                  <a:pt x="433" y="632"/>
                  <a:pt x="434" y="632"/>
                  <a:pt x="435" y="631"/>
                </a:cubicBezTo>
                <a:cubicBezTo>
                  <a:pt x="478" y="621"/>
                  <a:pt x="518" y="600"/>
                  <a:pt x="551" y="570"/>
                </a:cubicBezTo>
                <a:cubicBezTo>
                  <a:pt x="552" y="569"/>
                  <a:pt x="553" y="569"/>
                  <a:pt x="553" y="569"/>
                </a:cubicBezTo>
                <a:cubicBezTo>
                  <a:pt x="554" y="569"/>
                  <a:pt x="555" y="570"/>
                  <a:pt x="556" y="571"/>
                </a:cubicBezTo>
                <a:cubicBezTo>
                  <a:pt x="614" y="633"/>
                  <a:pt x="614" y="633"/>
                  <a:pt x="614" y="633"/>
                </a:cubicBezTo>
                <a:cubicBezTo>
                  <a:pt x="615" y="634"/>
                  <a:pt x="615" y="635"/>
                  <a:pt x="615" y="636"/>
                </a:cubicBezTo>
                <a:cubicBezTo>
                  <a:pt x="615" y="637"/>
                  <a:pt x="614" y="638"/>
                  <a:pt x="613" y="639"/>
                </a:cubicBezTo>
                <a:cubicBezTo>
                  <a:pt x="600" y="652"/>
                  <a:pt x="585" y="663"/>
                  <a:pt x="569" y="673"/>
                </a:cubicBezTo>
                <a:cubicBezTo>
                  <a:pt x="568" y="674"/>
                  <a:pt x="567" y="674"/>
                  <a:pt x="566" y="674"/>
                </a:cubicBezTo>
                <a:cubicBezTo>
                  <a:pt x="565" y="674"/>
                  <a:pt x="564" y="673"/>
                  <a:pt x="563" y="673"/>
                </a:cubicBezTo>
                <a:cubicBezTo>
                  <a:pt x="556" y="661"/>
                  <a:pt x="556" y="661"/>
                  <a:pt x="556" y="661"/>
                </a:cubicBezTo>
                <a:cubicBezTo>
                  <a:pt x="555" y="660"/>
                  <a:pt x="555" y="659"/>
                  <a:pt x="555" y="658"/>
                </a:cubicBezTo>
                <a:cubicBezTo>
                  <a:pt x="556" y="657"/>
                  <a:pt x="556" y="656"/>
                  <a:pt x="557" y="655"/>
                </a:cubicBezTo>
                <a:cubicBezTo>
                  <a:pt x="561" y="653"/>
                  <a:pt x="565" y="650"/>
                  <a:pt x="568" y="648"/>
                </a:cubicBezTo>
                <a:cubicBezTo>
                  <a:pt x="577" y="641"/>
                  <a:pt x="579" y="629"/>
                  <a:pt x="573" y="621"/>
                </a:cubicBezTo>
                <a:cubicBezTo>
                  <a:pt x="565" y="611"/>
                  <a:pt x="565" y="611"/>
                  <a:pt x="565" y="611"/>
                </a:cubicBezTo>
                <a:cubicBezTo>
                  <a:pt x="558" y="603"/>
                  <a:pt x="547" y="602"/>
                  <a:pt x="539" y="607"/>
                </a:cubicBezTo>
                <a:cubicBezTo>
                  <a:pt x="534" y="612"/>
                  <a:pt x="527" y="615"/>
                  <a:pt x="521" y="619"/>
                </a:cubicBezTo>
                <a:cubicBezTo>
                  <a:pt x="518" y="621"/>
                  <a:pt x="517" y="626"/>
                  <a:pt x="519" y="629"/>
                </a:cubicBezTo>
                <a:cubicBezTo>
                  <a:pt x="521" y="633"/>
                  <a:pt x="525" y="634"/>
                  <a:pt x="529" y="632"/>
                </a:cubicBezTo>
                <a:cubicBezTo>
                  <a:pt x="535" y="628"/>
                  <a:pt x="542" y="624"/>
                  <a:pt x="548" y="619"/>
                </a:cubicBezTo>
                <a:cubicBezTo>
                  <a:pt x="549" y="619"/>
                  <a:pt x="550" y="619"/>
                  <a:pt x="551" y="619"/>
                </a:cubicBezTo>
                <a:cubicBezTo>
                  <a:pt x="552" y="619"/>
                  <a:pt x="553" y="619"/>
                  <a:pt x="553" y="620"/>
                </a:cubicBezTo>
                <a:cubicBezTo>
                  <a:pt x="561" y="630"/>
                  <a:pt x="561" y="630"/>
                  <a:pt x="561" y="630"/>
                </a:cubicBezTo>
                <a:cubicBezTo>
                  <a:pt x="561" y="631"/>
                  <a:pt x="561" y="632"/>
                  <a:pt x="561" y="633"/>
                </a:cubicBezTo>
                <a:cubicBezTo>
                  <a:pt x="561" y="634"/>
                  <a:pt x="560" y="635"/>
                  <a:pt x="560" y="636"/>
                </a:cubicBezTo>
                <a:cubicBezTo>
                  <a:pt x="556" y="638"/>
                  <a:pt x="553" y="641"/>
                  <a:pt x="549" y="643"/>
                </a:cubicBezTo>
                <a:cubicBezTo>
                  <a:pt x="540" y="648"/>
                  <a:pt x="537" y="660"/>
                  <a:pt x="542" y="669"/>
                </a:cubicBezTo>
                <a:cubicBezTo>
                  <a:pt x="549" y="681"/>
                  <a:pt x="549" y="681"/>
                  <a:pt x="549" y="681"/>
                </a:cubicBezTo>
                <a:cubicBezTo>
                  <a:pt x="554" y="690"/>
                  <a:pt x="567" y="692"/>
                  <a:pt x="577" y="686"/>
                </a:cubicBezTo>
                <a:cubicBezTo>
                  <a:pt x="593" y="675"/>
                  <a:pt x="609" y="664"/>
                  <a:pt x="624" y="650"/>
                </a:cubicBezTo>
                <a:cubicBezTo>
                  <a:pt x="633" y="642"/>
                  <a:pt x="634" y="629"/>
                  <a:pt x="626" y="622"/>
                </a:cubicBezTo>
                <a:lnTo>
                  <a:pt x="565" y="562"/>
                </a:lnTo>
                <a:close/>
                <a:moveTo>
                  <a:pt x="400" y="641"/>
                </a:moveTo>
                <a:cubicBezTo>
                  <a:pt x="398" y="631"/>
                  <a:pt x="391" y="623"/>
                  <a:pt x="383" y="623"/>
                </a:cubicBezTo>
                <a:cubicBezTo>
                  <a:pt x="341" y="626"/>
                  <a:pt x="299" y="616"/>
                  <a:pt x="262" y="597"/>
                </a:cubicBezTo>
                <a:cubicBezTo>
                  <a:pt x="254" y="594"/>
                  <a:pt x="244" y="598"/>
                  <a:pt x="239" y="606"/>
                </a:cubicBezTo>
                <a:cubicBezTo>
                  <a:pt x="196" y="680"/>
                  <a:pt x="196" y="680"/>
                  <a:pt x="196" y="680"/>
                </a:cubicBezTo>
                <a:cubicBezTo>
                  <a:pt x="191" y="689"/>
                  <a:pt x="195" y="702"/>
                  <a:pt x="206" y="707"/>
                </a:cubicBezTo>
                <a:cubicBezTo>
                  <a:pt x="224" y="716"/>
                  <a:pt x="242" y="723"/>
                  <a:pt x="261" y="729"/>
                </a:cubicBezTo>
                <a:cubicBezTo>
                  <a:pt x="273" y="733"/>
                  <a:pt x="284" y="727"/>
                  <a:pt x="287" y="717"/>
                </a:cubicBezTo>
                <a:cubicBezTo>
                  <a:pt x="290" y="704"/>
                  <a:pt x="290" y="704"/>
                  <a:pt x="290" y="704"/>
                </a:cubicBezTo>
                <a:cubicBezTo>
                  <a:pt x="293" y="693"/>
                  <a:pt x="286" y="683"/>
                  <a:pt x="276" y="680"/>
                </a:cubicBezTo>
                <a:cubicBezTo>
                  <a:pt x="264" y="676"/>
                  <a:pt x="264" y="676"/>
                  <a:pt x="264" y="676"/>
                </a:cubicBezTo>
                <a:cubicBezTo>
                  <a:pt x="263" y="676"/>
                  <a:pt x="262" y="675"/>
                  <a:pt x="262" y="674"/>
                </a:cubicBezTo>
                <a:cubicBezTo>
                  <a:pt x="262" y="673"/>
                  <a:pt x="261" y="672"/>
                  <a:pt x="262" y="671"/>
                </a:cubicBezTo>
                <a:cubicBezTo>
                  <a:pt x="266" y="660"/>
                  <a:pt x="266" y="660"/>
                  <a:pt x="266" y="660"/>
                </a:cubicBezTo>
                <a:cubicBezTo>
                  <a:pt x="267" y="659"/>
                  <a:pt x="267" y="658"/>
                  <a:pt x="268" y="657"/>
                </a:cubicBezTo>
                <a:cubicBezTo>
                  <a:pt x="269" y="657"/>
                  <a:pt x="270" y="657"/>
                  <a:pt x="271" y="657"/>
                </a:cubicBezTo>
                <a:cubicBezTo>
                  <a:pt x="278" y="660"/>
                  <a:pt x="286" y="663"/>
                  <a:pt x="294" y="664"/>
                </a:cubicBezTo>
                <a:cubicBezTo>
                  <a:pt x="297" y="665"/>
                  <a:pt x="301" y="663"/>
                  <a:pt x="302" y="659"/>
                </a:cubicBezTo>
                <a:cubicBezTo>
                  <a:pt x="303" y="655"/>
                  <a:pt x="301" y="651"/>
                  <a:pt x="298" y="650"/>
                </a:cubicBezTo>
                <a:cubicBezTo>
                  <a:pt x="290" y="648"/>
                  <a:pt x="283" y="646"/>
                  <a:pt x="276" y="643"/>
                </a:cubicBezTo>
                <a:cubicBezTo>
                  <a:pt x="267" y="640"/>
                  <a:pt x="257" y="645"/>
                  <a:pt x="252" y="654"/>
                </a:cubicBezTo>
                <a:cubicBezTo>
                  <a:pt x="248" y="666"/>
                  <a:pt x="248" y="666"/>
                  <a:pt x="248" y="666"/>
                </a:cubicBezTo>
                <a:cubicBezTo>
                  <a:pt x="243" y="675"/>
                  <a:pt x="249" y="686"/>
                  <a:pt x="259" y="690"/>
                </a:cubicBezTo>
                <a:cubicBezTo>
                  <a:pt x="272" y="695"/>
                  <a:pt x="272" y="695"/>
                  <a:pt x="272" y="695"/>
                </a:cubicBezTo>
                <a:cubicBezTo>
                  <a:pt x="273" y="695"/>
                  <a:pt x="274" y="696"/>
                  <a:pt x="274" y="697"/>
                </a:cubicBezTo>
                <a:cubicBezTo>
                  <a:pt x="275" y="697"/>
                  <a:pt x="275" y="698"/>
                  <a:pt x="274" y="699"/>
                </a:cubicBezTo>
                <a:cubicBezTo>
                  <a:pt x="270" y="713"/>
                  <a:pt x="270" y="713"/>
                  <a:pt x="270" y="713"/>
                </a:cubicBezTo>
                <a:cubicBezTo>
                  <a:pt x="270" y="714"/>
                  <a:pt x="269" y="715"/>
                  <a:pt x="268" y="715"/>
                </a:cubicBezTo>
                <a:cubicBezTo>
                  <a:pt x="267" y="716"/>
                  <a:pt x="266" y="716"/>
                  <a:pt x="265" y="715"/>
                </a:cubicBezTo>
                <a:cubicBezTo>
                  <a:pt x="247" y="709"/>
                  <a:pt x="230" y="703"/>
                  <a:pt x="213" y="694"/>
                </a:cubicBezTo>
                <a:cubicBezTo>
                  <a:pt x="212" y="693"/>
                  <a:pt x="211" y="693"/>
                  <a:pt x="211" y="692"/>
                </a:cubicBezTo>
                <a:cubicBezTo>
                  <a:pt x="210" y="691"/>
                  <a:pt x="210" y="690"/>
                  <a:pt x="211" y="689"/>
                </a:cubicBezTo>
                <a:cubicBezTo>
                  <a:pt x="250" y="613"/>
                  <a:pt x="250" y="613"/>
                  <a:pt x="250" y="613"/>
                </a:cubicBezTo>
                <a:cubicBezTo>
                  <a:pt x="251" y="612"/>
                  <a:pt x="251" y="611"/>
                  <a:pt x="252" y="611"/>
                </a:cubicBezTo>
                <a:cubicBezTo>
                  <a:pt x="253" y="610"/>
                  <a:pt x="254" y="610"/>
                  <a:pt x="255" y="611"/>
                </a:cubicBezTo>
                <a:cubicBezTo>
                  <a:pt x="294" y="630"/>
                  <a:pt x="339" y="641"/>
                  <a:pt x="383" y="638"/>
                </a:cubicBezTo>
                <a:cubicBezTo>
                  <a:pt x="384" y="638"/>
                  <a:pt x="385" y="639"/>
                  <a:pt x="386" y="639"/>
                </a:cubicBezTo>
                <a:cubicBezTo>
                  <a:pt x="386" y="640"/>
                  <a:pt x="387" y="641"/>
                  <a:pt x="387" y="642"/>
                </a:cubicBezTo>
                <a:cubicBezTo>
                  <a:pt x="391" y="727"/>
                  <a:pt x="391" y="727"/>
                  <a:pt x="391" y="727"/>
                </a:cubicBezTo>
                <a:cubicBezTo>
                  <a:pt x="391" y="728"/>
                  <a:pt x="390" y="729"/>
                  <a:pt x="390" y="730"/>
                </a:cubicBezTo>
                <a:cubicBezTo>
                  <a:pt x="389" y="731"/>
                  <a:pt x="388" y="731"/>
                  <a:pt x="387" y="731"/>
                </a:cubicBezTo>
                <a:cubicBezTo>
                  <a:pt x="368" y="733"/>
                  <a:pt x="349" y="731"/>
                  <a:pt x="331" y="729"/>
                </a:cubicBezTo>
                <a:cubicBezTo>
                  <a:pt x="329" y="729"/>
                  <a:pt x="328" y="728"/>
                  <a:pt x="328" y="728"/>
                </a:cubicBezTo>
                <a:cubicBezTo>
                  <a:pt x="327" y="727"/>
                  <a:pt x="327" y="726"/>
                  <a:pt x="327" y="725"/>
                </a:cubicBezTo>
                <a:cubicBezTo>
                  <a:pt x="329" y="711"/>
                  <a:pt x="329" y="711"/>
                  <a:pt x="329" y="711"/>
                </a:cubicBezTo>
                <a:cubicBezTo>
                  <a:pt x="329" y="710"/>
                  <a:pt x="329" y="709"/>
                  <a:pt x="330" y="708"/>
                </a:cubicBezTo>
                <a:cubicBezTo>
                  <a:pt x="331" y="708"/>
                  <a:pt x="332" y="708"/>
                  <a:pt x="333" y="708"/>
                </a:cubicBezTo>
                <a:cubicBezTo>
                  <a:pt x="338" y="709"/>
                  <a:pt x="342" y="709"/>
                  <a:pt x="346" y="709"/>
                </a:cubicBezTo>
                <a:cubicBezTo>
                  <a:pt x="358" y="710"/>
                  <a:pt x="367" y="702"/>
                  <a:pt x="367" y="691"/>
                </a:cubicBezTo>
                <a:cubicBezTo>
                  <a:pt x="367" y="679"/>
                  <a:pt x="367" y="679"/>
                  <a:pt x="367" y="679"/>
                </a:cubicBezTo>
                <a:cubicBezTo>
                  <a:pt x="367" y="669"/>
                  <a:pt x="360" y="660"/>
                  <a:pt x="350" y="659"/>
                </a:cubicBezTo>
                <a:cubicBezTo>
                  <a:pt x="343" y="659"/>
                  <a:pt x="336" y="658"/>
                  <a:pt x="329" y="657"/>
                </a:cubicBezTo>
                <a:cubicBezTo>
                  <a:pt x="325" y="656"/>
                  <a:pt x="321" y="659"/>
                  <a:pt x="321" y="663"/>
                </a:cubicBezTo>
                <a:cubicBezTo>
                  <a:pt x="320" y="667"/>
                  <a:pt x="323" y="671"/>
                  <a:pt x="327" y="671"/>
                </a:cubicBezTo>
                <a:cubicBezTo>
                  <a:pt x="334" y="672"/>
                  <a:pt x="342" y="674"/>
                  <a:pt x="349" y="674"/>
                </a:cubicBezTo>
                <a:cubicBezTo>
                  <a:pt x="350" y="674"/>
                  <a:pt x="351" y="675"/>
                  <a:pt x="352" y="675"/>
                </a:cubicBezTo>
                <a:cubicBezTo>
                  <a:pt x="352" y="676"/>
                  <a:pt x="353" y="677"/>
                  <a:pt x="353" y="678"/>
                </a:cubicBezTo>
                <a:cubicBezTo>
                  <a:pt x="352" y="690"/>
                  <a:pt x="352" y="690"/>
                  <a:pt x="352" y="690"/>
                </a:cubicBezTo>
                <a:cubicBezTo>
                  <a:pt x="352" y="692"/>
                  <a:pt x="351" y="692"/>
                  <a:pt x="350" y="693"/>
                </a:cubicBezTo>
                <a:cubicBezTo>
                  <a:pt x="350" y="694"/>
                  <a:pt x="349" y="694"/>
                  <a:pt x="348" y="694"/>
                </a:cubicBezTo>
                <a:cubicBezTo>
                  <a:pt x="343" y="694"/>
                  <a:pt x="339" y="694"/>
                  <a:pt x="335" y="693"/>
                </a:cubicBezTo>
                <a:cubicBezTo>
                  <a:pt x="325" y="691"/>
                  <a:pt x="315" y="698"/>
                  <a:pt x="313" y="708"/>
                </a:cubicBezTo>
                <a:cubicBezTo>
                  <a:pt x="310" y="722"/>
                  <a:pt x="310" y="722"/>
                  <a:pt x="310" y="722"/>
                </a:cubicBezTo>
                <a:cubicBezTo>
                  <a:pt x="308" y="732"/>
                  <a:pt x="317" y="742"/>
                  <a:pt x="329" y="744"/>
                </a:cubicBezTo>
                <a:cubicBezTo>
                  <a:pt x="348" y="746"/>
                  <a:pt x="368" y="748"/>
                  <a:pt x="387" y="746"/>
                </a:cubicBezTo>
                <a:cubicBezTo>
                  <a:pt x="400" y="746"/>
                  <a:pt x="409" y="737"/>
                  <a:pt x="408" y="726"/>
                </a:cubicBezTo>
                <a:lnTo>
                  <a:pt x="400" y="641"/>
                </a:lnTo>
                <a:close/>
                <a:moveTo>
                  <a:pt x="220" y="571"/>
                </a:moveTo>
                <a:cubicBezTo>
                  <a:pt x="186" y="546"/>
                  <a:pt x="161" y="511"/>
                  <a:pt x="144" y="473"/>
                </a:cubicBezTo>
                <a:cubicBezTo>
                  <a:pt x="140" y="466"/>
                  <a:pt x="131" y="462"/>
                  <a:pt x="121" y="466"/>
                </a:cubicBezTo>
                <a:cubicBezTo>
                  <a:pt x="40" y="495"/>
                  <a:pt x="40" y="495"/>
                  <a:pt x="40" y="495"/>
                </a:cubicBezTo>
                <a:cubicBezTo>
                  <a:pt x="31" y="498"/>
                  <a:pt x="26" y="511"/>
                  <a:pt x="31" y="522"/>
                </a:cubicBezTo>
                <a:cubicBezTo>
                  <a:pt x="39" y="540"/>
                  <a:pt x="48" y="557"/>
                  <a:pt x="58" y="574"/>
                </a:cubicBezTo>
                <a:cubicBezTo>
                  <a:pt x="65" y="585"/>
                  <a:pt x="78" y="587"/>
                  <a:pt x="86" y="581"/>
                </a:cubicBezTo>
                <a:cubicBezTo>
                  <a:pt x="98" y="573"/>
                  <a:pt x="98" y="573"/>
                  <a:pt x="98" y="573"/>
                </a:cubicBezTo>
                <a:cubicBezTo>
                  <a:pt x="106" y="567"/>
                  <a:pt x="107" y="555"/>
                  <a:pt x="102" y="546"/>
                </a:cubicBezTo>
                <a:cubicBezTo>
                  <a:pt x="95" y="535"/>
                  <a:pt x="95" y="535"/>
                  <a:pt x="95" y="535"/>
                </a:cubicBezTo>
                <a:cubicBezTo>
                  <a:pt x="95" y="534"/>
                  <a:pt x="95" y="533"/>
                  <a:pt x="95" y="532"/>
                </a:cubicBezTo>
                <a:cubicBezTo>
                  <a:pt x="95" y="531"/>
                  <a:pt x="96" y="530"/>
                  <a:pt x="97" y="530"/>
                </a:cubicBezTo>
                <a:cubicBezTo>
                  <a:pt x="107" y="524"/>
                  <a:pt x="107" y="524"/>
                  <a:pt x="107" y="524"/>
                </a:cubicBezTo>
                <a:cubicBezTo>
                  <a:pt x="108" y="523"/>
                  <a:pt x="109" y="523"/>
                  <a:pt x="110" y="523"/>
                </a:cubicBezTo>
                <a:cubicBezTo>
                  <a:pt x="111" y="524"/>
                  <a:pt x="112" y="524"/>
                  <a:pt x="113" y="525"/>
                </a:cubicBezTo>
                <a:cubicBezTo>
                  <a:pt x="117" y="532"/>
                  <a:pt x="120" y="539"/>
                  <a:pt x="125" y="545"/>
                </a:cubicBezTo>
                <a:cubicBezTo>
                  <a:pt x="128" y="548"/>
                  <a:pt x="132" y="549"/>
                  <a:pt x="136" y="547"/>
                </a:cubicBezTo>
                <a:cubicBezTo>
                  <a:pt x="139" y="544"/>
                  <a:pt x="140" y="540"/>
                  <a:pt x="137" y="537"/>
                </a:cubicBezTo>
                <a:cubicBezTo>
                  <a:pt x="133" y="531"/>
                  <a:pt x="129" y="524"/>
                  <a:pt x="125" y="518"/>
                </a:cubicBezTo>
                <a:cubicBezTo>
                  <a:pt x="120" y="510"/>
                  <a:pt x="110" y="506"/>
                  <a:pt x="100" y="511"/>
                </a:cubicBezTo>
                <a:cubicBezTo>
                  <a:pt x="89" y="516"/>
                  <a:pt x="89" y="516"/>
                  <a:pt x="89" y="516"/>
                </a:cubicBezTo>
                <a:cubicBezTo>
                  <a:pt x="80" y="521"/>
                  <a:pt x="76" y="533"/>
                  <a:pt x="82" y="543"/>
                </a:cubicBezTo>
                <a:cubicBezTo>
                  <a:pt x="89" y="554"/>
                  <a:pt x="89" y="554"/>
                  <a:pt x="89" y="554"/>
                </a:cubicBezTo>
                <a:cubicBezTo>
                  <a:pt x="90" y="555"/>
                  <a:pt x="90" y="556"/>
                  <a:pt x="90" y="557"/>
                </a:cubicBezTo>
                <a:cubicBezTo>
                  <a:pt x="90" y="558"/>
                  <a:pt x="89" y="559"/>
                  <a:pt x="88" y="560"/>
                </a:cubicBezTo>
                <a:cubicBezTo>
                  <a:pt x="77" y="567"/>
                  <a:pt x="77" y="567"/>
                  <a:pt x="77" y="567"/>
                </a:cubicBezTo>
                <a:cubicBezTo>
                  <a:pt x="76" y="568"/>
                  <a:pt x="75" y="568"/>
                  <a:pt x="74" y="568"/>
                </a:cubicBezTo>
                <a:cubicBezTo>
                  <a:pt x="73" y="567"/>
                  <a:pt x="72" y="567"/>
                  <a:pt x="71" y="566"/>
                </a:cubicBezTo>
                <a:cubicBezTo>
                  <a:pt x="61" y="550"/>
                  <a:pt x="52" y="533"/>
                  <a:pt x="45" y="516"/>
                </a:cubicBezTo>
                <a:cubicBezTo>
                  <a:pt x="44" y="515"/>
                  <a:pt x="44" y="514"/>
                  <a:pt x="44" y="513"/>
                </a:cubicBezTo>
                <a:cubicBezTo>
                  <a:pt x="45" y="512"/>
                  <a:pt x="45" y="511"/>
                  <a:pt x="46" y="511"/>
                </a:cubicBezTo>
                <a:cubicBezTo>
                  <a:pt x="125" y="478"/>
                  <a:pt x="125" y="478"/>
                  <a:pt x="125" y="478"/>
                </a:cubicBezTo>
                <a:cubicBezTo>
                  <a:pt x="126" y="477"/>
                  <a:pt x="127" y="477"/>
                  <a:pt x="128" y="477"/>
                </a:cubicBezTo>
                <a:cubicBezTo>
                  <a:pt x="129" y="478"/>
                  <a:pt x="130" y="478"/>
                  <a:pt x="130" y="479"/>
                </a:cubicBezTo>
                <a:cubicBezTo>
                  <a:pt x="148" y="519"/>
                  <a:pt x="175" y="556"/>
                  <a:pt x="211" y="583"/>
                </a:cubicBezTo>
                <a:cubicBezTo>
                  <a:pt x="211" y="583"/>
                  <a:pt x="212" y="584"/>
                  <a:pt x="212" y="585"/>
                </a:cubicBezTo>
                <a:cubicBezTo>
                  <a:pt x="212" y="586"/>
                  <a:pt x="212" y="587"/>
                  <a:pt x="211" y="588"/>
                </a:cubicBezTo>
                <a:cubicBezTo>
                  <a:pt x="159" y="656"/>
                  <a:pt x="159" y="656"/>
                  <a:pt x="159" y="656"/>
                </a:cubicBezTo>
                <a:cubicBezTo>
                  <a:pt x="159" y="657"/>
                  <a:pt x="158" y="657"/>
                  <a:pt x="157" y="657"/>
                </a:cubicBezTo>
                <a:cubicBezTo>
                  <a:pt x="156" y="657"/>
                  <a:pt x="154" y="657"/>
                  <a:pt x="154" y="656"/>
                </a:cubicBezTo>
                <a:cubicBezTo>
                  <a:pt x="139" y="645"/>
                  <a:pt x="125" y="632"/>
                  <a:pt x="112" y="619"/>
                </a:cubicBezTo>
                <a:cubicBezTo>
                  <a:pt x="111" y="618"/>
                  <a:pt x="111" y="617"/>
                  <a:pt x="111" y="615"/>
                </a:cubicBezTo>
                <a:cubicBezTo>
                  <a:pt x="111" y="614"/>
                  <a:pt x="111" y="613"/>
                  <a:pt x="112" y="613"/>
                </a:cubicBezTo>
                <a:cubicBezTo>
                  <a:pt x="122" y="603"/>
                  <a:pt x="122" y="603"/>
                  <a:pt x="122" y="603"/>
                </a:cubicBezTo>
                <a:cubicBezTo>
                  <a:pt x="123" y="603"/>
                  <a:pt x="124" y="602"/>
                  <a:pt x="125" y="602"/>
                </a:cubicBezTo>
                <a:cubicBezTo>
                  <a:pt x="126" y="602"/>
                  <a:pt x="127" y="603"/>
                  <a:pt x="128" y="604"/>
                </a:cubicBezTo>
                <a:cubicBezTo>
                  <a:pt x="131" y="607"/>
                  <a:pt x="134" y="610"/>
                  <a:pt x="137" y="613"/>
                </a:cubicBezTo>
                <a:cubicBezTo>
                  <a:pt x="145" y="621"/>
                  <a:pt x="158" y="621"/>
                  <a:pt x="164" y="613"/>
                </a:cubicBezTo>
                <a:cubicBezTo>
                  <a:pt x="172" y="604"/>
                  <a:pt x="172" y="604"/>
                  <a:pt x="172" y="604"/>
                </a:cubicBezTo>
                <a:cubicBezTo>
                  <a:pt x="179" y="596"/>
                  <a:pt x="179" y="584"/>
                  <a:pt x="172" y="578"/>
                </a:cubicBezTo>
                <a:cubicBezTo>
                  <a:pt x="167" y="573"/>
                  <a:pt x="162" y="567"/>
                  <a:pt x="157" y="562"/>
                </a:cubicBezTo>
                <a:cubicBezTo>
                  <a:pt x="155" y="559"/>
                  <a:pt x="150" y="559"/>
                  <a:pt x="147" y="562"/>
                </a:cubicBezTo>
                <a:cubicBezTo>
                  <a:pt x="144" y="564"/>
                  <a:pt x="143" y="569"/>
                  <a:pt x="146" y="572"/>
                </a:cubicBezTo>
                <a:cubicBezTo>
                  <a:pt x="151" y="577"/>
                  <a:pt x="156" y="583"/>
                  <a:pt x="162" y="589"/>
                </a:cubicBezTo>
                <a:cubicBezTo>
                  <a:pt x="162" y="589"/>
                  <a:pt x="163" y="590"/>
                  <a:pt x="163" y="591"/>
                </a:cubicBezTo>
                <a:cubicBezTo>
                  <a:pt x="163" y="592"/>
                  <a:pt x="162" y="593"/>
                  <a:pt x="162" y="594"/>
                </a:cubicBezTo>
                <a:cubicBezTo>
                  <a:pt x="153" y="603"/>
                  <a:pt x="153" y="603"/>
                  <a:pt x="153" y="603"/>
                </a:cubicBezTo>
                <a:cubicBezTo>
                  <a:pt x="152" y="603"/>
                  <a:pt x="151" y="604"/>
                  <a:pt x="150" y="604"/>
                </a:cubicBezTo>
                <a:cubicBezTo>
                  <a:pt x="149" y="604"/>
                  <a:pt x="148" y="603"/>
                  <a:pt x="148" y="603"/>
                </a:cubicBezTo>
                <a:cubicBezTo>
                  <a:pt x="144" y="600"/>
                  <a:pt x="142" y="597"/>
                  <a:pt x="139" y="594"/>
                </a:cubicBezTo>
                <a:cubicBezTo>
                  <a:pt x="132" y="586"/>
                  <a:pt x="119" y="585"/>
                  <a:pt x="111" y="591"/>
                </a:cubicBezTo>
                <a:cubicBezTo>
                  <a:pt x="101" y="600"/>
                  <a:pt x="101" y="600"/>
                  <a:pt x="101" y="600"/>
                </a:cubicBezTo>
                <a:cubicBezTo>
                  <a:pt x="93" y="607"/>
                  <a:pt x="93" y="619"/>
                  <a:pt x="101" y="629"/>
                </a:cubicBezTo>
                <a:cubicBezTo>
                  <a:pt x="114" y="643"/>
                  <a:pt x="129" y="656"/>
                  <a:pt x="144" y="668"/>
                </a:cubicBezTo>
                <a:cubicBezTo>
                  <a:pt x="154" y="676"/>
                  <a:pt x="167" y="675"/>
                  <a:pt x="173" y="666"/>
                </a:cubicBezTo>
                <a:cubicBezTo>
                  <a:pt x="221" y="596"/>
                  <a:pt x="221" y="596"/>
                  <a:pt x="221" y="596"/>
                </a:cubicBezTo>
                <a:cubicBezTo>
                  <a:pt x="227" y="587"/>
                  <a:pt x="226" y="576"/>
                  <a:pt x="220" y="571"/>
                </a:cubicBezTo>
                <a:close/>
                <a:moveTo>
                  <a:pt x="114" y="446"/>
                </a:moveTo>
                <a:cubicBezTo>
                  <a:pt x="124" y="443"/>
                  <a:pt x="131" y="434"/>
                  <a:pt x="129" y="426"/>
                </a:cubicBezTo>
                <a:cubicBezTo>
                  <a:pt x="120" y="386"/>
                  <a:pt x="122" y="342"/>
                  <a:pt x="133" y="302"/>
                </a:cubicBezTo>
                <a:cubicBezTo>
                  <a:pt x="136" y="294"/>
                  <a:pt x="131" y="285"/>
                  <a:pt x="121" y="282"/>
                </a:cubicBezTo>
                <a:cubicBezTo>
                  <a:pt x="40" y="252"/>
                  <a:pt x="40" y="252"/>
                  <a:pt x="40" y="252"/>
                </a:cubicBezTo>
                <a:cubicBezTo>
                  <a:pt x="31" y="249"/>
                  <a:pt x="19" y="255"/>
                  <a:pt x="16" y="267"/>
                </a:cubicBezTo>
                <a:cubicBezTo>
                  <a:pt x="10" y="286"/>
                  <a:pt x="6" y="305"/>
                  <a:pt x="4" y="325"/>
                </a:cubicBezTo>
                <a:cubicBezTo>
                  <a:pt x="1" y="337"/>
                  <a:pt x="10" y="348"/>
                  <a:pt x="20" y="348"/>
                </a:cubicBezTo>
                <a:cubicBezTo>
                  <a:pt x="34" y="349"/>
                  <a:pt x="34" y="349"/>
                  <a:pt x="34" y="349"/>
                </a:cubicBezTo>
                <a:cubicBezTo>
                  <a:pt x="44" y="350"/>
                  <a:pt x="53" y="342"/>
                  <a:pt x="55" y="331"/>
                </a:cubicBezTo>
                <a:cubicBezTo>
                  <a:pt x="57" y="319"/>
                  <a:pt x="57" y="319"/>
                  <a:pt x="57" y="319"/>
                </a:cubicBezTo>
                <a:cubicBezTo>
                  <a:pt x="57" y="318"/>
                  <a:pt x="57" y="317"/>
                  <a:pt x="58" y="316"/>
                </a:cubicBezTo>
                <a:cubicBezTo>
                  <a:pt x="59" y="316"/>
                  <a:pt x="60" y="315"/>
                  <a:pt x="61" y="315"/>
                </a:cubicBezTo>
                <a:cubicBezTo>
                  <a:pt x="73" y="318"/>
                  <a:pt x="73" y="318"/>
                  <a:pt x="73" y="318"/>
                </a:cubicBezTo>
                <a:cubicBezTo>
                  <a:pt x="74" y="318"/>
                  <a:pt x="75" y="318"/>
                  <a:pt x="75" y="319"/>
                </a:cubicBezTo>
                <a:cubicBezTo>
                  <a:pt x="76" y="320"/>
                  <a:pt x="76" y="321"/>
                  <a:pt x="76" y="322"/>
                </a:cubicBezTo>
                <a:cubicBezTo>
                  <a:pt x="75" y="330"/>
                  <a:pt x="73" y="338"/>
                  <a:pt x="73" y="346"/>
                </a:cubicBezTo>
                <a:cubicBezTo>
                  <a:pt x="73" y="350"/>
                  <a:pt x="76" y="353"/>
                  <a:pt x="80" y="353"/>
                </a:cubicBezTo>
                <a:cubicBezTo>
                  <a:pt x="84" y="354"/>
                  <a:pt x="88" y="351"/>
                  <a:pt x="88" y="347"/>
                </a:cubicBezTo>
                <a:cubicBezTo>
                  <a:pt x="88" y="339"/>
                  <a:pt x="90" y="332"/>
                  <a:pt x="91" y="325"/>
                </a:cubicBezTo>
                <a:cubicBezTo>
                  <a:pt x="92" y="315"/>
                  <a:pt x="86" y="306"/>
                  <a:pt x="76" y="303"/>
                </a:cubicBezTo>
                <a:cubicBezTo>
                  <a:pt x="64" y="301"/>
                  <a:pt x="64" y="301"/>
                  <a:pt x="64" y="301"/>
                </a:cubicBezTo>
                <a:cubicBezTo>
                  <a:pt x="54" y="298"/>
                  <a:pt x="43" y="305"/>
                  <a:pt x="42" y="316"/>
                </a:cubicBezTo>
                <a:cubicBezTo>
                  <a:pt x="40" y="329"/>
                  <a:pt x="40" y="329"/>
                  <a:pt x="40" y="329"/>
                </a:cubicBezTo>
                <a:cubicBezTo>
                  <a:pt x="40" y="330"/>
                  <a:pt x="39" y="331"/>
                  <a:pt x="38" y="332"/>
                </a:cubicBezTo>
                <a:cubicBezTo>
                  <a:pt x="37" y="333"/>
                  <a:pt x="36" y="333"/>
                  <a:pt x="35" y="333"/>
                </a:cubicBezTo>
                <a:cubicBezTo>
                  <a:pt x="21" y="331"/>
                  <a:pt x="21" y="331"/>
                  <a:pt x="21" y="331"/>
                </a:cubicBezTo>
                <a:cubicBezTo>
                  <a:pt x="20" y="331"/>
                  <a:pt x="20" y="331"/>
                  <a:pt x="19" y="330"/>
                </a:cubicBezTo>
                <a:cubicBezTo>
                  <a:pt x="18" y="329"/>
                  <a:pt x="18" y="328"/>
                  <a:pt x="18" y="327"/>
                </a:cubicBezTo>
                <a:cubicBezTo>
                  <a:pt x="21" y="308"/>
                  <a:pt x="25" y="290"/>
                  <a:pt x="30" y="272"/>
                </a:cubicBezTo>
                <a:cubicBezTo>
                  <a:pt x="30" y="270"/>
                  <a:pt x="31" y="269"/>
                  <a:pt x="32" y="269"/>
                </a:cubicBezTo>
                <a:cubicBezTo>
                  <a:pt x="33" y="268"/>
                  <a:pt x="34" y="268"/>
                  <a:pt x="35" y="268"/>
                </a:cubicBezTo>
                <a:cubicBezTo>
                  <a:pt x="116" y="294"/>
                  <a:pt x="116" y="294"/>
                  <a:pt x="116" y="294"/>
                </a:cubicBezTo>
                <a:cubicBezTo>
                  <a:pt x="117" y="294"/>
                  <a:pt x="118" y="295"/>
                  <a:pt x="119" y="295"/>
                </a:cubicBezTo>
                <a:cubicBezTo>
                  <a:pt x="119" y="296"/>
                  <a:pt x="119" y="297"/>
                  <a:pt x="119" y="298"/>
                </a:cubicBezTo>
                <a:cubicBezTo>
                  <a:pt x="107" y="340"/>
                  <a:pt x="105" y="386"/>
                  <a:pt x="114" y="429"/>
                </a:cubicBezTo>
                <a:cubicBezTo>
                  <a:pt x="114" y="430"/>
                  <a:pt x="114" y="431"/>
                  <a:pt x="114" y="432"/>
                </a:cubicBezTo>
                <a:cubicBezTo>
                  <a:pt x="113" y="433"/>
                  <a:pt x="112" y="433"/>
                  <a:pt x="111" y="433"/>
                </a:cubicBezTo>
                <a:cubicBezTo>
                  <a:pt x="28" y="452"/>
                  <a:pt x="28" y="452"/>
                  <a:pt x="28" y="452"/>
                </a:cubicBezTo>
                <a:cubicBezTo>
                  <a:pt x="27" y="453"/>
                  <a:pt x="26" y="452"/>
                  <a:pt x="25" y="452"/>
                </a:cubicBezTo>
                <a:cubicBezTo>
                  <a:pt x="24" y="451"/>
                  <a:pt x="23" y="450"/>
                  <a:pt x="23" y="449"/>
                </a:cubicBezTo>
                <a:cubicBezTo>
                  <a:pt x="20" y="431"/>
                  <a:pt x="16" y="412"/>
                  <a:pt x="16" y="393"/>
                </a:cubicBezTo>
                <a:cubicBezTo>
                  <a:pt x="16" y="392"/>
                  <a:pt x="16" y="391"/>
                  <a:pt x="17" y="390"/>
                </a:cubicBezTo>
                <a:cubicBezTo>
                  <a:pt x="18" y="389"/>
                  <a:pt x="18" y="389"/>
                  <a:pt x="19" y="389"/>
                </a:cubicBezTo>
                <a:cubicBezTo>
                  <a:pt x="33" y="388"/>
                  <a:pt x="33" y="388"/>
                  <a:pt x="33" y="388"/>
                </a:cubicBezTo>
                <a:cubicBezTo>
                  <a:pt x="34" y="388"/>
                  <a:pt x="35" y="389"/>
                  <a:pt x="36" y="389"/>
                </a:cubicBezTo>
                <a:cubicBezTo>
                  <a:pt x="37" y="390"/>
                  <a:pt x="37" y="391"/>
                  <a:pt x="37" y="392"/>
                </a:cubicBezTo>
                <a:cubicBezTo>
                  <a:pt x="38" y="405"/>
                  <a:pt x="38" y="405"/>
                  <a:pt x="38" y="405"/>
                </a:cubicBezTo>
                <a:cubicBezTo>
                  <a:pt x="39" y="417"/>
                  <a:pt x="49" y="424"/>
                  <a:pt x="59" y="423"/>
                </a:cubicBezTo>
                <a:cubicBezTo>
                  <a:pt x="72" y="421"/>
                  <a:pt x="72" y="421"/>
                  <a:pt x="72" y="421"/>
                </a:cubicBezTo>
                <a:cubicBezTo>
                  <a:pt x="82" y="419"/>
                  <a:pt x="89" y="410"/>
                  <a:pt x="88" y="401"/>
                </a:cubicBezTo>
                <a:cubicBezTo>
                  <a:pt x="87" y="379"/>
                  <a:pt x="87" y="379"/>
                  <a:pt x="87" y="379"/>
                </a:cubicBezTo>
                <a:cubicBezTo>
                  <a:pt x="86" y="375"/>
                  <a:pt x="83" y="372"/>
                  <a:pt x="79" y="372"/>
                </a:cubicBezTo>
                <a:cubicBezTo>
                  <a:pt x="75" y="372"/>
                  <a:pt x="71" y="375"/>
                  <a:pt x="72" y="379"/>
                </a:cubicBezTo>
                <a:cubicBezTo>
                  <a:pt x="73" y="402"/>
                  <a:pt x="73" y="402"/>
                  <a:pt x="73" y="402"/>
                </a:cubicBezTo>
                <a:cubicBezTo>
                  <a:pt x="73" y="403"/>
                  <a:pt x="73" y="404"/>
                  <a:pt x="72" y="405"/>
                </a:cubicBezTo>
                <a:cubicBezTo>
                  <a:pt x="71" y="406"/>
                  <a:pt x="70" y="406"/>
                  <a:pt x="69" y="406"/>
                </a:cubicBezTo>
                <a:cubicBezTo>
                  <a:pt x="57" y="408"/>
                  <a:pt x="57" y="408"/>
                  <a:pt x="57" y="408"/>
                </a:cubicBezTo>
                <a:cubicBezTo>
                  <a:pt x="56" y="408"/>
                  <a:pt x="55" y="407"/>
                  <a:pt x="54" y="407"/>
                </a:cubicBezTo>
                <a:cubicBezTo>
                  <a:pt x="53" y="406"/>
                  <a:pt x="53" y="405"/>
                  <a:pt x="53" y="404"/>
                </a:cubicBezTo>
                <a:cubicBezTo>
                  <a:pt x="52" y="391"/>
                  <a:pt x="52" y="391"/>
                  <a:pt x="52" y="391"/>
                </a:cubicBezTo>
                <a:cubicBezTo>
                  <a:pt x="52" y="381"/>
                  <a:pt x="43" y="372"/>
                  <a:pt x="33" y="372"/>
                </a:cubicBezTo>
                <a:cubicBezTo>
                  <a:pt x="19" y="372"/>
                  <a:pt x="19" y="372"/>
                  <a:pt x="19" y="372"/>
                </a:cubicBezTo>
                <a:cubicBezTo>
                  <a:pt x="8" y="372"/>
                  <a:pt x="0" y="382"/>
                  <a:pt x="1" y="394"/>
                </a:cubicBezTo>
                <a:cubicBezTo>
                  <a:pt x="1" y="414"/>
                  <a:pt x="5" y="433"/>
                  <a:pt x="8" y="452"/>
                </a:cubicBezTo>
                <a:cubicBezTo>
                  <a:pt x="11" y="464"/>
                  <a:pt x="22" y="472"/>
                  <a:pt x="32" y="469"/>
                </a:cubicBezTo>
                <a:lnTo>
                  <a:pt x="114" y="446"/>
                </a:lnTo>
                <a:close/>
                <a:moveTo>
                  <a:pt x="51" y="227"/>
                </a:moveTo>
                <a:cubicBezTo>
                  <a:pt x="128" y="263"/>
                  <a:pt x="128" y="263"/>
                  <a:pt x="128" y="263"/>
                </a:cubicBezTo>
                <a:cubicBezTo>
                  <a:pt x="138" y="267"/>
                  <a:pt x="148" y="264"/>
                  <a:pt x="152" y="257"/>
                </a:cubicBezTo>
                <a:cubicBezTo>
                  <a:pt x="172" y="220"/>
                  <a:pt x="201" y="188"/>
                  <a:pt x="235" y="165"/>
                </a:cubicBezTo>
                <a:cubicBezTo>
                  <a:pt x="242" y="161"/>
                  <a:pt x="244" y="150"/>
                  <a:pt x="239" y="141"/>
                </a:cubicBezTo>
                <a:cubicBezTo>
                  <a:pt x="196" y="67"/>
                  <a:pt x="196" y="67"/>
                  <a:pt x="196" y="67"/>
                </a:cubicBezTo>
                <a:cubicBezTo>
                  <a:pt x="191" y="58"/>
                  <a:pt x="178" y="56"/>
                  <a:pt x="168" y="62"/>
                </a:cubicBezTo>
                <a:cubicBezTo>
                  <a:pt x="152" y="73"/>
                  <a:pt x="136" y="85"/>
                  <a:pt x="122" y="98"/>
                </a:cubicBezTo>
                <a:cubicBezTo>
                  <a:pt x="112" y="107"/>
                  <a:pt x="111" y="120"/>
                  <a:pt x="119" y="127"/>
                </a:cubicBezTo>
                <a:cubicBezTo>
                  <a:pt x="129" y="137"/>
                  <a:pt x="129" y="137"/>
                  <a:pt x="129" y="137"/>
                </a:cubicBezTo>
                <a:cubicBezTo>
                  <a:pt x="136" y="144"/>
                  <a:pt x="148" y="143"/>
                  <a:pt x="156" y="136"/>
                </a:cubicBezTo>
                <a:cubicBezTo>
                  <a:pt x="166" y="128"/>
                  <a:pt x="166" y="128"/>
                  <a:pt x="166" y="128"/>
                </a:cubicBezTo>
                <a:cubicBezTo>
                  <a:pt x="167" y="127"/>
                  <a:pt x="168" y="127"/>
                  <a:pt x="169" y="127"/>
                </a:cubicBezTo>
                <a:cubicBezTo>
                  <a:pt x="170" y="127"/>
                  <a:pt x="171" y="127"/>
                  <a:pt x="171" y="128"/>
                </a:cubicBezTo>
                <a:cubicBezTo>
                  <a:pt x="179" y="138"/>
                  <a:pt x="179" y="138"/>
                  <a:pt x="179" y="138"/>
                </a:cubicBezTo>
                <a:cubicBezTo>
                  <a:pt x="180" y="138"/>
                  <a:pt x="180" y="139"/>
                  <a:pt x="180" y="140"/>
                </a:cubicBezTo>
                <a:cubicBezTo>
                  <a:pt x="180" y="141"/>
                  <a:pt x="179" y="142"/>
                  <a:pt x="179" y="143"/>
                </a:cubicBezTo>
                <a:cubicBezTo>
                  <a:pt x="161" y="159"/>
                  <a:pt x="161" y="159"/>
                  <a:pt x="161" y="159"/>
                </a:cubicBezTo>
                <a:cubicBezTo>
                  <a:pt x="158" y="162"/>
                  <a:pt x="159" y="167"/>
                  <a:pt x="162" y="169"/>
                </a:cubicBezTo>
                <a:cubicBezTo>
                  <a:pt x="165" y="172"/>
                  <a:pt x="169" y="172"/>
                  <a:pt x="172" y="170"/>
                </a:cubicBezTo>
                <a:cubicBezTo>
                  <a:pt x="188" y="154"/>
                  <a:pt x="188" y="154"/>
                  <a:pt x="188" y="154"/>
                </a:cubicBezTo>
                <a:cubicBezTo>
                  <a:pt x="195" y="148"/>
                  <a:pt x="197" y="137"/>
                  <a:pt x="191" y="129"/>
                </a:cubicBezTo>
                <a:cubicBezTo>
                  <a:pt x="183" y="119"/>
                  <a:pt x="183" y="119"/>
                  <a:pt x="183" y="119"/>
                </a:cubicBezTo>
                <a:cubicBezTo>
                  <a:pt x="177" y="111"/>
                  <a:pt x="165" y="109"/>
                  <a:pt x="156" y="116"/>
                </a:cubicBezTo>
                <a:cubicBezTo>
                  <a:pt x="146" y="125"/>
                  <a:pt x="146" y="125"/>
                  <a:pt x="146" y="125"/>
                </a:cubicBezTo>
                <a:cubicBezTo>
                  <a:pt x="145" y="126"/>
                  <a:pt x="144" y="126"/>
                  <a:pt x="143" y="127"/>
                </a:cubicBezTo>
                <a:cubicBezTo>
                  <a:pt x="142" y="126"/>
                  <a:pt x="141" y="126"/>
                  <a:pt x="141" y="125"/>
                </a:cubicBezTo>
                <a:cubicBezTo>
                  <a:pt x="131" y="115"/>
                  <a:pt x="131" y="115"/>
                  <a:pt x="131" y="115"/>
                </a:cubicBezTo>
                <a:cubicBezTo>
                  <a:pt x="130" y="114"/>
                  <a:pt x="130" y="113"/>
                  <a:pt x="130" y="112"/>
                </a:cubicBezTo>
                <a:cubicBezTo>
                  <a:pt x="130" y="111"/>
                  <a:pt x="131" y="110"/>
                  <a:pt x="132" y="109"/>
                </a:cubicBezTo>
                <a:cubicBezTo>
                  <a:pt x="145" y="96"/>
                  <a:pt x="161" y="85"/>
                  <a:pt x="176" y="75"/>
                </a:cubicBezTo>
                <a:cubicBezTo>
                  <a:pt x="177" y="74"/>
                  <a:pt x="178" y="74"/>
                  <a:pt x="179" y="74"/>
                </a:cubicBezTo>
                <a:cubicBezTo>
                  <a:pt x="180" y="74"/>
                  <a:pt x="181" y="75"/>
                  <a:pt x="182" y="76"/>
                </a:cubicBezTo>
                <a:cubicBezTo>
                  <a:pt x="228" y="147"/>
                  <a:pt x="228" y="147"/>
                  <a:pt x="228" y="147"/>
                </a:cubicBezTo>
                <a:cubicBezTo>
                  <a:pt x="228" y="148"/>
                  <a:pt x="229" y="149"/>
                  <a:pt x="229" y="150"/>
                </a:cubicBezTo>
                <a:cubicBezTo>
                  <a:pt x="228" y="151"/>
                  <a:pt x="228" y="152"/>
                  <a:pt x="227" y="152"/>
                </a:cubicBezTo>
                <a:cubicBezTo>
                  <a:pt x="190" y="177"/>
                  <a:pt x="160" y="211"/>
                  <a:pt x="139" y="250"/>
                </a:cubicBezTo>
                <a:cubicBezTo>
                  <a:pt x="138" y="251"/>
                  <a:pt x="138" y="251"/>
                  <a:pt x="137" y="251"/>
                </a:cubicBezTo>
                <a:cubicBezTo>
                  <a:pt x="136" y="252"/>
                  <a:pt x="135" y="251"/>
                  <a:pt x="134" y="251"/>
                </a:cubicBezTo>
                <a:cubicBezTo>
                  <a:pt x="58" y="212"/>
                  <a:pt x="58" y="212"/>
                  <a:pt x="58" y="212"/>
                </a:cubicBezTo>
                <a:cubicBezTo>
                  <a:pt x="57" y="211"/>
                  <a:pt x="56" y="211"/>
                  <a:pt x="56" y="210"/>
                </a:cubicBezTo>
                <a:cubicBezTo>
                  <a:pt x="56" y="208"/>
                  <a:pt x="56" y="207"/>
                  <a:pt x="57" y="206"/>
                </a:cubicBezTo>
                <a:cubicBezTo>
                  <a:pt x="66" y="190"/>
                  <a:pt x="75" y="174"/>
                  <a:pt x="87" y="159"/>
                </a:cubicBezTo>
                <a:cubicBezTo>
                  <a:pt x="87" y="158"/>
                  <a:pt x="88" y="157"/>
                  <a:pt x="90" y="157"/>
                </a:cubicBezTo>
                <a:cubicBezTo>
                  <a:pt x="91" y="157"/>
                  <a:pt x="92" y="157"/>
                  <a:pt x="92" y="158"/>
                </a:cubicBezTo>
                <a:cubicBezTo>
                  <a:pt x="104" y="166"/>
                  <a:pt x="104" y="166"/>
                  <a:pt x="104" y="166"/>
                </a:cubicBezTo>
                <a:cubicBezTo>
                  <a:pt x="104" y="167"/>
                  <a:pt x="105" y="168"/>
                  <a:pt x="105" y="169"/>
                </a:cubicBezTo>
                <a:cubicBezTo>
                  <a:pt x="105" y="170"/>
                  <a:pt x="105" y="171"/>
                  <a:pt x="104" y="172"/>
                </a:cubicBezTo>
                <a:cubicBezTo>
                  <a:pt x="96" y="183"/>
                  <a:pt x="96" y="183"/>
                  <a:pt x="96" y="183"/>
                </a:cubicBezTo>
                <a:cubicBezTo>
                  <a:pt x="90" y="192"/>
                  <a:pt x="93" y="204"/>
                  <a:pt x="101" y="209"/>
                </a:cubicBezTo>
                <a:cubicBezTo>
                  <a:pt x="112" y="216"/>
                  <a:pt x="112" y="216"/>
                  <a:pt x="112" y="216"/>
                </a:cubicBezTo>
                <a:cubicBezTo>
                  <a:pt x="121" y="221"/>
                  <a:pt x="132" y="219"/>
                  <a:pt x="137" y="211"/>
                </a:cubicBezTo>
                <a:cubicBezTo>
                  <a:pt x="150" y="194"/>
                  <a:pt x="150" y="194"/>
                  <a:pt x="150" y="194"/>
                </a:cubicBezTo>
                <a:cubicBezTo>
                  <a:pt x="152" y="190"/>
                  <a:pt x="152" y="186"/>
                  <a:pt x="149" y="183"/>
                </a:cubicBezTo>
                <a:cubicBezTo>
                  <a:pt x="146" y="181"/>
                  <a:pt x="141" y="181"/>
                  <a:pt x="139" y="184"/>
                </a:cubicBezTo>
                <a:cubicBezTo>
                  <a:pt x="125" y="202"/>
                  <a:pt x="125" y="202"/>
                  <a:pt x="125" y="202"/>
                </a:cubicBezTo>
                <a:cubicBezTo>
                  <a:pt x="124" y="203"/>
                  <a:pt x="123" y="204"/>
                  <a:pt x="122" y="204"/>
                </a:cubicBezTo>
                <a:cubicBezTo>
                  <a:pt x="121" y="204"/>
                  <a:pt x="120" y="204"/>
                  <a:pt x="119" y="203"/>
                </a:cubicBezTo>
                <a:cubicBezTo>
                  <a:pt x="109" y="196"/>
                  <a:pt x="109" y="196"/>
                  <a:pt x="109" y="196"/>
                </a:cubicBezTo>
                <a:cubicBezTo>
                  <a:pt x="108" y="196"/>
                  <a:pt x="108" y="195"/>
                  <a:pt x="108" y="194"/>
                </a:cubicBezTo>
                <a:cubicBezTo>
                  <a:pt x="108" y="193"/>
                  <a:pt x="108" y="192"/>
                  <a:pt x="108" y="191"/>
                </a:cubicBezTo>
                <a:cubicBezTo>
                  <a:pt x="116" y="181"/>
                  <a:pt x="116" y="181"/>
                  <a:pt x="116" y="181"/>
                </a:cubicBezTo>
                <a:cubicBezTo>
                  <a:pt x="122" y="172"/>
                  <a:pt x="121" y="160"/>
                  <a:pt x="114" y="154"/>
                </a:cubicBezTo>
                <a:cubicBezTo>
                  <a:pt x="103" y="145"/>
                  <a:pt x="103" y="145"/>
                  <a:pt x="103" y="145"/>
                </a:cubicBezTo>
                <a:cubicBezTo>
                  <a:pt x="95" y="138"/>
                  <a:pt x="82" y="140"/>
                  <a:pt x="75" y="150"/>
                </a:cubicBezTo>
                <a:cubicBezTo>
                  <a:pt x="63" y="165"/>
                  <a:pt x="53" y="182"/>
                  <a:pt x="43" y="199"/>
                </a:cubicBezTo>
                <a:cubicBezTo>
                  <a:pt x="38" y="210"/>
                  <a:pt x="41" y="223"/>
                  <a:pt x="51" y="227"/>
                </a:cubicBezTo>
                <a:close/>
                <a:moveTo>
                  <a:pt x="257" y="131"/>
                </a:moveTo>
                <a:cubicBezTo>
                  <a:pt x="262" y="141"/>
                  <a:pt x="271" y="145"/>
                  <a:pt x="279" y="142"/>
                </a:cubicBezTo>
                <a:cubicBezTo>
                  <a:pt x="318" y="127"/>
                  <a:pt x="360" y="120"/>
                  <a:pt x="402" y="125"/>
                </a:cubicBezTo>
                <a:cubicBezTo>
                  <a:pt x="410" y="126"/>
                  <a:pt x="418" y="119"/>
                  <a:pt x="420" y="109"/>
                </a:cubicBezTo>
                <a:cubicBezTo>
                  <a:pt x="435" y="25"/>
                  <a:pt x="435" y="25"/>
                  <a:pt x="435" y="25"/>
                </a:cubicBezTo>
                <a:cubicBezTo>
                  <a:pt x="437" y="15"/>
                  <a:pt x="428" y="5"/>
                  <a:pt x="416" y="3"/>
                </a:cubicBezTo>
                <a:cubicBezTo>
                  <a:pt x="396" y="1"/>
                  <a:pt x="377" y="0"/>
                  <a:pt x="357" y="1"/>
                </a:cubicBezTo>
                <a:cubicBezTo>
                  <a:pt x="345" y="2"/>
                  <a:pt x="336" y="11"/>
                  <a:pt x="337" y="21"/>
                </a:cubicBezTo>
                <a:cubicBezTo>
                  <a:pt x="338" y="35"/>
                  <a:pt x="338" y="35"/>
                  <a:pt x="338" y="35"/>
                </a:cubicBezTo>
                <a:cubicBezTo>
                  <a:pt x="340" y="45"/>
                  <a:pt x="349" y="53"/>
                  <a:pt x="360" y="53"/>
                </a:cubicBezTo>
                <a:cubicBezTo>
                  <a:pt x="372" y="52"/>
                  <a:pt x="372" y="52"/>
                  <a:pt x="372" y="52"/>
                </a:cubicBezTo>
                <a:cubicBezTo>
                  <a:pt x="373" y="52"/>
                  <a:pt x="374" y="52"/>
                  <a:pt x="375" y="53"/>
                </a:cubicBezTo>
                <a:cubicBezTo>
                  <a:pt x="376" y="54"/>
                  <a:pt x="376" y="55"/>
                  <a:pt x="376" y="56"/>
                </a:cubicBezTo>
                <a:cubicBezTo>
                  <a:pt x="376" y="68"/>
                  <a:pt x="376" y="68"/>
                  <a:pt x="376" y="68"/>
                </a:cubicBezTo>
                <a:cubicBezTo>
                  <a:pt x="376" y="69"/>
                  <a:pt x="376" y="70"/>
                  <a:pt x="375" y="71"/>
                </a:cubicBezTo>
                <a:cubicBezTo>
                  <a:pt x="374" y="71"/>
                  <a:pt x="373" y="72"/>
                  <a:pt x="372" y="72"/>
                </a:cubicBezTo>
                <a:cubicBezTo>
                  <a:pt x="349" y="73"/>
                  <a:pt x="349" y="73"/>
                  <a:pt x="349" y="73"/>
                </a:cubicBezTo>
                <a:cubicBezTo>
                  <a:pt x="345" y="73"/>
                  <a:pt x="342" y="77"/>
                  <a:pt x="342" y="81"/>
                </a:cubicBezTo>
                <a:cubicBezTo>
                  <a:pt x="343" y="85"/>
                  <a:pt x="346" y="88"/>
                  <a:pt x="350" y="88"/>
                </a:cubicBezTo>
                <a:cubicBezTo>
                  <a:pt x="372" y="87"/>
                  <a:pt x="372" y="87"/>
                  <a:pt x="372" y="87"/>
                </a:cubicBezTo>
                <a:cubicBezTo>
                  <a:pt x="382" y="87"/>
                  <a:pt x="390" y="79"/>
                  <a:pt x="391" y="69"/>
                </a:cubicBezTo>
                <a:cubicBezTo>
                  <a:pt x="391" y="57"/>
                  <a:pt x="391" y="57"/>
                  <a:pt x="391" y="57"/>
                </a:cubicBezTo>
                <a:cubicBezTo>
                  <a:pt x="392" y="46"/>
                  <a:pt x="384" y="37"/>
                  <a:pt x="372" y="37"/>
                </a:cubicBezTo>
                <a:cubicBezTo>
                  <a:pt x="359" y="38"/>
                  <a:pt x="359" y="38"/>
                  <a:pt x="359" y="38"/>
                </a:cubicBezTo>
                <a:cubicBezTo>
                  <a:pt x="358" y="38"/>
                  <a:pt x="357" y="37"/>
                  <a:pt x="356" y="37"/>
                </a:cubicBezTo>
                <a:cubicBezTo>
                  <a:pt x="355" y="36"/>
                  <a:pt x="355" y="35"/>
                  <a:pt x="355" y="34"/>
                </a:cubicBezTo>
                <a:cubicBezTo>
                  <a:pt x="354" y="20"/>
                  <a:pt x="354" y="20"/>
                  <a:pt x="354" y="20"/>
                </a:cubicBezTo>
                <a:cubicBezTo>
                  <a:pt x="354" y="19"/>
                  <a:pt x="354" y="18"/>
                  <a:pt x="355" y="17"/>
                </a:cubicBezTo>
                <a:cubicBezTo>
                  <a:pt x="356" y="17"/>
                  <a:pt x="357" y="16"/>
                  <a:pt x="358" y="16"/>
                </a:cubicBezTo>
                <a:cubicBezTo>
                  <a:pt x="377" y="14"/>
                  <a:pt x="395" y="16"/>
                  <a:pt x="414" y="18"/>
                </a:cubicBezTo>
                <a:cubicBezTo>
                  <a:pt x="415" y="18"/>
                  <a:pt x="416" y="19"/>
                  <a:pt x="417" y="19"/>
                </a:cubicBezTo>
                <a:cubicBezTo>
                  <a:pt x="418" y="20"/>
                  <a:pt x="418" y="21"/>
                  <a:pt x="418" y="22"/>
                </a:cubicBezTo>
                <a:cubicBezTo>
                  <a:pt x="407" y="107"/>
                  <a:pt x="407" y="107"/>
                  <a:pt x="407" y="107"/>
                </a:cubicBezTo>
                <a:cubicBezTo>
                  <a:pt x="407" y="108"/>
                  <a:pt x="407" y="109"/>
                  <a:pt x="406" y="109"/>
                </a:cubicBezTo>
                <a:cubicBezTo>
                  <a:pt x="405" y="110"/>
                  <a:pt x="404" y="110"/>
                  <a:pt x="404" y="110"/>
                </a:cubicBezTo>
                <a:cubicBezTo>
                  <a:pt x="359" y="105"/>
                  <a:pt x="314" y="112"/>
                  <a:pt x="273" y="128"/>
                </a:cubicBezTo>
                <a:cubicBezTo>
                  <a:pt x="272" y="128"/>
                  <a:pt x="272" y="128"/>
                  <a:pt x="271" y="128"/>
                </a:cubicBezTo>
                <a:cubicBezTo>
                  <a:pt x="270" y="127"/>
                  <a:pt x="269" y="127"/>
                  <a:pt x="269" y="126"/>
                </a:cubicBezTo>
                <a:cubicBezTo>
                  <a:pt x="236" y="47"/>
                  <a:pt x="236" y="47"/>
                  <a:pt x="236" y="47"/>
                </a:cubicBezTo>
                <a:cubicBezTo>
                  <a:pt x="235" y="46"/>
                  <a:pt x="235" y="45"/>
                  <a:pt x="236" y="44"/>
                </a:cubicBezTo>
                <a:cubicBezTo>
                  <a:pt x="236" y="43"/>
                  <a:pt x="237" y="42"/>
                  <a:pt x="238" y="42"/>
                </a:cubicBezTo>
                <a:cubicBezTo>
                  <a:pt x="256" y="35"/>
                  <a:pt x="273" y="29"/>
                  <a:pt x="292" y="25"/>
                </a:cubicBezTo>
                <a:cubicBezTo>
                  <a:pt x="293" y="25"/>
                  <a:pt x="294" y="25"/>
                  <a:pt x="295" y="25"/>
                </a:cubicBezTo>
                <a:cubicBezTo>
                  <a:pt x="296" y="26"/>
                  <a:pt x="297" y="27"/>
                  <a:pt x="297" y="28"/>
                </a:cubicBezTo>
                <a:cubicBezTo>
                  <a:pt x="300" y="41"/>
                  <a:pt x="300" y="41"/>
                  <a:pt x="300" y="41"/>
                </a:cubicBezTo>
                <a:cubicBezTo>
                  <a:pt x="300" y="42"/>
                  <a:pt x="300" y="43"/>
                  <a:pt x="299" y="44"/>
                </a:cubicBezTo>
                <a:cubicBezTo>
                  <a:pt x="299" y="45"/>
                  <a:pt x="298" y="46"/>
                  <a:pt x="297" y="46"/>
                </a:cubicBezTo>
                <a:cubicBezTo>
                  <a:pt x="284" y="49"/>
                  <a:pt x="284" y="49"/>
                  <a:pt x="284" y="49"/>
                </a:cubicBezTo>
                <a:cubicBezTo>
                  <a:pt x="273" y="52"/>
                  <a:pt x="267" y="63"/>
                  <a:pt x="270" y="73"/>
                </a:cubicBezTo>
                <a:cubicBezTo>
                  <a:pt x="274" y="85"/>
                  <a:pt x="274" y="85"/>
                  <a:pt x="274" y="85"/>
                </a:cubicBezTo>
                <a:cubicBezTo>
                  <a:pt x="278" y="94"/>
                  <a:pt x="288" y="99"/>
                  <a:pt x="297" y="97"/>
                </a:cubicBezTo>
                <a:cubicBezTo>
                  <a:pt x="304" y="96"/>
                  <a:pt x="311" y="93"/>
                  <a:pt x="318" y="92"/>
                </a:cubicBezTo>
                <a:cubicBezTo>
                  <a:pt x="322" y="92"/>
                  <a:pt x="324" y="88"/>
                  <a:pt x="324" y="84"/>
                </a:cubicBezTo>
                <a:cubicBezTo>
                  <a:pt x="323" y="80"/>
                  <a:pt x="319" y="77"/>
                  <a:pt x="315" y="78"/>
                </a:cubicBezTo>
                <a:cubicBezTo>
                  <a:pt x="308" y="79"/>
                  <a:pt x="300" y="81"/>
                  <a:pt x="293" y="83"/>
                </a:cubicBezTo>
                <a:cubicBezTo>
                  <a:pt x="292" y="83"/>
                  <a:pt x="291" y="83"/>
                  <a:pt x="290" y="83"/>
                </a:cubicBezTo>
                <a:cubicBezTo>
                  <a:pt x="289" y="82"/>
                  <a:pt x="289" y="81"/>
                  <a:pt x="288" y="80"/>
                </a:cubicBezTo>
                <a:cubicBezTo>
                  <a:pt x="285" y="68"/>
                  <a:pt x="285" y="68"/>
                  <a:pt x="285" y="68"/>
                </a:cubicBezTo>
                <a:cubicBezTo>
                  <a:pt x="285" y="67"/>
                  <a:pt x="285" y="66"/>
                  <a:pt x="285" y="65"/>
                </a:cubicBezTo>
                <a:cubicBezTo>
                  <a:pt x="286" y="65"/>
                  <a:pt x="287" y="64"/>
                  <a:pt x="288" y="64"/>
                </a:cubicBezTo>
                <a:cubicBezTo>
                  <a:pt x="300" y="61"/>
                  <a:pt x="300" y="61"/>
                  <a:pt x="300" y="61"/>
                </a:cubicBezTo>
                <a:cubicBezTo>
                  <a:pt x="310" y="57"/>
                  <a:pt x="318" y="49"/>
                  <a:pt x="316" y="38"/>
                </a:cubicBezTo>
                <a:cubicBezTo>
                  <a:pt x="314" y="24"/>
                  <a:pt x="314" y="24"/>
                  <a:pt x="314" y="24"/>
                </a:cubicBezTo>
                <a:cubicBezTo>
                  <a:pt x="312" y="14"/>
                  <a:pt x="300" y="7"/>
                  <a:pt x="288" y="10"/>
                </a:cubicBezTo>
                <a:cubicBezTo>
                  <a:pt x="269" y="15"/>
                  <a:pt x="251" y="21"/>
                  <a:pt x="233" y="28"/>
                </a:cubicBezTo>
                <a:cubicBezTo>
                  <a:pt x="221" y="33"/>
                  <a:pt x="216" y="45"/>
                  <a:pt x="220" y="54"/>
                </a:cubicBezTo>
                <a:lnTo>
                  <a:pt x="257" y="131"/>
                </a:lnTo>
                <a:close/>
                <a:moveTo>
                  <a:pt x="450" y="135"/>
                </a:moveTo>
                <a:cubicBezTo>
                  <a:pt x="489" y="149"/>
                  <a:pt x="526" y="171"/>
                  <a:pt x="555" y="202"/>
                </a:cubicBezTo>
                <a:cubicBezTo>
                  <a:pt x="560" y="208"/>
                  <a:pt x="571" y="207"/>
                  <a:pt x="579" y="201"/>
                </a:cubicBezTo>
                <a:cubicBezTo>
                  <a:pt x="645" y="146"/>
                  <a:pt x="645" y="146"/>
                  <a:pt x="645" y="146"/>
                </a:cubicBezTo>
                <a:cubicBezTo>
                  <a:pt x="653" y="139"/>
                  <a:pt x="652" y="126"/>
                  <a:pt x="644" y="117"/>
                </a:cubicBezTo>
                <a:cubicBezTo>
                  <a:pt x="631" y="103"/>
                  <a:pt x="616" y="90"/>
                  <a:pt x="601" y="78"/>
                </a:cubicBezTo>
                <a:cubicBezTo>
                  <a:pt x="591" y="71"/>
                  <a:pt x="578" y="72"/>
                  <a:pt x="572" y="80"/>
                </a:cubicBezTo>
                <a:cubicBezTo>
                  <a:pt x="564" y="92"/>
                  <a:pt x="564" y="92"/>
                  <a:pt x="564" y="92"/>
                </a:cubicBezTo>
                <a:cubicBezTo>
                  <a:pt x="559" y="100"/>
                  <a:pt x="561" y="112"/>
                  <a:pt x="569" y="119"/>
                </a:cubicBezTo>
                <a:cubicBezTo>
                  <a:pt x="573" y="121"/>
                  <a:pt x="576" y="124"/>
                  <a:pt x="579" y="127"/>
                </a:cubicBezTo>
                <a:cubicBezTo>
                  <a:pt x="580" y="127"/>
                  <a:pt x="581" y="128"/>
                  <a:pt x="581" y="129"/>
                </a:cubicBezTo>
                <a:cubicBezTo>
                  <a:pt x="581" y="130"/>
                  <a:pt x="580" y="131"/>
                  <a:pt x="580" y="132"/>
                </a:cubicBezTo>
                <a:cubicBezTo>
                  <a:pt x="572" y="142"/>
                  <a:pt x="572" y="142"/>
                  <a:pt x="572" y="142"/>
                </a:cubicBezTo>
                <a:cubicBezTo>
                  <a:pt x="571" y="142"/>
                  <a:pt x="570" y="143"/>
                  <a:pt x="569" y="143"/>
                </a:cubicBezTo>
                <a:cubicBezTo>
                  <a:pt x="568" y="143"/>
                  <a:pt x="567" y="143"/>
                  <a:pt x="567" y="142"/>
                </a:cubicBezTo>
                <a:cubicBezTo>
                  <a:pt x="560" y="137"/>
                  <a:pt x="554" y="132"/>
                  <a:pt x="548" y="128"/>
                </a:cubicBezTo>
                <a:cubicBezTo>
                  <a:pt x="544" y="125"/>
                  <a:pt x="540" y="126"/>
                  <a:pt x="538" y="129"/>
                </a:cubicBezTo>
                <a:cubicBezTo>
                  <a:pt x="535" y="133"/>
                  <a:pt x="536" y="137"/>
                  <a:pt x="539" y="140"/>
                </a:cubicBezTo>
                <a:cubicBezTo>
                  <a:pt x="545" y="144"/>
                  <a:pt x="551" y="149"/>
                  <a:pt x="557" y="153"/>
                </a:cubicBezTo>
                <a:cubicBezTo>
                  <a:pt x="564" y="160"/>
                  <a:pt x="575" y="159"/>
                  <a:pt x="583" y="151"/>
                </a:cubicBezTo>
                <a:cubicBezTo>
                  <a:pt x="591" y="142"/>
                  <a:pt x="591" y="142"/>
                  <a:pt x="591" y="142"/>
                </a:cubicBezTo>
                <a:cubicBezTo>
                  <a:pt x="598" y="135"/>
                  <a:pt x="597" y="123"/>
                  <a:pt x="589" y="115"/>
                </a:cubicBezTo>
                <a:cubicBezTo>
                  <a:pt x="586" y="112"/>
                  <a:pt x="582" y="110"/>
                  <a:pt x="578" y="107"/>
                </a:cubicBezTo>
                <a:cubicBezTo>
                  <a:pt x="577" y="106"/>
                  <a:pt x="577" y="105"/>
                  <a:pt x="577" y="104"/>
                </a:cubicBezTo>
                <a:cubicBezTo>
                  <a:pt x="577" y="103"/>
                  <a:pt x="577" y="102"/>
                  <a:pt x="577" y="101"/>
                </a:cubicBezTo>
                <a:cubicBezTo>
                  <a:pt x="586" y="90"/>
                  <a:pt x="586" y="90"/>
                  <a:pt x="586" y="90"/>
                </a:cubicBezTo>
                <a:cubicBezTo>
                  <a:pt x="586" y="89"/>
                  <a:pt x="587" y="89"/>
                  <a:pt x="588" y="89"/>
                </a:cubicBezTo>
                <a:cubicBezTo>
                  <a:pt x="590" y="89"/>
                  <a:pt x="591" y="89"/>
                  <a:pt x="592" y="90"/>
                </a:cubicBezTo>
                <a:cubicBezTo>
                  <a:pt x="607" y="101"/>
                  <a:pt x="620" y="114"/>
                  <a:pt x="633" y="127"/>
                </a:cubicBezTo>
                <a:cubicBezTo>
                  <a:pt x="634" y="128"/>
                  <a:pt x="634" y="129"/>
                  <a:pt x="634" y="130"/>
                </a:cubicBezTo>
                <a:cubicBezTo>
                  <a:pt x="634" y="132"/>
                  <a:pt x="634" y="133"/>
                  <a:pt x="633" y="133"/>
                </a:cubicBezTo>
                <a:cubicBezTo>
                  <a:pt x="571" y="191"/>
                  <a:pt x="571" y="191"/>
                  <a:pt x="571" y="191"/>
                </a:cubicBezTo>
                <a:cubicBezTo>
                  <a:pt x="570" y="192"/>
                  <a:pt x="569" y="192"/>
                  <a:pt x="568" y="192"/>
                </a:cubicBezTo>
                <a:cubicBezTo>
                  <a:pt x="567" y="192"/>
                  <a:pt x="566" y="192"/>
                  <a:pt x="566" y="191"/>
                </a:cubicBezTo>
                <a:cubicBezTo>
                  <a:pt x="536" y="159"/>
                  <a:pt x="496" y="135"/>
                  <a:pt x="455" y="121"/>
                </a:cubicBezTo>
                <a:cubicBezTo>
                  <a:pt x="454" y="121"/>
                  <a:pt x="453" y="120"/>
                  <a:pt x="453" y="119"/>
                </a:cubicBezTo>
                <a:cubicBezTo>
                  <a:pt x="452" y="118"/>
                  <a:pt x="452" y="117"/>
                  <a:pt x="453" y="116"/>
                </a:cubicBezTo>
                <a:cubicBezTo>
                  <a:pt x="478" y="35"/>
                  <a:pt x="478" y="35"/>
                  <a:pt x="478" y="35"/>
                </a:cubicBezTo>
                <a:cubicBezTo>
                  <a:pt x="478" y="34"/>
                  <a:pt x="479" y="33"/>
                  <a:pt x="480" y="33"/>
                </a:cubicBezTo>
                <a:cubicBezTo>
                  <a:pt x="481" y="32"/>
                  <a:pt x="482" y="32"/>
                  <a:pt x="483" y="33"/>
                </a:cubicBezTo>
                <a:cubicBezTo>
                  <a:pt x="501" y="39"/>
                  <a:pt x="518" y="45"/>
                  <a:pt x="535" y="54"/>
                </a:cubicBezTo>
                <a:cubicBezTo>
                  <a:pt x="536" y="55"/>
                  <a:pt x="537" y="55"/>
                  <a:pt x="537" y="56"/>
                </a:cubicBezTo>
                <a:cubicBezTo>
                  <a:pt x="538" y="57"/>
                  <a:pt x="538" y="58"/>
                  <a:pt x="537" y="59"/>
                </a:cubicBezTo>
                <a:cubicBezTo>
                  <a:pt x="531" y="72"/>
                  <a:pt x="531" y="72"/>
                  <a:pt x="531" y="72"/>
                </a:cubicBezTo>
                <a:cubicBezTo>
                  <a:pt x="530" y="73"/>
                  <a:pt x="529" y="73"/>
                  <a:pt x="528" y="74"/>
                </a:cubicBezTo>
                <a:cubicBezTo>
                  <a:pt x="527" y="74"/>
                  <a:pt x="526" y="74"/>
                  <a:pt x="525" y="73"/>
                </a:cubicBezTo>
                <a:cubicBezTo>
                  <a:pt x="513" y="68"/>
                  <a:pt x="513" y="68"/>
                  <a:pt x="513" y="68"/>
                </a:cubicBezTo>
                <a:cubicBezTo>
                  <a:pt x="503" y="62"/>
                  <a:pt x="491" y="68"/>
                  <a:pt x="488" y="77"/>
                </a:cubicBezTo>
                <a:cubicBezTo>
                  <a:pt x="483" y="89"/>
                  <a:pt x="483" y="89"/>
                  <a:pt x="483" y="89"/>
                </a:cubicBezTo>
                <a:cubicBezTo>
                  <a:pt x="480" y="99"/>
                  <a:pt x="484" y="108"/>
                  <a:pt x="492" y="113"/>
                </a:cubicBezTo>
                <a:cubicBezTo>
                  <a:pt x="499" y="116"/>
                  <a:pt x="506" y="119"/>
                  <a:pt x="512" y="123"/>
                </a:cubicBezTo>
                <a:cubicBezTo>
                  <a:pt x="515" y="124"/>
                  <a:pt x="519" y="123"/>
                  <a:pt x="522" y="120"/>
                </a:cubicBezTo>
                <a:cubicBezTo>
                  <a:pt x="524" y="116"/>
                  <a:pt x="523" y="112"/>
                  <a:pt x="519" y="109"/>
                </a:cubicBezTo>
                <a:cubicBezTo>
                  <a:pt x="512" y="106"/>
                  <a:pt x="505" y="103"/>
                  <a:pt x="499" y="99"/>
                </a:cubicBezTo>
                <a:cubicBezTo>
                  <a:pt x="498" y="99"/>
                  <a:pt x="497" y="98"/>
                  <a:pt x="497" y="97"/>
                </a:cubicBezTo>
                <a:cubicBezTo>
                  <a:pt x="496" y="96"/>
                  <a:pt x="496" y="95"/>
                  <a:pt x="497" y="94"/>
                </a:cubicBezTo>
                <a:cubicBezTo>
                  <a:pt x="502" y="83"/>
                  <a:pt x="502" y="83"/>
                  <a:pt x="502" y="83"/>
                </a:cubicBezTo>
                <a:cubicBezTo>
                  <a:pt x="502" y="82"/>
                  <a:pt x="503" y="81"/>
                  <a:pt x="504" y="81"/>
                </a:cubicBezTo>
                <a:cubicBezTo>
                  <a:pt x="505" y="81"/>
                  <a:pt x="506" y="81"/>
                  <a:pt x="507" y="81"/>
                </a:cubicBezTo>
                <a:cubicBezTo>
                  <a:pt x="518" y="87"/>
                  <a:pt x="518" y="87"/>
                  <a:pt x="518" y="87"/>
                </a:cubicBezTo>
                <a:cubicBezTo>
                  <a:pt x="528" y="91"/>
                  <a:pt x="539" y="89"/>
                  <a:pt x="545" y="80"/>
                </a:cubicBezTo>
                <a:cubicBezTo>
                  <a:pt x="552" y="68"/>
                  <a:pt x="552" y="68"/>
                  <a:pt x="552" y="68"/>
                </a:cubicBezTo>
                <a:cubicBezTo>
                  <a:pt x="557" y="59"/>
                  <a:pt x="553" y="46"/>
                  <a:pt x="542" y="41"/>
                </a:cubicBezTo>
                <a:cubicBezTo>
                  <a:pt x="524" y="32"/>
                  <a:pt x="506" y="25"/>
                  <a:pt x="488" y="18"/>
                </a:cubicBezTo>
                <a:cubicBezTo>
                  <a:pt x="476" y="15"/>
                  <a:pt x="464" y="21"/>
                  <a:pt x="461" y="31"/>
                </a:cubicBezTo>
                <a:cubicBezTo>
                  <a:pt x="440" y="113"/>
                  <a:pt x="440" y="113"/>
                  <a:pt x="440" y="113"/>
                </a:cubicBezTo>
                <a:cubicBezTo>
                  <a:pt x="438" y="124"/>
                  <a:pt x="442" y="133"/>
                  <a:pt x="450" y="135"/>
                </a:cubicBezTo>
                <a:close/>
                <a:moveTo>
                  <a:pt x="585" y="241"/>
                </a:moveTo>
                <a:cubicBezTo>
                  <a:pt x="607" y="276"/>
                  <a:pt x="621" y="317"/>
                  <a:pt x="623" y="359"/>
                </a:cubicBezTo>
                <a:cubicBezTo>
                  <a:pt x="623" y="367"/>
                  <a:pt x="632" y="373"/>
                  <a:pt x="642" y="374"/>
                </a:cubicBezTo>
                <a:cubicBezTo>
                  <a:pt x="728" y="374"/>
                  <a:pt x="728" y="374"/>
                  <a:pt x="728" y="374"/>
                </a:cubicBezTo>
                <a:cubicBezTo>
                  <a:pt x="738" y="374"/>
                  <a:pt x="746" y="364"/>
                  <a:pt x="745" y="351"/>
                </a:cubicBezTo>
                <a:cubicBezTo>
                  <a:pt x="745" y="332"/>
                  <a:pt x="741" y="312"/>
                  <a:pt x="738" y="293"/>
                </a:cubicBezTo>
                <a:cubicBezTo>
                  <a:pt x="735" y="281"/>
                  <a:pt x="724" y="274"/>
                  <a:pt x="714" y="277"/>
                </a:cubicBezTo>
                <a:cubicBezTo>
                  <a:pt x="701" y="281"/>
                  <a:pt x="701" y="281"/>
                  <a:pt x="701" y="281"/>
                </a:cubicBezTo>
                <a:cubicBezTo>
                  <a:pt x="691" y="283"/>
                  <a:pt x="685" y="294"/>
                  <a:pt x="687" y="304"/>
                </a:cubicBezTo>
                <a:cubicBezTo>
                  <a:pt x="689" y="308"/>
                  <a:pt x="689" y="313"/>
                  <a:pt x="690" y="317"/>
                </a:cubicBezTo>
                <a:cubicBezTo>
                  <a:pt x="690" y="318"/>
                  <a:pt x="690" y="319"/>
                  <a:pt x="689" y="320"/>
                </a:cubicBezTo>
                <a:cubicBezTo>
                  <a:pt x="688" y="321"/>
                  <a:pt x="688" y="321"/>
                  <a:pt x="687" y="321"/>
                </a:cubicBezTo>
                <a:cubicBezTo>
                  <a:pt x="674" y="323"/>
                  <a:pt x="674" y="323"/>
                  <a:pt x="674" y="323"/>
                </a:cubicBezTo>
                <a:cubicBezTo>
                  <a:pt x="673" y="324"/>
                  <a:pt x="672" y="323"/>
                  <a:pt x="672" y="323"/>
                </a:cubicBezTo>
                <a:cubicBezTo>
                  <a:pt x="671" y="322"/>
                  <a:pt x="670" y="321"/>
                  <a:pt x="670" y="320"/>
                </a:cubicBezTo>
                <a:cubicBezTo>
                  <a:pt x="669" y="312"/>
                  <a:pt x="667" y="305"/>
                  <a:pt x="665" y="297"/>
                </a:cubicBezTo>
                <a:cubicBezTo>
                  <a:pt x="664" y="293"/>
                  <a:pt x="660" y="291"/>
                  <a:pt x="656" y="292"/>
                </a:cubicBezTo>
                <a:cubicBezTo>
                  <a:pt x="652" y="293"/>
                  <a:pt x="650" y="297"/>
                  <a:pt x="650" y="301"/>
                </a:cubicBezTo>
                <a:cubicBezTo>
                  <a:pt x="652" y="308"/>
                  <a:pt x="655" y="315"/>
                  <a:pt x="655" y="323"/>
                </a:cubicBezTo>
                <a:cubicBezTo>
                  <a:pt x="657" y="332"/>
                  <a:pt x="666" y="339"/>
                  <a:pt x="677" y="338"/>
                </a:cubicBezTo>
                <a:cubicBezTo>
                  <a:pt x="689" y="336"/>
                  <a:pt x="689" y="336"/>
                  <a:pt x="689" y="336"/>
                </a:cubicBezTo>
                <a:cubicBezTo>
                  <a:pt x="699" y="335"/>
                  <a:pt x="706" y="325"/>
                  <a:pt x="704" y="314"/>
                </a:cubicBezTo>
                <a:cubicBezTo>
                  <a:pt x="704" y="310"/>
                  <a:pt x="703" y="305"/>
                  <a:pt x="702" y="301"/>
                </a:cubicBezTo>
                <a:cubicBezTo>
                  <a:pt x="702" y="300"/>
                  <a:pt x="702" y="299"/>
                  <a:pt x="702" y="298"/>
                </a:cubicBezTo>
                <a:cubicBezTo>
                  <a:pt x="703" y="297"/>
                  <a:pt x="704" y="297"/>
                  <a:pt x="705" y="296"/>
                </a:cubicBezTo>
                <a:cubicBezTo>
                  <a:pt x="718" y="293"/>
                  <a:pt x="718" y="293"/>
                  <a:pt x="718" y="293"/>
                </a:cubicBezTo>
                <a:cubicBezTo>
                  <a:pt x="719" y="293"/>
                  <a:pt x="720" y="293"/>
                  <a:pt x="721" y="294"/>
                </a:cubicBezTo>
                <a:cubicBezTo>
                  <a:pt x="722" y="294"/>
                  <a:pt x="723" y="295"/>
                  <a:pt x="723" y="297"/>
                </a:cubicBezTo>
                <a:cubicBezTo>
                  <a:pt x="726" y="315"/>
                  <a:pt x="730" y="333"/>
                  <a:pt x="731" y="352"/>
                </a:cubicBezTo>
                <a:cubicBezTo>
                  <a:pt x="731" y="353"/>
                  <a:pt x="730" y="354"/>
                  <a:pt x="730" y="355"/>
                </a:cubicBezTo>
                <a:cubicBezTo>
                  <a:pt x="729" y="356"/>
                  <a:pt x="728" y="357"/>
                  <a:pt x="727" y="357"/>
                </a:cubicBezTo>
                <a:cubicBezTo>
                  <a:pt x="642" y="361"/>
                  <a:pt x="642" y="361"/>
                  <a:pt x="642" y="361"/>
                </a:cubicBezTo>
                <a:cubicBezTo>
                  <a:pt x="641" y="361"/>
                  <a:pt x="640" y="360"/>
                  <a:pt x="639" y="360"/>
                </a:cubicBezTo>
                <a:cubicBezTo>
                  <a:pt x="638" y="359"/>
                  <a:pt x="638" y="359"/>
                  <a:pt x="638" y="358"/>
                </a:cubicBezTo>
                <a:cubicBezTo>
                  <a:pt x="636" y="313"/>
                  <a:pt x="621" y="270"/>
                  <a:pt x="598" y="233"/>
                </a:cubicBezTo>
                <a:cubicBezTo>
                  <a:pt x="597" y="232"/>
                  <a:pt x="597" y="231"/>
                  <a:pt x="597" y="230"/>
                </a:cubicBezTo>
                <a:cubicBezTo>
                  <a:pt x="598" y="229"/>
                  <a:pt x="598" y="228"/>
                  <a:pt x="599" y="228"/>
                </a:cubicBezTo>
                <a:cubicBezTo>
                  <a:pt x="671" y="181"/>
                  <a:pt x="671" y="181"/>
                  <a:pt x="671" y="181"/>
                </a:cubicBezTo>
                <a:cubicBezTo>
                  <a:pt x="672" y="181"/>
                  <a:pt x="673" y="181"/>
                  <a:pt x="674" y="181"/>
                </a:cubicBezTo>
                <a:cubicBezTo>
                  <a:pt x="675" y="181"/>
                  <a:pt x="676" y="182"/>
                  <a:pt x="676" y="183"/>
                </a:cubicBezTo>
                <a:cubicBezTo>
                  <a:pt x="687" y="199"/>
                  <a:pt x="695" y="216"/>
                  <a:pt x="703" y="233"/>
                </a:cubicBezTo>
                <a:cubicBezTo>
                  <a:pt x="703" y="234"/>
                  <a:pt x="703" y="235"/>
                  <a:pt x="703" y="236"/>
                </a:cubicBezTo>
                <a:cubicBezTo>
                  <a:pt x="702" y="237"/>
                  <a:pt x="702" y="238"/>
                  <a:pt x="701" y="238"/>
                </a:cubicBezTo>
                <a:cubicBezTo>
                  <a:pt x="688" y="244"/>
                  <a:pt x="688" y="244"/>
                  <a:pt x="688" y="244"/>
                </a:cubicBezTo>
                <a:cubicBezTo>
                  <a:pt x="687" y="244"/>
                  <a:pt x="686" y="244"/>
                  <a:pt x="685" y="243"/>
                </a:cubicBezTo>
                <a:cubicBezTo>
                  <a:pt x="684" y="243"/>
                  <a:pt x="683" y="242"/>
                  <a:pt x="683" y="241"/>
                </a:cubicBezTo>
                <a:cubicBezTo>
                  <a:pt x="677" y="229"/>
                  <a:pt x="677" y="229"/>
                  <a:pt x="677" y="229"/>
                </a:cubicBezTo>
                <a:cubicBezTo>
                  <a:pt x="672" y="219"/>
                  <a:pt x="661" y="215"/>
                  <a:pt x="652" y="220"/>
                </a:cubicBezTo>
                <a:cubicBezTo>
                  <a:pt x="641" y="226"/>
                  <a:pt x="641" y="226"/>
                  <a:pt x="641" y="226"/>
                </a:cubicBezTo>
                <a:cubicBezTo>
                  <a:pt x="632" y="231"/>
                  <a:pt x="628" y="242"/>
                  <a:pt x="632" y="251"/>
                </a:cubicBezTo>
                <a:cubicBezTo>
                  <a:pt x="635" y="257"/>
                  <a:pt x="638" y="264"/>
                  <a:pt x="641" y="270"/>
                </a:cubicBezTo>
                <a:cubicBezTo>
                  <a:pt x="642" y="274"/>
                  <a:pt x="646" y="276"/>
                  <a:pt x="650" y="274"/>
                </a:cubicBezTo>
                <a:cubicBezTo>
                  <a:pt x="654" y="273"/>
                  <a:pt x="656" y="269"/>
                  <a:pt x="655" y="265"/>
                </a:cubicBezTo>
                <a:cubicBezTo>
                  <a:pt x="652" y="258"/>
                  <a:pt x="649" y="251"/>
                  <a:pt x="646" y="244"/>
                </a:cubicBezTo>
                <a:cubicBezTo>
                  <a:pt x="645" y="243"/>
                  <a:pt x="645" y="242"/>
                  <a:pt x="645" y="241"/>
                </a:cubicBezTo>
                <a:cubicBezTo>
                  <a:pt x="646" y="240"/>
                  <a:pt x="646" y="240"/>
                  <a:pt x="647" y="239"/>
                </a:cubicBezTo>
                <a:cubicBezTo>
                  <a:pt x="658" y="234"/>
                  <a:pt x="658" y="234"/>
                  <a:pt x="658" y="234"/>
                </a:cubicBezTo>
                <a:cubicBezTo>
                  <a:pt x="659" y="233"/>
                  <a:pt x="660" y="233"/>
                  <a:pt x="661" y="234"/>
                </a:cubicBezTo>
                <a:cubicBezTo>
                  <a:pt x="662" y="234"/>
                  <a:pt x="663" y="235"/>
                  <a:pt x="664" y="236"/>
                </a:cubicBezTo>
                <a:cubicBezTo>
                  <a:pt x="669" y="247"/>
                  <a:pt x="669" y="247"/>
                  <a:pt x="669" y="247"/>
                </a:cubicBezTo>
                <a:cubicBezTo>
                  <a:pt x="673" y="257"/>
                  <a:pt x="684" y="262"/>
                  <a:pt x="694" y="259"/>
                </a:cubicBezTo>
                <a:cubicBezTo>
                  <a:pt x="707" y="254"/>
                  <a:pt x="707" y="254"/>
                  <a:pt x="707" y="254"/>
                </a:cubicBezTo>
                <a:cubicBezTo>
                  <a:pt x="716" y="251"/>
                  <a:pt x="721" y="238"/>
                  <a:pt x="716" y="227"/>
                </a:cubicBezTo>
                <a:cubicBezTo>
                  <a:pt x="708" y="209"/>
                  <a:pt x="700" y="191"/>
                  <a:pt x="689" y="175"/>
                </a:cubicBezTo>
                <a:cubicBezTo>
                  <a:pt x="683" y="164"/>
                  <a:pt x="670" y="161"/>
                  <a:pt x="661" y="167"/>
                </a:cubicBezTo>
                <a:cubicBezTo>
                  <a:pt x="592" y="217"/>
                  <a:pt x="592" y="217"/>
                  <a:pt x="592" y="217"/>
                </a:cubicBezTo>
                <a:cubicBezTo>
                  <a:pt x="583" y="223"/>
                  <a:pt x="581" y="233"/>
                  <a:pt x="585" y="241"/>
                </a:cubicBezTo>
                <a:close/>
                <a:moveTo>
                  <a:pt x="373" y="150"/>
                </a:moveTo>
                <a:cubicBezTo>
                  <a:pt x="250" y="150"/>
                  <a:pt x="150" y="250"/>
                  <a:pt x="150" y="374"/>
                </a:cubicBezTo>
                <a:cubicBezTo>
                  <a:pt x="150" y="497"/>
                  <a:pt x="250" y="597"/>
                  <a:pt x="373" y="597"/>
                </a:cubicBezTo>
                <a:cubicBezTo>
                  <a:pt x="497" y="597"/>
                  <a:pt x="596" y="497"/>
                  <a:pt x="596" y="374"/>
                </a:cubicBezTo>
                <a:cubicBezTo>
                  <a:pt x="596" y="250"/>
                  <a:pt x="497" y="150"/>
                  <a:pt x="373" y="150"/>
                </a:cubicBezTo>
                <a:close/>
                <a:moveTo>
                  <a:pt x="517" y="517"/>
                </a:moveTo>
                <a:cubicBezTo>
                  <a:pt x="480" y="554"/>
                  <a:pt x="429" y="577"/>
                  <a:pt x="373" y="577"/>
                </a:cubicBezTo>
                <a:cubicBezTo>
                  <a:pt x="317" y="577"/>
                  <a:pt x="266" y="554"/>
                  <a:pt x="229" y="517"/>
                </a:cubicBezTo>
                <a:cubicBezTo>
                  <a:pt x="193" y="481"/>
                  <a:pt x="170" y="430"/>
                  <a:pt x="170" y="374"/>
                </a:cubicBezTo>
                <a:cubicBezTo>
                  <a:pt x="170" y="317"/>
                  <a:pt x="193" y="267"/>
                  <a:pt x="229" y="230"/>
                </a:cubicBezTo>
                <a:cubicBezTo>
                  <a:pt x="266" y="193"/>
                  <a:pt x="317" y="170"/>
                  <a:pt x="373" y="170"/>
                </a:cubicBezTo>
                <a:cubicBezTo>
                  <a:pt x="429" y="170"/>
                  <a:pt x="480" y="193"/>
                  <a:pt x="517" y="230"/>
                </a:cubicBezTo>
                <a:cubicBezTo>
                  <a:pt x="554" y="267"/>
                  <a:pt x="577" y="317"/>
                  <a:pt x="577" y="374"/>
                </a:cubicBezTo>
                <a:cubicBezTo>
                  <a:pt x="577" y="430"/>
                  <a:pt x="554" y="481"/>
                  <a:pt x="517" y="517"/>
                </a:cubicBezTo>
                <a:close/>
              </a:path>
            </a:pathLst>
          </a:custGeom>
          <a:solidFill>
            <a:srgbClr val="E6E6E6">
              <a:alpha val="30196"/>
            </a:srgbClr>
          </a:solidFill>
          <a:ln>
            <a:noFill/>
          </a:ln>
        </p:spPr>
        <p:txBody>
          <a:bodyPr vert="horz" wrap="square" lIns="91440" tIns="45720" rIns="91440" bIns="45720" numCol="1" anchor="t" anchorCtr="0" compatLnSpc="1"/>
          <a:lstStyle/>
          <a:p>
            <a:endParaRPr lang="zh-CN" altLang="en-US"/>
          </a:p>
        </p:txBody>
      </p:sp>
      <p:sp>
        <p:nvSpPr>
          <p:cNvPr id="5" name="任意多边形 4"/>
          <p:cNvSpPr/>
          <p:nvPr/>
        </p:nvSpPr>
        <p:spPr>
          <a:xfrm rot="2191437">
            <a:off x="3057299" y="1780498"/>
            <a:ext cx="1999384" cy="4870275"/>
          </a:xfrm>
          <a:custGeom>
            <a:avLst/>
            <a:gdLst>
              <a:gd name="connsiteX0" fmla="*/ 0 w 1999384"/>
              <a:gd name="connsiteY0" fmla="*/ 345965 h 4870275"/>
              <a:gd name="connsiteX1" fmla="*/ 467137 w 1999384"/>
              <a:gd name="connsiteY1" fmla="*/ 0 h 4870275"/>
              <a:gd name="connsiteX2" fmla="*/ 1388478 w 1999384"/>
              <a:gd name="connsiteY2" fmla="*/ 0 h 4870275"/>
              <a:gd name="connsiteX3" fmla="*/ 1999384 w 1999384"/>
              <a:gd name="connsiteY3" fmla="*/ 824871 h 4870275"/>
              <a:gd name="connsiteX4" fmla="*/ 1999384 w 1999384"/>
              <a:gd name="connsiteY4" fmla="*/ 4320412 h 4870275"/>
              <a:gd name="connsiteX5" fmla="*/ 1256936 w 1999384"/>
              <a:gd name="connsiteY5" fmla="*/ 4870275 h 4870275"/>
              <a:gd name="connsiteX6" fmla="*/ 725805 w 1999384"/>
              <a:gd name="connsiteY6" fmla="*/ 4870275 h 4870275"/>
              <a:gd name="connsiteX7" fmla="*/ 0 w 1999384"/>
              <a:gd name="connsiteY7" fmla="*/ 3890263 h 487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9384" h="4870275">
                <a:moveTo>
                  <a:pt x="0" y="345965"/>
                </a:moveTo>
                <a:lnTo>
                  <a:pt x="467137" y="0"/>
                </a:lnTo>
                <a:lnTo>
                  <a:pt x="1388478" y="0"/>
                </a:lnTo>
                <a:lnTo>
                  <a:pt x="1999384" y="824871"/>
                </a:lnTo>
                <a:lnTo>
                  <a:pt x="1999384" y="4320412"/>
                </a:lnTo>
                <a:lnTo>
                  <a:pt x="1256936" y="4870275"/>
                </a:lnTo>
                <a:lnTo>
                  <a:pt x="725805" y="4870275"/>
                </a:lnTo>
                <a:lnTo>
                  <a:pt x="0" y="3890263"/>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rot="2191437">
            <a:off x="7273045" y="1067925"/>
            <a:ext cx="1999384" cy="4870275"/>
          </a:xfrm>
          <a:custGeom>
            <a:avLst/>
            <a:gdLst>
              <a:gd name="connsiteX0" fmla="*/ 0 w 1999384"/>
              <a:gd name="connsiteY0" fmla="*/ 345965 h 4870275"/>
              <a:gd name="connsiteX1" fmla="*/ 467137 w 1999384"/>
              <a:gd name="connsiteY1" fmla="*/ 0 h 4870275"/>
              <a:gd name="connsiteX2" fmla="*/ 1388478 w 1999384"/>
              <a:gd name="connsiteY2" fmla="*/ 0 h 4870275"/>
              <a:gd name="connsiteX3" fmla="*/ 1999384 w 1999384"/>
              <a:gd name="connsiteY3" fmla="*/ 824871 h 4870275"/>
              <a:gd name="connsiteX4" fmla="*/ 1999384 w 1999384"/>
              <a:gd name="connsiteY4" fmla="*/ 4320412 h 4870275"/>
              <a:gd name="connsiteX5" fmla="*/ 1256936 w 1999384"/>
              <a:gd name="connsiteY5" fmla="*/ 4870275 h 4870275"/>
              <a:gd name="connsiteX6" fmla="*/ 725805 w 1999384"/>
              <a:gd name="connsiteY6" fmla="*/ 4870275 h 4870275"/>
              <a:gd name="connsiteX7" fmla="*/ 0 w 1999384"/>
              <a:gd name="connsiteY7" fmla="*/ 3890263 h 487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9384" h="4870275">
                <a:moveTo>
                  <a:pt x="0" y="345965"/>
                </a:moveTo>
                <a:lnTo>
                  <a:pt x="467137" y="0"/>
                </a:lnTo>
                <a:lnTo>
                  <a:pt x="1388478" y="0"/>
                </a:lnTo>
                <a:lnTo>
                  <a:pt x="1999384" y="824871"/>
                </a:lnTo>
                <a:lnTo>
                  <a:pt x="1999384" y="4320412"/>
                </a:lnTo>
                <a:lnTo>
                  <a:pt x="1256936" y="4870275"/>
                </a:lnTo>
                <a:lnTo>
                  <a:pt x="725805" y="4870275"/>
                </a:lnTo>
                <a:lnTo>
                  <a:pt x="0" y="3890263"/>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rot="2191437">
            <a:off x="5157552" y="1447207"/>
            <a:ext cx="1999384" cy="4870275"/>
          </a:xfrm>
          <a:custGeom>
            <a:avLst/>
            <a:gdLst>
              <a:gd name="connsiteX0" fmla="*/ 0 w 1999384"/>
              <a:gd name="connsiteY0" fmla="*/ 345965 h 4870275"/>
              <a:gd name="connsiteX1" fmla="*/ 467137 w 1999384"/>
              <a:gd name="connsiteY1" fmla="*/ 0 h 4870275"/>
              <a:gd name="connsiteX2" fmla="*/ 1388478 w 1999384"/>
              <a:gd name="connsiteY2" fmla="*/ 0 h 4870275"/>
              <a:gd name="connsiteX3" fmla="*/ 1999384 w 1999384"/>
              <a:gd name="connsiteY3" fmla="*/ 824871 h 4870275"/>
              <a:gd name="connsiteX4" fmla="*/ 1999384 w 1999384"/>
              <a:gd name="connsiteY4" fmla="*/ 4320412 h 4870275"/>
              <a:gd name="connsiteX5" fmla="*/ 1256936 w 1999384"/>
              <a:gd name="connsiteY5" fmla="*/ 4870275 h 4870275"/>
              <a:gd name="connsiteX6" fmla="*/ 725805 w 1999384"/>
              <a:gd name="connsiteY6" fmla="*/ 4870275 h 4870275"/>
              <a:gd name="connsiteX7" fmla="*/ 0 w 1999384"/>
              <a:gd name="connsiteY7" fmla="*/ 3890263 h 487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9384" h="4870275">
                <a:moveTo>
                  <a:pt x="0" y="345965"/>
                </a:moveTo>
                <a:lnTo>
                  <a:pt x="467137" y="0"/>
                </a:lnTo>
                <a:lnTo>
                  <a:pt x="1388478" y="0"/>
                </a:lnTo>
                <a:lnTo>
                  <a:pt x="1999384" y="824871"/>
                </a:lnTo>
                <a:lnTo>
                  <a:pt x="1999384" y="4320412"/>
                </a:lnTo>
                <a:lnTo>
                  <a:pt x="1256936" y="4870275"/>
                </a:lnTo>
                <a:lnTo>
                  <a:pt x="725805" y="4870275"/>
                </a:lnTo>
                <a:lnTo>
                  <a:pt x="0" y="3890263"/>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387600" y="2296160"/>
            <a:ext cx="1341120" cy="404368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2781808" y="2786437"/>
            <a:ext cx="764032" cy="584775"/>
          </a:xfrm>
          <a:prstGeom prst="rect">
            <a:avLst/>
          </a:prstGeom>
          <a:noFill/>
        </p:spPr>
        <p:txBody>
          <a:bodyPr wrap="square" rtlCol="0">
            <a:spAutoFit/>
          </a:bodyPr>
          <a:lstStyle/>
          <a:p>
            <a:r>
              <a:rPr lang="en-US" altLang="zh-CN" sz="3200" b="1" dirty="0">
                <a:solidFill>
                  <a:schemeClr val="bg1"/>
                </a:solidFill>
              </a:rPr>
              <a:t>01</a:t>
            </a:r>
            <a:endParaRPr lang="zh-CN" altLang="en-US" sz="3200" b="1" dirty="0">
              <a:solidFill>
                <a:schemeClr val="bg1"/>
              </a:solidFill>
            </a:endParaRPr>
          </a:p>
        </p:txBody>
      </p:sp>
      <p:pic>
        <p:nvPicPr>
          <p:cNvPr id="11" name="图片 10"/>
          <p:cNvPicPr>
            <a:picLocks noChangeAspect="1"/>
          </p:cNvPicPr>
          <p:nvPr/>
        </p:nvPicPr>
        <p:blipFill>
          <a:blip r:embed="rId1" cstate="email"/>
          <a:stretch>
            <a:fillRect/>
          </a:stretch>
        </p:blipFill>
        <p:spPr>
          <a:xfrm>
            <a:off x="2762504" y="3406940"/>
            <a:ext cx="591312" cy="591312"/>
          </a:xfrm>
          <a:prstGeom prst="rect">
            <a:avLst/>
          </a:prstGeom>
        </p:spPr>
      </p:pic>
      <p:sp>
        <p:nvSpPr>
          <p:cNvPr id="12" name="矩形 11"/>
          <p:cNvSpPr/>
          <p:nvPr/>
        </p:nvSpPr>
        <p:spPr>
          <a:xfrm>
            <a:off x="2387600" y="4206240"/>
            <a:ext cx="1341120" cy="2133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519680" y="4395877"/>
            <a:ext cx="1036320" cy="646331"/>
          </a:xfrm>
          <a:prstGeom prst="rect">
            <a:avLst/>
          </a:prstGeom>
        </p:spPr>
        <p:txBody>
          <a:bodyPr wrap="square">
            <a:spAutoFit/>
          </a:bodyPr>
          <a:lstStyle/>
          <a:p>
            <a:pPr algn="just"/>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点击添加内容</a:t>
            </a:r>
            <a:endParaRPr lang="zh-CN" altLang="en-US" dirty="0">
              <a:solidFill>
                <a:schemeClr val="bg1"/>
              </a:solidFill>
            </a:endParaRPr>
          </a:p>
        </p:txBody>
      </p:sp>
      <p:sp>
        <p:nvSpPr>
          <p:cNvPr id="14" name="矩形 13"/>
          <p:cNvSpPr/>
          <p:nvPr/>
        </p:nvSpPr>
        <p:spPr>
          <a:xfrm>
            <a:off x="4492752" y="1941784"/>
            <a:ext cx="1341120" cy="404368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886960" y="2432061"/>
            <a:ext cx="764032" cy="584775"/>
          </a:xfrm>
          <a:prstGeom prst="rect">
            <a:avLst/>
          </a:prstGeom>
          <a:noFill/>
        </p:spPr>
        <p:txBody>
          <a:bodyPr wrap="square" rtlCol="0">
            <a:spAutoFit/>
          </a:bodyPr>
          <a:lstStyle/>
          <a:p>
            <a:r>
              <a:rPr lang="en-US" altLang="zh-CN" sz="3200" b="1" dirty="0">
                <a:solidFill>
                  <a:schemeClr val="bg1"/>
                </a:solidFill>
              </a:rPr>
              <a:t>02</a:t>
            </a:r>
            <a:endParaRPr lang="zh-CN" altLang="en-US" sz="3200" b="1" dirty="0">
              <a:solidFill>
                <a:schemeClr val="bg1"/>
              </a:solidFill>
            </a:endParaRPr>
          </a:p>
        </p:txBody>
      </p:sp>
      <p:sp>
        <p:nvSpPr>
          <p:cNvPr id="16" name="矩形 15"/>
          <p:cNvSpPr/>
          <p:nvPr/>
        </p:nvSpPr>
        <p:spPr>
          <a:xfrm>
            <a:off x="4492752" y="3851864"/>
            <a:ext cx="1341120" cy="2133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4624832" y="4041501"/>
            <a:ext cx="1036320" cy="646331"/>
          </a:xfrm>
          <a:prstGeom prst="rect">
            <a:avLst/>
          </a:prstGeom>
        </p:spPr>
        <p:txBody>
          <a:bodyPr wrap="square">
            <a:spAutoFit/>
          </a:bodyPr>
          <a:lstStyle/>
          <a:p>
            <a:pPr algn="just"/>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点击添加内容</a:t>
            </a:r>
            <a:endParaRPr lang="zh-CN" altLang="en-US" dirty="0">
              <a:solidFill>
                <a:schemeClr val="bg1"/>
              </a:solidFill>
            </a:endParaRPr>
          </a:p>
        </p:txBody>
      </p:sp>
      <p:pic>
        <p:nvPicPr>
          <p:cNvPr id="18" name="图片 17"/>
          <p:cNvPicPr>
            <a:picLocks noChangeAspect="1"/>
          </p:cNvPicPr>
          <p:nvPr/>
        </p:nvPicPr>
        <p:blipFill>
          <a:blip r:embed="rId2" cstate="email"/>
          <a:stretch>
            <a:fillRect/>
          </a:stretch>
        </p:blipFill>
        <p:spPr>
          <a:xfrm>
            <a:off x="4846786" y="3051464"/>
            <a:ext cx="592412" cy="592412"/>
          </a:xfrm>
          <a:prstGeom prst="rect">
            <a:avLst/>
          </a:prstGeom>
        </p:spPr>
      </p:pic>
      <p:sp>
        <p:nvSpPr>
          <p:cNvPr id="19" name="矩形 18"/>
          <p:cNvSpPr/>
          <p:nvPr/>
        </p:nvSpPr>
        <p:spPr>
          <a:xfrm>
            <a:off x="6593840" y="1577741"/>
            <a:ext cx="1341120" cy="404368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6988048" y="2068018"/>
            <a:ext cx="764032" cy="584775"/>
          </a:xfrm>
          <a:prstGeom prst="rect">
            <a:avLst/>
          </a:prstGeom>
          <a:noFill/>
        </p:spPr>
        <p:txBody>
          <a:bodyPr wrap="square" rtlCol="0">
            <a:spAutoFit/>
          </a:bodyPr>
          <a:lstStyle/>
          <a:p>
            <a:r>
              <a:rPr lang="en-US" altLang="zh-CN" sz="3200" b="1" dirty="0">
                <a:solidFill>
                  <a:schemeClr val="bg1"/>
                </a:solidFill>
              </a:rPr>
              <a:t>03</a:t>
            </a:r>
            <a:endParaRPr lang="zh-CN" altLang="en-US" sz="3200" b="1" dirty="0">
              <a:solidFill>
                <a:schemeClr val="bg1"/>
              </a:solidFill>
            </a:endParaRPr>
          </a:p>
        </p:txBody>
      </p:sp>
      <p:sp>
        <p:nvSpPr>
          <p:cNvPr id="21" name="矩形 20"/>
          <p:cNvSpPr/>
          <p:nvPr/>
        </p:nvSpPr>
        <p:spPr>
          <a:xfrm>
            <a:off x="6593840" y="3487821"/>
            <a:ext cx="1341120" cy="2133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6725920" y="3677458"/>
            <a:ext cx="1036320" cy="646331"/>
          </a:xfrm>
          <a:prstGeom prst="rect">
            <a:avLst/>
          </a:prstGeom>
        </p:spPr>
        <p:txBody>
          <a:bodyPr wrap="square">
            <a:spAutoFit/>
          </a:bodyPr>
          <a:lstStyle/>
          <a:p>
            <a:pPr algn="just"/>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点击添加内容</a:t>
            </a:r>
            <a:endParaRPr lang="zh-CN" altLang="en-US" dirty="0">
              <a:solidFill>
                <a:schemeClr val="bg1"/>
              </a:solidFill>
            </a:endParaRPr>
          </a:p>
        </p:txBody>
      </p:sp>
      <p:pic>
        <p:nvPicPr>
          <p:cNvPr id="23" name="图片 22"/>
          <p:cNvPicPr>
            <a:picLocks noChangeAspect="1"/>
          </p:cNvPicPr>
          <p:nvPr/>
        </p:nvPicPr>
        <p:blipFill>
          <a:blip r:embed="rId3" cstate="email"/>
          <a:stretch>
            <a:fillRect/>
          </a:stretch>
        </p:blipFill>
        <p:spPr>
          <a:xfrm>
            <a:off x="6947874" y="2687421"/>
            <a:ext cx="592412" cy="592412"/>
          </a:xfrm>
          <a:prstGeom prst="rect">
            <a:avLst/>
          </a:prstGeom>
        </p:spPr>
      </p:pic>
      <p:sp>
        <p:nvSpPr>
          <p:cNvPr id="24" name="矩形 23"/>
          <p:cNvSpPr/>
          <p:nvPr/>
        </p:nvSpPr>
        <p:spPr>
          <a:xfrm>
            <a:off x="8696209" y="1214120"/>
            <a:ext cx="1341120" cy="404368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9090417" y="1704397"/>
            <a:ext cx="764032" cy="584775"/>
          </a:xfrm>
          <a:prstGeom prst="rect">
            <a:avLst/>
          </a:prstGeom>
          <a:noFill/>
        </p:spPr>
        <p:txBody>
          <a:bodyPr wrap="square" rtlCol="0">
            <a:spAutoFit/>
          </a:bodyPr>
          <a:lstStyle/>
          <a:p>
            <a:r>
              <a:rPr lang="en-US" altLang="zh-CN" sz="3200" b="1" dirty="0">
                <a:solidFill>
                  <a:schemeClr val="bg1"/>
                </a:solidFill>
              </a:rPr>
              <a:t>04</a:t>
            </a:r>
            <a:endParaRPr lang="zh-CN" altLang="en-US" sz="3200" b="1" dirty="0">
              <a:solidFill>
                <a:schemeClr val="bg1"/>
              </a:solidFill>
            </a:endParaRPr>
          </a:p>
        </p:txBody>
      </p:sp>
      <p:sp>
        <p:nvSpPr>
          <p:cNvPr id="26" name="矩形 25"/>
          <p:cNvSpPr/>
          <p:nvPr/>
        </p:nvSpPr>
        <p:spPr>
          <a:xfrm>
            <a:off x="8696209" y="3124200"/>
            <a:ext cx="1341120" cy="2133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8828289" y="3313837"/>
            <a:ext cx="1036320" cy="646331"/>
          </a:xfrm>
          <a:prstGeom prst="rect">
            <a:avLst/>
          </a:prstGeom>
        </p:spPr>
        <p:txBody>
          <a:bodyPr wrap="square">
            <a:spAutoFit/>
          </a:bodyPr>
          <a:lstStyle/>
          <a:p>
            <a:pPr algn="just"/>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点击添加内容</a:t>
            </a:r>
            <a:endParaRPr lang="zh-CN" altLang="en-US" dirty="0">
              <a:solidFill>
                <a:schemeClr val="bg1"/>
              </a:solidFill>
            </a:endParaRPr>
          </a:p>
        </p:txBody>
      </p:sp>
      <p:pic>
        <p:nvPicPr>
          <p:cNvPr id="28" name="图片 27"/>
          <p:cNvPicPr>
            <a:picLocks noChangeAspect="1"/>
          </p:cNvPicPr>
          <p:nvPr/>
        </p:nvPicPr>
        <p:blipFill>
          <a:blip r:embed="rId4" cstate="email"/>
          <a:stretch>
            <a:fillRect/>
          </a:stretch>
        </p:blipFill>
        <p:spPr>
          <a:xfrm>
            <a:off x="9045713" y="2289172"/>
            <a:ext cx="592412" cy="592412"/>
          </a:xfrm>
          <a:prstGeom prst="rect">
            <a:avLst/>
          </a:prstGeom>
        </p:spPr>
      </p:pic>
      <p:pic>
        <p:nvPicPr>
          <p:cNvPr id="30" name="图片 29"/>
          <p:cNvPicPr>
            <a:picLocks noChangeAspect="1"/>
          </p:cNvPicPr>
          <p:nvPr/>
        </p:nvPicPr>
        <p:blipFill>
          <a:blip r:embed="rId5"/>
          <a:stretch>
            <a:fillRect/>
          </a:stretch>
        </p:blipFill>
        <p:spPr>
          <a:xfrm flipH="1">
            <a:off x="0" y="0"/>
            <a:ext cx="2353519" cy="3335224"/>
          </a:xfrm>
          <a:prstGeom prst="rect">
            <a:avLst/>
          </a:prstGeom>
        </p:spPr>
      </p:pic>
      <p:pic>
        <p:nvPicPr>
          <p:cNvPr id="31" name="图片 30"/>
          <p:cNvPicPr>
            <a:picLocks noChangeAspect="1"/>
          </p:cNvPicPr>
          <p:nvPr/>
        </p:nvPicPr>
        <p:blipFill>
          <a:blip r:embed="rId6"/>
          <a:stretch>
            <a:fillRect/>
          </a:stretch>
        </p:blipFill>
        <p:spPr>
          <a:xfrm>
            <a:off x="2119403" y="89165"/>
            <a:ext cx="1896020" cy="646232"/>
          </a:xfrm>
          <a:prstGeom prst="rect">
            <a:avLst/>
          </a:prstGeom>
        </p:spPr>
      </p:pic>
      <p:pic>
        <p:nvPicPr>
          <p:cNvPr id="32" name="Picture 4" descr="D:\Personal\Desktop\Nipic_20991718_20150617180623212143.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a:fillRect/>
          </a:stretch>
        </p:blipFill>
        <p:spPr bwMode="auto">
          <a:xfrm>
            <a:off x="11351419" y="0"/>
            <a:ext cx="865187"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advTm="2428">
        <p:fade/>
      </p:transition>
    </mc:Choice>
    <mc:Fallback>
      <p:transition spd="med" advTm="242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par>
                                <p:cTn id="8" presetID="18" presetClass="entr" presetSubtype="12"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strips(downLeft)">
                                      <p:cBhvr>
                                        <p:cTn id="10" dur="500"/>
                                        <p:tgtEl>
                                          <p:spTgt spid="11"/>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strips(downLeft)">
                                      <p:cBhvr>
                                        <p:cTn id="13" dur="500"/>
                                        <p:tgtEl>
                                          <p:spTgt spid="13"/>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strips(downLeft)">
                                      <p:cBhvr>
                                        <p:cTn id="16" dur="500"/>
                                        <p:tgtEl>
                                          <p:spTgt spid="15"/>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strips(downLeft)">
                                      <p:cBhvr>
                                        <p:cTn id="19" dur="500"/>
                                        <p:tgtEl>
                                          <p:spTgt spid="17"/>
                                        </p:tgtEl>
                                      </p:cBhvr>
                                    </p:animEffect>
                                  </p:childTnLst>
                                </p:cTn>
                              </p:par>
                              <p:par>
                                <p:cTn id="20" presetID="18" presetClass="entr" presetSubtype="12"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500"/>
                                        <p:tgtEl>
                                          <p:spTgt spid="18"/>
                                        </p:tgtEl>
                                      </p:cBhvr>
                                    </p:animEffect>
                                  </p:childTnLst>
                                </p:cTn>
                              </p:par>
                              <p:par>
                                <p:cTn id="23" presetID="18" presetClass="entr" presetSubtype="12"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strips(downLeft)">
                                      <p:cBhvr>
                                        <p:cTn id="25" dur="500"/>
                                        <p:tgtEl>
                                          <p:spTgt spid="20"/>
                                        </p:tgtEl>
                                      </p:cBhvr>
                                    </p:animEffect>
                                  </p:childTnLst>
                                </p:cTn>
                              </p:par>
                              <p:par>
                                <p:cTn id="26" presetID="18" presetClass="entr" presetSubtype="12"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strips(downLeft)">
                                      <p:cBhvr>
                                        <p:cTn id="28" dur="500"/>
                                        <p:tgtEl>
                                          <p:spTgt spid="21"/>
                                        </p:tgtEl>
                                      </p:cBhvr>
                                    </p:animEffect>
                                  </p:childTnLst>
                                </p:cTn>
                              </p:par>
                              <p:par>
                                <p:cTn id="29" presetID="18" presetClass="entr" presetSubtype="12"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strips(downLeft)">
                                      <p:cBhvr>
                                        <p:cTn id="31" dur="500"/>
                                        <p:tgtEl>
                                          <p:spTgt spid="22"/>
                                        </p:tgtEl>
                                      </p:cBhvr>
                                    </p:animEffect>
                                  </p:childTnLst>
                                </p:cTn>
                              </p:par>
                              <p:par>
                                <p:cTn id="32" presetID="18" presetClass="entr" presetSubtype="12"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strips(downLeft)">
                                      <p:cBhvr>
                                        <p:cTn id="34" dur="500"/>
                                        <p:tgtEl>
                                          <p:spTgt spid="23"/>
                                        </p:tgtEl>
                                      </p:cBhvr>
                                    </p:animEffect>
                                  </p:childTnLst>
                                </p:cTn>
                              </p:par>
                              <p:par>
                                <p:cTn id="35" presetID="18" presetClass="entr" presetSubtype="12"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strips(downLeft)">
                                      <p:cBhvr>
                                        <p:cTn id="37" dur="500"/>
                                        <p:tgtEl>
                                          <p:spTgt spid="24"/>
                                        </p:tgtEl>
                                      </p:cBhvr>
                                    </p:animEffect>
                                  </p:childTnLst>
                                </p:cTn>
                              </p:par>
                              <p:par>
                                <p:cTn id="38" presetID="18" presetClass="entr" presetSubtype="12"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strips(downLeft)">
                                      <p:cBhvr>
                                        <p:cTn id="40" dur="500"/>
                                        <p:tgtEl>
                                          <p:spTgt spid="25"/>
                                        </p:tgtEl>
                                      </p:cBhvr>
                                    </p:animEffect>
                                  </p:childTnLst>
                                </p:cTn>
                              </p:par>
                              <p:par>
                                <p:cTn id="41" presetID="18" presetClass="entr" presetSubtype="12"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strips(downLeft)">
                                      <p:cBhvr>
                                        <p:cTn id="43" dur="500"/>
                                        <p:tgtEl>
                                          <p:spTgt spid="26"/>
                                        </p:tgtEl>
                                      </p:cBhvr>
                                    </p:animEffect>
                                  </p:childTnLst>
                                </p:cTn>
                              </p:par>
                              <p:par>
                                <p:cTn id="44" presetID="18" presetClass="entr" presetSubtype="12"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strips(downLeft)">
                                      <p:cBhvr>
                                        <p:cTn id="46" dur="500"/>
                                        <p:tgtEl>
                                          <p:spTgt spid="27"/>
                                        </p:tgtEl>
                                      </p:cBhvr>
                                    </p:animEffect>
                                  </p:childTnLst>
                                </p:cTn>
                              </p:par>
                              <p:par>
                                <p:cTn id="47" presetID="18" presetClass="entr" presetSubtype="12"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strips(downLeft)">
                                      <p:cBhvr>
                                        <p:cTn id="49" dur="500"/>
                                        <p:tgtEl>
                                          <p:spTgt spid="28"/>
                                        </p:tgtEl>
                                      </p:cBhvr>
                                    </p:animEffect>
                                  </p:childTnLst>
                                </p:cTn>
                              </p:par>
                              <p:par>
                                <p:cTn id="50" presetID="18" presetClass="entr" presetSubtype="12"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strips(downLeft)">
                                      <p:cBhvr>
                                        <p:cTn id="52" dur="500"/>
                                        <p:tgtEl>
                                          <p:spTgt spid="8"/>
                                        </p:tgtEl>
                                      </p:cBhvr>
                                    </p:animEffect>
                                  </p:childTnLst>
                                </p:cTn>
                              </p:par>
                              <p:par>
                                <p:cTn id="53" presetID="18" presetClass="entr" presetSubtype="12"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strips(downLeft)">
                                      <p:cBhvr>
                                        <p:cTn id="55" dur="500"/>
                                        <p:tgtEl>
                                          <p:spTgt spid="14"/>
                                        </p:tgtEl>
                                      </p:cBhvr>
                                    </p:animEffect>
                                  </p:childTnLst>
                                </p:cTn>
                              </p:par>
                              <p:par>
                                <p:cTn id="56" presetID="18" presetClass="entr" presetSubtype="12"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strips(downLeft)">
                                      <p:cBhvr>
                                        <p:cTn id="5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3" grpId="0"/>
      <p:bldP spid="14" grpId="0" animBg="1"/>
      <p:bldP spid="15" grpId="0"/>
      <p:bldP spid="17" grpId="0"/>
      <p:bldP spid="19" grpId="0" animBg="1"/>
      <p:bldP spid="20" grpId="0"/>
      <p:bldP spid="21" grpId="0" animBg="1"/>
      <p:bldP spid="22" grpId="0"/>
      <p:bldP spid="24" grpId="0" animBg="1"/>
      <p:bldP spid="25" grpId="0"/>
      <p:bldP spid="26" grpId="0" animBg="1"/>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7"/>
          <p:cNvSpPr>
            <a:spLocks noEditPoints="1"/>
          </p:cNvSpPr>
          <p:nvPr/>
        </p:nvSpPr>
        <p:spPr bwMode="auto">
          <a:xfrm>
            <a:off x="6506193" y="-661496"/>
            <a:ext cx="8360182" cy="8370946"/>
          </a:xfrm>
          <a:custGeom>
            <a:avLst/>
            <a:gdLst>
              <a:gd name="T0" fmla="*/ 684 w 746"/>
              <a:gd name="T1" fmla="*/ 513 h 748"/>
              <a:gd name="T2" fmla="*/ 632 w 746"/>
              <a:gd name="T3" fmla="*/ 496 h 748"/>
              <a:gd name="T4" fmla="*/ 691 w 746"/>
              <a:gd name="T5" fmla="*/ 539 h 748"/>
              <a:gd name="T6" fmla="*/ 725 w 746"/>
              <a:gd name="T7" fmla="*/ 418 h 748"/>
              <a:gd name="T8" fmla="*/ 685 w 746"/>
              <a:gd name="T9" fmla="*/ 435 h 748"/>
              <a:gd name="T10" fmla="*/ 684 w 746"/>
              <a:gd name="T11" fmla="*/ 452 h 748"/>
              <a:gd name="T12" fmla="*/ 431 w 746"/>
              <a:gd name="T13" fmla="*/ 617 h 748"/>
              <a:gd name="T14" fmla="*/ 479 w 746"/>
              <a:gd name="T15" fmla="*/ 673 h 748"/>
              <a:gd name="T16" fmla="*/ 489 w 746"/>
              <a:gd name="T17" fmla="*/ 689 h 748"/>
              <a:gd name="T18" fmla="*/ 433 w 746"/>
              <a:gd name="T19" fmla="*/ 636 h 748"/>
              <a:gd name="T20" fmla="*/ 566 w 746"/>
              <a:gd name="T21" fmla="*/ 674 h 748"/>
              <a:gd name="T22" fmla="*/ 519 w 746"/>
              <a:gd name="T23" fmla="*/ 629 h 748"/>
              <a:gd name="T24" fmla="*/ 549 w 746"/>
              <a:gd name="T25" fmla="*/ 681 h 748"/>
              <a:gd name="T26" fmla="*/ 206 w 746"/>
              <a:gd name="T27" fmla="*/ 707 h 748"/>
              <a:gd name="T28" fmla="*/ 271 w 746"/>
              <a:gd name="T29" fmla="*/ 657 h 748"/>
              <a:gd name="T30" fmla="*/ 274 w 746"/>
              <a:gd name="T31" fmla="*/ 699 h 748"/>
              <a:gd name="T32" fmla="*/ 383 w 746"/>
              <a:gd name="T33" fmla="*/ 638 h 748"/>
              <a:gd name="T34" fmla="*/ 330 w 746"/>
              <a:gd name="T35" fmla="*/ 708 h 748"/>
              <a:gd name="T36" fmla="*/ 352 w 746"/>
              <a:gd name="T37" fmla="*/ 675 h 748"/>
              <a:gd name="T38" fmla="*/ 408 w 746"/>
              <a:gd name="T39" fmla="*/ 726 h 748"/>
              <a:gd name="T40" fmla="*/ 102 w 746"/>
              <a:gd name="T41" fmla="*/ 546 h 748"/>
              <a:gd name="T42" fmla="*/ 125 w 746"/>
              <a:gd name="T43" fmla="*/ 518 h 748"/>
              <a:gd name="T44" fmla="*/ 45 w 746"/>
              <a:gd name="T45" fmla="*/ 516 h 748"/>
              <a:gd name="T46" fmla="*/ 157 w 746"/>
              <a:gd name="T47" fmla="*/ 657 h 748"/>
              <a:gd name="T48" fmla="*/ 172 w 746"/>
              <a:gd name="T49" fmla="*/ 604 h 748"/>
              <a:gd name="T50" fmla="*/ 148 w 746"/>
              <a:gd name="T51" fmla="*/ 603 h 748"/>
              <a:gd name="T52" fmla="*/ 129 w 746"/>
              <a:gd name="T53" fmla="*/ 426 h 748"/>
              <a:gd name="T54" fmla="*/ 58 w 746"/>
              <a:gd name="T55" fmla="*/ 316 h 748"/>
              <a:gd name="T56" fmla="*/ 64 w 746"/>
              <a:gd name="T57" fmla="*/ 301 h 748"/>
              <a:gd name="T58" fmla="*/ 35 w 746"/>
              <a:gd name="T59" fmla="*/ 268 h 748"/>
              <a:gd name="T60" fmla="*/ 16 w 746"/>
              <a:gd name="T61" fmla="*/ 393 h 748"/>
              <a:gd name="T62" fmla="*/ 87 w 746"/>
              <a:gd name="T63" fmla="*/ 379 h 748"/>
              <a:gd name="T64" fmla="*/ 33 w 746"/>
              <a:gd name="T65" fmla="*/ 372 h 748"/>
              <a:gd name="T66" fmla="*/ 239 w 746"/>
              <a:gd name="T67" fmla="*/ 141 h 748"/>
              <a:gd name="T68" fmla="*/ 179 w 746"/>
              <a:gd name="T69" fmla="*/ 138 h 748"/>
              <a:gd name="T70" fmla="*/ 146 w 746"/>
              <a:gd name="T71" fmla="*/ 125 h 748"/>
              <a:gd name="T72" fmla="*/ 229 w 746"/>
              <a:gd name="T73" fmla="*/ 150 h 748"/>
              <a:gd name="T74" fmla="*/ 92 w 746"/>
              <a:gd name="T75" fmla="*/ 158 h 748"/>
              <a:gd name="T76" fmla="*/ 139 w 746"/>
              <a:gd name="T77" fmla="*/ 184 h 748"/>
              <a:gd name="T78" fmla="*/ 75 w 746"/>
              <a:gd name="T79" fmla="*/ 150 h 748"/>
              <a:gd name="T80" fmla="*/ 337 w 746"/>
              <a:gd name="T81" fmla="*/ 21 h 748"/>
              <a:gd name="T82" fmla="*/ 342 w 746"/>
              <a:gd name="T83" fmla="*/ 81 h 748"/>
              <a:gd name="T84" fmla="*/ 355 w 746"/>
              <a:gd name="T85" fmla="*/ 17 h 748"/>
              <a:gd name="T86" fmla="*/ 269 w 746"/>
              <a:gd name="T87" fmla="*/ 126 h 748"/>
              <a:gd name="T88" fmla="*/ 284 w 746"/>
              <a:gd name="T89" fmla="*/ 49 h 748"/>
              <a:gd name="T90" fmla="*/ 285 w 746"/>
              <a:gd name="T91" fmla="*/ 68 h 748"/>
              <a:gd name="T92" fmla="*/ 450 w 746"/>
              <a:gd name="T93" fmla="*/ 135 h 748"/>
              <a:gd name="T94" fmla="*/ 581 w 746"/>
              <a:gd name="T95" fmla="*/ 129 h 748"/>
              <a:gd name="T96" fmla="*/ 591 w 746"/>
              <a:gd name="T97" fmla="*/ 142 h 748"/>
              <a:gd name="T98" fmla="*/ 633 w 746"/>
              <a:gd name="T99" fmla="*/ 133 h 748"/>
              <a:gd name="T100" fmla="*/ 535 w 746"/>
              <a:gd name="T101" fmla="*/ 54 h 748"/>
              <a:gd name="T102" fmla="*/ 512 w 746"/>
              <a:gd name="T103" fmla="*/ 123 h 748"/>
              <a:gd name="T104" fmla="*/ 545 w 746"/>
              <a:gd name="T105" fmla="*/ 80 h 748"/>
              <a:gd name="T106" fmla="*/ 728 w 746"/>
              <a:gd name="T107" fmla="*/ 374 h 748"/>
              <a:gd name="T108" fmla="*/ 672 w 746"/>
              <a:gd name="T109" fmla="*/ 323 h 748"/>
              <a:gd name="T110" fmla="*/ 702 w 746"/>
              <a:gd name="T111" fmla="*/ 298 h 748"/>
              <a:gd name="T112" fmla="*/ 638 w 746"/>
              <a:gd name="T113" fmla="*/ 358 h 748"/>
              <a:gd name="T114" fmla="*/ 688 w 746"/>
              <a:gd name="T115" fmla="*/ 244 h 748"/>
              <a:gd name="T116" fmla="*/ 646 w 746"/>
              <a:gd name="T117" fmla="*/ 244 h 748"/>
              <a:gd name="T118" fmla="*/ 689 w 746"/>
              <a:gd name="T119" fmla="*/ 175 h 748"/>
              <a:gd name="T120" fmla="*/ 373 w 746"/>
              <a:gd name="T121" fmla="*/ 577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6" h="748">
                <a:moveTo>
                  <a:pt x="726" y="401"/>
                </a:moveTo>
                <a:cubicBezTo>
                  <a:pt x="641" y="394"/>
                  <a:pt x="641" y="394"/>
                  <a:pt x="641" y="394"/>
                </a:cubicBezTo>
                <a:cubicBezTo>
                  <a:pt x="631" y="394"/>
                  <a:pt x="623" y="400"/>
                  <a:pt x="621" y="408"/>
                </a:cubicBezTo>
                <a:cubicBezTo>
                  <a:pt x="615" y="449"/>
                  <a:pt x="600" y="489"/>
                  <a:pt x="574" y="522"/>
                </a:cubicBezTo>
                <a:cubicBezTo>
                  <a:pt x="569" y="529"/>
                  <a:pt x="572" y="540"/>
                  <a:pt x="579" y="546"/>
                </a:cubicBezTo>
                <a:cubicBezTo>
                  <a:pt x="645" y="601"/>
                  <a:pt x="645" y="601"/>
                  <a:pt x="645" y="601"/>
                </a:cubicBezTo>
                <a:cubicBezTo>
                  <a:pt x="653" y="608"/>
                  <a:pt x="665" y="606"/>
                  <a:pt x="673" y="596"/>
                </a:cubicBezTo>
                <a:cubicBezTo>
                  <a:pt x="685" y="580"/>
                  <a:pt x="695" y="563"/>
                  <a:pt x="704" y="546"/>
                </a:cubicBezTo>
                <a:cubicBezTo>
                  <a:pt x="709" y="535"/>
                  <a:pt x="706" y="523"/>
                  <a:pt x="697" y="518"/>
                </a:cubicBezTo>
                <a:cubicBezTo>
                  <a:pt x="684" y="513"/>
                  <a:pt x="684" y="513"/>
                  <a:pt x="684" y="513"/>
                </a:cubicBezTo>
                <a:cubicBezTo>
                  <a:pt x="674" y="509"/>
                  <a:pt x="663" y="513"/>
                  <a:pt x="658" y="522"/>
                </a:cubicBezTo>
                <a:cubicBezTo>
                  <a:pt x="657" y="526"/>
                  <a:pt x="654" y="530"/>
                  <a:pt x="652" y="534"/>
                </a:cubicBezTo>
                <a:cubicBezTo>
                  <a:pt x="652" y="535"/>
                  <a:pt x="651" y="535"/>
                  <a:pt x="650" y="535"/>
                </a:cubicBezTo>
                <a:cubicBezTo>
                  <a:pt x="649" y="536"/>
                  <a:pt x="648" y="536"/>
                  <a:pt x="647" y="535"/>
                </a:cubicBezTo>
                <a:cubicBezTo>
                  <a:pt x="636" y="529"/>
                  <a:pt x="636" y="529"/>
                  <a:pt x="636" y="529"/>
                </a:cubicBezTo>
                <a:cubicBezTo>
                  <a:pt x="635" y="528"/>
                  <a:pt x="635" y="527"/>
                  <a:pt x="634" y="526"/>
                </a:cubicBezTo>
                <a:cubicBezTo>
                  <a:pt x="634" y="525"/>
                  <a:pt x="634" y="525"/>
                  <a:pt x="635" y="524"/>
                </a:cubicBezTo>
                <a:cubicBezTo>
                  <a:pt x="639" y="517"/>
                  <a:pt x="642" y="510"/>
                  <a:pt x="646" y="503"/>
                </a:cubicBezTo>
                <a:cubicBezTo>
                  <a:pt x="648" y="499"/>
                  <a:pt x="646" y="495"/>
                  <a:pt x="642" y="493"/>
                </a:cubicBezTo>
                <a:cubicBezTo>
                  <a:pt x="638" y="491"/>
                  <a:pt x="634" y="493"/>
                  <a:pt x="632" y="496"/>
                </a:cubicBezTo>
                <a:cubicBezTo>
                  <a:pt x="629" y="503"/>
                  <a:pt x="626" y="510"/>
                  <a:pt x="622" y="516"/>
                </a:cubicBezTo>
                <a:cubicBezTo>
                  <a:pt x="617" y="524"/>
                  <a:pt x="620" y="535"/>
                  <a:pt x="629" y="541"/>
                </a:cubicBezTo>
                <a:cubicBezTo>
                  <a:pt x="639" y="548"/>
                  <a:pt x="639" y="548"/>
                  <a:pt x="639" y="548"/>
                </a:cubicBezTo>
                <a:cubicBezTo>
                  <a:pt x="648" y="554"/>
                  <a:pt x="659" y="551"/>
                  <a:pt x="665" y="541"/>
                </a:cubicBezTo>
                <a:cubicBezTo>
                  <a:pt x="667" y="537"/>
                  <a:pt x="670" y="533"/>
                  <a:pt x="672" y="529"/>
                </a:cubicBezTo>
                <a:cubicBezTo>
                  <a:pt x="672" y="528"/>
                  <a:pt x="673" y="528"/>
                  <a:pt x="674" y="527"/>
                </a:cubicBezTo>
                <a:cubicBezTo>
                  <a:pt x="675" y="527"/>
                  <a:pt x="676" y="527"/>
                  <a:pt x="677" y="527"/>
                </a:cubicBezTo>
                <a:cubicBezTo>
                  <a:pt x="689" y="534"/>
                  <a:pt x="689" y="534"/>
                  <a:pt x="689" y="534"/>
                </a:cubicBezTo>
                <a:cubicBezTo>
                  <a:pt x="690" y="534"/>
                  <a:pt x="691" y="535"/>
                  <a:pt x="691" y="536"/>
                </a:cubicBezTo>
                <a:cubicBezTo>
                  <a:pt x="691" y="537"/>
                  <a:pt x="691" y="538"/>
                  <a:pt x="691" y="539"/>
                </a:cubicBezTo>
                <a:cubicBezTo>
                  <a:pt x="682" y="556"/>
                  <a:pt x="672" y="572"/>
                  <a:pt x="661" y="587"/>
                </a:cubicBezTo>
                <a:cubicBezTo>
                  <a:pt x="660" y="588"/>
                  <a:pt x="659" y="588"/>
                  <a:pt x="658" y="589"/>
                </a:cubicBezTo>
                <a:cubicBezTo>
                  <a:pt x="657" y="589"/>
                  <a:pt x="656" y="589"/>
                  <a:pt x="655" y="588"/>
                </a:cubicBezTo>
                <a:cubicBezTo>
                  <a:pt x="587" y="536"/>
                  <a:pt x="587" y="536"/>
                  <a:pt x="587" y="536"/>
                </a:cubicBezTo>
                <a:cubicBezTo>
                  <a:pt x="586" y="536"/>
                  <a:pt x="586" y="535"/>
                  <a:pt x="586" y="534"/>
                </a:cubicBezTo>
                <a:cubicBezTo>
                  <a:pt x="585" y="533"/>
                  <a:pt x="586" y="532"/>
                  <a:pt x="586" y="531"/>
                </a:cubicBezTo>
                <a:cubicBezTo>
                  <a:pt x="613" y="496"/>
                  <a:pt x="630" y="454"/>
                  <a:pt x="636" y="410"/>
                </a:cubicBezTo>
                <a:cubicBezTo>
                  <a:pt x="636" y="409"/>
                  <a:pt x="636" y="408"/>
                  <a:pt x="637" y="408"/>
                </a:cubicBezTo>
                <a:cubicBezTo>
                  <a:pt x="638" y="407"/>
                  <a:pt x="639" y="407"/>
                  <a:pt x="640" y="407"/>
                </a:cubicBezTo>
                <a:cubicBezTo>
                  <a:pt x="725" y="418"/>
                  <a:pt x="725" y="418"/>
                  <a:pt x="725" y="418"/>
                </a:cubicBezTo>
                <a:cubicBezTo>
                  <a:pt x="726" y="418"/>
                  <a:pt x="727" y="418"/>
                  <a:pt x="727" y="419"/>
                </a:cubicBezTo>
                <a:cubicBezTo>
                  <a:pt x="728" y="420"/>
                  <a:pt x="728" y="421"/>
                  <a:pt x="728" y="422"/>
                </a:cubicBezTo>
                <a:cubicBezTo>
                  <a:pt x="726" y="441"/>
                  <a:pt x="721" y="459"/>
                  <a:pt x="716" y="477"/>
                </a:cubicBezTo>
                <a:cubicBezTo>
                  <a:pt x="716" y="479"/>
                  <a:pt x="715" y="479"/>
                  <a:pt x="714" y="480"/>
                </a:cubicBezTo>
                <a:cubicBezTo>
                  <a:pt x="713" y="481"/>
                  <a:pt x="712" y="481"/>
                  <a:pt x="711" y="480"/>
                </a:cubicBezTo>
                <a:cubicBezTo>
                  <a:pt x="698" y="476"/>
                  <a:pt x="698" y="476"/>
                  <a:pt x="698" y="476"/>
                </a:cubicBezTo>
                <a:cubicBezTo>
                  <a:pt x="697" y="476"/>
                  <a:pt x="696" y="475"/>
                  <a:pt x="696" y="474"/>
                </a:cubicBezTo>
                <a:cubicBezTo>
                  <a:pt x="695" y="473"/>
                  <a:pt x="695" y="472"/>
                  <a:pt x="695" y="471"/>
                </a:cubicBezTo>
                <a:cubicBezTo>
                  <a:pt x="699" y="458"/>
                  <a:pt x="699" y="458"/>
                  <a:pt x="699" y="458"/>
                </a:cubicBezTo>
                <a:cubicBezTo>
                  <a:pt x="702" y="447"/>
                  <a:pt x="696" y="437"/>
                  <a:pt x="685" y="435"/>
                </a:cubicBezTo>
                <a:cubicBezTo>
                  <a:pt x="673" y="433"/>
                  <a:pt x="673" y="433"/>
                  <a:pt x="673" y="433"/>
                </a:cubicBezTo>
                <a:cubicBezTo>
                  <a:pt x="663" y="431"/>
                  <a:pt x="653" y="437"/>
                  <a:pt x="651" y="446"/>
                </a:cubicBezTo>
                <a:cubicBezTo>
                  <a:pt x="649" y="453"/>
                  <a:pt x="647" y="460"/>
                  <a:pt x="644" y="467"/>
                </a:cubicBezTo>
                <a:cubicBezTo>
                  <a:pt x="643" y="470"/>
                  <a:pt x="645" y="474"/>
                  <a:pt x="649" y="476"/>
                </a:cubicBezTo>
                <a:cubicBezTo>
                  <a:pt x="653" y="477"/>
                  <a:pt x="657" y="475"/>
                  <a:pt x="659" y="471"/>
                </a:cubicBezTo>
                <a:cubicBezTo>
                  <a:pt x="661" y="464"/>
                  <a:pt x="663" y="457"/>
                  <a:pt x="665" y="449"/>
                </a:cubicBezTo>
                <a:cubicBezTo>
                  <a:pt x="665" y="448"/>
                  <a:pt x="666" y="448"/>
                  <a:pt x="667" y="447"/>
                </a:cubicBezTo>
                <a:cubicBezTo>
                  <a:pt x="668" y="447"/>
                  <a:pt x="669" y="447"/>
                  <a:pt x="670" y="447"/>
                </a:cubicBezTo>
                <a:cubicBezTo>
                  <a:pt x="682" y="450"/>
                  <a:pt x="682" y="450"/>
                  <a:pt x="682" y="450"/>
                </a:cubicBezTo>
                <a:cubicBezTo>
                  <a:pt x="683" y="450"/>
                  <a:pt x="683" y="451"/>
                  <a:pt x="684" y="452"/>
                </a:cubicBezTo>
                <a:cubicBezTo>
                  <a:pt x="684" y="452"/>
                  <a:pt x="685" y="453"/>
                  <a:pt x="684" y="454"/>
                </a:cubicBezTo>
                <a:cubicBezTo>
                  <a:pt x="681" y="467"/>
                  <a:pt x="681" y="467"/>
                  <a:pt x="681" y="467"/>
                </a:cubicBezTo>
                <a:cubicBezTo>
                  <a:pt x="678" y="477"/>
                  <a:pt x="683" y="488"/>
                  <a:pt x="692" y="492"/>
                </a:cubicBezTo>
                <a:cubicBezTo>
                  <a:pt x="706" y="496"/>
                  <a:pt x="706" y="496"/>
                  <a:pt x="706" y="496"/>
                </a:cubicBezTo>
                <a:cubicBezTo>
                  <a:pt x="715" y="500"/>
                  <a:pt x="727" y="494"/>
                  <a:pt x="730" y="482"/>
                </a:cubicBezTo>
                <a:cubicBezTo>
                  <a:pt x="736" y="463"/>
                  <a:pt x="740" y="444"/>
                  <a:pt x="743" y="424"/>
                </a:cubicBezTo>
                <a:cubicBezTo>
                  <a:pt x="745" y="412"/>
                  <a:pt x="737" y="402"/>
                  <a:pt x="726" y="401"/>
                </a:cubicBezTo>
                <a:close/>
                <a:moveTo>
                  <a:pt x="565" y="562"/>
                </a:moveTo>
                <a:cubicBezTo>
                  <a:pt x="558" y="555"/>
                  <a:pt x="547" y="554"/>
                  <a:pt x="541" y="559"/>
                </a:cubicBezTo>
                <a:cubicBezTo>
                  <a:pt x="510" y="587"/>
                  <a:pt x="472" y="607"/>
                  <a:pt x="431" y="617"/>
                </a:cubicBezTo>
                <a:cubicBezTo>
                  <a:pt x="424" y="619"/>
                  <a:pt x="418" y="628"/>
                  <a:pt x="420" y="638"/>
                </a:cubicBezTo>
                <a:cubicBezTo>
                  <a:pt x="435" y="722"/>
                  <a:pt x="435" y="722"/>
                  <a:pt x="435" y="722"/>
                </a:cubicBezTo>
                <a:cubicBezTo>
                  <a:pt x="436" y="733"/>
                  <a:pt x="448" y="740"/>
                  <a:pt x="460" y="736"/>
                </a:cubicBezTo>
                <a:cubicBezTo>
                  <a:pt x="479" y="732"/>
                  <a:pt x="497" y="726"/>
                  <a:pt x="516" y="719"/>
                </a:cubicBezTo>
                <a:cubicBezTo>
                  <a:pt x="527" y="714"/>
                  <a:pt x="532" y="701"/>
                  <a:pt x="528" y="692"/>
                </a:cubicBezTo>
                <a:cubicBezTo>
                  <a:pt x="522" y="680"/>
                  <a:pt x="522" y="680"/>
                  <a:pt x="522" y="680"/>
                </a:cubicBezTo>
                <a:cubicBezTo>
                  <a:pt x="517" y="670"/>
                  <a:pt x="506" y="667"/>
                  <a:pt x="496" y="671"/>
                </a:cubicBezTo>
                <a:cubicBezTo>
                  <a:pt x="484" y="675"/>
                  <a:pt x="484" y="675"/>
                  <a:pt x="484" y="675"/>
                </a:cubicBezTo>
                <a:cubicBezTo>
                  <a:pt x="483" y="676"/>
                  <a:pt x="482" y="676"/>
                  <a:pt x="481" y="675"/>
                </a:cubicBezTo>
                <a:cubicBezTo>
                  <a:pt x="480" y="675"/>
                  <a:pt x="479" y="674"/>
                  <a:pt x="479" y="673"/>
                </a:cubicBezTo>
                <a:cubicBezTo>
                  <a:pt x="475" y="662"/>
                  <a:pt x="475" y="662"/>
                  <a:pt x="475" y="662"/>
                </a:cubicBezTo>
                <a:cubicBezTo>
                  <a:pt x="475" y="661"/>
                  <a:pt x="475" y="660"/>
                  <a:pt x="475" y="659"/>
                </a:cubicBezTo>
                <a:cubicBezTo>
                  <a:pt x="476" y="658"/>
                  <a:pt x="476" y="657"/>
                  <a:pt x="477" y="657"/>
                </a:cubicBezTo>
                <a:cubicBezTo>
                  <a:pt x="485" y="654"/>
                  <a:pt x="492" y="651"/>
                  <a:pt x="499" y="648"/>
                </a:cubicBezTo>
                <a:cubicBezTo>
                  <a:pt x="503" y="646"/>
                  <a:pt x="504" y="641"/>
                  <a:pt x="502" y="638"/>
                </a:cubicBezTo>
                <a:cubicBezTo>
                  <a:pt x="501" y="634"/>
                  <a:pt x="496" y="632"/>
                  <a:pt x="493" y="634"/>
                </a:cubicBezTo>
                <a:cubicBezTo>
                  <a:pt x="486" y="638"/>
                  <a:pt x="479" y="640"/>
                  <a:pt x="472" y="643"/>
                </a:cubicBezTo>
                <a:cubicBezTo>
                  <a:pt x="463" y="646"/>
                  <a:pt x="458" y="657"/>
                  <a:pt x="461" y="666"/>
                </a:cubicBezTo>
                <a:cubicBezTo>
                  <a:pt x="465" y="678"/>
                  <a:pt x="465" y="678"/>
                  <a:pt x="465" y="678"/>
                </a:cubicBezTo>
                <a:cubicBezTo>
                  <a:pt x="468" y="688"/>
                  <a:pt x="479" y="693"/>
                  <a:pt x="489" y="689"/>
                </a:cubicBezTo>
                <a:cubicBezTo>
                  <a:pt x="502" y="685"/>
                  <a:pt x="502" y="685"/>
                  <a:pt x="502" y="685"/>
                </a:cubicBezTo>
                <a:cubicBezTo>
                  <a:pt x="503" y="684"/>
                  <a:pt x="504" y="684"/>
                  <a:pt x="505" y="685"/>
                </a:cubicBezTo>
                <a:cubicBezTo>
                  <a:pt x="506" y="685"/>
                  <a:pt x="507" y="686"/>
                  <a:pt x="507" y="687"/>
                </a:cubicBezTo>
                <a:cubicBezTo>
                  <a:pt x="513" y="700"/>
                  <a:pt x="513" y="700"/>
                  <a:pt x="513" y="700"/>
                </a:cubicBezTo>
                <a:cubicBezTo>
                  <a:pt x="513" y="701"/>
                  <a:pt x="513" y="702"/>
                  <a:pt x="512" y="703"/>
                </a:cubicBezTo>
                <a:cubicBezTo>
                  <a:pt x="512" y="704"/>
                  <a:pt x="511" y="704"/>
                  <a:pt x="510" y="705"/>
                </a:cubicBezTo>
                <a:cubicBezTo>
                  <a:pt x="492" y="712"/>
                  <a:pt x="475" y="718"/>
                  <a:pt x="456" y="722"/>
                </a:cubicBezTo>
                <a:cubicBezTo>
                  <a:pt x="455" y="722"/>
                  <a:pt x="454" y="722"/>
                  <a:pt x="453" y="722"/>
                </a:cubicBezTo>
                <a:cubicBezTo>
                  <a:pt x="452" y="721"/>
                  <a:pt x="452" y="720"/>
                  <a:pt x="451" y="719"/>
                </a:cubicBezTo>
                <a:cubicBezTo>
                  <a:pt x="433" y="636"/>
                  <a:pt x="433" y="636"/>
                  <a:pt x="433" y="636"/>
                </a:cubicBezTo>
                <a:cubicBezTo>
                  <a:pt x="432" y="635"/>
                  <a:pt x="433" y="634"/>
                  <a:pt x="433" y="633"/>
                </a:cubicBezTo>
                <a:cubicBezTo>
                  <a:pt x="433" y="632"/>
                  <a:pt x="434" y="632"/>
                  <a:pt x="435" y="631"/>
                </a:cubicBezTo>
                <a:cubicBezTo>
                  <a:pt x="478" y="621"/>
                  <a:pt x="518" y="600"/>
                  <a:pt x="551" y="570"/>
                </a:cubicBezTo>
                <a:cubicBezTo>
                  <a:pt x="552" y="569"/>
                  <a:pt x="553" y="569"/>
                  <a:pt x="553" y="569"/>
                </a:cubicBezTo>
                <a:cubicBezTo>
                  <a:pt x="554" y="569"/>
                  <a:pt x="555" y="570"/>
                  <a:pt x="556" y="571"/>
                </a:cubicBezTo>
                <a:cubicBezTo>
                  <a:pt x="614" y="633"/>
                  <a:pt x="614" y="633"/>
                  <a:pt x="614" y="633"/>
                </a:cubicBezTo>
                <a:cubicBezTo>
                  <a:pt x="615" y="634"/>
                  <a:pt x="615" y="635"/>
                  <a:pt x="615" y="636"/>
                </a:cubicBezTo>
                <a:cubicBezTo>
                  <a:pt x="615" y="637"/>
                  <a:pt x="614" y="638"/>
                  <a:pt x="613" y="639"/>
                </a:cubicBezTo>
                <a:cubicBezTo>
                  <a:pt x="600" y="652"/>
                  <a:pt x="585" y="663"/>
                  <a:pt x="569" y="673"/>
                </a:cubicBezTo>
                <a:cubicBezTo>
                  <a:pt x="568" y="674"/>
                  <a:pt x="567" y="674"/>
                  <a:pt x="566" y="674"/>
                </a:cubicBezTo>
                <a:cubicBezTo>
                  <a:pt x="565" y="674"/>
                  <a:pt x="564" y="673"/>
                  <a:pt x="563" y="673"/>
                </a:cubicBezTo>
                <a:cubicBezTo>
                  <a:pt x="556" y="661"/>
                  <a:pt x="556" y="661"/>
                  <a:pt x="556" y="661"/>
                </a:cubicBezTo>
                <a:cubicBezTo>
                  <a:pt x="555" y="660"/>
                  <a:pt x="555" y="659"/>
                  <a:pt x="555" y="658"/>
                </a:cubicBezTo>
                <a:cubicBezTo>
                  <a:pt x="556" y="657"/>
                  <a:pt x="556" y="656"/>
                  <a:pt x="557" y="655"/>
                </a:cubicBezTo>
                <a:cubicBezTo>
                  <a:pt x="561" y="653"/>
                  <a:pt x="565" y="650"/>
                  <a:pt x="568" y="648"/>
                </a:cubicBezTo>
                <a:cubicBezTo>
                  <a:pt x="577" y="641"/>
                  <a:pt x="579" y="629"/>
                  <a:pt x="573" y="621"/>
                </a:cubicBezTo>
                <a:cubicBezTo>
                  <a:pt x="565" y="611"/>
                  <a:pt x="565" y="611"/>
                  <a:pt x="565" y="611"/>
                </a:cubicBezTo>
                <a:cubicBezTo>
                  <a:pt x="558" y="603"/>
                  <a:pt x="547" y="602"/>
                  <a:pt x="539" y="607"/>
                </a:cubicBezTo>
                <a:cubicBezTo>
                  <a:pt x="534" y="612"/>
                  <a:pt x="527" y="615"/>
                  <a:pt x="521" y="619"/>
                </a:cubicBezTo>
                <a:cubicBezTo>
                  <a:pt x="518" y="621"/>
                  <a:pt x="517" y="626"/>
                  <a:pt x="519" y="629"/>
                </a:cubicBezTo>
                <a:cubicBezTo>
                  <a:pt x="521" y="633"/>
                  <a:pt x="525" y="634"/>
                  <a:pt x="529" y="632"/>
                </a:cubicBezTo>
                <a:cubicBezTo>
                  <a:pt x="535" y="628"/>
                  <a:pt x="542" y="624"/>
                  <a:pt x="548" y="619"/>
                </a:cubicBezTo>
                <a:cubicBezTo>
                  <a:pt x="549" y="619"/>
                  <a:pt x="550" y="619"/>
                  <a:pt x="551" y="619"/>
                </a:cubicBezTo>
                <a:cubicBezTo>
                  <a:pt x="552" y="619"/>
                  <a:pt x="553" y="619"/>
                  <a:pt x="553" y="620"/>
                </a:cubicBezTo>
                <a:cubicBezTo>
                  <a:pt x="561" y="630"/>
                  <a:pt x="561" y="630"/>
                  <a:pt x="561" y="630"/>
                </a:cubicBezTo>
                <a:cubicBezTo>
                  <a:pt x="561" y="631"/>
                  <a:pt x="561" y="632"/>
                  <a:pt x="561" y="633"/>
                </a:cubicBezTo>
                <a:cubicBezTo>
                  <a:pt x="561" y="634"/>
                  <a:pt x="560" y="635"/>
                  <a:pt x="560" y="636"/>
                </a:cubicBezTo>
                <a:cubicBezTo>
                  <a:pt x="556" y="638"/>
                  <a:pt x="553" y="641"/>
                  <a:pt x="549" y="643"/>
                </a:cubicBezTo>
                <a:cubicBezTo>
                  <a:pt x="540" y="648"/>
                  <a:pt x="537" y="660"/>
                  <a:pt x="542" y="669"/>
                </a:cubicBezTo>
                <a:cubicBezTo>
                  <a:pt x="549" y="681"/>
                  <a:pt x="549" y="681"/>
                  <a:pt x="549" y="681"/>
                </a:cubicBezTo>
                <a:cubicBezTo>
                  <a:pt x="554" y="690"/>
                  <a:pt x="567" y="692"/>
                  <a:pt x="577" y="686"/>
                </a:cubicBezTo>
                <a:cubicBezTo>
                  <a:pt x="593" y="675"/>
                  <a:pt x="609" y="664"/>
                  <a:pt x="624" y="650"/>
                </a:cubicBezTo>
                <a:cubicBezTo>
                  <a:pt x="633" y="642"/>
                  <a:pt x="634" y="629"/>
                  <a:pt x="626" y="622"/>
                </a:cubicBezTo>
                <a:lnTo>
                  <a:pt x="565" y="562"/>
                </a:lnTo>
                <a:close/>
                <a:moveTo>
                  <a:pt x="400" y="641"/>
                </a:moveTo>
                <a:cubicBezTo>
                  <a:pt x="398" y="631"/>
                  <a:pt x="391" y="623"/>
                  <a:pt x="383" y="623"/>
                </a:cubicBezTo>
                <a:cubicBezTo>
                  <a:pt x="341" y="626"/>
                  <a:pt x="299" y="616"/>
                  <a:pt x="262" y="597"/>
                </a:cubicBezTo>
                <a:cubicBezTo>
                  <a:pt x="254" y="594"/>
                  <a:pt x="244" y="598"/>
                  <a:pt x="239" y="606"/>
                </a:cubicBezTo>
                <a:cubicBezTo>
                  <a:pt x="196" y="680"/>
                  <a:pt x="196" y="680"/>
                  <a:pt x="196" y="680"/>
                </a:cubicBezTo>
                <a:cubicBezTo>
                  <a:pt x="191" y="689"/>
                  <a:pt x="195" y="702"/>
                  <a:pt x="206" y="707"/>
                </a:cubicBezTo>
                <a:cubicBezTo>
                  <a:pt x="224" y="716"/>
                  <a:pt x="242" y="723"/>
                  <a:pt x="261" y="729"/>
                </a:cubicBezTo>
                <a:cubicBezTo>
                  <a:pt x="273" y="733"/>
                  <a:pt x="284" y="727"/>
                  <a:pt x="287" y="717"/>
                </a:cubicBezTo>
                <a:cubicBezTo>
                  <a:pt x="290" y="704"/>
                  <a:pt x="290" y="704"/>
                  <a:pt x="290" y="704"/>
                </a:cubicBezTo>
                <a:cubicBezTo>
                  <a:pt x="293" y="693"/>
                  <a:pt x="286" y="683"/>
                  <a:pt x="276" y="680"/>
                </a:cubicBezTo>
                <a:cubicBezTo>
                  <a:pt x="264" y="676"/>
                  <a:pt x="264" y="676"/>
                  <a:pt x="264" y="676"/>
                </a:cubicBezTo>
                <a:cubicBezTo>
                  <a:pt x="263" y="676"/>
                  <a:pt x="262" y="675"/>
                  <a:pt x="262" y="674"/>
                </a:cubicBezTo>
                <a:cubicBezTo>
                  <a:pt x="262" y="673"/>
                  <a:pt x="261" y="672"/>
                  <a:pt x="262" y="671"/>
                </a:cubicBezTo>
                <a:cubicBezTo>
                  <a:pt x="266" y="660"/>
                  <a:pt x="266" y="660"/>
                  <a:pt x="266" y="660"/>
                </a:cubicBezTo>
                <a:cubicBezTo>
                  <a:pt x="267" y="659"/>
                  <a:pt x="267" y="658"/>
                  <a:pt x="268" y="657"/>
                </a:cubicBezTo>
                <a:cubicBezTo>
                  <a:pt x="269" y="657"/>
                  <a:pt x="270" y="657"/>
                  <a:pt x="271" y="657"/>
                </a:cubicBezTo>
                <a:cubicBezTo>
                  <a:pt x="278" y="660"/>
                  <a:pt x="286" y="663"/>
                  <a:pt x="294" y="664"/>
                </a:cubicBezTo>
                <a:cubicBezTo>
                  <a:pt x="297" y="665"/>
                  <a:pt x="301" y="663"/>
                  <a:pt x="302" y="659"/>
                </a:cubicBezTo>
                <a:cubicBezTo>
                  <a:pt x="303" y="655"/>
                  <a:pt x="301" y="651"/>
                  <a:pt x="298" y="650"/>
                </a:cubicBezTo>
                <a:cubicBezTo>
                  <a:pt x="290" y="648"/>
                  <a:pt x="283" y="646"/>
                  <a:pt x="276" y="643"/>
                </a:cubicBezTo>
                <a:cubicBezTo>
                  <a:pt x="267" y="640"/>
                  <a:pt x="257" y="645"/>
                  <a:pt x="252" y="654"/>
                </a:cubicBezTo>
                <a:cubicBezTo>
                  <a:pt x="248" y="666"/>
                  <a:pt x="248" y="666"/>
                  <a:pt x="248" y="666"/>
                </a:cubicBezTo>
                <a:cubicBezTo>
                  <a:pt x="243" y="675"/>
                  <a:pt x="249" y="686"/>
                  <a:pt x="259" y="690"/>
                </a:cubicBezTo>
                <a:cubicBezTo>
                  <a:pt x="272" y="695"/>
                  <a:pt x="272" y="695"/>
                  <a:pt x="272" y="695"/>
                </a:cubicBezTo>
                <a:cubicBezTo>
                  <a:pt x="273" y="695"/>
                  <a:pt x="274" y="696"/>
                  <a:pt x="274" y="697"/>
                </a:cubicBezTo>
                <a:cubicBezTo>
                  <a:pt x="275" y="697"/>
                  <a:pt x="275" y="698"/>
                  <a:pt x="274" y="699"/>
                </a:cubicBezTo>
                <a:cubicBezTo>
                  <a:pt x="270" y="713"/>
                  <a:pt x="270" y="713"/>
                  <a:pt x="270" y="713"/>
                </a:cubicBezTo>
                <a:cubicBezTo>
                  <a:pt x="270" y="714"/>
                  <a:pt x="269" y="715"/>
                  <a:pt x="268" y="715"/>
                </a:cubicBezTo>
                <a:cubicBezTo>
                  <a:pt x="267" y="716"/>
                  <a:pt x="266" y="716"/>
                  <a:pt x="265" y="715"/>
                </a:cubicBezTo>
                <a:cubicBezTo>
                  <a:pt x="247" y="709"/>
                  <a:pt x="230" y="703"/>
                  <a:pt x="213" y="694"/>
                </a:cubicBezTo>
                <a:cubicBezTo>
                  <a:pt x="212" y="693"/>
                  <a:pt x="211" y="693"/>
                  <a:pt x="211" y="692"/>
                </a:cubicBezTo>
                <a:cubicBezTo>
                  <a:pt x="210" y="691"/>
                  <a:pt x="210" y="690"/>
                  <a:pt x="211" y="689"/>
                </a:cubicBezTo>
                <a:cubicBezTo>
                  <a:pt x="250" y="613"/>
                  <a:pt x="250" y="613"/>
                  <a:pt x="250" y="613"/>
                </a:cubicBezTo>
                <a:cubicBezTo>
                  <a:pt x="251" y="612"/>
                  <a:pt x="251" y="611"/>
                  <a:pt x="252" y="611"/>
                </a:cubicBezTo>
                <a:cubicBezTo>
                  <a:pt x="253" y="610"/>
                  <a:pt x="254" y="610"/>
                  <a:pt x="255" y="611"/>
                </a:cubicBezTo>
                <a:cubicBezTo>
                  <a:pt x="294" y="630"/>
                  <a:pt x="339" y="641"/>
                  <a:pt x="383" y="638"/>
                </a:cubicBezTo>
                <a:cubicBezTo>
                  <a:pt x="384" y="638"/>
                  <a:pt x="385" y="639"/>
                  <a:pt x="386" y="639"/>
                </a:cubicBezTo>
                <a:cubicBezTo>
                  <a:pt x="386" y="640"/>
                  <a:pt x="387" y="641"/>
                  <a:pt x="387" y="642"/>
                </a:cubicBezTo>
                <a:cubicBezTo>
                  <a:pt x="391" y="727"/>
                  <a:pt x="391" y="727"/>
                  <a:pt x="391" y="727"/>
                </a:cubicBezTo>
                <a:cubicBezTo>
                  <a:pt x="391" y="728"/>
                  <a:pt x="390" y="729"/>
                  <a:pt x="390" y="730"/>
                </a:cubicBezTo>
                <a:cubicBezTo>
                  <a:pt x="389" y="731"/>
                  <a:pt x="388" y="731"/>
                  <a:pt x="387" y="731"/>
                </a:cubicBezTo>
                <a:cubicBezTo>
                  <a:pt x="368" y="733"/>
                  <a:pt x="349" y="731"/>
                  <a:pt x="331" y="729"/>
                </a:cubicBezTo>
                <a:cubicBezTo>
                  <a:pt x="329" y="729"/>
                  <a:pt x="328" y="728"/>
                  <a:pt x="328" y="728"/>
                </a:cubicBezTo>
                <a:cubicBezTo>
                  <a:pt x="327" y="727"/>
                  <a:pt x="327" y="726"/>
                  <a:pt x="327" y="725"/>
                </a:cubicBezTo>
                <a:cubicBezTo>
                  <a:pt x="329" y="711"/>
                  <a:pt x="329" y="711"/>
                  <a:pt x="329" y="711"/>
                </a:cubicBezTo>
                <a:cubicBezTo>
                  <a:pt x="329" y="710"/>
                  <a:pt x="329" y="709"/>
                  <a:pt x="330" y="708"/>
                </a:cubicBezTo>
                <a:cubicBezTo>
                  <a:pt x="331" y="708"/>
                  <a:pt x="332" y="708"/>
                  <a:pt x="333" y="708"/>
                </a:cubicBezTo>
                <a:cubicBezTo>
                  <a:pt x="338" y="709"/>
                  <a:pt x="342" y="709"/>
                  <a:pt x="346" y="709"/>
                </a:cubicBezTo>
                <a:cubicBezTo>
                  <a:pt x="358" y="710"/>
                  <a:pt x="367" y="702"/>
                  <a:pt x="367" y="691"/>
                </a:cubicBezTo>
                <a:cubicBezTo>
                  <a:pt x="367" y="679"/>
                  <a:pt x="367" y="679"/>
                  <a:pt x="367" y="679"/>
                </a:cubicBezTo>
                <a:cubicBezTo>
                  <a:pt x="367" y="669"/>
                  <a:pt x="360" y="660"/>
                  <a:pt x="350" y="659"/>
                </a:cubicBezTo>
                <a:cubicBezTo>
                  <a:pt x="343" y="659"/>
                  <a:pt x="336" y="658"/>
                  <a:pt x="329" y="657"/>
                </a:cubicBezTo>
                <a:cubicBezTo>
                  <a:pt x="325" y="656"/>
                  <a:pt x="321" y="659"/>
                  <a:pt x="321" y="663"/>
                </a:cubicBezTo>
                <a:cubicBezTo>
                  <a:pt x="320" y="667"/>
                  <a:pt x="323" y="671"/>
                  <a:pt x="327" y="671"/>
                </a:cubicBezTo>
                <a:cubicBezTo>
                  <a:pt x="334" y="672"/>
                  <a:pt x="342" y="674"/>
                  <a:pt x="349" y="674"/>
                </a:cubicBezTo>
                <a:cubicBezTo>
                  <a:pt x="350" y="674"/>
                  <a:pt x="351" y="675"/>
                  <a:pt x="352" y="675"/>
                </a:cubicBezTo>
                <a:cubicBezTo>
                  <a:pt x="352" y="676"/>
                  <a:pt x="353" y="677"/>
                  <a:pt x="353" y="678"/>
                </a:cubicBezTo>
                <a:cubicBezTo>
                  <a:pt x="352" y="690"/>
                  <a:pt x="352" y="690"/>
                  <a:pt x="352" y="690"/>
                </a:cubicBezTo>
                <a:cubicBezTo>
                  <a:pt x="352" y="692"/>
                  <a:pt x="351" y="692"/>
                  <a:pt x="350" y="693"/>
                </a:cubicBezTo>
                <a:cubicBezTo>
                  <a:pt x="350" y="694"/>
                  <a:pt x="349" y="694"/>
                  <a:pt x="348" y="694"/>
                </a:cubicBezTo>
                <a:cubicBezTo>
                  <a:pt x="343" y="694"/>
                  <a:pt x="339" y="694"/>
                  <a:pt x="335" y="693"/>
                </a:cubicBezTo>
                <a:cubicBezTo>
                  <a:pt x="325" y="691"/>
                  <a:pt x="315" y="698"/>
                  <a:pt x="313" y="708"/>
                </a:cubicBezTo>
                <a:cubicBezTo>
                  <a:pt x="310" y="722"/>
                  <a:pt x="310" y="722"/>
                  <a:pt x="310" y="722"/>
                </a:cubicBezTo>
                <a:cubicBezTo>
                  <a:pt x="308" y="732"/>
                  <a:pt x="317" y="742"/>
                  <a:pt x="329" y="744"/>
                </a:cubicBezTo>
                <a:cubicBezTo>
                  <a:pt x="348" y="746"/>
                  <a:pt x="368" y="748"/>
                  <a:pt x="387" y="746"/>
                </a:cubicBezTo>
                <a:cubicBezTo>
                  <a:pt x="400" y="746"/>
                  <a:pt x="409" y="737"/>
                  <a:pt x="408" y="726"/>
                </a:cubicBezTo>
                <a:lnTo>
                  <a:pt x="400" y="641"/>
                </a:lnTo>
                <a:close/>
                <a:moveTo>
                  <a:pt x="220" y="571"/>
                </a:moveTo>
                <a:cubicBezTo>
                  <a:pt x="186" y="546"/>
                  <a:pt x="161" y="511"/>
                  <a:pt x="144" y="473"/>
                </a:cubicBezTo>
                <a:cubicBezTo>
                  <a:pt x="140" y="466"/>
                  <a:pt x="131" y="462"/>
                  <a:pt x="121" y="466"/>
                </a:cubicBezTo>
                <a:cubicBezTo>
                  <a:pt x="40" y="495"/>
                  <a:pt x="40" y="495"/>
                  <a:pt x="40" y="495"/>
                </a:cubicBezTo>
                <a:cubicBezTo>
                  <a:pt x="31" y="498"/>
                  <a:pt x="26" y="511"/>
                  <a:pt x="31" y="522"/>
                </a:cubicBezTo>
                <a:cubicBezTo>
                  <a:pt x="39" y="540"/>
                  <a:pt x="48" y="557"/>
                  <a:pt x="58" y="574"/>
                </a:cubicBezTo>
                <a:cubicBezTo>
                  <a:pt x="65" y="585"/>
                  <a:pt x="78" y="587"/>
                  <a:pt x="86" y="581"/>
                </a:cubicBezTo>
                <a:cubicBezTo>
                  <a:pt x="98" y="573"/>
                  <a:pt x="98" y="573"/>
                  <a:pt x="98" y="573"/>
                </a:cubicBezTo>
                <a:cubicBezTo>
                  <a:pt x="106" y="567"/>
                  <a:pt x="107" y="555"/>
                  <a:pt x="102" y="546"/>
                </a:cubicBezTo>
                <a:cubicBezTo>
                  <a:pt x="95" y="535"/>
                  <a:pt x="95" y="535"/>
                  <a:pt x="95" y="535"/>
                </a:cubicBezTo>
                <a:cubicBezTo>
                  <a:pt x="95" y="534"/>
                  <a:pt x="95" y="533"/>
                  <a:pt x="95" y="532"/>
                </a:cubicBezTo>
                <a:cubicBezTo>
                  <a:pt x="95" y="531"/>
                  <a:pt x="96" y="530"/>
                  <a:pt x="97" y="530"/>
                </a:cubicBezTo>
                <a:cubicBezTo>
                  <a:pt x="107" y="524"/>
                  <a:pt x="107" y="524"/>
                  <a:pt x="107" y="524"/>
                </a:cubicBezTo>
                <a:cubicBezTo>
                  <a:pt x="108" y="523"/>
                  <a:pt x="109" y="523"/>
                  <a:pt x="110" y="523"/>
                </a:cubicBezTo>
                <a:cubicBezTo>
                  <a:pt x="111" y="524"/>
                  <a:pt x="112" y="524"/>
                  <a:pt x="113" y="525"/>
                </a:cubicBezTo>
                <a:cubicBezTo>
                  <a:pt x="117" y="532"/>
                  <a:pt x="120" y="539"/>
                  <a:pt x="125" y="545"/>
                </a:cubicBezTo>
                <a:cubicBezTo>
                  <a:pt x="128" y="548"/>
                  <a:pt x="132" y="549"/>
                  <a:pt x="136" y="547"/>
                </a:cubicBezTo>
                <a:cubicBezTo>
                  <a:pt x="139" y="544"/>
                  <a:pt x="140" y="540"/>
                  <a:pt x="137" y="537"/>
                </a:cubicBezTo>
                <a:cubicBezTo>
                  <a:pt x="133" y="531"/>
                  <a:pt x="129" y="524"/>
                  <a:pt x="125" y="518"/>
                </a:cubicBezTo>
                <a:cubicBezTo>
                  <a:pt x="120" y="510"/>
                  <a:pt x="110" y="506"/>
                  <a:pt x="100" y="511"/>
                </a:cubicBezTo>
                <a:cubicBezTo>
                  <a:pt x="89" y="516"/>
                  <a:pt x="89" y="516"/>
                  <a:pt x="89" y="516"/>
                </a:cubicBezTo>
                <a:cubicBezTo>
                  <a:pt x="80" y="521"/>
                  <a:pt x="76" y="533"/>
                  <a:pt x="82" y="543"/>
                </a:cubicBezTo>
                <a:cubicBezTo>
                  <a:pt x="89" y="554"/>
                  <a:pt x="89" y="554"/>
                  <a:pt x="89" y="554"/>
                </a:cubicBezTo>
                <a:cubicBezTo>
                  <a:pt x="90" y="555"/>
                  <a:pt x="90" y="556"/>
                  <a:pt x="90" y="557"/>
                </a:cubicBezTo>
                <a:cubicBezTo>
                  <a:pt x="90" y="558"/>
                  <a:pt x="89" y="559"/>
                  <a:pt x="88" y="560"/>
                </a:cubicBezTo>
                <a:cubicBezTo>
                  <a:pt x="77" y="567"/>
                  <a:pt x="77" y="567"/>
                  <a:pt x="77" y="567"/>
                </a:cubicBezTo>
                <a:cubicBezTo>
                  <a:pt x="76" y="568"/>
                  <a:pt x="75" y="568"/>
                  <a:pt x="74" y="568"/>
                </a:cubicBezTo>
                <a:cubicBezTo>
                  <a:pt x="73" y="567"/>
                  <a:pt x="72" y="567"/>
                  <a:pt x="71" y="566"/>
                </a:cubicBezTo>
                <a:cubicBezTo>
                  <a:pt x="61" y="550"/>
                  <a:pt x="52" y="533"/>
                  <a:pt x="45" y="516"/>
                </a:cubicBezTo>
                <a:cubicBezTo>
                  <a:pt x="44" y="515"/>
                  <a:pt x="44" y="514"/>
                  <a:pt x="44" y="513"/>
                </a:cubicBezTo>
                <a:cubicBezTo>
                  <a:pt x="45" y="512"/>
                  <a:pt x="45" y="511"/>
                  <a:pt x="46" y="511"/>
                </a:cubicBezTo>
                <a:cubicBezTo>
                  <a:pt x="125" y="478"/>
                  <a:pt x="125" y="478"/>
                  <a:pt x="125" y="478"/>
                </a:cubicBezTo>
                <a:cubicBezTo>
                  <a:pt x="126" y="477"/>
                  <a:pt x="127" y="477"/>
                  <a:pt x="128" y="477"/>
                </a:cubicBezTo>
                <a:cubicBezTo>
                  <a:pt x="129" y="478"/>
                  <a:pt x="130" y="478"/>
                  <a:pt x="130" y="479"/>
                </a:cubicBezTo>
                <a:cubicBezTo>
                  <a:pt x="148" y="519"/>
                  <a:pt x="175" y="556"/>
                  <a:pt x="211" y="583"/>
                </a:cubicBezTo>
                <a:cubicBezTo>
                  <a:pt x="211" y="583"/>
                  <a:pt x="212" y="584"/>
                  <a:pt x="212" y="585"/>
                </a:cubicBezTo>
                <a:cubicBezTo>
                  <a:pt x="212" y="586"/>
                  <a:pt x="212" y="587"/>
                  <a:pt x="211" y="588"/>
                </a:cubicBezTo>
                <a:cubicBezTo>
                  <a:pt x="159" y="656"/>
                  <a:pt x="159" y="656"/>
                  <a:pt x="159" y="656"/>
                </a:cubicBezTo>
                <a:cubicBezTo>
                  <a:pt x="159" y="657"/>
                  <a:pt x="158" y="657"/>
                  <a:pt x="157" y="657"/>
                </a:cubicBezTo>
                <a:cubicBezTo>
                  <a:pt x="156" y="657"/>
                  <a:pt x="154" y="657"/>
                  <a:pt x="154" y="656"/>
                </a:cubicBezTo>
                <a:cubicBezTo>
                  <a:pt x="139" y="645"/>
                  <a:pt x="125" y="632"/>
                  <a:pt x="112" y="619"/>
                </a:cubicBezTo>
                <a:cubicBezTo>
                  <a:pt x="111" y="618"/>
                  <a:pt x="111" y="617"/>
                  <a:pt x="111" y="615"/>
                </a:cubicBezTo>
                <a:cubicBezTo>
                  <a:pt x="111" y="614"/>
                  <a:pt x="111" y="613"/>
                  <a:pt x="112" y="613"/>
                </a:cubicBezTo>
                <a:cubicBezTo>
                  <a:pt x="122" y="603"/>
                  <a:pt x="122" y="603"/>
                  <a:pt x="122" y="603"/>
                </a:cubicBezTo>
                <a:cubicBezTo>
                  <a:pt x="123" y="603"/>
                  <a:pt x="124" y="602"/>
                  <a:pt x="125" y="602"/>
                </a:cubicBezTo>
                <a:cubicBezTo>
                  <a:pt x="126" y="602"/>
                  <a:pt x="127" y="603"/>
                  <a:pt x="128" y="604"/>
                </a:cubicBezTo>
                <a:cubicBezTo>
                  <a:pt x="131" y="607"/>
                  <a:pt x="134" y="610"/>
                  <a:pt x="137" y="613"/>
                </a:cubicBezTo>
                <a:cubicBezTo>
                  <a:pt x="145" y="621"/>
                  <a:pt x="158" y="621"/>
                  <a:pt x="164" y="613"/>
                </a:cubicBezTo>
                <a:cubicBezTo>
                  <a:pt x="172" y="604"/>
                  <a:pt x="172" y="604"/>
                  <a:pt x="172" y="604"/>
                </a:cubicBezTo>
                <a:cubicBezTo>
                  <a:pt x="179" y="596"/>
                  <a:pt x="179" y="584"/>
                  <a:pt x="172" y="578"/>
                </a:cubicBezTo>
                <a:cubicBezTo>
                  <a:pt x="167" y="573"/>
                  <a:pt x="162" y="567"/>
                  <a:pt x="157" y="562"/>
                </a:cubicBezTo>
                <a:cubicBezTo>
                  <a:pt x="155" y="559"/>
                  <a:pt x="150" y="559"/>
                  <a:pt x="147" y="562"/>
                </a:cubicBezTo>
                <a:cubicBezTo>
                  <a:pt x="144" y="564"/>
                  <a:pt x="143" y="569"/>
                  <a:pt x="146" y="572"/>
                </a:cubicBezTo>
                <a:cubicBezTo>
                  <a:pt x="151" y="577"/>
                  <a:pt x="156" y="583"/>
                  <a:pt x="162" y="589"/>
                </a:cubicBezTo>
                <a:cubicBezTo>
                  <a:pt x="162" y="589"/>
                  <a:pt x="163" y="590"/>
                  <a:pt x="163" y="591"/>
                </a:cubicBezTo>
                <a:cubicBezTo>
                  <a:pt x="163" y="592"/>
                  <a:pt x="162" y="593"/>
                  <a:pt x="162" y="594"/>
                </a:cubicBezTo>
                <a:cubicBezTo>
                  <a:pt x="153" y="603"/>
                  <a:pt x="153" y="603"/>
                  <a:pt x="153" y="603"/>
                </a:cubicBezTo>
                <a:cubicBezTo>
                  <a:pt x="152" y="603"/>
                  <a:pt x="151" y="604"/>
                  <a:pt x="150" y="604"/>
                </a:cubicBezTo>
                <a:cubicBezTo>
                  <a:pt x="149" y="604"/>
                  <a:pt x="148" y="603"/>
                  <a:pt x="148" y="603"/>
                </a:cubicBezTo>
                <a:cubicBezTo>
                  <a:pt x="144" y="600"/>
                  <a:pt x="142" y="597"/>
                  <a:pt x="139" y="594"/>
                </a:cubicBezTo>
                <a:cubicBezTo>
                  <a:pt x="132" y="586"/>
                  <a:pt x="119" y="585"/>
                  <a:pt x="111" y="591"/>
                </a:cubicBezTo>
                <a:cubicBezTo>
                  <a:pt x="101" y="600"/>
                  <a:pt x="101" y="600"/>
                  <a:pt x="101" y="600"/>
                </a:cubicBezTo>
                <a:cubicBezTo>
                  <a:pt x="93" y="607"/>
                  <a:pt x="93" y="619"/>
                  <a:pt x="101" y="629"/>
                </a:cubicBezTo>
                <a:cubicBezTo>
                  <a:pt x="114" y="643"/>
                  <a:pt x="129" y="656"/>
                  <a:pt x="144" y="668"/>
                </a:cubicBezTo>
                <a:cubicBezTo>
                  <a:pt x="154" y="676"/>
                  <a:pt x="167" y="675"/>
                  <a:pt x="173" y="666"/>
                </a:cubicBezTo>
                <a:cubicBezTo>
                  <a:pt x="221" y="596"/>
                  <a:pt x="221" y="596"/>
                  <a:pt x="221" y="596"/>
                </a:cubicBezTo>
                <a:cubicBezTo>
                  <a:pt x="227" y="587"/>
                  <a:pt x="226" y="576"/>
                  <a:pt x="220" y="571"/>
                </a:cubicBezTo>
                <a:close/>
                <a:moveTo>
                  <a:pt x="114" y="446"/>
                </a:moveTo>
                <a:cubicBezTo>
                  <a:pt x="124" y="443"/>
                  <a:pt x="131" y="434"/>
                  <a:pt x="129" y="426"/>
                </a:cubicBezTo>
                <a:cubicBezTo>
                  <a:pt x="120" y="386"/>
                  <a:pt x="122" y="342"/>
                  <a:pt x="133" y="302"/>
                </a:cubicBezTo>
                <a:cubicBezTo>
                  <a:pt x="136" y="294"/>
                  <a:pt x="131" y="285"/>
                  <a:pt x="121" y="282"/>
                </a:cubicBezTo>
                <a:cubicBezTo>
                  <a:pt x="40" y="252"/>
                  <a:pt x="40" y="252"/>
                  <a:pt x="40" y="252"/>
                </a:cubicBezTo>
                <a:cubicBezTo>
                  <a:pt x="31" y="249"/>
                  <a:pt x="19" y="255"/>
                  <a:pt x="16" y="267"/>
                </a:cubicBezTo>
                <a:cubicBezTo>
                  <a:pt x="10" y="286"/>
                  <a:pt x="6" y="305"/>
                  <a:pt x="4" y="325"/>
                </a:cubicBezTo>
                <a:cubicBezTo>
                  <a:pt x="1" y="337"/>
                  <a:pt x="10" y="348"/>
                  <a:pt x="20" y="348"/>
                </a:cubicBezTo>
                <a:cubicBezTo>
                  <a:pt x="34" y="349"/>
                  <a:pt x="34" y="349"/>
                  <a:pt x="34" y="349"/>
                </a:cubicBezTo>
                <a:cubicBezTo>
                  <a:pt x="44" y="350"/>
                  <a:pt x="53" y="342"/>
                  <a:pt x="55" y="331"/>
                </a:cubicBezTo>
                <a:cubicBezTo>
                  <a:pt x="57" y="319"/>
                  <a:pt x="57" y="319"/>
                  <a:pt x="57" y="319"/>
                </a:cubicBezTo>
                <a:cubicBezTo>
                  <a:pt x="57" y="318"/>
                  <a:pt x="57" y="317"/>
                  <a:pt x="58" y="316"/>
                </a:cubicBezTo>
                <a:cubicBezTo>
                  <a:pt x="59" y="316"/>
                  <a:pt x="60" y="315"/>
                  <a:pt x="61" y="315"/>
                </a:cubicBezTo>
                <a:cubicBezTo>
                  <a:pt x="73" y="318"/>
                  <a:pt x="73" y="318"/>
                  <a:pt x="73" y="318"/>
                </a:cubicBezTo>
                <a:cubicBezTo>
                  <a:pt x="74" y="318"/>
                  <a:pt x="75" y="318"/>
                  <a:pt x="75" y="319"/>
                </a:cubicBezTo>
                <a:cubicBezTo>
                  <a:pt x="76" y="320"/>
                  <a:pt x="76" y="321"/>
                  <a:pt x="76" y="322"/>
                </a:cubicBezTo>
                <a:cubicBezTo>
                  <a:pt x="75" y="330"/>
                  <a:pt x="73" y="338"/>
                  <a:pt x="73" y="346"/>
                </a:cubicBezTo>
                <a:cubicBezTo>
                  <a:pt x="73" y="350"/>
                  <a:pt x="76" y="353"/>
                  <a:pt x="80" y="353"/>
                </a:cubicBezTo>
                <a:cubicBezTo>
                  <a:pt x="84" y="354"/>
                  <a:pt x="88" y="351"/>
                  <a:pt x="88" y="347"/>
                </a:cubicBezTo>
                <a:cubicBezTo>
                  <a:pt x="88" y="339"/>
                  <a:pt x="90" y="332"/>
                  <a:pt x="91" y="325"/>
                </a:cubicBezTo>
                <a:cubicBezTo>
                  <a:pt x="92" y="315"/>
                  <a:pt x="86" y="306"/>
                  <a:pt x="76" y="303"/>
                </a:cubicBezTo>
                <a:cubicBezTo>
                  <a:pt x="64" y="301"/>
                  <a:pt x="64" y="301"/>
                  <a:pt x="64" y="301"/>
                </a:cubicBezTo>
                <a:cubicBezTo>
                  <a:pt x="54" y="298"/>
                  <a:pt x="43" y="305"/>
                  <a:pt x="42" y="316"/>
                </a:cubicBezTo>
                <a:cubicBezTo>
                  <a:pt x="40" y="329"/>
                  <a:pt x="40" y="329"/>
                  <a:pt x="40" y="329"/>
                </a:cubicBezTo>
                <a:cubicBezTo>
                  <a:pt x="40" y="330"/>
                  <a:pt x="39" y="331"/>
                  <a:pt x="38" y="332"/>
                </a:cubicBezTo>
                <a:cubicBezTo>
                  <a:pt x="37" y="333"/>
                  <a:pt x="36" y="333"/>
                  <a:pt x="35" y="333"/>
                </a:cubicBezTo>
                <a:cubicBezTo>
                  <a:pt x="21" y="331"/>
                  <a:pt x="21" y="331"/>
                  <a:pt x="21" y="331"/>
                </a:cubicBezTo>
                <a:cubicBezTo>
                  <a:pt x="20" y="331"/>
                  <a:pt x="20" y="331"/>
                  <a:pt x="19" y="330"/>
                </a:cubicBezTo>
                <a:cubicBezTo>
                  <a:pt x="18" y="329"/>
                  <a:pt x="18" y="328"/>
                  <a:pt x="18" y="327"/>
                </a:cubicBezTo>
                <a:cubicBezTo>
                  <a:pt x="21" y="308"/>
                  <a:pt x="25" y="290"/>
                  <a:pt x="30" y="272"/>
                </a:cubicBezTo>
                <a:cubicBezTo>
                  <a:pt x="30" y="270"/>
                  <a:pt x="31" y="269"/>
                  <a:pt x="32" y="269"/>
                </a:cubicBezTo>
                <a:cubicBezTo>
                  <a:pt x="33" y="268"/>
                  <a:pt x="34" y="268"/>
                  <a:pt x="35" y="268"/>
                </a:cubicBezTo>
                <a:cubicBezTo>
                  <a:pt x="116" y="294"/>
                  <a:pt x="116" y="294"/>
                  <a:pt x="116" y="294"/>
                </a:cubicBezTo>
                <a:cubicBezTo>
                  <a:pt x="117" y="294"/>
                  <a:pt x="118" y="295"/>
                  <a:pt x="119" y="295"/>
                </a:cubicBezTo>
                <a:cubicBezTo>
                  <a:pt x="119" y="296"/>
                  <a:pt x="119" y="297"/>
                  <a:pt x="119" y="298"/>
                </a:cubicBezTo>
                <a:cubicBezTo>
                  <a:pt x="107" y="340"/>
                  <a:pt x="105" y="386"/>
                  <a:pt x="114" y="429"/>
                </a:cubicBezTo>
                <a:cubicBezTo>
                  <a:pt x="114" y="430"/>
                  <a:pt x="114" y="431"/>
                  <a:pt x="114" y="432"/>
                </a:cubicBezTo>
                <a:cubicBezTo>
                  <a:pt x="113" y="433"/>
                  <a:pt x="112" y="433"/>
                  <a:pt x="111" y="433"/>
                </a:cubicBezTo>
                <a:cubicBezTo>
                  <a:pt x="28" y="452"/>
                  <a:pt x="28" y="452"/>
                  <a:pt x="28" y="452"/>
                </a:cubicBezTo>
                <a:cubicBezTo>
                  <a:pt x="27" y="453"/>
                  <a:pt x="26" y="452"/>
                  <a:pt x="25" y="452"/>
                </a:cubicBezTo>
                <a:cubicBezTo>
                  <a:pt x="24" y="451"/>
                  <a:pt x="23" y="450"/>
                  <a:pt x="23" y="449"/>
                </a:cubicBezTo>
                <a:cubicBezTo>
                  <a:pt x="20" y="431"/>
                  <a:pt x="16" y="412"/>
                  <a:pt x="16" y="393"/>
                </a:cubicBezTo>
                <a:cubicBezTo>
                  <a:pt x="16" y="392"/>
                  <a:pt x="16" y="391"/>
                  <a:pt x="17" y="390"/>
                </a:cubicBezTo>
                <a:cubicBezTo>
                  <a:pt x="18" y="389"/>
                  <a:pt x="18" y="389"/>
                  <a:pt x="19" y="389"/>
                </a:cubicBezTo>
                <a:cubicBezTo>
                  <a:pt x="33" y="388"/>
                  <a:pt x="33" y="388"/>
                  <a:pt x="33" y="388"/>
                </a:cubicBezTo>
                <a:cubicBezTo>
                  <a:pt x="34" y="388"/>
                  <a:pt x="35" y="389"/>
                  <a:pt x="36" y="389"/>
                </a:cubicBezTo>
                <a:cubicBezTo>
                  <a:pt x="37" y="390"/>
                  <a:pt x="37" y="391"/>
                  <a:pt x="37" y="392"/>
                </a:cubicBezTo>
                <a:cubicBezTo>
                  <a:pt x="38" y="405"/>
                  <a:pt x="38" y="405"/>
                  <a:pt x="38" y="405"/>
                </a:cubicBezTo>
                <a:cubicBezTo>
                  <a:pt x="39" y="417"/>
                  <a:pt x="49" y="424"/>
                  <a:pt x="59" y="423"/>
                </a:cubicBezTo>
                <a:cubicBezTo>
                  <a:pt x="72" y="421"/>
                  <a:pt x="72" y="421"/>
                  <a:pt x="72" y="421"/>
                </a:cubicBezTo>
                <a:cubicBezTo>
                  <a:pt x="82" y="419"/>
                  <a:pt x="89" y="410"/>
                  <a:pt x="88" y="401"/>
                </a:cubicBezTo>
                <a:cubicBezTo>
                  <a:pt x="87" y="379"/>
                  <a:pt x="87" y="379"/>
                  <a:pt x="87" y="379"/>
                </a:cubicBezTo>
                <a:cubicBezTo>
                  <a:pt x="86" y="375"/>
                  <a:pt x="83" y="372"/>
                  <a:pt x="79" y="372"/>
                </a:cubicBezTo>
                <a:cubicBezTo>
                  <a:pt x="75" y="372"/>
                  <a:pt x="71" y="375"/>
                  <a:pt x="72" y="379"/>
                </a:cubicBezTo>
                <a:cubicBezTo>
                  <a:pt x="73" y="402"/>
                  <a:pt x="73" y="402"/>
                  <a:pt x="73" y="402"/>
                </a:cubicBezTo>
                <a:cubicBezTo>
                  <a:pt x="73" y="403"/>
                  <a:pt x="73" y="404"/>
                  <a:pt x="72" y="405"/>
                </a:cubicBezTo>
                <a:cubicBezTo>
                  <a:pt x="71" y="406"/>
                  <a:pt x="70" y="406"/>
                  <a:pt x="69" y="406"/>
                </a:cubicBezTo>
                <a:cubicBezTo>
                  <a:pt x="57" y="408"/>
                  <a:pt x="57" y="408"/>
                  <a:pt x="57" y="408"/>
                </a:cubicBezTo>
                <a:cubicBezTo>
                  <a:pt x="56" y="408"/>
                  <a:pt x="55" y="407"/>
                  <a:pt x="54" y="407"/>
                </a:cubicBezTo>
                <a:cubicBezTo>
                  <a:pt x="53" y="406"/>
                  <a:pt x="53" y="405"/>
                  <a:pt x="53" y="404"/>
                </a:cubicBezTo>
                <a:cubicBezTo>
                  <a:pt x="52" y="391"/>
                  <a:pt x="52" y="391"/>
                  <a:pt x="52" y="391"/>
                </a:cubicBezTo>
                <a:cubicBezTo>
                  <a:pt x="52" y="381"/>
                  <a:pt x="43" y="372"/>
                  <a:pt x="33" y="372"/>
                </a:cubicBezTo>
                <a:cubicBezTo>
                  <a:pt x="19" y="372"/>
                  <a:pt x="19" y="372"/>
                  <a:pt x="19" y="372"/>
                </a:cubicBezTo>
                <a:cubicBezTo>
                  <a:pt x="8" y="372"/>
                  <a:pt x="0" y="382"/>
                  <a:pt x="1" y="394"/>
                </a:cubicBezTo>
                <a:cubicBezTo>
                  <a:pt x="1" y="414"/>
                  <a:pt x="5" y="433"/>
                  <a:pt x="8" y="452"/>
                </a:cubicBezTo>
                <a:cubicBezTo>
                  <a:pt x="11" y="464"/>
                  <a:pt x="22" y="472"/>
                  <a:pt x="32" y="469"/>
                </a:cubicBezTo>
                <a:lnTo>
                  <a:pt x="114" y="446"/>
                </a:lnTo>
                <a:close/>
                <a:moveTo>
                  <a:pt x="51" y="227"/>
                </a:moveTo>
                <a:cubicBezTo>
                  <a:pt x="128" y="263"/>
                  <a:pt x="128" y="263"/>
                  <a:pt x="128" y="263"/>
                </a:cubicBezTo>
                <a:cubicBezTo>
                  <a:pt x="138" y="267"/>
                  <a:pt x="148" y="264"/>
                  <a:pt x="152" y="257"/>
                </a:cubicBezTo>
                <a:cubicBezTo>
                  <a:pt x="172" y="220"/>
                  <a:pt x="201" y="188"/>
                  <a:pt x="235" y="165"/>
                </a:cubicBezTo>
                <a:cubicBezTo>
                  <a:pt x="242" y="161"/>
                  <a:pt x="244" y="150"/>
                  <a:pt x="239" y="141"/>
                </a:cubicBezTo>
                <a:cubicBezTo>
                  <a:pt x="196" y="67"/>
                  <a:pt x="196" y="67"/>
                  <a:pt x="196" y="67"/>
                </a:cubicBezTo>
                <a:cubicBezTo>
                  <a:pt x="191" y="58"/>
                  <a:pt x="178" y="56"/>
                  <a:pt x="168" y="62"/>
                </a:cubicBezTo>
                <a:cubicBezTo>
                  <a:pt x="152" y="73"/>
                  <a:pt x="136" y="85"/>
                  <a:pt x="122" y="98"/>
                </a:cubicBezTo>
                <a:cubicBezTo>
                  <a:pt x="112" y="107"/>
                  <a:pt x="111" y="120"/>
                  <a:pt x="119" y="127"/>
                </a:cubicBezTo>
                <a:cubicBezTo>
                  <a:pt x="129" y="137"/>
                  <a:pt x="129" y="137"/>
                  <a:pt x="129" y="137"/>
                </a:cubicBezTo>
                <a:cubicBezTo>
                  <a:pt x="136" y="144"/>
                  <a:pt x="148" y="143"/>
                  <a:pt x="156" y="136"/>
                </a:cubicBezTo>
                <a:cubicBezTo>
                  <a:pt x="166" y="128"/>
                  <a:pt x="166" y="128"/>
                  <a:pt x="166" y="128"/>
                </a:cubicBezTo>
                <a:cubicBezTo>
                  <a:pt x="167" y="127"/>
                  <a:pt x="168" y="127"/>
                  <a:pt x="169" y="127"/>
                </a:cubicBezTo>
                <a:cubicBezTo>
                  <a:pt x="170" y="127"/>
                  <a:pt x="171" y="127"/>
                  <a:pt x="171" y="128"/>
                </a:cubicBezTo>
                <a:cubicBezTo>
                  <a:pt x="179" y="138"/>
                  <a:pt x="179" y="138"/>
                  <a:pt x="179" y="138"/>
                </a:cubicBezTo>
                <a:cubicBezTo>
                  <a:pt x="180" y="138"/>
                  <a:pt x="180" y="139"/>
                  <a:pt x="180" y="140"/>
                </a:cubicBezTo>
                <a:cubicBezTo>
                  <a:pt x="180" y="141"/>
                  <a:pt x="179" y="142"/>
                  <a:pt x="179" y="143"/>
                </a:cubicBezTo>
                <a:cubicBezTo>
                  <a:pt x="161" y="159"/>
                  <a:pt x="161" y="159"/>
                  <a:pt x="161" y="159"/>
                </a:cubicBezTo>
                <a:cubicBezTo>
                  <a:pt x="158" y="162"/>
                  <a:pt x="159" y="167"/>
                  <a:pt x="162" y="169"/>
                </a:cubicBezTo>
                <a:cubicBezTo>
                  <a:pt x="165" y="172"/>
                  <a:pt x="169" y="172"/>
                  <a:pt x="172" y="170"/>
                </a:cubicBezTo>
                <a:cubicBezTo>
                  <a:pt x="188" y="154"/>
                  <a:pt x="188" y="154"/>
                  <a:pt x="188" y="154"/>
                </a:cubicBezTo>
                <a:cubicBezTo>
                  <a:pt x="195" y="148"/>
                  <a:pt x="197" y="137"/>
                  <a:pt x="191" y="129"/>
                </a:cubicBezTo>
                <a:cubicBezTo>
                  <a:pt x="183" y="119"/>
                  <a:pt x="183" y="119"/>
                  <a:pt x="183" y="119"/>
                </a:cubicBezTo>
                <a:cubicBezTo>
                  <a:pt x="177" y="111"/>
                  <a:pt x="165" y="109"/>
                  <a:pt x="156" y="116"/>
                </a:cubicBezTo>
                <a:cubicBezTo>
                  <a:pt x="146" y="125"/>
                  <a:pt x="146" y="125"/>
                  <a:pt x="146" y="125"/>
                </a:cubicBezTo>
                <a:cubicBezTo>
                  <a:pt x="145" y="126"/>
                  <a:pt x="144" y="126"/>
                  <a:pt x="143" y="127"/>
                </a:cubicBezTo>
                <a:cubicBezTo>
                  <a:pt x="142" y="126"/>
                  <a:pt x="141" y="126"/>
                  <a:pt x="141" y="125"/>
                </a:cubicBezTo>
                <a:cubicBezTo>
                  <a:pt x="131" y="115"/>
                  <a:pt x="131" y="115"/>
                  <a:pt x="131" y="115"/>
                </a:cubicBezTo>
                <a:cubicBezTo>
                  <a:pt x="130" y="114"/>
                  <a:pt x="130" y="113"/>
                  <a:pt x="130" y="112"/>
                </a:cubicBezTo>
                <a:cubicBezTo>
                  <a:pt x="130" y="111"/>
                  <a:pt x="131" y="110"/>
                  <a:pt x="132" y="109"/>
                </a:cubicBezTo>
                <a:cubicBezTo>
                  <a:pt x="145" y="96"/>
                  <a:pt x="161" y="85"/>
                  <a:pt x="176" y="75"/>
                </a:cubicBezTo>
                <a:cubicBezTo>
                  <a:pt x="177" y="74"/>
                  <a:pt x="178" y="74"/>
                  <a:pt x="179" y="74"/>
                </a:cubicBezTo>
                <a:cubicBezTo>
                  <a:pt x="180" y="74"/>
                  <a:pt x="181" y="75"/>
                  <a:pt x="182" y="76"/>
                </a:cubicBezTo>
                <a:cubicBezTo>
                  <a:pt x="228" y="147"/>
                  <a:pt x="228" y="147"/>
                  <a:pt x="228" y="147"/>
                </a:cubicBezTo>
                <a:cubicBezTo>
                  <a:pt x="228" y="148"/>
                  <a:pt x="229" y="149"/>
                  <a:pt x="229" y="150"/>
                </a:cubicBezTo>
                <a:cubicBezTo>
                  <a:pt x="228" y="151"/>
                  <a:pt x="228" y="152"/>
                  <a:pt x="227" y="152"/>
                </a:cubicBezTo>
                <a:cubicBezTo>
                  <a:pt x="190" y="177"/>
                  <a:pt x="160" y="211"/>
                  <a:pt x="139" y="250"/>
                </a:cubicBezTo>
                <a:cubicBezTo>
                  <a:pt x="138" y="251"/>
                  <a:pt x="138" y="251"/>
                  <a:pt x="137" y="251"/>
                </a:cubicBezTo>
                <a:cubicBezTo>
                  <a:pt x="136" y="252"/>
                  <a:pt x="135" y="251"/>
                  <a:pt x="134" y="251"/>
                </a:cubicBezTo>
                <a:cubicBezTo>
                  <a:pt x="58" y="212"/>
                  <a:pt x="58" y="212"/>
                  <a:pt x="58" y="212"/>
                </a:cubicBezTo>
                <a:cubicBezTo>
                  <a:pt x="57" y="211"/>
                  <a:pt x="56" y="211"/>
                  <a:pt x="56" y="210"/>
                </a:cubicBezTo>
                <a:cubicBezTo>
                  <a:pt x="56" y="208"/>
                  <a:pt x="56" y="207"/>
                  <a:pt x="57" y="206"/>
                </a:cubicBezTo>
                <a:cubicBezTo>
                  <a:pt x="66" y="190"/>
                  <a:pt x="75" y="174"/>
                  <a:pt x="87" y="159"/>
                </a:cubicBezTo>
                <a:cubicBezTo>
                  <a:pt x="87" y="158"/>
                  <a:pt x="88" y="157"/>
                  <a:pt x="90" y="157"/>
                </a:cubicBezTo>
                <a:cubicBezTo>
                  <a:pt x="91" y="157"/>
                  <a:pt x="92" y="157"/>
                  <a:pt x="92" y="158"/>
                </a:cubicBezTo>
                <a:cubicBezTo>
                  <a:pt x="104" y="166"/>
                  <a:pt x="104" y="166"/>
                  <a:pt x="104" y="166"/>
                </a:cubicBezTo>
                <a:cubicBezTo>
                  <a:pt x="104" y="167"/>
                  <a:pt x="105" y="168"/>
                  <a:pt x="105" y="169"/>
                </a:cubicBezTo>
                <a:cubicBezTo>
                  <a:pt x="105" y="170"/>
                  <a:pt x="105" y="171"/>
                  <a:pt x="104" y="172"/>
                </a:cubicBezTo>
                <a:cubicBezTo>
                  <a:pt x="96" y="183"/>
                  <a:pt x="96" y="183"/>
                  <a:pt x="96" y="183"/>
                </a:cubicBezTo>
                <a:cubicBezTo>
                  <a:pt x="90" y="192"/>
                  <a:pt x="93" y="204"/>
                  <a:pt x="101" y="209"/>
                </a:cubicBezTo>
                <a:cubicBezTo>
                  <a:pt x="112" y="216"/>
                  <a:pt x="112" y="216"/>
                  <a:pt x="112" y="216"/>
                </a:cubicBezTo>
                <a:cubicBezTo>
                  <a:pt x="121" y="221"/>
                  <a:pt x="132" y="219"/>
                  <a:pt x="137" y="211"/>
                </a:cubicBezTo>
                <a:cubicBezTo>
                  <a:pt x="150" y="194"/>
                  <a:pt x="150" y="194"/>
                  <a:pt x="150" y="194"/>
                </a:cubicBezTo>
                <a:cubicBezTo>
                  <a:pt x="152" y="190"/>
                  <a:pt x="152" y="186"/>
                  <a:pt x="149" y="183"/>
                </a:cubicBezTo>
                <a:cubicBezTo>
                  <a:pt x="146" y="181"/>
                  <a:pt x="141" y="181"/>
                  <a:pt x="139" y="184"/>
                </a:cubicBezTo>
                <a:cubicBezTo>
                  <a:pt x="125" y="202"/>
                  <a:pt x="125" y="202"/>
                  <a:pt x="125" y="202"/>
                </a:cubicBezTo>
                <a:cubicBezTo>
                  <a:pt x="124" y="203"/>
                  <a:pt x="123" y="204"/>
                  <a:pt x="122" y="204"/>
                </a:cubicBezTo>
                <a:cubicBezTo>
                  <a:pt x="121" y="204"/>
                  <a:pt x="120" y="204"/>
                  <a:pt x="119" y="203"/>
                </a:cubicBezTo>
                <a:cubicBezTo>
                  <a:pt x="109" y="196"/>
                  <a:pt x="109" y="196"/>
                  <a:pt x="109" y="196"/>
                </a:cubicBezTo>
                <a:cubicBezTo>
                  <a:pt x="108" y="196"/>
                  <a:pt x="108" y="195"/>
                  <a:pt x="108" y="194"/>
                </a:cubicBezTo>
                <a:cubicBezTo>
                  <a:pt x="108" y="193"/>
                  <a:pt x="108" y="192"/>
                  <a:pt x="108" y="191"/>
                </a:cubicBezTo>
                <a:cubicBezTo>
                  <a:pt x="116" y="181"/>
                  <a:pt x="116" y="181"/>
                  <a:pt x="116" y="181"/>
                </a:cubicBezTo>
                <a:cubicBezTo>
                  <a:pt x="122" y="172"/>
                  <a:pt x="121" y="160"/>
                  <a:pt x="114" y="154"/>
                </a:cubicBezTo>
                <a:cubicBezTo>
                  <a:pt x="103" y="145"/>
                  <a:pt x="103" y="145"/>
                  <a:pt x="103" y="145"/>
                </a:cubicBezTo>
                <a:cubicBezTo>
                  <a:pt x="95" y="138"/>
                  <a:pt x="82" y="140"/>
                  <a:pt x="75" y="150"/>
                </a:cubicBezTo>
                <a:cubicBezTo>
                  <a:pt x="63" y="165"/>
                  <a:pt x="53" y="182"/>
                  <a:pt x="43" y="199"/>
                </a:cubicBezTo>
                <a:cubicBezTo>
                  <a:pt x="38" y="210"/>
                  <a:pt x="41" y="223"/>
                  <a:pt x="51" y="227"/>
                </a:cubicBezTo>
                <a:close/>
                <a:moveTo>
                  <a:pt x="257" y="131"/>
                </a:moveTo>
                <a:cubicBezTo>
                  <a:pt x="262" y="141"/>
                  <a:pt x="271" y="145"/>
                  <a:pt x="279" y="142"/>
                </a:cubicBezTo>
                <a:cubicBezTo>
                  <a:pt x="318" y="127"/>
                  <a:pt x="360" y="120"/>
                  <a:pt x="402" y="125"/>
                </a:cubicBezTo>
                <a:cubicBezTo>
                  <a:pt x="410" y="126"/>
                  <a:pt x="418" y="119"/>
                  <a:pt x="420" y="109"/>
                </a:cubicBezTo>
                <a:cubicBezTo>
                  <a:pt x="435" y="25"/>
                  <a:pt x="435" y="25"/>
                  <a:pt x="435" y="25"/>
                </a:cubicBezTo>
                <a:cubicBezTo>
                  <a:pt x="437" y="15"/>
                  <a:pt x="428" y="5"/>
                  <a:pt x="416" y="3"/>
                </a:cubicBezTo>
                <a:cubicBezTo>
                  <a:pt x="396" y="1"/>
                  <a:pt x="377" y="0"/>
                  <a:pt x="357" y="1"/>
                </a:cubicBezTo>
                <a:cubicBezTo>
                  <a:pt x="345" y="2"/>
                  <a:pt x="336" y="11"/>
                  <a:pt x="337" y="21"/>
                </a:cubicBezTo>
                <a:cubicBezTo>
                  <a:pt x="338" y="35"/>
                  <a:pt x="338" y="35"/>
                  <a:pt x="338" y="35"/>
                </a:cubicBezTo>
                <a:cubicBezTo>
                  <a:pt x="340" y="45"/>
                  <a:pt x="349" y="53"/>
                  <a:pt x="360" y="53"/>
                </a:cubicBezTo>
                <a:cubicBezTo>
                  <a:pt x="372" y="52"/>
                  <a:pt x="372" y="52"/>
                  <a:pt x="372" y="52"/>
                </a:cubicBezTo>
                <a:cubicBezTo>
                  <a:pt x="373" y="52"/>
                  <a:pt x="374" y="52"/>
                  <a:pt x="375" y="53"/>
                </a:cubicBezTo>
                <a:cubicBezTo>
                  <a:pt x="376" y="54"/>
                  <a:pt x="376" y="55"/>
                  <a:pt x="376" y="56"/>
                </a:cubicBezTo>
                <a:cubicBezTo>
                  <a:pt x="376" y="68"/>
                  <a:pt x="376" y="68"/>
                  <a:pt x="376" y="68"/>
                </a:cubicBezTo>
                <a:cubicBezTo>
                  <a:pt x="376" y="69"/>
                  <a:pt x="376" y="70"/>
                  <a:pt x="375" y="71"/>
                </a:cubicBezTo>
                <a:cubicBezTo>
                  <a:pt x="374" y="71"/>
                  <a:pt x="373" y="72"/>
                  <a:pt x="372" y="72"/>
                </a:cubicBezTo>
                <a:cubicBezTo>
                  <a:pt x="349" y="73"/>
                  <a:pt x="349" y="73"/>
                  <a:pt x="349" y="73"/>
                </a:cubicBezTo>
                <a:cubicBezTo>
                  <a:pt x="345" y="73"/>
                  <a:pt x="342" y="77"/>
                  <a:pt x="342" y="81"/>
                </a:cubicBezTo>
                <a:cubicBezTo>
                  <a:pt x="343" y="85"/>
                  <a:pt x="346" y="88"/>
                  <a:pt x="350" y="88"/>
                </a:cubicBezTo>
                <a:cubicBezTo>
                  <a:pt x="372" y="87"/>
                  <a:pt x="372" y="87"/>
                  <a:pt x="372" y="87"/>
                </a:cubicBezTo>
                <a:cubicBezTo>
                  <a:pt x="382" y="87"/>
                  <a:pt x="390" y="79"/>
                  <a:pt x="391" y="69"/>
                </a:cubicBezTo>
                <a:cubicBezTo>
                  <a:pt x="391" y="57"/>
                  <a:pt x="391" y="57"/>
                  <a:pt x="391" y="57"/>
                </a:cubicBezTo>
                <a:cubicBezTo>
                  <a:pt x="392" y="46"/>
                  <a:pt x="384" y="37"/>
                  <a:pt x="372" y="37"/>
                </a:cubicBezTo>
                <a:cubicBezTo>
                  <a:pt x="359" y="38"/>
                  <a:pt x="359" y="38"/>
                  <a:pt x="359" y="38"/>
                </a:cubicBezTo>
                <a:cubicBezTo>
                  <a:pt x="358" y="38"/>
                  <a:pt x="357" y="37"/>
                  <a:pt x="356" y="37"/>
                </a:cubicBezTo>
                <a:cubicBezTo>
                  <a:pt x="355" y="36"/>
                  <a:pt x="355" y="35"/>
                  <a:pt x="355" y="34"/>
                </a:cubicBezTo>
                <a:cubicBezTo>
                  <a:pt x="354" y="20"/>
                  <a:pt x="354" y="20"/>
                  <a:pt x="354" y="20"/>
                </a:cubicBezTo>
                <a:cubicBezTo>
                  <a:pt x="354" y="19"/>
                  <a:pt x="354" y="18"/>
                  <a:pt x="355" y="17"/>
                </a:cubicBezTo>
                <a:cubicBezTo>
                  <a:pt x="356" y="17"/>
                  <a:pt x="357" y="16"/>
                  <a:pt x="358" y="16"/>
                </a:cubicBezTo>
                <a:cubicBezTo>
                  <a:pt x="377" y="14"/>
                  <a:pt x="395" y="16"/>
                  <a:pt x="414" y="18"/>
                </a:cubicBezTo>
                <a:cubicBezTo>
                  <a:pt x="415" y="18"/>
                  <a:pt x="416" y="19"/>
                  <a:pt x="417" y="19"/>
                </a:cubicBezTo>
                <a:cubicBezTo>
                  <a:pt x="418" y="20"/>
                  <a:pt x="418" y="21"/>
                  <a:pt x="418" y="22"/>
                </a:cubicBezTo>
                <a:cubicBezTo>
                  <a:pt x="407" y="107"/>
                  <a:pt x="407" y="107"/>
                  <a:pt x="407" y="107"/>
                </a:cubicBezTo>
                <a:cubicBezTo>
                  <a:pt x="407" y="108"/>
                  <a:pt x="407" y="109"/>
                  <a:pt x="406" y="109"/>
                </a:cubicBezTo>
                <a:cubicBezTo>
                  <a:pt x="405" y="110"/>
                  <a:pt x="404" y="110"/>
                  <a:pt x="404" y="110"/>
                </a:cubicBezTo>
                <a:cubicBezTo>
                  <a:pt x="359" y="105"/>
                  <a:pt x="314" y="112"/>
                  <a:pt x="273" y="128"/>
                </a:cubicBezTo>
                <a:cubicBezTo>
                  <a:pt x="272" y="128"/>
                  <a:pt x="272" y="128"/>
                  <a:pt x="271" y="128"/>
                </a:cubicBezTo>
                <a:cubicBezTo>
                  <a:pt x="270" y="127"/>
                  <a:pt x="269" y="127"/>
                  <a:pt x="269" y="126"/>
                </a:cubicBezTo>
                <a:cubicBezTo>
                  <a:pt x="236" y="47"/>
                  <a:pt x="236" y="47"/>
                  <a:pt x="236" y="47"/>
                </a:cubicBezTo>
                <a:cubicBezTo>
                  <a:pt x="235" y="46"/>
                  <a:pt x="235" y="45"/>
                  <a:pt x="236" y="44"/>
                </a:cubicBezTo>
                <a:cubicBezTo>
                  <a:pt x="236" y="43"/>
                  <a:pt x="237" y="42"/>
                  <a:pt x="238" y="42"/>
                </a:cubicBezTo>
                <a:cubicBezTo>
                  <a:pt x="256" y="35"/>
                  <a:pt x="273" y="29"/>
                  <a:pt x="292" y="25"/>
                </a:cubicBezTo>
                <a:cubicBezTo>
                  <a:pt x="293" y="25"/>
                  <a:pt x="294" y="25"/>
                  <a:pt x="295" y="25"/>
                </a:cubicBezTo>
                <a:cubicBezTo>
                  <a:pt x="296" y="26"/>
                  <a:pt x="297" y="27"/>
                  <a:pt x="297" y="28"/>
                </a:cubicBezTo>
                <a:cubicBezTo>
                  <a:pt x="300" y="41"/>
                  <a:pt x="300" y="41"/>
                  <a:pt x="300" y="41"/>
                </a:cubicBezTo>
                <a:cubicBezTo>
                  <a:pt x="300" y="42"/>
                  <a:pt x="300" y="43"/>
                  <a:pt x="299" y="44"/>
                </a:cubicBezTo>
                <a:cubicBezTo>
                  <a:pt x="299" y="45"/>
                  <a:pt x="298" y="46"/>
                  <a:pt x="297" y="46"/>
                </a:cubicBezTo>
                <a:cubicBezTo>
                  <a:pt x="284" y="49"/>
                  <a:pt x="284" y="49"/>
                  <a:pt x="284" y="49"/>
                </a:cubicBezTo>
                <a:cubicBezTo>
                  <a:pt x="273" y="52"/>
                  <a:pt x="267" y="63"/>
                  <a:pt x="270" y="73"/>
                </a:cubicBezTo>
                <a:cubicBezTo>
                  <a:pt x="274" y="85"/>
                  <a:pt x="274" y="85"/>
                  <a:pt x="274" y="85"/>
                </a:cubicBezTo>
                <a:cubicBezTo>
                  <a:pt x="278" y="94"/>
                  <a:pt x="288" y="99"/>
                  <a:pt x="297" y="97"/>
                </a:cubicBezTo>
                <a:cubicBezTo>
                  <a:pt x="304" y="96"/>
                  <a:pt x="311" y="93"/>
                  <a:pt x="318" y="92"/>
                </a:cubicBezTo>
                <a:cubicBezTo>
                  <a:pt x="322" y="92"/>
                  <a:pt x="324" y="88"/>
                  <a:pt x="324" y="84"/>
                </a:cubicBezTo>
                <a:cubicBezTo>
                  <a:pt x="323" y="80"/>
                  <a:pt x="319" y="77"/>
                  <a:pt x="315" y="78"/>
                </a:cubicBezTo>
                <a:cubicBezTo>
                  <a:pt x="308" y="79"/>
                  <a:pt x="300" y="81"/>
                  <a:pt x="293" y="83"/>
                </a:cubicBezTo>
                <a:cubicBezTo>
                  <a:pt x="292" y="83"/>
                  <a:pt x="291" y="83"/>
                  <a:pt x="290" y="83"/>
                </a:cubicBezTo>
                <a:cubicBezTo>
                  <a:pt x="289" y="82"/>
                  <a:pt x="289" y="81"/>
                  <a:pt x="288" y="80"/>
                </a:cubicBezTo>
                <a:cubicBezTo>
                  <a:pt x="285" y="68"/>
                  <a:pt x="285" y="68"/>
                  <a:pt x="285" y="68"/>
                </a:cubicBezTo>
                <a:cubicBezTo>
                  <a:pt x="285" y="67"/>
                  <a:pt x="285" y="66"/>
                  <a:pt x="285" y="65"/>
                </a:cubicBezTo>
                <a:cubicBezTo>
                  <a:pt x="286" y="65"/>
                  <a:pt x="287" y="64"/>
                  <a:pt x="288" y="64"/>
                </a:cubicBezTo>
                <a:cubicBezTo>
                  <a:pt x="300" y="61"/>
                  <a:pt x="300" y="61"/>
                  <a:pt x="300" y="61"/>
                </a:cubicBezTo>
                <a:cubicBezTo>
                  <a:pt x="310" y="57"/>
                  <a:pt x="318" y="49"/>
                  <a:pt x="316" y="38"/>
                </a:cubicBezTo>
                <a:cubicBezTo>
                  <a:pt x="314" y="24"/>
                  <a:pt x="314" y="24"/>
                  <a:pt x="314" y="24"/>
                </a:cubicBezTo>
                <a:cubicBezTo>
                  <a:pt x="312" y="14"/>
                  <a:pt x="300" y="7"/>
                  <a:pt x="288" y="10"/>
                </a:cubicBezTo>
                <a:cubicBezTo>
                  <a:pt x="269" y="15"/>
                  <a:pt x="251" y="21"/>
                  <a:pt x="233" y="28"/>
                </a:cubicBezTo>
                <a:cubicBezTo>
                  <a:pt x="221" y="33"/>
                  <a:pt x="216" y="45"/>
                  <a:pt x="220" y="54"/>
                </a:cubicBezTo>
                <a:lnTo>
                  <a:pt x="257" y="131"/>
                </a:lnTo>
                <a:close/>
                <a:moveTo>
                  <a:pt x="450" y="135"/>
                </a:moveTo>
                <a:cubicBezTo>
                  <a:pt x="489" y="149"/>
                  <a:pt x="526" y="171"/>
                  <a:pt x="555" y="202"/>
                </a:cubicBezTo>
                <a:cubicBezTo>
                  <a:pt x="560" y="208"/>
                  <a:pt x="571" y="207"/>
                  <a:pt x="579" y="201"/>
                </a:cubicBezTo>
                <a:cubicBezTo>
                  <a:pt x="645" y="146"/>
                  <a:pt x="645" y="146"/>
                  <a:pt x="645" y="146"/>
                </a:cubicBezTo>
                <a:cubicBezTo>
                  <a:pt x="653" y="139"/>
                  <a:pt x="652" y="126"/>
                  <a:pt x="644" y="117"/>
                </a:cubicBezTo>
                <a:cubicBezTo>
                  <a:pt x="631" y="103"/>
                  <a:pt x="616" y="90"/>
                  <a:pt x="601" y="78"/>
                </a:cubicBezTo>
                <a:cubicBezTo>
                  <a:pt x="591" y="71"/>
                  <a:pt x="578" y="72"/>
                  <a:pt x="572" y="80"/>
                </a:cubicBezTo>
                <a:cubicBezTo>
                  <a:pt x="564" y="92"/>
                  <a:pt x="564" y="92"/>
                  <a:pt x="564" y="92"/>
                </a:cubicBezTo>
                <a:cubicBezTo>
                  <a:pt x="559" y="100"/>
                  <a:pt x="561" y="112"/>
                  <a:pt x="569" y="119"/>
                </a:cubicBezTo>
                <a:cubicBezTo>
                  <a:pt x="573" y="121"/>
                  <a:pt x="576" y="124"/>
                  <a:pt x="579" y="127"/>
                </a:cubicBezTo>
                <a:cubicBezTo>
                  <a:pt x="580" y="127"/>
                  <a:pt x="581" y="128"/>
                  <a:pt x="581" y="129"/>
                </a:cubicBezTo>
                <a:cubicBezTo>
                  <a:pt x="581" y="130"/>
                  <a:pt x="580" y="131"/>
                  <a:pt x="580" y="132"/>
                </a:cubicBezTo>
                <a:cubicBezTo>
                  <a:pt x="572" y="142"/>
                  <a:pt x="572" y="142"/>
                  <a:pt x="572" y="142"/>
                </a:cubicBezTo>
                <a:cubicBezTo>
                  <a:pt x="571" y="142"/>
                  <a:pt x="570" y="143"/>
                  <a:pt x="569" y="143"/>
                </a:cubicBezTo>
                <a:cubicBezTo>
                  <a:pt x="568" y="143"/>
                  <a:pt x="567" y="143"/>
                  <a:pt x="567" y="142"/>
                </a:cubicBezTo>
                <a:cubicBezTo>
                  <a:pt x="560" y="137"/>
                  <a:pt x="554" y="132"/>
                  <a:pt x="548" y="128"/>
                </a:cubicBezTo>
                <a:cubicBezTo>
                  <a:pt x="544" y="125"/>
                  <a:pt x="540" y="126"/>
                  <a:pt x="538" y="129"/>
                </a:cubicBezTo>
                <a:cubicBezTo>
                  <a:pt x="535" y="133"/>
                  <a:pt x="536" y="137"/>
                  <a:pt x="539" y="140"/>
                </a:cubicBezTo>
                <a:cubicBezTo>
                  <a:pt x="545" y="144"/>
                  <a:pt x="551" y="149"/>
                  <a:pt x="557" y="153"/>
                </a:cubicBezTo>
                <a:cubicBezTo>
                  <a:pt x="564" y="160"/>
                  <a:pt x="575" y="159"/>
                  <a:pt x="583" y="151"/>
                </a:cubicBezTo>
                <a:cubicBezTo>
                  <a:pt x="591" y="142"/>
                  <a:pt x="591" y="142"/>
                  <a:pt x="591" y="142"/>
                </a:cubicBezTo>
                <a:cubicBezTo>
                  <a:pt x="598" y="135"/>
                  <a:pt x="597" y="123"/>
                  <a:pt x="589" y="115"/>
                </a:cubicBezTo>
                <a:cubicBezTo>
                  <a:pt x="586" y="112"/>
                  <a:pt x="582" y="110"/>
                  <a:pt x="578" y="107"/>
                </a:cubicBezTo>
                <a:cubicBezTo>
                  <a:pt x="577" y="106"/>
                  <a:pt x="577" y="105"/>
                  <a:pt x="577" y="104"/>
                </a:cubicBezTo>
                <a:cubicBezTo>
                  <a:pt x="577" y="103"/>
                  <a:pt x="577" y="102"/>
                  <a:pt x="577" y="101"/>
                </a:cubicBezTo>
                <a:cubicBezTo>
                  <a:pt x="586" y="90"/>
                  <a:pt x="586" y="90"/>
                  <a:pt x="586" y="90"/>
                </a:cubicBezTo>
                <a:cubicBezTo>
                  <a:pt x="586" y="89"/>
                  <a:pt x="587" y="89"/>
                  <a:pt x="588" y="89"/>
                </a:cubicBezTo>
                <a:cubicBezTo>
                  <a:pt x="590" y="89"/>
                  <a:pt x="591" y="89"/>
                  <a:pt x="592" y="90"/>
                </a:cubicBezTo>
                <a:cubicBezTo>
                  <a:pt x="607" y="101"/>
                  <a:pt x="620" y="114"/>
                  <a:pt x="633" y="127"/>
                </a:cubicBezTo>
                <a:cubicBezTo>
                  <a:pt x="634" y="128"/>
                  <a:pt x="634" y="129"/>
                  <a:pt x="634" y="130"/>
                </a:cubicBezTo>
                <a:cubicBezTo>
                  <a:pt x="634" y="132"/>
                  <a:pt x="634" y="133"/>
                  <a:pt x="633" y="133"/>
                </a:cubicBezTo>
                <a:cubicBezTo>
                  <a:pt x="571" y="191"/>
                  <a:pt x="571" y="191"/>
                  <a:pt x="571" y="191"/>
                </a:cubicBezTo>
                <a:cubicBezTo>
                  <a:pt x="570" y="192"/>
                  <a:pt x="569" y="192"/>
                  <a:pt x="568" y="192"/>
                </a:cubicBezTo>
                <a:cubicBezTo>
                  <a:pt x="567" y="192"/>
                  <a:pt x="566" y="192"/>
                  <a:pt x="566" y="191"/>
                </a:cubicBezTo>
                <a:cubicBezTo>
                  <a:pt x="536" y="159"/>
                  <a:pt x="496" y="135"/>
                  <a:pt x="455" y="121"/>
                </a:cubicBezTo>
                <a:cubicBezTo>
                  <a:pt x="454" y="121"/>
                  <a:pt x="453" y="120"/>
                  <a:pt x="453" y="119"/>
                </a:cubicBezTo>
                <a:cubicBezTo>
                  <a:pt x="452" y="118"/>
                  <a:pt x="452" y="117"/>
                  <a:pt x="453" y="116"/>
                </a:cubicBezTo>
                <a:cubicBezTo>
                  <a:pt x="478" y="35"/>
                  <a:pt x="478" y="35"/>
                  <a:pt x="478" y="35"/>
                </a:cubicBezTo>
                <a:cubicBezTo>
                  <a:pt x="478" y="34"/>
                  <a:pt x="479" y="33"/>
                  <a:pt x="480" y="33"/>
                </a:cubicBezTo>
                <a:cubicBezTo>
                  <a:pt x="481" y="32"/>
                  <a:pt x="482" y="32"/>
                  <a:pt x="483" y="33"/>
                </a:cubicBezTo>
                <a:cubicBezTo>
                  <a:pt x="501" y="39"/>
                  <a:pt x="518" y="45"/>
                  <a:pt x="535" y="54"/>
                </a:cubicBezTo>
                <a:cubicBezTo>
                  <a:pt x="536" y="55"/>
                  <a:pt x="537" y="55"/>
                  <a:pt x="537" y="56"/>
                </a:cubicBezTo>
                <a:cubicBezTo>
                  <a:pt x="538" y="57"/>
                  <a:pt x="538" y="58"/>
                  <a:pt x="537" y="59"/>
                </a:cubicBezTo>
                <a:cubicBezTo>
                  <a:pt x="531" y="72"/>
                  <a:pt x="531" y="72"/>
                  <a:pt x="531" y="72"/>
                </a:cubicBezTo>
                <a:cubicBezTo>
                  <a:pt x="530" y="73"/>
                  <a:pt x="529" y="73"/>
                  <a:pt x="528" y="74"/>
                </a:cubicBezTo>
                <a:cubicBezTo>
                  <a:pt x="527" y="74"/>
                  <a:pt x="526" y="74"/>
                  <a:pt x="525" y="73"/>
                </a:cubicBezTo>
                <a:cubicBezTo>
                  <a:pt x="513" y="68"/>
                  <a:pt x="513" y="68"/>
                  <a:pt x="513" y="68"/>
                </a:cubicBezTo>
                <a:cubicBezTo>
                  <a:pt x="503" y="62"/>
                  <a:pt x="491" y="68"/>
                  <a:pt x="488" y="77"/>
                </a:cubicBezTo>
                <a:cubicBezTo>
                  <a:pt x="483" y="89"/>
                  <a:pt x="483" y="89"/>
                  <a:pt x="483" y="89"/>
                </a:cubicBezTo>
                <a:cubicBezTo>
                  <a:pt x="480" y="99"/>
                  <a:pt x="484" y="108"/>
                  <a:pt x="492" y="113"/>
                </a:cubicBezTo>
                <a:cubicBezTo>
                  <a:pt x="499" y="116"/>
                  <a:pt x="506" y="119"/>
                  <a:pt x="512" y="123"/>
                </a:cubicBezTo>
                <a:cubicBezTo>
                  <a:pt x="515" y="124"/>
                  <a:pt x="519" y="123"/>
                  <a:pt x="522" y="120"/>
                </a:cubicBezTo>
                <a:cubicBezTo>
                  <a:pt x="524" y="116"/>
                  <a:pt x="523" y="112"/>
                  <a:pt x="519" y="109"/>
                </a:cubicBezTo>
                <a:cubicBezTo>
                  <a:pt x="512" y="106"/>
                  <a:pt x="505" y="103"/>
                  <a:pt x="499" y="99"/>
                </a:cubicBezTo>
                <a:cubicBezTo>
                  <a:pt x="498" y="99"/>
                  <a:pt x="497" y="98"/>
                  <a:pt x="497" y="97"/>
                </a:cubicBezTo>
                <a:cubicBezTo>
                  <a:pt x="496" y="96"/>
                  <a:pt x="496" y="95"/>
                  <a:pt x="497" y="94"/>
                </a:cubicBezTo>
                <a:cubicBezTo>
                  <a:pt x="502" y="83"/>
                  <a:pt x="502" y="83"/>
                  <a:pt x="502" y="83"/>
                </a:cubicBezTo>
                <a:cubicBezTo>
                  <a:pt x="502" y="82"/>
                  <a:pt x="503" y="81"/>
                  <a:pt x="504" y="81"/>
                </a:cubicBezTo>
                <a:cubicBezTo>
                  <a:pt x="505" y="81"/>
                  <a:pt x="506" y="81"/>
                  <a:pt x="507" y="81"/>
                </a:cubicBezTo>
                <a:cubicBezTo>
                  <a:pt x="518" y="87"/>
                  <a:pt x="518" y="87"/>
                  <a:pt x="518" y="87"/>
                </a:cubicBezTo>
                <a:cubicBezTo>
                  <a:pt x="528" y="91"/>
                  <a:pt x="539" y="89"/>
                  <a:pt x="545" y="80"/>
                </a:cubicBezTo>
                <a:cubicBezTo>
                  <a:pt x="552" y="68"/>
                  <a:pt x="552" y="68"/>
                  <a:pt x="552" y="68"/>
                </a:cubicBezTo>
                <a:cubicBezTo>
                  <a:pt x="557" y="59"/>
                  <a:pt x="553" y="46"/>
                  <a:pt x="542" y="41"/>
                </a:cubicBezTo>
                <a:cubicBezTo>
                  <a:pt x="524" y="32"/>
                  <a:pt x="506" y="25"/>
                  <a:pt x="488" y="18"/>
                </a:cubicBezTo>
                <a:cubicBezTo>
                  <a:pt x="476" y="15"/>
                  <a:pt x="464" y="21"/>
                  <a:pt x="461" y="31"/>
                </a:cubicBezTo>
                <a:cubicBezTo>
                  <a:pt x="440" y="113"/>
                  <a:pt x="440" y="113"/>
                  <a:pt x="440" y="113"/>
                </a:cubicBezTo>
                <a:cubicBezTo>
                  <a:pt x="438" y="124"/>
                  <a:pt x="442" y="133"/>
                  <a:pt x="450" y="135"/>
                </a:cubicBezTo>
                <a:close/>
                <a:moveTo>
                  <a:pt x="585" y="241"/>
                </a:moveTo>
                <a:cubicBezTo>
                  <a:pt x="607" y="276"/>
                  <a:pt x="621" y="317"/>
                  <a:pt x="623" y="359"/>
                </a:cubicBezTo>
                <a:cubicBezTo>
                  <a:pt x="623" y="367"/>
                  <a:pt x="632" y="373"/>
                  <a:pt x="642" y="374"/>
                </a:cubicBezTo>
                <a:cubicBezTo>
                  <a:pt x="728" y="374"/>
                  <a:pt x="728" y="374"/>
                  <a:pt x="728" y="374"/>
                </a:cubicBezTo>
                <a:cubicBezTo>
                  <a:pt x="738" y="374"/>
                  <a:pt x="746" y="364"/>
                  <a:pt x="745" y="351"/>
                </a:cubicBezTo>
                <a:cubicBezTo>
                  <a:pt x="745" y="332"/>
                  <a:pt x="741" y="312"/>
                  <a:pt x="738" y="293"/>
                </a:cubicBezTo>
                <a:cubicBezTo>
                  <a:pt x="735" y="281"/>
                  <a:pt x="724" y="274"/>
                  <a:pt x="714" y="277"/>
                </a:cubicBezTo>
                <a:cubicBezTo>
                  <a:pt x="701" y="281"/>
                  <a:pt x="701" y="281"/>
                  <a:pt x="701" y="281"/>
                </a:cubicBezTo>
                <a:cubicBezTo>
                  <a:pt x="691" y="283"/>
                  <a:pt x="685" y="294"/>
                  <a:pt x="687" y="304"/>
                </a:cubicBezTo>
                <a:cubicBezTo>
                  <a:pt x="689" y="308"/>
                  <a:pt x="689" y="313"/>
                  <a:pt x="690" y="317"/>
                </a:cubicBezTo>
                <a:cubicBezTo>
                  <a:pt x="690" y="318"/>
                  <a:pt x="690" y="319"/>
                  <a:pt x="689" y="320"/>
                </a:cubicBezTo>
                <a:cubicBezTo>
                  <a:pt x="688" y="321"/>
                  <a:pt x="688" y="321"/>
                  <a:pt x="687" y="321"/>
                </a:cubicBezTo>
                <a:cubicBezTo>
                  <a:pt x="674" y="323"/>
                  <a:pt x="674" y="323"/>
                  <a:pt x="674" y="323"/>
                </a:cubicBezTo>
                <a:cubicBezTo>
                  <a:pt x="673" y="324"/>
                  <a:pt x="672" y="323"/>
                  <a:pt x="672" y="323"/>
                </a:cubicBezTo>
                <a:cubicBezTo>
                  <a:pt x="671" y="322"/>
                  <a:pt x="670" y="321"/>
                  <a:pt x="670" y="320"/>
                </a:cubicBezTo>
                <a:cubicBezTo>
                  <a:pt x="669" y="312"/>
                  <a:pt x="667" y="305"/>
                  <a:pt x="665" y="297"/>
                </a:cubicBezTo>
                <a:cubicBezTo>
                  <a:pt x="664" y="293"/>
                  <a:pt x="660" y="291"/>
                  <a:pt x="656" y="292"/>
                </a:cubicBezTo>
                <a:cubicBezTo>
                  <a:pt x="652" y="293"/>
                  <a:pt x="650" y="297"/>
                  <a:pt x="650" y="301"/>
                </a:cubicBezTo>
                <a:cubicBezTo>
                  <a:pt x="652" y="308"/>
                  <a:pt x="655" y="315"/>
                  <a:pt x="655" y="323"/>
                </a:cubicBezTo>
                <a:cubicBezTo>
                  <a:pt x="657" y="332"/>
                  <a:pt x="666" y="339"/>
                  <a:pt x="677" y="338"/>
                </a:cubicBezTo>
                <a:cubicBezTo>
                  <a:pt x="689" y="336"/>
                  <a:pt x="689" y="336"/>
                  <a:pt x="689" y="336"/>
                </a:cubicBezTo>
                <a:cubicBezTo>
                  <a:pt x="699" y="335"/>
                  <a:pt x="706" y="325"/>
                  <a:pt x="704" y="314"/>
                </a:cubicBezTo>
                <a:cubicBezTo>
                  <a:pt x="704" y="310"/>
                  <a:pt x="703" y="305"/>
                  <a:pt x="702" y="301"/>
                </a:cubicBezTo>
                <a:cubicBezTo>
                  <a:pt x="702" y="300"/>
                  <a:pt x="702" y="299"/>
                  <a:pt x="702" y="298"/>
                </a:cubicBezTo>
                <a:cubicBezTo>
                  <a:pt x="703" y="297"/>
                  <a:pt x="704" y="297"/>
                  <a:pt x="705" y="296"/>
                </a:cubicBezTo>
                <a:cubicBezTo>
                  <a:pt x="718" y="293"/>
                  <a:pt x="718" y="293"/>
                  <a:pt x="718" y="293"/>
                </a:cubicBezTo>
                <a:cubicBezTo>
                  <a:pt x="719" y="293"/>
                  <a:pt x="720" y="293"/>
                  <a:pt x="721" y="294"/>
                </a:cubicBezTo>
                <a:cubicBezTo>
                  <a:pt x="722" y="294"/>
                  <a:pt x="723" y="295"/>
                  <a:pt x="723" y="297"/>
                </a:cubicBezTo>
                <a:cubicBezTo>
                  <a:pt x="726" y="315"/>
                  <a:pt x="730" y="333"/>
                  <a:pt x="731" y="352"/>
                </a:cubicBezTo>
                <a:cubicBezTo>
                  <a:pt x="731" y="353"/>
                  <a:pt x="730" y="354"/>
                  <a:pt x="730" y="355"/>
                </a:cubicBezTo>
                <a:cubicBezTo>
                  <a:pt x="729" y="356"/>
                  <a:pt x="728" y="357"/>
                  <a:pt x="727" y="357"/>
                </a:cubicBezTo>
                <a:cubicBezTo>
                  <a:pt x="642" y="361"/>
                  <a:pt x="642" y="361"/>
                  <a:pt x="642" y="361"/>
                </a:cubicBezTo>
                <a:cubicBezTo>
                  <a:pt x="641" y="361"/>
                  <a:pt x="640" y="360"/>
                  <a:pt x="639" y="360"/>
                </a:cubicBezTo>
                <a:cubicBezTo>
                  <a:pt x="638" y="359"/>
                  <a:pt x="638" y="359"/>
                  <a:pt x="638" y="358"/>
                </a:cubicBezTo>
                <a:cubicBezTo>
                  <a:pt x="636" y="313"/>
                  <a:pt x="621" y="270"/>
                  <a:pt x="598" y="233"/>
                </a:cubicBezTo>
                <a:cubicBezTo>
                  <a:pt x="597" y="232"/>
                  <a:pt x="597" y="231"/>
                  <a:pt x="597" y="230"/>
                </a:cubicBezTo>
                <a:cubicBezTo>
                  <a:pt x="598" y="229"/>
                  <a:pt x="598" y="228"/>
                  <a:pt x="599" y="228"/>
                </a:cubicBezTo>
                <a:cubicBezTo>
                  <a:pt x="671" y="181"/>
                  <a:pt x="671" y="181"/>
                  <a:pt x="671" y="181"/>
                </a:cubicBezTo>
                <a:cubicBezTo>
                  <a:pt x="672" y="181"/>
                  <a:pt x="673" y="181"/>
                  <a:pt x="674" y="181"/>
                </a:cubicBezTo>
                <a:cubicBezTo>
                  <a:pt x="675" y="181"/>
                  <a:pt x="676" y="182"/>
                  <a:pt x="676" y="183"/>
                </a:cubicBezTo>
                <a:cubicBezTo>
                  <a:pt x="687" y="199"/>
                  <a:pt x="695" y="216"/>
                  <a:pt x="703" y="233"/>
                </a:cubicBezTo>
                <a:cubicBezTo>
                  <a:pt x="703" y="234"/>
                  <a:pt x="703" y="235"/>
                  <a:pt x="703" y="236"/>
                </a:cubicBezTo>
                <a:cubicBezTo>
                  <a:pt x="702" y="237"/>
                  <a:pt x="702" y="238"/>
                  <a:pt x="701" y="238"/>
                </a:cubicBezTo>
                <a:cubicBezTo>
                  <a:pt x="688" y="244"/>
                  <a:pt x="688" y="244"/>
                  <a:pt x="688" y="244"/>
                </a:cubicBezTo>
                <a:cubicBezTo>
                  <a:pt x="687" y="244"/>
                  <a:pt x="686" y="244"/>
                  <a:pt x="685" y="243"/>
                </a:cubicBezTo>
                <a:cubicBezTo>
                  <a:pt x="684" y="243"/>
                  <a:pt x="683" y="242"/>
                  <a:pt x="683" y="241"/>
                </a:cubicBezTo>
                <a:cubicBezTo>
                  <a:pt x="677" y="229"/>
                  <a:pt x="677" y="229"/>
                  <a:pt x="677" y="229"/>
                </a:cubicBezTo>
                <a:cubicBezTo>
                  <a:pt x="672" y="219"/>
                  <a:pt x="661" y="215"/>
                  <a:pt x="652" y="220"/>
                </a:cubicBezTo>
                <a:cubicBezTo>
                  <a:pt x="641" y="226"/>
                  <a:pt x="641" y="226"/>
                  <a:pt x="641" y="226"/>
                </a:cubicBezTo>
                <a:cubicBezTo>
                  <a:pt x="632" y="231"/>
                  <a:pt x="628" y="242"/>
                  <a:pt x="632" y="251"/>
                </a:cubicBezTo>
                <a:cubicBezTo>
                  <a:pt x="635" y="257"/>
                  <a:pt x="638" y="264"/>
                  <a:pt x="641" y="270"/>
                </a:cubicBezTo>
                <a:cubicBezTo>
                  <a:pt x="642" y="274"/>
                  <a:pt x="646" y="276"/>
                  <a:pt x="650" y="274"/>
                </a:cubicBezTo>
                <a:cubicBezTo>
                  <a:pt x="654" y="273"/>
                  <a:pt x="656" y="269"/>
                  <a:pt x="655" y="265"/>
                </a:cubicBezTo>
                <a:cubicBezTo>
                  <a:pt x="652" y="258"/>
                  <a:pt x="649" y="251"/>
                  <a:pt x="646" y="244"/>
                </a:cubicBezTo>
                <a:cubicBezTo>
                  <a:pt x="645" y="243"/>
                  <a:pt x="645" y="242"/>
                  <a:pt x="645" y="241"/>
                </a:cubicBezTo>
                <a:cubicBezTo>
                  <a:pt x="646" y="240"/>
                  <a:pt x="646" y="240"/>
                  <a:pt x="647" y="239"/>
                </a:cubicBezTo>
                <a:cubicBezTo>
                  <a:pt x="658" y="234"/>
                  <a:pt x="658" y="234"/>
                  <a:pt x="658" y="234"/>
                </a:cubicBezTo>
                <a:cubicBezTo>
                  <a:pt x="659" y="233"/>
                  <a:pt x="660" y="233"/>
                  <a:pt x="661" y="234"/>
                </a:cubicBezTo>
                <a:cubicBezTo>
                  <a:pt x="662" y="234"/>
                  <a:pt x="663" y="235"/>
                  <a:pt x="664" y="236"/>
                </a:cubicBezTo>
                <a:cubicBezTo>
                  <a:pt x="669" y="247"/>
                  <a:pt x="669" y="247"/>
                  <a:pt x="669" y="247"/>
                </a:cubicBezTo>
                <a:cubicBezTo>
                  <a:pt x="673" y="257"/>
                  <a:pt x="684" y="262"/>
                  <a:pt x="694" y="259"/>
                </a:cubicBezTo>
                <a:cubicBezTo>
                  <a:pt x="707" y="254"/>
                  <a:pt x="707" y="254"/>
                  <a:pt x="707" y="254"/>
                </a:cubicBezTo>
                <a:cubicBezTo>
                  <a:pt x="716" y="251"/>
                  <a:pt x="721" y="238"/>
                  <a:pt x="716" y="227"/>
                </a:cubicBezTo>
                <a:cubicBezTo>
                  <a:pt x="708" y="209"/>
                  <a:pt x="700" y="191"/>
                  <a:pt x="689" y="175"/>
                </a:cubicBezTo>
                <a:cubicBezTo>
                  <a:pt x="683" y="164"/>
                  <a:pt x="670" y="161"/>
                  <a:pt x="661" y="167"/>
                </a:cubicBezTo>
                <a:cubicBezTo>
                  <a:pt x="592" y="217"/>
                  <a:pt x="592" y="217"/>
                  <a:pt x="592" y="217"/>
                </a:cubicBezTo>
                <a:cubicBezTo>
                  <a:pt x="583" y="223"/>
                  <a:pt x="581" y="233"/>
                  <a:pt x="585" y="241"/>
                </a:cubicBezTo>
                <a:close/>
                <a:moveTo>
                  <a:pt x="373" y="150"/>
                </a:moveTo>
                <a:cubicBezTo>
                  <a:pt x="250" y="150"/>
                  <a:pt x="150" y="250"/>
                  <a:pt x="150" y="374"/>
                </a:cubicBezTo>
                <a:cubicBezTo>
                  <a:pt x="150" y="497"/>
                  <a:pt x="250" y="597"/>
                  <a:pt x="373" y="597"/>
                </a:cubicBezTo>
                <a:cubicBezTo>
                  <a:pt x="497" y="597"/>
                  <a:pt x="596" y="497"/>
                  <a:pt x="596" y="374"/>
                </a:cubicBezTo>
                <a:cubicBezTo>
                  <a:pt x="596" y="250"/>
                  <a:pt x="497" y="150"/>
                  <a:pt x="373" y="150"/>
                </a:cubicBezTo>
                <a:close/>
                <a:moveTo>
                  <a:pt x="517" y="517"/>
                </a:moveTo>
                <a:cubicBezTo>
                  <a:pt x="480" y="554"/>
                  <a:pt x="429" y="577"/>
                  <a:pt x="373" y="577"/>
                </a:cubicBezTo>
                <a:cubicBezTo>
                  <a:pt x="317" y="577"/>
                  <a:pt x="266" y="554"/>
                  <a:pt x="229" y="517"/>
                </a:cubicBezTo>
                <a:cubicBezTo>
                  <a:pt x="193" y="481"/>
                  <a:pt x="170" y="430"/>
                  <a:pt x="170" y="374"/>
                </a:cubicBezTo>
                <a:cubicBezTo>
                  <a:pt x="170" y="317"/>
                  <a:pt x="193" y="267"/>
                  <a:pt x="229" y="230"/>
                </a:cubicBezTo>
                <a:cubicBezTo>
                  <a:pt x="266" y="193"/>
                  <a:pt x="317" y="170"/>
                  <a:pt x="373" y="170"/>
                </a:cubicBezTo>
                <a:cubicBezTo>
                  <a:pt x="429" y="170"/>
                  <a:pt x="480" y="193"/>
                  <a:pt x="517" y="230"/>
                </a:cubicBezTo>
                <a:cubicBezTo>
                  <a:pt x="554" y="267"/>
                  <a:pt x="577" y="317"/>
                  <a:pt x="577" y="374"/>
                </a:cubicBezTo>
                <a:cubicBezTo>
                  <a:pt x="577" y="430"/>
                  <a:pt x="554" y="481"/>
                  <a:pt x="517" y="517"/>
                </a:cubicBezTo>
                <a:close/>
              </a:path>
            </a:pathLst>
          </a:custGeom>
          <a:solidFill>
            <a:srgbClr val="E6E6E6">
              <a:alpha val="30196"/>
            </a:srgbClr>
          </a:solidFill>
          <a:ln>
            <a:noFill/>
          </a:ln>
        </p:spPr>
        <p:txBody>
          <a:bodyPr vert="horz" wrap="square" lIns="91440" tIns="45720" rIns="91440" bIns="45720" numCol="1" anchor="t" anchorCtr="0" compatLnSpc="1"/>
          <a:lstStyle/>
          <a:p>
            <a:endParaRPr lang="zh-CN" altLang="en-US" dirty="0"/>
          </a:p>
        </p:txBody>
      </p:sp>
      <p:sp>
        <p:nvSpPr>
          <p:cNvPr id="5" name="任意多边形 4"/>
          <p:cNvSpPr/>
          <p:nvPr/>
        </p:nvSpPr>
        <p:spPr>
          <a:xfrm>
            <a:off x="4142264" y="1603518"/>
            <a:ext cx="1886549" cy="1888469"/>
          </a:xfrm>
          <a:custGeom>
            <a:avLst/>
            <a:gdLst>
              <a:gd name="connsiteX0" fmla="*/ 1446530 w 2495550"/>
              <a:gd name="connsiteY0" fmla="*/ 0 h 2498090"/>
              <a:gd name="connsiteX1" fmla="*/ 2495550 w 2495550"/>
              <a:gd name="connsiteY1" fmla="*/ 1070610 h 2498090"/>
              <a:gd name="connsiteX2" fmla="*/ 2490470 w 2495550"/>
              <a:gd name="connsiteY2" fmla="*/ 1463040 h 2498090"/>
              <a:gd name="connsiteX3" fmla="*/ 2479511 w 2495550"/>
              <a:gd name="connsiteY3" fmla="*/ 1474054 h 2498090"/>
              <a:gd name="connsiteX4" fmla="*/ 2433363 w 2495550"/>
              <a:gd name="connsiteY4" fmla="*/ 1476384 h 2498090"/>
              <a:gd name="connsiteX5" fmla="*/ 1483175 w 2495550"/>
              <a:gd name="connsiteY5" fmla="*/ 2426572 h 2498090"/>
              <a:gd name="connsiteX6" fmla="*/ 1480580 w 2495550"/>
              <a:gd name="connsiteY6" fmla="*/ 2477967 h 2498090"/>
              <a:gd name="connsiteX7" fmla="*/ 1471930 w 2495550"/>
              <a:gd name="connsiteY7" fmla="*/ 2486660 h 2498090"/>
              <a:gd name="connsiteX8" fmla="*/ 1075690 w 2495550"/>
              <a:gd name="connsiteY8" fmla="*/ 2498090 h 2498090"/>
              <a:gd name="connsiteX9" fmla="*/ 0 w 2495550"/>
              <a:gd name="connsiteY9" fmla="*/ 1433830 h 2498090"/>
              <a:gd name="connsiteX10" fmla="*/ 1446530 w 2495550"/>
              <a:gd name="connsiteY10" fmla="*/ 0 h 2498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5550" h="2498090">
                <a:moveTo>
                  <a:pt x="1446530" y="0"/>
                </a:moveTo>
                <a:lnTo>
                  <a:pt x="2495550" y="1070610"/>
                </a:lnTo>
                <a:cubicBezTo>
                  <a:pt x="2493857" y="1201420"/>
                  <a:pt x="2492163" y="1332230"/>
                  <a:pt x="2490470" y="1463040"/>
                </a:cubicBezTo>
                <a:lnTo>
                  <a:pt x="2479511" y="1474054"/>
                </a:lnTo>
                <a:lnTo>
                  <a:pt x="2433363" y="1476384"/>
                </a:lnTo>
                <a:cubicBezTo>
                  <a:pt x="1932357" y="1527264"/>
                  <a:pt x="1534055" y="1925565"/>
                  <a:pt x="1483175" y="2426572"/>
                </a:cubicBezTo>
                <a:lnTo>
                  <a:pt x="1480580" y="2477967"/>
                </a:lnTo>
                <a:lnTo>
                  <a:pt x="1471930" y="2486660"/>
                </a:lnTo>
                <a:lnTo>
                  <a:pt x="1075690" y="2498090"/>
                </a:lnTo>
                <a:lnTo>
                  <a:pt x="0" y="1433830"/>
                </a:lnTo>
                <a:lnTo>
                  <a:pt x="1446530" y="0"/>
                </a:ln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6" name="任意多边形 5"/>
          <p:cNvSpPr/>
          <p:nvPr/>
        </p:nvSpPr>
        <p:spPr>
          <a:xfrm>
            <a:off x="6105442" y="1605438"/>
            <a:ext cx="1888469" cy="1886549"/>
          </a:xfrm>
          <a:custGeom>
            <a:avLst/>
            <a:gdLst>
              <a:gd name="connsiteX0" fmla="*/ 1064260 w 2498090"/>
              <a:gd name="connsiteY0" fmla="*/ 0 h 2495550"/>
              <a:gd name="connsiteX1" fmla="*/ 2498090 w 2498090"/>
              <a:gd name="connsiteY1" fmla="*/ 1446530 h 2495550"/>
              <a:gd name="connsiteX2" fmla="*/ 1427480 w 2498090"/>
              <a:gd name="connsiteY2" fmla="*/ 2495550 h 2495550"/>
              <a:gd name="connsiteX3" fmla="*/ 1035050 w 2498090"/>
              <a:gd name="connsiteY3" fmla="*/ 2490470 h 2495550"/>
              <a:gd name="connsiteX4" fmla="*/ 1006225 w 2498090"/>
              <a:gd name="connsiteY4" fmla="*/ 2461788 h 2495550"/>
              <a:gd name="connsiteX5" fmla="*/ 1004318 w 2498090"/>
              <a:gd name="connsiteY5" fmla="*/ 2424032 h 2495550"/>
              <a:gd name="connsiteX6" fmla="*/ 54130 w 2498090"/>
              <a:gd name="connsiteY6" fmla="*/ 1473844 h 2495550"/>
              <a:gd name="connsiteX7" fmla="*/ 11423 w 2498090"/>
              <a:gd name="connsiteY7" fmla="*/ 1471688 h 2495550"/>
              <a:gd name="connsiteX8" fmla="*/ 0 w 2498090"/>
              <a:gd name="connsiteY8" fmla="*/ 1075690 h 2495550"/>
              <a:gd name="connsiteX9" fmla="*/ 1064260 w 2498090"/>
              <a:gd name="connsiteY9" fmla="*/ 0 h 249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98090" h="2495550">
                <a:moveTo>
                  <a:pt x="1064260" y="0"/>
                </a:moveTo>
                <a:lnTo>
                  <a:pt x="2498090" y="1446530"/>
                </a:lnTo>
                <a:lnTo>
                  <a:pt x="1427480" y="2495550"/>
                </a:lnTo>
                <a:cubicBezTo>
                  <a:pt x="1296670" y="2493857"/>
                  <a:pt x="1165860" y="2492163"/>
                  <a:pt x="1035050" y="2490470"/>
                </a:cubicBezTo>
                <a:lnTo>
                  <a:pt x="1006225" y="2461788"/>
                </a:lnTo>
                <a:lnTo>
                  <a:pt x="1004318" y="2424032"/>
                </a:lnTo>
                <a:cubicBezTo>
                  <a:pt x="953438" y="1923025"/>
                  <a:pt x="555137" y="1524724"/>
                  <a:pt x="54130" y="1473844"/>
                </a:cubicBezTo>
                <a:lnTo>
                  <a:pt x="11423" y="1471688"/>
                </a:lnTo>
                <a:lnTo>
                  <a:pt x="0" y="1075690"/>
                </a:lnTo>
                <a:lnTo>
                  <a:pt x="1064260" y="0"/>
                </a:ln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7" name="任意多边形 6"/>
          <p:cNvSpPr/>
          <p:nvPr/>
        </p:nvSpPr>
        <p:spPr>
          <a:xfrm>
            <a:off x="4135210" y="3550316"/>
            <a:ext cx="1886549" cy="1888469"/>
          </a:xfrm>
          <a:custGeom>
            <a:avLst/>
            <a:gdLst>
              <a:gd name="connsiteX0" fmla="*/ 1075690 w 2495550"/>
              <a:gd name="connsiteY0" fmla="*/ 0 h 2498090"/>
              <a:gd name="connsiteX1" fmla="*/ 1471930 w 2495550"/>
              <a:gd name="connsiteY1" fmla="*/ 11430 h 2498090"/>
              <a:gd name="connsiteX2" fmla="*/ 1490543 w 2495550"/>
              <a:gd name="connsiteY2" fmla="*/ 30136 h 2498090"/>
              <a:gd name="connsiteX3" fmla="*/ 1492506 w 2495550"/>
              <a:gd name="connsiteY3" fmla="*/ 69007 h 2498090"/>
              <a:gd name="connsiteX4" fmla="*/ 2442694 w 2495550"/>
              <a:gd name="connsiteY4" fmla="*/ 1019195 h 2498090"/>
              <a:gd name="connsiteX5" fmla="*/ 2476387 w 2495550"/>
              <a:gd name="connsiteY5" fmla="*/ 1020897 h 2498090"/>
              <a:gd name="connsiteX6" fmla="*/ 2490470 w 2495550"/>
              <a:gd name="connsiteY6" fmla="*/ 1035050 h 2498090"/>
              <a:gd name="connsiteX7" fmla="*/ 2495550 w 2495550"/>
              <a:gd name="connsiteY7" fmla="*/ 1427480 h 2498090"/>
              <a:gd name="connsiteX8" fmla="*/ 1446530 w 2495550"/>
              <a:gd name="connsiteY8" fmla="*/ 2498090 h 2498090"/>
              <a:gd name="connsiteX9" fmla="*/ 0 w 2495550"/>
              <a:gd name="connsiteY9" fmla="*/ 1064260 h 2498090"/>
              <a:gd name="connsiteX10" fmla="*/ 1075690 w 2495550"/>
              <a:gd name="connsiteY10" fmla="*/ 0 h 2498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5550" h="2498090">
                <a:moveTo>
                  <a:pt x="1075690" y="0"/>
                </a:moveTo>
                <a:lnTo>
                  <a:pt x="1471930" y="11430"/>
                </a:lnTo>
                <a:lnTo>
                  <a:pt x="1490543" y="30136"/>
                </a:lnTo>
                <a:lnTo>
                  <a:pt x="1492506" y="69007"/>
                </a:lnTo>
                <a:cubicBezTo>
                  <a:pt x="1543386" y="570014"/>
                  <a:pt x="1941688" y="968315"/>
                  <a:pt x="2442694" y="1019195"/>
                </a:cubicBezTo>
                <a:lnTo>
                  <a:pt x="2476387" y="1020897"/>
                </a:lnTo>
                <a:lnTo>
                  <a:pt x="2490470" y="1035050"/>
                </a:lnTo>
                <a:cubicBezTo>
                  <a:pt x="2492163" y="1165860"/>
                  <a:pt x="2493857" y="1296670"/>
                  <a:pt x="2495550" y="1427480"/>
                </a:cubicBezTo>
                <a:lnTo>
                  <a:pt x="1446530" y="2498090"/>
                </a:lnTo>
                <a:lnTo>
                  <a:pt x="0" y="1064260"/>
                </a:lnTo>
                <a:lnTo>
                  <a:pt x="1075690" y="0"/>
                </a:ln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8" name="任意多边形 7"/>
          <p:cNvSpPr/>
          <p:nvPr/>
        </p:nvSpPr>
        <p:spPr>
          <a:xfrm>
            <a:off x="6098388" y="3552236"/>
            <a:ext cx="1888469" cy="1886549"/>
          </a:xfrm>
          <a:custGeom>
            <a:avLst/>
            <a:gdLst>
              <a:gd name="connsiteX0" fmla="*/ 1427480 w 2498090"/>
              <a:gd name="connsiteY0" fmla="*/ 0 h 2495550"/>
              <a:gd name="connsiteX1" fmla="*/ 2498090 w 2498090"/>
              <a:gd name="connsiteY1" fmla="*/ 1049020 h 2495550"/>
              <a:gd name="connsiteX2" fmla="*/ 1064260 w 2498090"/>
              <a:gd name="connsiteY2" fmla="*/ 2495550 h 2495550"/>
              <a:gd name="connsiteX3" fmla="*/ 0 w 2498090"/>
              <a:gd name="connsiteY3" fmla="*/ 1419860 h 2495550"/>
              <a:gd name="connsiteX4" fmla="*/ 11430 w 2498090"/>
              <a:gd name="connsiteY4" fmla="*/ 1023620 h 2495550"/>
              <a:gd name="connsiteX5" fmla="*/ 16023 w 2498090"/>
              <a:gd name="connsiteY5" fmla="*/ 1019051 h 2495550"/>
              <a:gd name="connsiteX6" fmla="*/ 63461 w 2498090"/>
              <a:gd name="connsiteY6" fmla="*/ 1016655 h 2495550"/>
              <a:gd name="connsiteX7" fmla="*/ 1013649 w 2498090"/>
              <a:gd name="connsiteY7" fmla="*/ 66467 h 2495550"/>
              <a:gd name="connsiteX8" fmla="*/ 1015781 w 2498090"/>
              <a:gd name="connsiteY8" fmla="*/ 24254 h 2495550"/>
              <a:gd name="connsiteX9" fmla="*/ 1035050 w 2498090"/>
              <a:gd name="connsiteY9" fmla="*/ 5080 h 2495550"/>
              <a:gd name="connsiteX10" fmla="*/ 1427480 w 2498090"/>
              <a:gd name="connsiteY10" fmla="*/ 0 h 249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8090" h="2495550">
                <a:moveTo>
                  <a:pt x="1427480" y="0"/>
                </a:moveTo>
                <a:lnTo>
                  <a:pt x="2498090" y="1049020"/>
                </a:lnTo>
                <a:lnTo>
                  <a:pt x="1064260" y="2495550"/>
                </a:lnTo>
                <a:lnTo>
                  <a:pt x="0" y="1419860"/>
                </a:lnTo>
                <a:lnTo>
                  <a:pt x="11430" y="1023620"/>
                </a:lnTo>
                <a:lnTo>
                  <a:pt x="16023" y="1019051"/>
                </a:lnTo>
                <a:lnTo>
                  <a:pt x="63461" y="1016655"/>
                </a:lnTo>
                <a:cubicBezTo>
                  <a:pt x="564468" y="965775"/>
                  <a:pt x="962769" y="567474"/>
                  <a:pt x="1013649" y="66467"/>
                </a:cubicBezTo>
                <a:lnTo>
                  <a:pt x="1015781" y="24254"/>
                </a:lnTo>
                <a:lnTo>
                  <a:pt x="1035050" y="5080"/>
                </a:lnTo>
                <a:cubicBezTo>
                  <a:pt x="1165860" y="3387"/>
                  <a:pt x="1296670" y="1693"/>
                  <a:pt x="1427480" y="0"/>
                </a:cubicBez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9" name="文本框 8"/>
          <p:cNvSpPr txBox="1"/>
          <p:nvPr/>
        </p:nvSpPr>
        <p:spPr>
          <a:xfrm>
            <a:off x="5694400" y="3104693"/>
            <a:ext cx="1081983" cy="830997"/>
          </a:xfrm>
          <a:prstGeom prst="rect">
            <a:avLst/>
          </a:prstGeom>
          <a:noFill/>
        </p:spPr>
        <p:txBody>
          <a:bodyPr wrap="square" rtlCol="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核心关键</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11" name="组合 146"/>
          <p:cNvPicPr>
            <a:picLocks noChangeArrowheads="1"/>
          </p:cNvPicPr>
          <p:nvPr/>
        </p:nvPicPr>
        <p:blipFill>
          <a:blip r:embed="rId1" cstate="email">
            <a:biLevel thresh="25000"/>
          </a:blip>
          <a:srcRect/>
          <a:stretch>
            <a:fillRect/>
          </a:stretch>
        </p:blipFill>
        <p:spPr bwMode="auto">
          <a:xfrm>
            <a:off x="4827700" y="2137890"/>
            <a:ext cx="487318" cy="41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1"/>
          <p:cNvPicPr>
            <a:picLocks noChangeAspect="1"/>
          </p:cNvPicPr>
          <p:nvPr/>
        </p:nvPicPr>
        <p:blipFill>
          <a:blip r:embed="rId2" cstate="email"/>
          <a:stretch>
            <a:fillRect/>
          </a:stretch>
        </p:blipFill>
        <p:spPr>
          <a:xfrm>
            <a:off x="4871388" y="4022954"/>
            <a:ext cx="374293" cy="369166"/>
          </a:xfrm>
          <a:prstGeom prst="rect">
            <a:avLst/>
          </a:prstGeom>
        </p:spPr>
      </p:pic>
      <p:pic>
        <p:nvPicPr>
          <p:cNvPr id="13" name="图片 12"/>
          <p:cNvPicPr>
            <a:picLocks noChangeAspect="1"/>
          </p:cNvPicPr>
          <p:nvPr/>
        </p:nvPicPr>
        <p:blipFill>
          <a:blip r:embed="rId3" cstate="email"/>
          <a:stretch>
            <a:fillRect/>
          </a:stretch>
        </p:blipFill>
        <p:spPr>
          <a:xfrm>
            <a:off x="6914229" y="2129134"/>
            <a:ext cx="353783" cy="410184"/>
          </a:xfrm>
          <a:prstGeom prst="rect">
            <a:avLst/>
          </a:prstGeom>
        </p:spPr>
      </p:pic>
      <p:pic>
        <p:nvPicPr>
          <p:cNvPr id="14" name="图片 13"/>
          <p:cNvPicPr>
            <a:picLocks noChangeAspect="1"/>
          </p:cNvPicPr>
          <p:nvPr/>
        </p:nvPicPr>
        <p:blipFill>
          <a:blip r:embed="rId4" cstate="email"/>
          <a:stretch>
            <a:fillRect/>
          </a:stretch>
        </p:blipFill>
        <p:spPr>
          <a:xfrm>
            <a:off x="6790878" y="4034144"/>
            <a:ext cx="522985" cy="420438"/>
          </a:xfrm>
          <a:prstGeom prst="rect">
            <a:avLst/>
          </a:prstGeom>
        </p:spPr>
      </p:pic>
      <p:cxnSp>
        <p:nvCxnSpPr>
          <p:cNvPr id="15" name="直接连接符 14"/>
          <p:cNvCxnSpPr/>
          <p:nvPr/>
        </p:nvCxnSpPr>
        <p:spPr>
          <a:xfrm>
            <a:off x="4636829" y="2634081"/>
            <a:ext cx="807967"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4740570" y="2653102"/>
            <a:ext cx="767815" cy="369332"/>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标题</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17" name="直接连接符 16"/>
          <p:cNvCxnSpPr/>
          <p:nvPr/>
        </p:nvCxnSpPr>
        <p:spPr>
          <a:xfrm>
            <a:off x="6687137" y="2654424"/>
            <a:ext cx="807967"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6790878" y="2673445"/>
            <a:ext cx="767815" cy="369332"/>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标题</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19" name="直接连接符 18"/>
          <p:cNvCxnSpPr/>
          <p:nvPr/>
        </p:nvCxnSpPr>
        <p:spPr>
          <a:xfrm>
            <a:off x="4636829" y="4545747"/>
            <a:ext cx="807967"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4740570" y="4564768"/>
            <a:ext cx="767815" cy="369332"/>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标题</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21" name="直接连接符 20"/>
          <p:cNvCxnSpPr/>
          <p:nvPr/>
        </p:nvCxnSpPr>
        <p:spPr>
          <a:xfrm>
            <a:off x="6687137" y="4566089"/>
            <a:ext cx="807967"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6790878" y="4585110"/>
            <a:ext cx="767815" cy="369332"/>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标题</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23" name="直接连接符 22"/>
          <p:cNvCxnSpPr/>
          <p:nvPr/>
        </p:nvCxnSpPr>
        <p:spPr>
          <a:xfrm flipH="1">
            <a:off x="904913" y="3491987"/>
            <a:ext cx="3113591"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7966479" y="3487021"/>
            <a:ext cx="3113591"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5" name="Content Placeholder 2"/>
          <p:cNvSpPr txBox="1"/>
          <p:nvPr/>
        </p:nvSpPr>
        <p:spPr>
          <a:xfrm>
            <a:off x="1029125" y="3712722"/>
            <a:ext cx="2986387" cy="822263"/>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defRP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点击添加内容点击添加内容点击添加内容</a:t>
            </a:r>
            <a:endParaRPr lang="zh-CN" altLang="en-US" dirty="0">
              <a:solidFill>
                <a:sysClr val="windowText" lastClr="000000"/>
              </a:solidFill>
              <a:latin typeface="微软雅黑" panose="020B0503020204020204" pitchFamily="34" charset="-122"/>
              <a:ea typeface="微软雅黑" panose="020B0503020204020204" pitchFamily="34" charset="-122"/>
            </a:endParaRPr>
          </a:p>
        </p:txBody>
      </p:sp>
      <p:sp>
        <p:nvSpPr>
          <p:cNvPr id="26" name="Content Placeholder 2"/>
          <p:cNvSpPr txBox="1"/>
          <p:nvPr/>
        </p:nvSpPr>
        <p:spPr>
          <a:xfrm>
            <a:off x="1028673" y="2613752"/>
            <a:ext cx="2986387" cy="825338"/>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defRP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点击添加内容点击添加内容点击添加内容</a:t>
            </a:r>
            <a:endParaRPr lang="zh-CN" altLang="en-US" dirty="0">
              <a:solidFill>
                <a:sysClr val="windowText" lastClr="000000"/>
              </a:solidFill>
              <a:latin typeface="微软雅黑" panose="020B0503020204020204" pitchFamily="34" charset="-122"/>
              <a:ea typeface="微软雅黑" panose="020B0503020204020204" pitchFamily="34" charset="-122"/>
            </a:endParaRPr>
          </a:p>
        </p:txBody>
      </p:sp>
      <p:sp>
        <p:nvSpPr>
          <p:cNvPr id="27" name="Content Placeholder 2"/>
          <p:cNvSpPr txBox="1"/>
          <p:nvPr/>
        </p:nvSpPr>
        <p:spPr>
          <a:xfrm>
            <a:off x="8353860" y="3701885"/>
            <a:ext cx="2986387" cy="822263"/>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defRP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点击添加内容点击添加内容点击添加内容</a:t>
            </a:r>
            <a:endParaRPr lang="zh-CN" altLang="en-US" dirty="0">
              <a:solidFill>
                <a:sysClr val="windowText" lastClr="000000"/>
              </a:solidFill>
              <a:latin typeface="微软雅黑" panose="020B0503020204020204" pitchFamily="34" charset="-122"/>
              <a:ea typeface="微软雅黑" panose="020B0503020204020204" pitchFamily="34" charset="-122"/>
            </a:endParaRPr>
          </a:p>
        </p:txBody>
      </p:sp>
      <p:sp>
        <p:nvSpPr>
          <p:cNvPr id="28" name="Content Placeholder 2"/>
          <p:cNvSpPr txBox="1"/>
          <p:nvPr/>
        </p:nvSpPr>
        <p:spPr>
          <a:xfrm>
            <a:off x="8353861" y="2600621"/>
            <a:ext cx="2986387" cy="825338"/>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defRP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点击添加内容点击添加内容点击添加内容</a:t>
            </a:r>
            <a:endParaRPr lang="zh-CN" altLang="en-US" dirty="0">
              <a:solidFill>
                <a:sysClr val="windowText" lastClr="000000"/>
              </a:solidFill>
              <a:latin typeface="微软雅黑" panose="020B0503020204020204" pitchFamily="34" charset="-122"/>
              <a:ea typeface="微软雅黑" panose="020B0503020204020204" pitchFamily="34" charset="-122"/>
            </a:endParaRPr>
          </a:p>
        </p:txBody>
      </p:sp>
      <p:pic>
        <p:nvPicPr>
          <p:cNvPr id="30" name="图片 29"/>
          <p:cNvPicPr>
            <a:picLocks noChangeAspect="1"/>
          </p:cNvPicPr>
          <p:nvPr/>
        </p:nvPicPr>
        <p:blipFill>
          <a:blip r:embed="rId5"/>
          <a:stretch>
            <a:fillRect/>
          </a:stretch>
        </p:blipFill>
        <p:spPr>
          <a:xfrm flipH="1">
            <a:off x="0" y="0"/>
            <a:ext cx="2353519" cy="3335224"/>
          </a:xfrm>
          <a:prstGeom prst="rect">
            <a:avLst/>
          </a:prstGeom>
        </p:spPr>
      </p:pic>
      <p:pic>
        <p:nvPicPr>
          <p:cNvPr id="31" name="图片 30"/>
          <p:cNvPicPr>
            <a:picLocks noChangeAspect="1"/>
          </p:cNvPicPr>
          <p:nvPr/>
        </p:nvPicPr>
        <p:blipFill>
          <a:blip r:embed="rId6"/>
          <a:stretch>
            <a:fillRect/>
          </a:stretch>
        </p:blipFill>
        <p:spPr>
          <a:xfrm>
            <a:off x="2119403" y="89165"/>
            <a:ext cx="1896020" cy="646232"/>
          </a:xfrm>
          <a:prstGeom prst="rect">
            <a:avLst/>
          </a:prstGeom>
        </p:spPr>
      </p:pic>
      <p:pic>
        <p:nvPicPr>
          <p:cNvPr id="32" name="Picture 4" descr="D:\Personal\Desktop\Nipic_20991718_20150617180623212143.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a:fillRect/>
          </a:stretch>
        </p:blipFill>
        <p:spPr bwMode="auto">
          <a:xfrm>
            <a:off x="11351419" y="0"/>
            <a:ext cx="865187"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advTm="2268">
        <p:fade/>
      </p:transition>
    </mc:Choice>
    <mc:Fallback>
      <p:transition spd="med" advTm="226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0" presetClass="entr" presetSubtype="0"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500"/>
                                        <p:tgtEl>
                                          <p:spTgt spid="28"/>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6" grpId="0"/>
      <p:bldP spid="18" grpId="0"/>
      <p:bldP spid="20" grpId="0"/>
      <p:bldP spid="22" grpId="0"/>
      <p:bldP spid="25" grpId="0"/>
      <p:bldP spid="26" grpId="0"/>
      <p:bldP spid="27"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a:spLocks noEditPoints="1"/>
          </p:cNvSpPr>
          <p:nvPr/>
        </p:nvSpPr>
        <p:spPr bwMode="auto">
          <a:xfrm>
            <a:off x="6506193" y="-661496"/>
            <a:ext cx="8360182" cy="8370946"/>
          </a:xfrm>
          <a:custGeom>
            <a:avLst/>
            <a:gdLst>
              <a:gd name="T0" fmla="*/ 684 w 746"/>
              <a:gd name="T1" fmla="*/ 513 h 748"/>
              <a:gd name="T2" fmla="*/ 632 w 746"/>
              <a:gd name="T3" fmla="*/ 496 h 748"/>
              <a:gd name="T4" fmla="*/ 691 w 746"/>
              <a:gd name="T5" fmla="*/ 539 h 748"/>
              <a:gd name="T6" fmla="*/ 725 w 746"/>
              <a:gd name="T7" fmla="*/ 418 h 748"/>
              <a:gd name="T8" fmla="*/ 685 w 746"/>
              <a:gd name="T9" fmla="*/ 435 h 748"/>
              <a:gd name="T10" fmla="*/ 684 w 746"/>
              <a:gd name="T11" fmla="*/ 452 h 748"/>
              <a:gd name="T12" fmla="*/ 431 w 746"/>
              <a:gd name="T13" fmla="*/ 617 h 748"/>
              <a:gd name="T14" fmla="*/ 479 w 746"/>
              <a:gd name="T15" fmla="*/ 673 h 748"/>
              <a:gd name="T16" fmla="*/ 489 w 746"/>
              <a:gd name="T17" fmla="*/ 689 h 748"/>
              <a:gd name="T18" fmla="*/ 433 w 746"/>
              <a:gd name="T19" fmla="*/ 636 h 748"/>
              <a:gd name="T20" fmla="*/ 566 w 746"/>
              <a:gd name="T21" fmla="*/ 674 h 748"/>
              <a:gd name="T22" fmla="*/ 519 w 746"/>
              <a:gd name="T23" fmla="*/ 629 h 748"/>
              <a:gd name="T24" fmla="*/ 549 w 746"/>
              <a:gd name="T25" fmla="*/ 681 h 748"/>
              <a:gd name="T26" fmla="*/ 206 w 746"/>
              <a:gd name="T27" fmla="*/ 707 h 748"/>
              <a:gd name="T28" fmla="*/ 271 w 746"/>
              <a:gd name="T29" fmla="*/ 657 h 748"/>
              <a:gd name="T30" fmla="*/ 274 w 746"/>
              <a:gd name="T31" fmla="*/ 699 h 748"/>
              <a:gd name="T32" fmla="*/ 383 w 746"/>
              <a:gd name="T33" fmla="*/ 638 h 748"/>
              <a:gd name="T34" fmla="*/ 330 w 746"/>
              <a:gd name="T35" fmla="*/ 708 h 748"/>
              <a:gd name="T36" fmla="*/ 352 w 746"/>
              <a:gd name="T37" fmla="*/ 675 h 748"/>
              <a:gd name="T38" fmla="*/ 408 w 746"/>
              <a:gd name="T39" fmla="*/ 726 h 748"/>
              <a:gd name="T40" fmla="*/ 102 w 746"/>
              <a:gd name="T41" fmla="*/ 546 h 748"/>
              <a:gd name="T42" fmla="*/ 125 w 746"/>
              <a:gd name="T43" fmla="*/ 518 h 748"/>
              <a:gd name="T44" fmla="*/ 45 w 746"/>
              <a:gd name="T45" fmla="*/ 516 h 748"/>
              <a:gd name="T46" fmla="*/ 157 w 746"/>
              <a:gd name="T47" fmla="*/ 657 h 748"/>
              <a:gd name="T48" fmla="*/ 172 w 746"/>
              <a:gd name="T49" fmla="*/ 604 h 748"/>
              <a:gd name="T50" fmla="*/ 148 w 746"/>
              <a:gd name="T51" fmla="*/ 603 h 748"/>
              <a:gd name="T52" fmla="*/ 129 w 746"/>
              <a:gd name="T53" fmla="*/ 426 h 748"/>
              <a:gd name="T54" fmla="*/ 58 w 746"/>
              <a:gd name="T55" fmla="*/ 316 h 748"/>
              <a:gd name="T56" fmla="*/ 64 w 746"/>
              <a:gd name="T57" fmla="*/ 301 h 748"/>
              <a:gd name="T58" fmla="*/ 35 w 746"/>
              <a:gd name="T59" fmla="*/ 268 h 748"/>
              <a:gd name="T60" fmla="*/ 16 w 746"/>
              <a:gd name="T61" fmla="*/ 393 h 748"/>
              <a:gd name="T62" fmla="*/ 87 w 746"/>
              <a:gd name="T63" fmla="*/ 379 h 748"/>
              <a:gd name="T64" fmla="*/ 33 w 746"/>
              <a:gd name="T65" fmla="*/ 372 h 748"/>
              <a:gd name="T66" fmla="*/ 239 w 746"/>
              <a:gd name="T67" fmla="*/ 141 h 748"/>
              <a:gd name="T68" fmla="*/ 179 w 746"/>
              <a:gd name="T69" fmla="*/ 138 h 748"/>
              <a:gd name="T70" fmla="*/ 146 w 746"/>
              <a:gd name="T71" fmla="*/ 125 h 748"/>
              <a:gd name="T72" fmla="*/ 229 w 746"/>
              <a:gd name="T73" fmla="*/ 150 h 748"/>
              <a:gd name="T74" fmla="*/ 92 w 746"/>
              <a:gd name="T75" fmla="*/ 158 h 748"/>
              <a:gd name="T76" fmla="*/ 139 w 746"/>
              <a:gd name="T77" fmla="*/ 184 h 748"/>
              <a:gd name="T78" fmla="*/ 75 w 746"/>
              <a:gd name="T79" fmla="*/ 150 h 748"/>
              <a:gd name="T80" fmla="*/ 337 w 746"/>
              <a:gd name="T81" fmla="*/ 21 h 748"/>
              <a:gd name="T82" fmla="*/ 342 w 746"/>
              <a:gd name="T83" fmla="*/ 81 h 748"/>
              <a:gd name="T84" fmla="*/ 355 w 746"/>
              <a:gd name="T85" fmla="*/ 17 h 748"/>
              <a:gd name="T86" fmla="*/ 269 w 746"/>
              <a:gd name="T87" fmla="*/ 126 h 748"/>
              <a:gd name="T88" fmla="*/ 284 w 746"/>
              <a:gd name="T89" fmla="*/ 49 h 748"/>
              <a:gd name="T90" fmla="*/ 285 w 746"/>
              <a:gd name="T91" fmla="*/ 68 h 748"/>
              <a:gd name="T92" fmla="*/ 450 w 746"/>
              <a:gd name="T93" fmla="*/ 135 h 748"/>
              <a:gd name="T94" fmla="*/ 581 w 746"/>
              <a:gd name="T95" fmla="*/ 129 h 748"/>
              <a:gd name="T96" fmla="*/ 591 w 746"/>
              <a:gd name="T97" fmla="*/ 142 h 748"/>
              <a:gd name="T98" fmla="*/ 633 w 746"/>
              <a:gd name="T99" fmla="*/ 133 h 748"/>
              <a:gd name="T100" fmla="*/ 535 w 746"/>
              <a:gd name="T101" fmla="*/ 54 h 748"/>
              <a:gd name="T102" fmla="*/ 512 w 746"/>
              <a:gd name="T103" fmla="*/ 123 h 748"/>
              <a:gd name="T104" fmla="*/ 545 w 746"/>
              <a:gd name="T105" fmla="*/ 80 h 748"/>
              <a:gd name="T106" fmla="*/ 728 w 746"/>
              <a:gd name="T107" fmla="*/ 374 h 748"/>
              <a:gd name="T108" fmla="*/ 672 w 746"/>
              <a:gd name="T109" fmla="*/ 323 h 748"/>
              <a:gd name="T110" fmla="*/ 702 w 746"/>
              <a:gd name="T111" fmla="*/ 298 h 748"/>
              <a:gd name="T112" fmla="*/ 638 w 746"/>
              <a:gd name="T113" fmla="*/ 358 h 748"/>
              <a:gd name="T114" fmla="*/ 688 w 746"/>
              <a:gd name="T115" fmla="*/ 244 h 748"/>
              <a:gd name="T116" fmla="*/ 646 w 746"/>
              <a:gd name="T117" fmla="*/ 244 h 748"/>
              <a:gd name="T118" fmla="*/ 689 w 746"/>
              <a:gd name="T119" fmla="*/ 175 h 748"/>
              <a:gd name="T120" fmla="*/ 373 w 746"/>
              <a:gd name="T121" fmla="*/ 577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6" h="748">
                <a:moveTo>
                  <a:pt x="726" y="401"/>
                </a:moveTo>
                <a:cubicBezTo>
                  <a:pt x="641" y="394"/>
                  <a:pt x="641" y="394"/>
                  <a:pt x="641" y="394"/>
                </a:cubicBezTo>
                <a:cubicBezTo>
                  <a:pt x="631" y="394"/>
                  <a:pt x="623" y="400"/>
                  <a:pt x="621" y="408"/>
                </a:cubicBezTo>
                <a:cubicBezTo>
                  <a:pt x="615" y="449"/>
                  <a:pt x="600" y="489"/>
                  <a:pt x="574" y="522"/>
                </a:cubicBezTo>
                <a:cubicBezTo>
                  <a:pt x="569" y="529"/>
                  <a:pt x="572" y="540"/>
                  <a:pt x="579" y="546"/>
                </a:cubicBezTo>
                <a:cubicBezTo>
                  <a:pt x="645" y="601"/>
                  <a:pt x="645" y="601"/>
                  <a:pt x="645" y="601"/>
                </a:cubicBezTo>
                <a:cubicBezTo>
                  <a:pt x="653" y="608"/>
                  <a:pt x="665" y="606"/>
                  <a:pt x="673" y="596"/>
                </a:cubicBezTo>
                <a:cubicBezTo>
                  <a:pt x="685" y="580"/>
                  <a:pt x="695" y="563"/>
                  <a:pt x="704" y="546"/>
                </a:cubicBezTo>
                <a:cubicBezTo>
                  <a:pt x="709" y="535"/>
                  <a:pt x="706" y="523"/>
                  <a:pt x="697" y="518"/>
                </a:cubicBezTo>
                <a:cubicBezTo>
                  <a:pt x="684" y="513"/>
                  <a:pt x="684" y="513"/>
                  <a:pt x="684" y="513"/>
                </a:cubicBezTo>
                <a:cubicBezTo>
                  <a:pt x="674" y="509"/>
                  <a:pt x="663" y="513"/>
                  <a:pt x="658" y="522"/>
                </a:cubicBezTo>
                <a:cubicBezTo>
                  <a:pt x="657" y="526"/>
                  <a:pt x="654" y="530"/>
                  <a:pt x="652" y="534"/>
                </a:cubicBezTo>
                <a:cubicBezTo>
                  <a:pt x="652" y="535"/>
                  <a:pt x="651" y="535"/>
                  <a:pt x="650" y="535"/>
                </a:cubicBezTo>
                <a:cubicBezTo>
                  <a:pt x="649" y="536"/>
                  <a:pt x="648" y="536"/>
                  <a:pt x="647" y="535"/>
                </a:cubicBezTo>
                <a:cubicBezTo>
                  <a:pt x="636" y="529"/>
                  <a:pt x="636" y="529"/>
                  <a:pt x="636" y="529"/>
                </a:cubicBezTo>
                <a:cubicBezTo>
                  <a:pt x="635" y="528"/>
                  <a:pt x="635" y="527"/>
                  <a:pt x="634" y="526"/>
                </a:cubicBezTo>
                <a:cubicBezTo>
                  <a:pt x="634" y="525"/>
                  <a:pt x="634" y="525"/>
                  <a:pt x="635" y="524"/>
                </a:cubicBezTo>
                <a:cubicBezTo>
                  <a:pt x="639" y="517"/>
                  <a:pt x="642" y="510"/>
                  <a:pt x="646" y="503"/>
                </a:cubicBezTo>
                <a:cubicBezTo>
                  <a:pt x="648" y="499"/>
                  <a:pt x="646" y="495"/>
                  <a:pt x="642" y="493"/>
                </a:cubicBezTo>
                <a:cubicBezTo>
                  <a:pt x="638" y="491"/>
                  <a:pt x="634" y="493"/>
                  <a:pt x="632" y="496"/>
                </a:cubicBezTo>
                <a:cubicBezTo>
                  <a:pt x="629" y="503"/>
                  <a:pt x="626" y="510"/>
                  <a:pt x="622" y="516"/>
                </a:cubicBezTo>
                <a:cubicBezTo>
                  <a:pt x="617" y="524"/>
                  <a:pt x="620" y="535"/>
                  <a:pt x="629" y="541"/>
                </a:cubicBezTo>
                <a:cubicBezTo>
                  <a:pt x="639" y="548"/>
                  <a:pt x="639" y="548"/>
                  <a:pt x="639" y="548"/>
                </a:cubicBezTo>
                <a:cubicBezTo>
                  <a:pt x="648" y="554"/>
                  <a:pt x="659" y="551"/>
                  <a:pt x="665" y="541"/>
                </a:cubicBezTo>
                <a:cubicBezTo>
                  <a:pt x="667" y="537"/>
                  <a:pt x="670" y="533"/>
                  <a:pt x="672" y="529"/>
                </a:cubicBezTo>
                <a:cubicBezTo>
                  <a:pt x="672" y="528"/>
                  <a:pt x="673" y="528"/>
                  <a:pt x="674" y="527"/>
                </a:cubicBezTo>
                <a:cubicBezTo>
                  <a:pt x="675" y="527"/>
                  <a:pt x="676" y="527"/>
                  <a:pt x="677" y="527"/>
                </a:cubicBezTo>
                <a:cubicBezTo>
                  <a:pt x="689" y="534"/>
                  <a:pt x="689" y="534"/>
                  <a:pt x="689" y="534"/>
                </a:cubicBezTo>
                <a:cubicBezTo>
                  <a:pt x="690" y="534"/>
                  <a:pt x="691" y="535"/>
                  <a:pt x="691" y="536"/>
                </a:cubicBezTo>
                <a:cubicBezTo>
                  <a:pt x="691" y="537"/>
                  <a:pt x="691" y="538"/>
                  <a:pt x="691" y="539"/>
                </a:cubicBezTo>
                <a:cubicBezTo>
                  <a:pt x="682" y="556"/>
                  <a:pt x="672" y="572"/>
                  <a:pt x="661" y="587"/>
                </a:cubicBezTo>
                <a:cubicBezTo>
                  <a:pt x="660" y="588"/>
                  <a:pt x="659" y="588"/>
                  <a:pt x="658" y="589"/>
                </a:cubicBezTo>
                <a:cubicBezTo>
                  <a:pt x="657" y="589"/>
                  <a:pt x="656" y="589"/>
                  <a:pt x="655" y="588"/>
                </a:cubicBezTo>
                <a:cubicBezTo>
                  <a:pt x="587" y="536"/>
                  <a:pt x="587" y="536"/>
                  <a:pt x="587" y="536"/>
                </a:cubicBezTo>
                <a:cubicBezTo>
                  <a:pt x="586" y="536"/>
                  <a:pt x="586" y="535"/>
                  <a:pt x="586" y="534"/>
                </a:cubicBezTo>
                <a:cubicBezTo>
                  <a:pt x="585" y="533"/>
                  <a:pt x="586" y="532"/>
                  <a:pt x="586" y="531"/>
                </a:cubicBezTo>
                <a:cubicBezTo>
                  <a:pt x="613" y="496"/>
                  <a:pt x="630" y="454"/>
                  <a:pt x="636" y="410"/>
                </a:cubicBezTo>
                <a:cubicBezTo>
                  <a:pt x="636" y="409"/>
                  <a:pt x="636" y="408"/>
                  <a:pt x="637" y="408"/>
                </a:cubicBezTo>
                <a:cubicBezTo>
                  <a:pt x="638" y="407"/>
                  <a:pt x="639" y="407"/>
                  <a:pt x="640" y="407"/>
                </a:cubicBezTo>
                <a:cubicBezTo>
                  <a:pt x="725" y="418"/>
                  <a:pt x="725" y="418"/>
                  <a:pt x="725" y="418"/>
                </a:cubicBezTo>
                <a:cubicBezTo>
                  <a:pt x="726" y="418"/>
                  <a:pt x="727" y="418"/>
                  <a:pt x="727" y="419"/>
                </a:cubicBezTo>
                <a:cubicBezTo>
                  <a:pt x="728" y="420"/>
                  <a:pt x="728" y="421"/>
                  <a:pt x="728" y="422"/>
                </a:cubicBezTo>
                <a:cubicBezTo>
                  <a:pt x="726" y="441"/>
                  <a:pt x="721" y="459"/>
                  <a:pt x="716" y="477"/>
                </a:cubicBezTo>
                <a:cubicBezTo>
                  <a:pt x="716" y="479"/>
                  <a:pt x="715" y="479"/>
                  <a:pt x="714" y="480"/>
                </a:cubicBezTo>
                <a:cubicBezTo>
                  <a:pt x="713" y="481"/>
                  <a:pt x="712" y="481"/>
                  <a:pt x="711" y="480"/>
                </a:cubicBezTo>
                <a:cubicBezTo>
                  <a:pt x="698" y="476"/>
                  <a:pt x="698" y="476"/>
                  <a:pt x="698" y="476"/>
                </a:cubicBezTo>
                <a:cubicBezTo>
                  <a:pt x="697" y="476"/>
                  <a:pt x="696" y="475"/>
                  <a:pt x="696" y="474"/>
                </a:cubicBezTo>
                <a:cubicBezTo>
                  <a:pt x="695" y="473"/>
                  <a:pt x="695" y="472"/>
                  <a:pt x="695" y="471"/>
                </a:cubicBezTo>
                <a:cubicBezTo>
                  <a:pt x="699" y="458"/>
                  <a:pt x="699" y="458"/>
                  <a:pt x="699" y="458"/>
                </a:cubicBezTo>
                <a:cubicBezTo>
                  <a:pt x="702" y="447"/>
                  <a:pt x="696" y="437"/>
                  <a:pt x="685" y="435"/>
                </a:cubicBezTo>
                <a:cubicBezTo>
                  <a:pt x="673" y="433"/>
                  <a:pt x="673" y="433"/>
                  <a:pt x="673" y="433"/>
                </a:cubicBezTo>
                <a:cubicBezTo>
                  <a:pt x="663" y="431"/>
                  <a:pt x="653" y="437"/>
                  <a:pt x="651" y="446"/>
                </a:cubicBezTo>
                <a:cubicBezTo>
                  <a:pt x="649" y="453"/>
                  <a:pt x="647" y="460"/>
                  <a:pt x="644" y="467"/>
                </a:cubicBezTo>
                <a:cubicBezTo>
                  <a:pt x="643" y="470"/>
                  <a:pt x="645" y="474"/>
                  <a:pt x="649" y="476"/>
                </a:cubicBezTo>
                <a:cubicBezTo>
                  <a:pt x="653" y="477"/>
                  <a:pt x="657" y="475"/>
                  <a:pt x="659" y="471"/>
                </a:cubicBezTo>
                <a:cubicBezTo>
                  <a:pt x="661" y="464"/>
                  <a:pt x="663" y="457"/>
                  <a:pt x="665" y="449"/>
                </a:cubicBezTo>
                <a:cubicBezTo>
                  <a:pt x="665" y="448"/>
                  <a:pt x="666" y="448"/>
                  <a:pt x="667" y="447"/>
                </a:cubicBezTo>
                <a:cubicBezTo>
                  <a:pt x="668" y="447"/>
                  <a:pt x="669" y="447"/>
                  <a:pt x="670" y="447"/>
                </a:cubicBezTo>
                <a:cubicBezTo>
                  <a:pt x="682" y="450"/>
                  <a:pt x="682" y="450"/>
                  <a:pt x="682" y="450"/>
                </a:cubicBezTo>
                <a:cubicBezTo>
                  <a:pt x="683" y="450"/>
                  <a:pt x="683" y="451"/>
                  <a:pt x="684" y="452"/>
                </a:cubicBezTo>
                <a:cubicBezTo>
                  <a:pt x="684" y="452"/>
                  <a:pt x="685" y="453"/>
                  <a:pt x="684" y="454"/>
                </a:cubicBezTo>
                <a:cubicBezTo>
                  <a:pt x="681" y="467"/>
                  <a:pt x="681" y="467"/>
                  <a:pt x="681" y="467"/>
                </a:cubicBezTo>
                <a:cubicBezTo>
                  <a:pt x="678" y="477"/>
                  <a:pt x="683" y="488"/>
                  <a:pt x="692" y="492"/>
                </a:cubicBezTo>
                <a:cubicBezTo>
                  <a:pt x="706" y="496"/>
                  <a:pt x="706" y="496"/>
                  <a:pt x="706" y="496"/>
                </a:cubicBezTo>
                <a:cubicBezTo>
                  <a:pt x="715" y="500"/>
                  <a:pt x="727" y="494"/>
                  <a:pt x="730" y="482"/>
                </a:cubicBezTo>
                <a:cubicBezTo>
                  <a:pt x="736" y="463"/>
                  <a:pt x="740" y="444"/>
                  <a:pt x="743" y="424"/>
                </a:cubicBezTo>
                <a:cubicBezTo>
                  <a:pt x="745" y="412"/>
                  <a:pt x="737" y="402"/>
                  <a:pt x="726" y="401"/>
                </a:cubicBezTo>
                <a:close/>
                <a:moveTo>
                  <a:pt x="565" y="562"/>
                </a:moveTo>
                <a:cubicBezTo>
                  <a:pt x="558" y="555"/>
                  <a:pt x="547" y="554"/>
                  <a:pt x="541" y="559"/>
                </a:cubicBezTo>
                <a:cubicBezTo>
                  <a:pt x="510" y="587"/>
                  <a:pt x="472" y="607"/>
                  <a:pt x="431" y="617"/>
                </a:cubicBezTo>
                <a:cubicBezTo>
                  <a:pt x="424" y="619"/>
                  <a:pt x="418" y="628"/>
                  <a:pt x="420" y="638"/>
                </a:cubicBezTo>
                <a:cubicBezTo>
                  <a:pt x="435" y="722"/>
                  <a:pt x="435" y="722"/>
                  <a:pt x="435" y="722"/>
                </a:cubicBezTo>
                <a:cubicBezTo>
                  <a:pt x="436" y="733"/>
                  <a:pt x="448" y="740"/>
                  <a:pt x="460" y="736"/>
                </a:cubicBezTo>
                <a:cubicBezTo>
                  <a:pt x="479" y="732"/>
                  <a:pt x="497" y="726"/>
                  <a:pt x="516" y="719"/>
                </a:cubicBezTo>
                <a:cubicBezTo>
                  <a:pt x="527" y="714"/>
                  <a:pt x="532" y="701"/>
                  <a:pt x="528" y="692"/>
                </a:cubicBezTo>
                <a:cubicBezTo>
                  <a:pt x="522" y="680"/>
                  <a:pt x="522" y="680"/>
                  <a:pt x="522" y="680"/>
                </a:cubicBezTo>
                <a:cubicBezTo>
                  <a:pt x="517" y="670"/>
                  <a:pt x="506" y="667"/>
                  <a:pt x="496" y="671"/>
                </a:cubicBezTo>
                <a:cubicBezTo>
                  <a:pt x="484" y="675"/>
                  <a:pt x="484" y="675"/>
                  <a:pt x="484" y="675"/>
                </a:cubicBezTo>
                <a:cubicBezTo>
                  <a:pt x="483" y="676"/>
                  <a:pt x="482" y="676"/>
                  <a:pt x="481" y="675"/>
                </a:cubicBezTo>
                <a:cubicBezTo>
                  <a:pt x="480" y="675"/>
                  <a:pt x="479" y="674"/>
                  <a:pt x="479" y="673"/>
                </a:cubicBezTo>
                <a:cubicBezTo>
                  <a:pt x="475" y="662"/>
                  <a:pt x="475" y="662"/>
                  <a:pt x="475" y="662"/>
                </a:cubicBezTo>
                <a:cubicBezTo>
                  <a:pt x="475" y="661"/>
                  <a:pt x="475" y="660"/>
                  <a:pt x="475" y="659"/>
                </a:cubicBezTo>
                <a:cubicBezTo>
                  <a:pt x="476" y="658"/>
                  <a:pt x="476" y="657"/>
                  <a:pt x="477" y="657"/>
                </a:cubicBezTo>
                <a:cubicBezTo>
                  <a:pt x="485" y="654"/>
                  <a:pt x="492" y="651"/>
                  <a:pt x="499" y="648"/>
                </a:cubicBezTo>
                <a:cubicBezTo>
                  <a:pt x="503" y="646"/>
                  <a:pt x="504" y="641"/>
                  <a:pt x="502" y="638"/>
                </a:cubicBezTo>
                <a:cubicBezTo>
                  <a:pt x="501" y="634"/>
                  <a:pt x="496" y="632"/>
                  <a:pt x="493" y="634"/>
                </a:cubicBezTo>
                <a:cubicBezTo>
                  <a:pt x="486" y="638"/>
                  <a:pt x="479" y="640"/>
                  <a:pt x="472" y="643"/>
                </a:cubicBezTo>
                <a:cubicBezTo>
                  <a:pt x="463" y="646"/>
                  <a:pt x="458" y="657"/>
                  <a:pt x="461" y="666"/>
                </a:cubicBezTo>
                <a:cubicBezTo>
                  <a:pt x="465" y="678"/>
                  <a:pt x="465" y="678"/>
                  <a:pt x="465" y="678"/>
                </a:cubicBezTo>
                <a:cubicBezTo>
                  <a:pt x="468" y="688"/>
                  <a:pt x="479" y="693"/>
                  <a:pt x="489" y="689"/>
                </a:cubicBezTo>
                <a:cubicBezTo>
                  <a:pt x="502" y="685"/>
                  <a:pt x="502" y="685"/>
                  <a:pt x="502" y="685"/>
                </a:cubicBezTo>
                <a:cubicBezTo>
                  <a:pt x="503" y="684"/>
                  <a:pt x="504" y="684"/>
                  <a:pt x="505" y="685"/>
                </a:cubicBezTo>
                <a:cubicBezTo>
                  <a:pt x="506" y="685"/>
                  <a:pt x="507" y="686"/>
                  <a:pt x="507" y="687"/>
                </a:cubicBezTo>
                <a:cubicBezTo>
                  <a:pt x="513" y="700"/>
                  <a:pt x="513" y="700"/>
                  <a:pt x="513" y="700"/>
                </a:cubicBezTo>
                <a:cubicBezTo>
                  <a:pt x="513" y="701"/>
                  <a:pt x="513" y="702"/>
                  <a:pt x="512" y="703"/>
                </a:cubicBezTo>
                <a:cubicBezTo>
                  <a:pt x="512" y="704"/>
                  <a:pt x="511" y="704"/>
                  <a:pt x="510" y="705"/>
                </a:cubicBezTo>
                <a:cubicBezTo>
                  <a:pt x="492" y="712"/>
                  <a:pt x="475" y="718"/>
                  <a:pt x="456" y="722"/>
                </a:cubicBezTo>
                <a:cubicBezTo>
                  <a:pt x="455" y="722"/>
                  <a:pt x="454" y="722"/>
                  <a:pt x="453" y="722"/>
                </a:cubicBezTo>
                <a:cubicBezTo>
                  <a:pt x="452" y="721"/>
                  <a:pt x="452" y="720"/>
                  <a:pt x="451" y="719"/>
                </a:cubicBezTo>
                <a:cubicBezTo>
                  <a:pt x="433" y="636"/>
                  <a:pt x="433" y="636"/>
                  <a:pt x="433" y="636"/>
                </a:cubicBezTo>
                <a:cubicBezTo>
                  <a:pt x="432" y="635"/>
                  <a:pt x="433" y="634"/>
                  <a:pt x="433" y="633"/>
                </a:cubicBezTo>
                <a:cubicBezTo>
                  <a:pt x="433" y="632"/>
                  <a:pt x="434" y="632"/>
                  <a:pt x="435" y="631"/>
                </a:cubicBezTo>
                <a:cubicBezTo>
                  <a:pt x="478" y="621"/>
                  <a:pt x="518" y="600"/>
                  <a:pt x="551" y="570"/>
                </a:cubicBezTo>
                <a:cubicBezTo>
                  <a:pt x="552" y="569"/>
                  <a:pt x="553" y="569"/>
                  <a:pt x="553" y="569"/>
                </a:cubicBezTo>
                <a:cubicBezTo>
                  <a:pt x="554" y="569"/>
                  <a:pt x="555" y="570"/>
                  <a:pt x="556" y="571"/>
                </a:cubicBezTo>
                <a:cubicBezTo>
                  <a:pt x="614" y="633"/>
                  <a:pt x="614" y="633"/>
                  <a:pt x="614" y="633"/>
                </a:cubicBezTo>
                <a:cubicBezTo>
                  <a:pt x="615" y="634"/>
                  <a:pt x="615" y="635"/>
                  <a:pt x="615" y="636"/>
                </a:cubicBezTo>
                <a:cubicBezTo>
                  <a:pt x="615" y="637"/>
                  <a:pt x="614" y="638"/>
                  <a:pt x="613" y="639"/>
                </a:cubicBezTo>
                <a:cubicBezTo>
                  <a:pt x="600" y="652"/>
                  <a:pt x="585" y="663"/>
                  <a:pt x="569" y="673"/>
                </a:cubicBezTo>
                <a:cubicBezTo>
                  <a:pt x="568" y="674"/>
                  <a:pt x="567" y="674"/>
                  <a:pt x="566" y="674"/>
                </a:cubicBezTo>
                <a:cubicBezTo>
                  <a:pt x="565" y="674"/>
                  <a:pt x="564" y="673"/>
                  <a:pt x="563" y="673"/>
                </a:cubicBezTo>
                <a:cubicBezTo>
                  <a:pt x="556" y="661"/>
                  <a:pt x="556" y="661"/>
                  <a:pt x="556" y="661"/>
                </a:cubicBezTo>
                <a:cubicBezTo>
                  <a:pt x="555" y="660"/>
                  <a:pt x="555" y="659"/>
                  <a:pt x="555" y="658"/>
                </a:cubicBezTo>
                <a:cubicBezTo>
                  <a:pt x="556" y="657"/>
                  <a:pt x="556" y="656"/>
                  <a:pt x="557" y="655"/>
                </a:cubicBezTo>
                <a:cubicBezTo>
                  <a:pt x="561" y="653"/>
                  <a:pt x="565" y="650"/>
                  <a:pt x="568" y="648"/>
                </a:cubicBezTo>
                <a:cubicBezTo>
                  <a:pt x="577" y="641"/>
                  <a:pt x="579" y="629"/>
                  <a:pt x="573" y="621"/>
                </a:cubicBezTo>
                <a:cubicBezTo>
                  <a:pt x="565" y="611"/>
                  <a:pt x="565" y="611"/>
                  <a:pt x="565" y="611"/>
                </a:cubicBezTo>
                <a:cubicBezTo>
                  <a:pt x="558" y="603"/>
                  <a:pt x="547" y="602"/>
                  <a:pt x="539" y="607"/>
                </a:cubicBezTo>
                <a:cubicBezTo>
                  <a:pt x="534" y="612"/>
                  <a:pt x="527" y="615"/>
                  <a:pt x="521" y="619"/>
                </a:cubicBezTo>
                <a:cubicBezTo>
                  <a:pt x="518" y="621"/>
                  <a:pt x="517" y="626"/>
                  <a:pt x="519" y="629"/>
                </a:cubicBezTo>
                <a:cubicBezTo>
                  <a:pt x="521" y="633"/>
                  <a:pt x="525" y="634"/>
                  <a:pt x="529" y="632"/>
                </a:cubicBezTo>
                <a:cubicBezTo>
                  <a:pt x="535" y="628"/>
                  <a:pt x="542" y="624"/>
                  <a:pt x="548" y="619"/>
                </a:cubicBezTo>
                <a:cubicBezTo>
                  <a:pt x="549" y="619"/>
                  <a:pt x="550" y="619"/>
                  <a:pt x="551" y="619"/>
                </a:cubicBezTo>
                <a:cubicBezTo>
                  <a:pt x="552" y="619"/>
                  <a:pt x="553" y="619"/>
                  <a:pt x="553" y="620"/>
                </a:cubicBezTo>
                <a:cubicBezTo>
                  <a:pt x="561" y="630"/>
                  <a:pt x="561" y="630"/>
                  <a:pt x="561" y="630"/>
                </a:cubicBezTo>
                <a:cubicBezTo>
                  <a:pt x="561" y="631"/>
                  <a:pt x="561" y="632"/>
                  <a:pt x="561" y="633"/>
                </a:cubicBezTo>
                <a:cubicBezTo>
                  <a:pt x="561" y="634"/>
                  <a:pt x="560" y="635"/>
                  <a:pt x="560" y="636"/>
                </a:cubicBezTo>
                <a:cubicBezTo>
                  <a:pt x="556" y="638"/>
                  <a:pt x="553" y="641"/>
                  <a:pt x="549" y="643"/>
                </a:cubicBezTo>
                <a:cubicBezTo>
                  <a:pt x="540" y="648"/>
                  <a:pt x="537" y="660"/>
                  <a:pt x="542" y="669"/>
                </a:cubicBezTo>
                <a:cubicBezTo>
                  <a:pt x="549" y="681"/>
                  <a:pt x="549" y="681"/>
                  <a:pt x="549" y="681"/>
                </a:cubicBezTo>
                <a:cubicBezTo>
                  <a:pt x="554" y="690"/>
                  <a:pt x="567" y="692"/>
                  <a:pt x="577" y="686"/>
                </a:cubicBezTo>
                <a:cubicBezTo>
                  <a:pt x="593" y="675"/>
                  <a:pt x="609" y="664"/>
                  <a:pt x="624" y="650"/>
                </a:cubicBezTo>
                <a:cubicBezTo>
                  <a:pt x="633" y="642"/>
                  <a:pt x="634" y="629"/>
                  <a:pt x="626" y="622"/>
                </a:cubicBezTo>
                <a:lnTo>
                  <a:pt x="565" y="562"/>
                </a:lnTo>
                <a:close/>
                <a:moveTo>
                  <a:pt x="400" y="641"/>
                </a:moveTo>
                <a:cubicBezTo>
                  <a:pt x="398" y="631"/>
                  <a:pt x="391" y="623"/>
                  <a:pt x="383" y="623"/>
                </a:cubicBezTo>
                <a:cubicBezTo>
                  <a:pt x="341" y="626"/>
                  <a:pt x="299" y="616"/>
                  <a:pt x="262" y="597"/>
                </a:cubicBezTo>
                <a:cubicBezTo>
                  <a:pt x="254" y="594"/>
                  <a:pt x="244" y="598"/>
                  <a:pt x="239" y="606"/>
                </a:cubicBezTo>
                <a:cubicBezTo>
                  <a:pt x="196" y="680"/>
                  <a:pt x="196" y="680"/>
                  <a:pt x="196" y="680"/>
                </a:cubicBezTo>
                <a:cubicBezTo>
                  <a:pt x="191" y="689"/>
                  <a:pt x="195" y="702"/>
                  <a:pt x="206" y="707"/>
                </a:cubicBezTo>
                <a:cubicBezTo>
                  <a:pt x="224" y="716"/>
                  <a:pt x="242" y="723"/>
                  <a:pt x="261" y="729"/>
                </a:cubicBezTo>
                <a:cubicBezTo>
                  <a:pt x="273" y="733"/>
                  <a:pt x="284" y="727"/>
                  <a:pt x="287" y="717"/>
                </a:cubicBezTo>
                <a:cubicBezTo>
                  <a:pt x="290" y="704"/>
                  <a:pt x="290" y="704"/>
                  <a:pt x="290" y="704"/>
                </a:cubicBezTo>
                <a:cubicBezTo>
                  <a:pt x="293" y="693"/>
                  <a:pt x="286" y="683"/>
                  <a:pt x="276" y="680"/>
                </a:cubicBezTo>
                <a:cubicBezTo>
                  <a:pt x="264" y="676"/>
                  <a:pt x="264" y="676"/>
                  <a:pt x="264" y="676"/>
                </a:cubicBezTo>
                <a:cubicBezTo>
                  <a:pt x="263" y="676"/>
                  <a:pt x="262" y="675"/>
                  <a:pt x="262" y="674"/>
                </a:cubicBezTo>
                <a:cubicBezTo>
                  <a:pt x="262" y="673"/>
                  <a:pt x="261" y="672"/>
                  <a:pt x="262" y="671"/>
                </a:cubicBezTo>
                <a:cubicBezTo>
                  <a:pt x="266" y="660"/>
                  <a:pt x="266" y="660"/>
                  <a:pt x="266" y="660"/>
                </a:cubicBezTo>
                <a:cubicBezTo>
                  <a:pt x="267" y="659"/>
                  <a:pt x="267" y="658"/>
                  <a:pt x="268" y="657"/>
                </a:cubicBezTo>
                <a:cubicBezTo>
                  <a:pt x="269" y="657"/>
                  <a:pt x="270" y="657"/>
                  <a:pt x="271" y="657"/>
                </a:cubicBezTo>
                <a:cubicBezTo>
                  <a:pt x="278" y="660"/>
                  <a:pt x="286" y="663"/>
                  <a:pt x="294" y="664"/>
                </a:cubicBezTo>
                <a:cubicBezTo>
                  <a:pt x="297" y="665"/>
                  <a:pt x="301" y="663"/>
                  <a:pt x="302" y="659"/>
                </a:cubicBezTo>
                <a:cubicBezTo>
                  <a:pt x="303" y="655"/>
                  <a:pt x="301" y="651"/>
                  <a:pt x="298" y="650"/>
                </a:cubicBezTo>
                <a:cubicBezTo>
                  <a:pt x="290" y="648"/>
                  <a:pt x="283" y="646"/>
                  <a:pt x="276" y="643"/>
                </a:cubicBezTo>
                <a:cubicBezTo>
                  <a:pt x="267" y="640"/>
                  <a:pt x="257" y="645"/>
                  <a:pt x="252" y="654"/>
                </a:cubicBezTo>
                <a:cubicBezTo>
                  <a:pt x="248" y="666"/>
                  <a:pt x="248" y="666"/>
                  <a:pt x="248" y="666"/>
                </a:cubicBezTo>
                <a:cubicBezTo>
                  <a:pt x="243" y="675"/>
                  <a:pt x="249" y="686"/>
                  <a:pt x="259" y="690"/>
                </a:cubicBezTo>
                <a:cubicBezTo>
                  <a:pt x="272" y="695"/>
                  <a:pt x="272" y="695"/>
                  <a:pt x="272" y="695"/>
                </a:cubicBezTo>
                <a:cubicBezTo>
                  <a:pt x="273" y="695"/>
                  <a:pt x="274" y="696"/>
                  <a:pt x="274" y="697"/>
                </a:cubicBezTo>
                <a:cubicBezTo>
                  <a:pt x="275" y="697"/>
                  <a:pt x="275" y="698"/>
                  <a:pt x="274" y="699"/>
                </a:cubicBezTo>
                <a:cubicBezTo>
                  <a:pt x="270" y="713"/>
                  <a:pt x="270" y="713"/>
                  <a:pt x="270" y="713"/>
                </a:cubicBezTo>
                <a:cubicBezTo>
                  <a:pt x="270" y="714"/>
                  <a:pt x="269" y="715"/>
                  <a:pt x="268" y="715"/>
                </a:cubicBezTo>
                <a:cubicBezTo>
                  <a:pt x="267" y="716"/>
                  <a:pt x="266" y="716"/>
                  <a:pt x="265" y="715"/>
                </a:cubicBezTo>
                <a:cubicBezTo>
                  <a:pt x="247" y="709"/>
                  <a:pt x="230" y="703"/>
                  <a:pt x="213" y="694"/>
                </a:cubicBezTo>
                <a:cubicBezTo>
                  <a:pt x="212" y="693"/>
                  <a:pt x="211" y="693"/>
                  <a:pt x="211" y="692"/>
                </a:cubicBezTo>
                <a:cubicBezTo>
                  <a:pt x="210" y="691"/>
                  <a:pt x="210" y="690"/>
                  <a:pt x="211" y="689"/>
                </a:cubicBezTo>
                <a:cubicBezTo>
                  <a:pt x="250" y="613"/>
                  <a:pt x="250" y="613"/>
                  <a:pt x="250" y="613"/>
                </a:cubicBezTo>
                <a:cubicBezTo>
                  <a:pt x="251" y="612"/>
                  <a:pt x="251" y="611"/>
                  <a:pt x="252" y="611"/>
                </a:cubicBezTo>
                <a:cubicBezTo>
                  <a:pt x="253" y="610"/>
                  <a:pt x="254" y="610"/>
                  <a:pt x="255" y="611"/>
                </a:cubicBezTo>
                <a:cubicBezTo>
                  <a:pt x="294" y="630"/>
                  <a:pt x="339" y="641"/>
                  <a:pt x="383" y="638"/>
                </a:cubicBezTo>
                <a:cubicBezTo>
                  <a:pt x="384" y="638"/>
                  <a:pt x="385" y="639"/>
                  <a:pt x="386" y="639"/>
                </a:cubicBezTo>
                <a:cubicBezTo>
                  <a:pt x="386" y="640"/>
                  <a:pt x="387" y="641"/>
                  <a:pt x="387" y="642"/>
                </a:cubicBezTo>
                <a:cubicBezTo>
                  <a:pt x="391" y="727"/>
                  <a:pt x="391" y="727"/>
                  <a:pt x="391" y="727"/>
                </a:cubicBezTo>
                <a:cubicBezTo>
                  <a:pt x="391" y="728"/>
                  <a:pt x="390" y="729"/>
                  <a:pt x="390" y="730"/>
                </a:cubicBezTo>
                <a:cubicBezTo>
                  <a:pt x="389" y="731"/>
                  <a:pt x="388" y="731"/>
                  <a:pt x="387" y="731"/>
                </a:cubicBezTo>
                <a:cubicBezTo>
                  <a:pt x="368" y="733"/>
                  <a:pt x="349" y="731"/>
                  <a:pt x="331" y="729"/>
                </a:cubicBezTo>
                <a:cubicBezTo>
                  <a:pt x="329" y="729"/>
                  <a:pt x="328" y="728"/>
                  <a:pt x="328" y="728"/>
                </a:cubicBezTo>
                <a:cubicBezTo>
                  <a:pt x="327" y="727"/>
                  <a:pt x="327" y="726"/>
                  <a:pt x="327" y="725"/>
                </a:cubicBezTo>
                <a:cubicBezTo>
                  <a:pt x="329" y="711"/>
                  <a:pt x="329" y="711"/>
                  <a:pt x="329" y="711"/>
                </a:cubicBezTo>
                <a:cubicBezTo>
                  <a:pt x="329" y="710"/>
                  <a:pt x="329" y="709"/>
                  <a:pt x="330" y="708"/>
                </a:cubicBezTo>
                <a:cubicBezTo>
                  <a:pt x="331" y="708"/>
                  <a:pt x="332" y="708"/>
                  <a:pt x="333" y="708"/>
                </a:cubicBezTo>
                <a:cubicBezTo>
                  <a:pt x="338" y="709"/>
                  <a:pt x="342" y="709"/>
                  <a:pt x="346" y="709"/>
                </a:cubicBezTo>
                <a:cubicBezTo>
                  <a:pt x="358" y="710"/>
                  <a:pt x="367" y="702"/>
                  <a:pt x="367" y="691"/>
                </a:cubicBezTo>
                <a:cubicBezTo>
                  <a:pt x="367" y="679"/>
                  <a:pt x="367" y="679"/>
                  <a:pt x="367" y="679"/>
                </a:cubicBezTo>
                <a:cubicBezTo>
                  <a:pt x="367" y="669"/>
                  <a:pt x="360" y="660"/>
                  <a:pt x="350" y="659"/>
                </a:cubicBezTo>
                <a:cubicBezTo>
                  <a:pt x="343" y="659"/>
                  <a:pt x="336" y="658"/>
                  <a:pt x="329" y="657"/>
                </a:cubicBezTo>
                <a:cubicBezTo>
                  <a:pt x="325" y="656"/>
                  <a:pt x="321" y="659"/>
                  <a:pt x="321" y="663"/>
                </a:cubicBezTo>
                <a:cubicBezTo>
                  <a:pt x="320" y="667"/>
                  <a:pt x="323" y="671"/>
                  <a:pt x="327" y="671"/>
                </a:cubicBezTo>
                <a:cubicBezTo>
                  <a:pt x="334" y="672"/>
                  <a:pt x="342" y="674"/>
                  <a:pt x="349" y="674"/>
                </a:cubicBezTo>
                <a:cubicBezTo>
                  <a:pt x="350" y="674"/>
                  <a:pt x="351" y="675"/>
                  <a:pt x="352" y="675"/>
                </a:cubicBezTo>
                <a:cubicBezTo>
                  <a:pt x="352" y="676"/>
                  <a:pt x="353" y="677"/>
                  <a:pt x="353" y="678"/>
                </a:cubicBezTo>
                <a:cubicBezTo>
                  <a:pt x="352" y="690"/>
                  <a:pt x="352" y="690"/>
                  <a:pt x="352" y="690"/>
                </a:cubicBezTo>
                <a:cubicBezTo>
                  <a:pt x="352" y="692"/>
                  <a:pt x="351" y="692"/>
                  <a:pt x="350" y="693"/>
                </a:cubicBezTo>
                <a:cubicBezTo>
                  <a:pt x="350" y="694"/>
                  <a:pt x="349" y="694"/>
                  <a:pt x="348" y="694"/>
                </a:cubicBezTo>
                <a:cubicBezTo>
                  <a:pt x="343" y="694"/>
                  <a:pt x="339" y="694"/>
                  <a:pt x="335" y="693"/>
                </a:cubicBezTo>
                <a:cubicBezTo>
                  <a:pt x="325" y="691"/>
                  <a:pt x="315" y="698"/>
                  <a:pt x="313" y="708"/>
                </a:cubicBezTo>
                <a:cubicBezTo>
                  <a:pt x="310" y="722"/>
                  <a:pt x="310" y="722"/>
                  <a:pt x="310" y="722"/>
                </a:cubicBezTo>
                <a:cubicBezTo>
                  <a:pt x="308" y="732"/>
                  <a:pt x="317" y="742"/>
                  <a:pt x="329" y="744"/>
                </a:cubicBezTo>
                <a:cubicBezTo>
                  <a:pt x="348" y="746"/>
                  <a:pt x="368" y="748"/>
                  <a:pt x="387" y="746"/>
                </a:cubicBezTo>
                <a:cubicBezTo>
                  <a:pt x="400" y="746"/>
                  <a:pt x="409" y="737"/>
                  <a:pt x="408" y="726"/>
                </a:cubicBezTo>
                <a:lnTo>
                  <a:pt x="400" y="641"/>
                </a:lnTo>
                <a:close/>
                <a:moveTo>
                  <a:pt x="220" y="571"/>
                </a:moveTo>
                <a:cubicBezTo>
                  <a:pt x="186" y="546"/>
                  <a:pt x="161" y="511"/>
                  <a:pt x="144" y="473"/>
                </a:cubicBezTo>
                <a:cubicBezTo>
                  <a:pt x="140" y="466"/>
                  <a:pt x="131" y="462"/>
                  <a:pt x="121" y="466"/>
                </a:cubicBezTo>
                <a:cubicBezTo>
                  <a:pt x="40" y="495"/>
                  <a:pt x="40" y="495"/>
                  <a:pt x="40" y="495"/>
                </a:cubicBezTo>
                <a:cubicBezTo>
                  <a:pt x="31" y="498"/>
                  <a:pt x="26" y="511"/>
                  <a:pt x="31" y="522"/>
                </a:cubicBezTo>
                <a:cubicBezTo>
                  <a:pt x="39" y="540"/>
                  <a:pt x="48" y="557"/>
                  <a:pt x="58" y="574"/>
                </a:cubicBezTo>
                <a:cubicBezTo>
                  <a:pt x="65" y="585"/>
                  <a:pt x="78" y="587"/>
                  <a:pt x="86" y="581"/>
                </a:cubicBezTo>
                <a:cubicBezTo>
                  <a:pt x="98" y="573"/>
                  <a:pt x="98" y="573"/>
                  <a:pt x="98" y="573"/>
                </a:cubicBezTo>
                <a:cubicBezTo>
                  <a:pt x="106" y="567"/>
                  <a:pt x="107" y="555"/>
                  <a:pt x="102" y="546"/>
                </a:cubicBezTo>
                <a:cubicBezTo>
                  <a:pt x="95" y="535"/>
                  <a:pt x="95" y="535"/>
                  <a:pt x="95" y="535"/>
                </a:cubicBezTo>
                <a:cubicBezTo>
                  <a:pt x="95" y="534"/>
                  <a:pt x="95" y="533"/>
                  <a:pt x="95" y="532"/>
                </a:cubicBezTo>
                <a:cubicBezTo>
                  <a:pt x="95" y="531"/>
                  <a:pt x="96" y="530"/>
                  <a:pt x="97" y="530"/>
                </a:cubicBezTo>
                <a:cubicBezTo>
                  <a:pt x="107" y="524"/>
                  <a:pt x="107" y="524"/>
                  <a:pt x="107" y="524"/>
                </a:cubicBezTo>
                <a:cubicBezTo>
                  <a:pt x="108" y="523"/>
                  <a:pt x="109" y="523"/>
                  <a:pt x="110" y="523"/>
                </a:cubicBezTo>
                <a:cubicBezTo>
                  <a:pt x="111" y="524"/>
                  <a:pt x="112" y="524"/>
                  <a:pt x="113" y="525"/>
                </a:cubicBezTo>
                <a:cubicBezTo>
                  <a:pt x="117" y="532"/>
                  <a:pt x="120" y="539"/>
                  <a:pt x="125" y="545"/>
                </a:cubicBezTo>
                <a:cubicBezTo>
                  <a:pt x="128" y="548"/>
                  <a:pt x="132" y="549"/>
                  <a:pt x="136" y="547"/>
                </a:cubicBezTo>
                <a:cubicBezTo>
                  <a:pt x="139" y="544"/>
                  <a:pt x="140" y="540"/>
                  <a:pt x="137" y="537"/>
                </a:cubicBezTo>
                <a:cubicBezTo>
                  <a:pt x="133" y="531"/>
                  <a:pt x="129" y="524"/>
                  <a:pt x="125" y="518"/>
                </a:cubicBezTo>
                <a:cubicBezTo>
                  <a:pt x="120" y="510"/>
                  <a:pt x="110" y="506"/>
                  <a:pt x="100" y="511"/>
                </a:cubicBezTo>
                <a:cubicBezTo>
                  <a:pt x="89" y="516"/>
                  <a:pt x="89" y="516"/>
                  <a:pt x="89" y="516"/>
                </a:cubicBezTo>
                <a:cubicBezTo>
                  <a:pt x="80" y="521"/>
                  <a:pt x="76" y="533"/>
                  <a:pt x="82" y="543"/>
                </a:cubicBezTo>
                <a:cubicBezTo>
                  <a:pt x="89" y="554"/>
                  <a:pt x="89" y="554"/>
                  <a:pt x="89" y="554"/>
                </a:cubicBezTo>
                <a:cubicBezTo>
                  <a:pt x="90" y="555"/>
                  <a:pt x="90" y="556"/>
                  <a:pt x="90" y="557"/>
                </a:cubicBezTo>
                <a:cubicBezTo>
                  <a:pt x="90" y="558"/>
                  <a:pt x="89" y="559"/>
                  <a:pt x="88" y="560"/>
                </a:cubicBezTo>
                <a:cubicBezTo>
                  <a:pt x="77" y="567"/>
                  <a:pt x="77" y="567"/>
                  <a:pt x="77" y="567"/>
                </a:cubicBezTo>
                <a:cubicBezTo>
                  <a:pt x="76" y="568"/>
                  <a:pt x="75" y="568"/>
                  <a:pt x="74" y="568"/>
                </a:cubicBezTo>
                <a:cubicBezTo>
                  <a:pt x="73" y="567"/>
                  <a:pt x="72" y="567"/>
                  <a:pt x="71" y="566"/>
                </a:cubicBezTo>
                <a:cubicBezTo>
                  <a:pt x="61" y="550"/>
                  <a:pt x="52" y="533"/>
                  <a:pt x="45" y="516"/>
                </a:cubicBezTo>
                <a:cubicBezTo>
                  <a:pt x="44" y="515"/>
                  <a:pt x="44" y="514"/>
                  <a:pt x="44" y="513"/>
                </a:cubicBezTo>
                <a:cubicBezTo>
                  <a:pt x="45" y="512"/>
                  <a:pt x="45" y="511"/>
                  <a:pt x="46" y="511"/>
                </a:cubicBezTo>
                <a:cubicBezTo>
                  <a:pt x="125" y="478"/>
                  <a:pt x="125" y="478"/>
                  <a:pt x="125" y="478"/>
                </a:cubicBezTo>
                <a:cubicBezTo>
                  <a:pt x="126" y="477"/>
                  <a:pt x="127" y="477"/>
                  <a:pt x="128" y="477"/>
                </a:cubicBezTo>
                <a:cubicBezTo>
                  <a:pt x="129" y="478"/>
                  <a:pt x="130" y="478"/>
                  <a:pt x="130" y="479"/>
                </a:cubicBezTo>
                <a:cubicBezTo>
                  <a:pt x="148" y="519"/>
                  <a:pt x="175" y="556"/>
                  <a:pt x="211" y="583"/>
                </a:cubicBezTo>
                <a:cubicBezTo>
                  <a:pt x="211" y="583"/>
                  <a:pt x="212" y="584"/>
                  <a:pt x="212" y="585"/>
                </a:cubicBezTo>
                <a:cubicBezTo>
                  <a:pt x="212" y="586"/>
                  <a:pt x="212" y="587"/>
                  <a:pt x="211" y="588"/>
                </a:cubicBezTo>
                <a:cubicBezTo>
                  <a:pt x="159" y="656"/>
                  <a:pt x="159" y="656"/>
                  <a:pt x="159" y="656"/>
                </a:cubicBezTo>
                <a:cubicBezTo>
                  <a:pt x="159" y="657"/>
                  <a:pt x="158" y="657"/>
                  <a:pt x="157" y="657"/>
                </a:cubicBezTo>
                <a:cubicBezTo>
                  <a:pt x="156" y="657"/>
                  <a:pt x="154" y="657"/>
                  <a:pt x="154" y="656"/>
                </a:cubicBezTo>
                <a:cubicBezTo>
                  <a:pt x="139" y="645"/>
                  <a:pt x="125" y="632"/>
                  <a:pt x="112" y="619"/>
                </a:cubicBezTo>
                <a:cubicBezTo>
                  <a:pt x="111" y="618"/>
                  <a:pt x="111" y="617"/>
                  <a:pt x="111" y="615"/>
                </a:cubicBezTo>
                <a:cubicBezTo>
                  <a:pt x="111" y="614"/>
                  <a:pt x="111" y="613"/>
                  <a:pt x="112" y="613"/>
                </a:cubicBezTo>
                <a:cubicBezTo>
                  <a:pt x="122" y="603"/>
                  <a:pt x="122" y="603"/>
                  <a:pt x="122" y="603"/>
                </a:cubicBezTo>
                <a:cubicBezTo>
                  <a:pt x="123" y="603"/>
                  <a:pt x="124" y="602"/>
                  <a:pt x="125" y="602"/>
                </a:cubicBezTo>
                <a:cubicBezTo>
                  <a:pt x="126" y="602"/>
                  <a:pt x="127" y="603"/>
                  <a:pt x="128" y="604"/>
                </a:cubicBezTo>
                <a:cubicBezTo>
                  <a:pt x="131" y="607"/>
                  <a:pt x="134" y="610"/>
                  <a:pt x="137" y="613"/>
                </a:cubicBezTo>
                <a:cubicBezTo>
                  <a:pt x="145" y="621"/>
                  <a:pt x="158" y="621"/>
                  <a:pt x="164" y="613"/>
                </a:cubicBezTo>
                <a:cubicBezTo>
                  <a:pt x="172" y="604"/>
                  <a:pt x="172" y="604"/>
                  <a:pt x="172" y="604"/>
                </a:cubicBezTo>
                <a:cubicBezTo>
                  <a:pt x="179" y="596"/>
                  <a:pt x="179" y="584"/>
                  <a:pt x="172" y="578"/>
                </a:cubicBezTo>
                <a:cubicBezTo>
                  <a:pt x="167" y="573"/>
                  <a:pt x="162" y="567"/>
                  <a:pt x="157" y="562"/>
                </a:cubicBezTo>
                <a:cubicBezTo>
                  <a:pt x="155" y="559"/>
                  <a:pt x="150" y="559"/>
                  <a:pt x="147" y="562"/>
                </a:cubicBezTo>
                <a:cubicBezTo>
                  <a:pt x="144" y="564"/>
                  <a:pt x="143" y="569"/>
                  <a:pt x="146" y="572"/>
                </a:cubicBezTo>
                <a:cubicBezTo>
                  <a:pt x="151" y="577"/>
                  <a:pt x="156" y="583"/>
                  <a:pt x="162" y="589"/>
                </a:cubicBezTo>
                <a:cubicBezTo>
                  <a:pt x="162" y="589"/>
                  <a:pt x="163" y="590"/>
                  <a:pt x="163" y="591"/>
                </a:cubicBezTo>
                <a:cubicBezTo>
                  <a:pt x="163" y="592"/>
                  <a:pt x="162" y="593"/>
                  <a:pt x="162" y="594"/>
                </a:cubicBezTo>
                <a:cubicBezTo>
                  <a:pt x="153" y="603"/>
                  <a:pt x="153" y="603"/>
                  <a:pt x="153" y="603"/>
                </a:cubicBezTo>
                <a:cubicBezTo>
                  <a:pt x="152" y="603"/>
                  <a:pt x="151" y="604"/>
                  <a:pt x="150" y="604"/>
                </a:cubicBezTo>
                <a:cubicBezTo>
                  <a:pt x="149" y="604"/>
                  <a:pt x="148" y="603"/>
                  <a:pt x="148" y="603"/>
                </a:cubicBezTo>
                <a:cubicBezTo>
                  <a:pt x="144" y="600"/>
                  <a:pt x="142" y="597"/>
                  <a:pt x="139" y="594"/>
                </a:cubicBezTo>
                <a:cubicBezTo>
                  <a:pt x="132" y="586"/>
                  <a:pt x="119" y="585"/>
                  <a:pt x="111" y="591"/>
                </a:cubicBezTo>
                <a:cubicBezTo>
                  <a:pt x="101" y="600"/>
                  <a:pt x="101" y="600"/>
                  <a:pt x="101" y="600"/>
                </a:cubicBezTo>
                <a:cubicBezTo>
                  <a:pt x="93" y="607"/>
                  <a:pt x="93" y="619"/>
                  <a:pt x="101" y="629"/>
                </a:cubicBezTo>
                <a:cubicBezTo>
                  <a:pt x="114" y="643"/>
                  <a:pt x="129" y="656"/>
                  <a:pt x="144" y="668"/>
                </a:cubicBezTo>
                <a:cubicBezTo>
                  <a:pt x="154" y="676"/>
                  <a:pt x="167" y="675"/>
                  <a:pt x="173" y="666"/>
                </a:cubicBezTo>
                <a:cubicBezTo>
                  <a:pt x="221" y="596"/>
                  <a:pt x="221" y="596"/>
                  <a:pt x="221" y="596"/>
                </a:cubicBezTo>
                <a:cubicBezTo>
                  <a:pt x="227" y="587"/>
                  <a:pt x="226" y="576"/>
                  <a:pt x="220" y="571"/>
                </a:cubicBezTo>
                <a:close/>
                <a:moveTo>
                  <a:pt x="114" y="446"/>
                </a:moveTo>
                <a:cubicBezTo>
                  <a:pt x="124" y="443"/>
                  <a:pt x="131" y="434"/>
                  <a:pt x="129" y="426"/>
                </a:cubicBezTo>
                <a:cubicBezTo>
                  <a:pt x="120" y="386"/>
                  <a:pt x="122" y="342"/>
                  <a:pt x="133" y="302"/>
                </a:cubicBezTo>
                <a:cubicBezTo>
                  <a:pt x="136" y="294"/>
                  <a:pt x="131" y="285"/>
                  <a:pt x="121" y="282"/>
                </a:cubicBezTo>
                <a:cubicBezTo>
                  <a:pt x="40" y="252"/>
                  <a:pt x="40" y="252"/>
                  <a:pt x="40" y="252"/>
                </a:cubicBezTo>
                <a:cubicBezTo>
                  <a:pt x="31" y="249"/>
                  <a:pt x="19" y="255"/>
                  <a:pt x="16" y="267"/>
                </a:cubicBezTo>
                <a:cubicBezTo>
                  <a:pt x="10" y="286"/>
                  <a:pt x="6" y="305"/>
                  <a:pt x="4" y="325"/>
                </a:cubicBezTo>
                <a:cubicBezTo>
                  <a:pt x="1" y="337"/>
                  <a:pt x="10" y="348"/>
                  <a:pt x="20" y="348"/>
                </a:cubicBezTo>
                <a:cubicBezTo>
                  <a:pt x="34" y="349"/>
                  <a:pt x="34" y="349"/>
                  <a:pt x="34" y="349"/>
                </a:cubicBezTo>
                <a:cubicBezTo>
                  <a:pt x="44" y="350"/>
                  <a:pt x="53" y="342"/>
                  <a:pt x="55" y="331"/>
                </a:cubicBezTo>
                <a:cubicBezTo>
                  <a:pt x="57" y="319"/>
                  <a:pt x="57" y="319"/>
                  <a:pt x="57" y="319"/>
                </a:cubicBezTo>
                <a:cubicBezTo>
                  <a:pt x="57" y="318"/>
                  <a:pt x="57" y="317"/>
                  <a:pt x="58" y="316"/>
                </a:cubicBezTo>
                <a:cubicBezTo>
                  <a:pt x="59" y="316"/>
                  <a:pt x="60" y="315"/>
                  <a:pt x="61" y="315"/>
                </a:cubicBezTo>
                <a:cubicBezTo>
                  <a:pt x="73" y="318"/>
                  <a:pt x="73" y="318"/>
                  <a:pt x="73" y="318"/>
                </a:cubicBezTo>
                <a:cubicBezTo>
                  <a:pt x="74" y="318"/>
                  <a:pt x="75" y="318"/>
                  <a:pt x="75" y="319"/>
                </a:cubicBezTo>
                <a:cubicBezTo>
                  <a:pt x="76" y="320"/>
                  <a:pt x="76" y="321"/>
                  <a:pt x="76" y="322"/>
                </a:cubicBezTo>
                <a:cubicBezTo>
                  <a:pt x="75" y="330"/>
                  <a:pt x="73" y="338"/>
                  <a:pt x="73" y="346"/>
                </a:cubicBezTo>
                <a:cubicBezTo>
                  <a:pt x="73" y="350"/>
                  <a:pt x="76" y="353"/>
                  <a:pt x="80" y="353"/>
                </a:cubicBezTo>
                <a:cubicBezTo>
                  <a:pt x="84" y="354"/>
                  <a:pt x="88" y="351"/>
                  <a:pt x="88" y="347"/>
                </a:cubicBezTo>
                <a:cubicBezTo>
                  <a:pt x="88" y="339"/>
                  <a:pt x="90" y="332"/>
                  <a:pt x="91" y="325"/>
                </a:cubicBezTo>
                <a:cubicBezTo>
                  <a:pt x="92" y="315"/>
                  <a:pt x="86" y="306"/>
                  <a:pt x="76" y="303"/>
                </a:cubicBezTo>
                <a:cubicBezTo>
                  <a:pt x="64" y="301"/>
                  <a:pt x="64" y="301"/>
                  <a:pt x="64" y="301"/>
                </a:cubicBezTo>
                <a:cubicBezTo>
                  <a:pt x="54" y="298"/>
                  <a:pt x="43" y="305"/>
                  <a:pt x="42" y="316"/>
                </a:cubicBezTo>
                <a:cubicBezTo>
                  <a:pt x="40" y="329"/>
                  <a:pt x="40" y="329"/>
                  <a:pt x="40" y="329"/>
                </a:cubicBezTo>
                <a:cubicBezTo>
                  <a:pt x="40" y="330"/>
                  <a:pt x="39" y="331"/>
                  <a:pt x="38" y="332"/>
                </a:cubicBezTo>
                <a:cubicBezTo>
                  <a:pt x="37" y="333"/>
                  <a:pt x="36" y="333"/>
                  <a:pt x="35" y="333"/>
                </a:cubicBezTo>
                <a:cubicBezTo>
                  <a:pt x="21" y="331"/>
                  <a:pt x="21" y="331"/>
                  <a:pt x="21" y="331"/>
                </a:cubicBezTo>
                <a:cubicBezTo>
                  <a:pt x="20" y="331"/>
                  <a:pt x="20" y="331"/>
                  <a:pt x="19" y="330"/>
                </a:cubicBezTo>
                <a:cubicBezTo>
                  <a:pt x="18" y="329"/>
                  <a:pt x="18" y="328"/>
                  <a:pt x="18" y="327"/>
                </a:cubicBezTo>
                <a:cubicBezTo>
                  <a:pt x="21" y="308"/>
                  <a:pt x="25" y="290"/>
                  <a:pt x="30" y="272"/>
                </a:cubicBezTo>
                <a:cubicBezTo>
                  <a:pt x="30" y="270"/>
                  <a:pt x="31" y="269"/>
                  <a:pt x="32" y="269"/>
                </a:cubicBezTo>
                <a:cubicBezTo>
                  <a:pt x="33" y="268"/>
                  <a:pt x="34" y="268"/>
                  <a:pt x="35" y="268"/>
                </a:cubicBezTo>
                <a:cubicBezTo>
                  <a:pt x="116" y="294"/>
                  <a:pt x="116" y="294"/>
                  <a:pt x="116" y="294"/>
                </a:cubicBezTo>
                <a:cubicBezTo>
                  <a:pt x="117" y="294"/>
                  <a:pt x="118" y="295"/>
                  <a:pt x="119" y="295"/>
                </a:cubicBezTo>
                <a:cubicBezTo>
                  <a:pt x="119" y="296"/>
                  <a:pt x="119" y="297"/>
                  <a:pt x="119" y="298"/>
                </a:cubicBezTo>
                <a:cubicBezTo>
                  <a:pt x="107" y="340"/>
                  <a:pt x="105" y="386"/>
                  <a:pt x="114" y="429"/>
                </a:cubicBezTo>
                <a:cubicBezTo>
                  <a:pt x="114" y="430"/>
                  <a:pt x="114" y="431"/>
                  <a:pt x="114" y="432"/>
                </a:cubicBezTo>
                <a:cubicBezTo>
                  <a:pt x="113" y="433"/>
                  <a:pt x="112" y="433"/>
                  <a:pt x="111" y="433"/>
                </a:cubicBezTo>
                <a:cubicBezTo>
                  <a:pt x="28" y="452"/>
                  <a:pt x="28" y="452"/>
                  <a:pt x="28" y="452"/>
                </a:cubicBezTo>
                <a:cubicBezTo>
                  <a:pt x="27" y="453"/>
                  <a:pt x="26" y="452"/>
                  <a:pt x="25" y="452"/>
                </a:cubicBezTo>
                <a:cubicBezTo>
                  <a:pt x="24" y="451"/>
                  <a:pt x="23" y="450"/>
                  <a:pt x="23" y="449"/>
                </a:cubicBezTo>
                <a:cubicBezTo>
                  <a:pt x="20" y="431"/>
                  <a:pt x="16" y="412"/>
                  <a:pt x="16" y="393"/>
                </a:cubicBezTo>
                <a:cubicBezTo>
                  <a:pt x="16" y="392"/>
                  <a:pt x="16" y="391"/>
                  <a:pt x="17" y="390"/>
                </a:cubicBezTo>
                <a:cubicBezTo>
                  <a:pt x="18" y="389"/>
                  <a:pt x="18" y="389"/>
                  <a:pt x="19" y="389"/>
                </a:cubicBezTo>
                <a:cubicBezTo>
                  <a:pt x="33" y="388"/>
                  <a:pt x="33" y="388"/>
                  <a:pt x="33" y="388"/>
                </a:cubicBezTo>
                <a:cubicBezTo>
                  <a:pt x="34" y="388"/>
                  <a:pt x="35" y="389"/>
                  <a:pt x="36" y="389"/>
                </a:cubicBezTo>
                <a:cubicBezTo>
                  <a:pt x="37" y="390"/>
                  <a:pt x="37" y="391"/>
                  <a:pt x="37" y="392"/>
                </a:cubicBezTo>
                <a:cubicBezTo>
                  <a:pt x="38" y="405"/>
                  <a:pt x="38" y="405"/>
                  <a:pt x="38" y="405"/>
                </a:cubicBezTo>
                <a:cubicBezTo>
                  <a:pt x="39" y="417"/>
                  <a:pt x="49" y="424"/>
                  <a:pt x="59" y="423"/>
                </a:cubicBezTo>
                <a:cubicBezTo>
                  <a:pt x="72" y="421"/>
                  <a:pt x="72" y="421"/>
                  <a:pt x="72" y="421"/>
                </a:cubicBezTo>
                <a:cubicBezTo>
                  <a:pt x="82" y="419"/>
                  <a:pt x="89" y="410"/>
                  <a:pt x="88" y="401"/>
                </a:cubicBezTo>
                <a:cubicBezTo>
                  <a:pt x="87" y="379"/>
                  <a:pt x="87" y="379"/>
                  <a:pt x="87" y="379"/>
                </a:cubicBezTo>
                <a:cubicBezTo>
                  <a:pt x="86" y="375"/>
                  <a:pt x="83" y="372"/>
                  <a:pt x="79" y="372"/>
                </a:cubicBezTo>
                <a:cubicBezTo>
                  <a:pt x="75" y="372"/>
                  <a:pt x="71" y="375"/>
                  <a:pt x="72" y="379"/>
                </a:cubicBezTo>
                <a:cubicBezTo>
                  <a:pt x="73" y="402"/>
                  <a:pt x="73" y="402"/>
                  <a:pt x="73" y="402"/>
                </a:cubicBezTo>
                <a:cubicBezTo>
                  <a:pt x="73" y="403"/>
                  <a:pt x="73" y="404"/>
                  <a:pt x="72" y="405"/>
                </a:cubicBezTo>
                <a:cubicBezTo>
                  <a:pt x="71" y="406"/>
                  <a:pt x="70" y="406"/>
                  <a:pt x="69" y="406"/>
                </a:cubicBezTo>
                <a:cubicBezTo>
                  <a:pt x="57" y="408"/>
                  <a:pt x="57" y="408"/>
                  <a:pt x="57" y="408"/>
                </a:cubicBezTo>
                <a:cubicBezTo>
                  <a:pt x="56" y="408"/>
                  <a:pt x="55" y="407"/>
                  <a:pt x="54" y="407"/>
                </a:cubicBezTo>
                <a:cubicBezTo>
                  <a:pt x="53" y="406"/>
                  <a:pt x="53" y="405"/>
                  <a:pt x="53" y="404"/>
                </a:cubicBezTo>
                <a:cubicBezTo>
                  <a:pt x="52" y="391"/>
                  <a:pt x="52" y="391"/>
                  <a:pt x="52" y="391"/>
                </a:cubicBezTo>
                <a:cubicBezTo>
                  <a:pt x="52" y="381"/>
                  <a:pt x="43" y="372"/>
                  <a:pt x="33" y="372"/>
                </a:cubicBezTo>
                <a:cubicBezTo>
                  <a:pt x="19" y="372"/>
                  <a:pt x="19" y="372"/>
                  <a:pt x="19" y="372"/>
                </a:cubicBezTo>
                <a:cubicBezTo>
                  <a:pt x="8" y="372"/>
                  <a:pt x="0" y="382"/>
                  <a:pt x="1" y="394"/>
                </a:cubicBezTo>
                <a:cubicBezTo>
                  <a:pt x="1" y="414"/>
                  <a:pt x="5" y="433"/>
                  <a:pt x="8" y="452"/>
                </a:cubicBezTo>
                <a:cubicBezTo>
                  <a:pt x="11" y="464"/>
                  <a:pt x="22" y="472"/>
                  <a:pt x="32" y="469"/>
                </a:cubicBezTo>
                <a:lnTo>
                  <a:pt x="114" y="446"/>
                </a:lnTo>
                <a:close/>
                <a:moveTo>
                  <a:pt x="51" y="227"/>
                </a:moveTo>
                <a:cubicBezTo>
                  <a:pt x="128" y="263"/>
                  <a:pt x="128" y="263"/>
                  <a:pt x="128" y="263"/>
                </a:cubicBezTo>
                <a:cubicBezTo>
                  <a:pt x="138" y="267"/>
                  <a:pt x="148" y="264"/>
                  <a:pt x="152" y="257"/>
                </a:cubicBezTo>
                <a:cubicBezTo>
                  <a:pt x="172" y="220"/>
                  <a:pt x="201" y="188"/>
                  <a:pt x="235" y="165"/>
                </a:cubicBezTo>
                <a:cubicBezTo>
                  <a:pt x="242" y="161"/>
                  <a:pt x="244" y="150"/>
                  <a:pt x="239" y="141"/>
                </a:cubicBezTo>
                <a:cubicBezTo>
                  <a:pt x="196" y="67"/>
                  <a:pt x="196" y="67"/>
                  <a:pt x="196" y="67"/>
                </a:cubicBezTo>
                <a:cubicBezTo>
                  <a:pt x="191" y="58"/>
                  <a:pt x="178" y="56"/>
                  <a:pt x="168" y="62"/>
                </a:cubicBezTo>
                <a:cubicBezTo>
                  <a:pt x="152" y="73"/>
                  <a:pt x="136" y="85"/>
                  <a:pt x="122" y="98"/>
                </a:cubicBezTo>
                <a:cubicBezTo>
                  <a:pt x="112" y="107"/>
                  <a:pt x="111" y="120"/>
                  <a:pt x="119" y="127"/>
                </a:cubicBezTo>
                <a:cubicBezTo>
                  <a:pt x="129" y="137"/>
                  <a:pt x="129" y="137"/>
                  <a:pt x="129" y="137"/>
                </a:cubicBezTo>
                <a:cubicBezTo>
                  <a:pt x="136" y="144"/>
                  <a:pt x="148" y="143"/>
                  <a:pt x="156" y="136"/>
                </a:cubicBezTo>
                <a:cubicBezTo>
                  <a:pt x="166" y="128"/>
                  <a:pt x="166" y="128"/>
                  <a:pt x="166" y="128"/>
                </a:cubicBezTo>
                <a:cubicBezTo>
                  <a:pt x="167" y="127"/>
                  <a:pt x="168" y="127"/>
                  <a:pt x="169" y="127"/>
                </a:cubicBezTo>
                <a:cubicBezTo>
                  <a:pt x="170" y="127"/>
                  <a:pt x="171" y="127"/>
                  <a:pt x="171" y="128"/>
                </a:cubicBezTo>
                <a:cubicBezTo>
                  <a:pt x="179" y="138"/>
                  <a:pt x="179" y="138"/>
                  <a:pt x="179" y="138"/>
                </a:cubicBezTo>
                <a:cubicBezTo>
                  <a:pt x="180" y="138"/>
                  <a:pt x="180" y="139"/>
                  <a:pt x="180" y="140"/>
                </a:cubicBezTo>
                <a:cubicBezTo>
                  <a:pt x="180" y="141"/>
                  <a:pt x="179" y="142"/>
                  <a:pt x="179" y="143"/>
                </a:cubicBezTo>
                <a:cubicBezTo>
                  <a:pt x="161" y="159"/>
                  <a:pt x="161" y="159"/>
                  <a:pt x="161" y="159"/>
                </a:cubicBezTo>
                <a:cubicBezTo>
                  <a:pt x="158" y="162"/>
                  <a:pt x="159" y="167"/>
                  <a:pt x="162" y="169"/>
                </a:cubicBezTo>
                <a:cubicBezTo>
                  <a:pt x="165" y="172"/>
                  <a:pt x="169" y="172"/>
                  <a:pt x="172" y="170"/>
                </a:cubicBezTo>
                <a:cubicBezTo>
                  <a:pt x="188" y="154"/>
                  <a:pt x="188" y="154"/>
                  <a:pt x="188" y="154"/>
                </a:cubicBezTo>
                <a:cubicBezTo>
                  <a:pt x="195" y="148"/>
                  <a:pt x="197" y="137"/>
                  <a:pt x="191" y="129"/>
                </a:cubicBezTo>
                <a:cubicBezTo>
                  <a:pt x="183" y="119"/>
                  <a:pt x="183" y="119"/>
                  <a:pt x="183" y="119"/>
                </a:cubicBezTo>
                <a:cubicBezTo>
                  <a:pt x="177" y="111"/>
                  <a:pt x="165" y="109"/>
                  <a:pt x="156" y="116"/>
                </a:cubicBezTo>
                <a:cubicBezTo>
                  <a:pt x="146" y="125"/>
                  <a:pt x="146" y="125"/>
                  <a:pt x="146" y="125"/>
                </a:cubicBezTo>
                <a:cubicBezTo>
                  <a:pt x="145" y="126"/>
                  <a:pt x="144" y="126"/>
                  <a:pt x="143" y="127"/>
                </a:cubicBezTo>
                <a:cubicBezTo>
                  <a:pt x="142" y="126"/>
                  <a:pt x="141" y="126"/>
                  <a:pt x="141" y="125"/>
                </a:cubicBezTo>
                <a:cubicBezTo>
                  <a:pt x="131" y="115"/>
                  <a:pt x="131" y="115"/>
                  <a:pt x="131" y="115"/>
                </a:cubicBezTo>
                <a:cubicBezTo>
                  <a:pt x="130" y="114"/>
                  <a:pt x="130" y="113"/>
                  <a:pt x="130" y="112"/>
                </a:cubicBezTo>
                <a:cubicBezTo>
                  <a:pt x="130" y="111"/>
                  <a:pt x="131" y="110"/>
                  <a:pt x="132" y="109"/>
                </a:cubicBezTo>
                <a:cubicBezTo>
                  <a:pt x="145" y="96"/>
                  <a:pt x="161" y="85"/>
                  <a:pt x="176" y="75"/>
                </a:cubicBezTo>
                <a:cubicBezTo>
                  <a:pt x="177" y="74"/>
                  <a:pt x="178" y="74"/>
                  <a:pt x="179" y="74"/>
                </a:cubicBezTo>
                <a:cubicBezTo>
                  <a:pt x="180" y="74"/>
                  <a:pt x="181" y="75"/>
                  <a:pt x="182" y="76"/>
                </a:cubicBezTo>
                <a:cubicBezTo>
                  <a:pt x="228" y="147"/>
                  <a:pt x="228" y="147"/>
                  <a:pt x="228" y="147"/>
                </a:cubicBezTo>
                <a:cubicBezTo>
                  <a:pt x="228" y="148"/>
                  <a:pt x="229" y="149"/>
                  <a:pt x="229" y="150"/>
                </a:cubicBezTo>
                <a:cubicBezTo>
                  <a:pt x="228" y="151"/>
                  <a:pt x="228" y="152"/>
                  <a:pt x="227" y="152"/>
                </a:cubicBezTo>
                <a:cubicBezTo>
                  <a:pt x="190" y="177"/>
                  <a:pt x="160" y="211"/>
                  <a:pt x="139" y="250"/>
                </a:cubicBezTo>
                <a:cubicBezTo>
                  <a:pt x="138" y="251"/>
                  <a:pt x="138" y="251"/>
                  <a:pt x="137" y="251"/>
                </a:cubicBezTo>
                <a:cubicBezTo>
                  <a:pt x="136" y="252"/>
                  <a:pt x="135" y="251"/>
                  <a:pt x="134" y="251"/>
                </a:cubicBezTo>
                <a:cubicBezTo>
                  <a:pt x="58" y="212"/>
                  <a:pt x="58" y="212"/>
                  <a:pt x="58" y="212"/>
                </a:cubicBezTo>
                <a:cubicBezTo>
                  <a:pt x="57" y="211"/>
                  <a:pt x="56" y="211"/>
                  <a:pt x="56" y="210"/>
                </a:cubicBezTo>
                <a:cubicBezTo>
                  <a:pt x="56" y="208"/>
                  <a:pt x="56" y="207"/>
                  <a:pt x="57" y="206"/>
                </a:cubicBezTo>
                <a:cubicBezTo>
                  <a:pt x="66" y="190"/>
                  <a:pt x="75" y="174"/>
                  <a:pt x="87" y="159"/>
                </a:cubicBezTo>
                <a:cubicBezTo>
                  <a:pt x="87" y="158"/>
                  <a:pt x="88" y="157"/>
                  <a:pt x="90" y="157"/>
                </a:cubicBezTo>
                <a:cubicBezTo>
                  <a:pt x="91" y="157"/>
                  <a:pt x="92" y="157"/>
                  <a:pt x="92" y="158"/>
                </a:cubicBezTo>
                <a:cubicBezTo>
                  <a:pt x="104" y="166"/>
                  <a:pt x="104" y="166"/>
                  <a:pt x="104" y="166"/>
                </a:cubicBezTo>
                <a:cubicBezTo>
                  <a:pt x="104" y="167"/>
                  <a:pt x="105" y="168"/>
                  <a:pt x="105" y="169"/>
                </a:cubicBezTo>
                <a:cubicBezTo>
                  <a:pt x="105" y="170"/>
                  <a:pt x="105" y="171"/>
                  <a:pt x="104" y="172"/>
                </a:cubicBezTo>
                <a:cubicBezTo>
                  <a:pt x="96" y="183"/>
                  <a:pt x="96" y="183"/>
                  <a:pt x="96" y="183"/>
                </a:cubicBezTo>
                <a:cubicBezTo>
                  <a:pt x="90" y="192"/>
                  <a:pt x="93" y="204"/>
                  <a:pt x="101" y="209"/>
                </a:cubicBezTo>
                <a:cubicBezTo>
                  <a:pt x="112" y="216"/>
                  <a:pt x="112" y="216"/>
                  <a:pt x="112" y="216"/>
                </a:cubicBezTo>
                <a:cubicBezTo>
                  <a:pt x="121" y="221"/>
                  <a:pt x="132" y="219"/>
                  <a:pt x="137" y="211"/>
                </a:cubicBezTo>
                <a:cubicBezTo>
                  <a:pt x="150" y="194"/>
                  <a:pt x="150" y="194"/>
                  <a:pt x="150" y="194"/>
                </a:cubicBezTo>
                <a:cubicBezTo>
                  <a:pt x="152" y="190"/>
                  <a:pt x="152" y="186"/>
                  <a:pt x="149" y="183"/>
                </a:cubicBezTo>
                <a:cubicBezTo>
                  <a:pt x="146" y="181"/>
                  <a:pt x="141" y="181"/>
                  <a:pt x="139" y="184"/>
                </a:cubicBezTo>
                <a:cubicBezTo>
                  <a:pt x="125" y="202"/>
                  <a:pt x="125" y="202"/>
                  <a:pt x="125" y="202"/>
                </a:cubicBezTo>
                <a:cubicBezTo>
                  <a:pt x="124" y="203"/>
                  <a:pt x="123" y="204"/>
                  <a:pt x="122" y="204"/>
                </a:cubicBezTo>
                <a:cubicBezTo>
                  <a:pt x="121" y="204"/>
                  <a:pt x="120" y="204"/>
                  <a:pt x="119" y="203"/>
                </a:cubicBezTo>
                <a:cubicBezTo>
                  <a:pt x="109" y="196"/>
                  <a:pt x="109" y="196"/>
                  <a:pt x="109" y="196"/>
                </a:cubicBezTo>
                <a:cubicBezTo>
                  <a:pt x="108" y="196"/>
                  <a:pt x="108" y="195"/>
                  <a:pt x="108" y="194"/>
                </a:cubicBezTo>
                <a:cubicBezTo>
                  <a:pt x="108" y="193"/>
                  <a:pt x="108" y="192"/>
                  <a:pt x="108" y="191"/>
                </a:cubicBezTo>
                <a:cubicBezTo>
                  <a:pt x="116" y="181"/>
                  <a:pt x="116" y="181"/>
                  <a:pt x="116" y="181"/>
                </a:cubicBezTo>
                <a:cubicBezTo>
                  <a:pt x="122" y="172"/>
                  <a:pt x="121" y="160"/>
                  <a:pt x="114" y="154"/>
                </a:cubicBezTo>
                <a:cubicBezTo>
                  <a:pt x="103" y="145"/>
                  <a:pt x="103" y="145"/>
                  <a:pt x="103" y="145"/>
                </a:cubicBezTo>
                <a:cubicBezTo>
                  <a:pt x="95" y="138"/>
                  <a:pt x="82" y="140"/>
                  <a:pt x="75" y="150"/>
                </a:cubicBezTo>
                <a:cubicBezTo>
                  <a:pt x="63" y="165"/>
                  <a:pt x="53" y="182"/>
                  <a:pt x="43" y="199"/>
                </a:cubicBezTo>
                <a:cubicBezTo>
                  <a:pt x="38" y="210"/>
                  <a:pt x="41" y="223"/>
                  <a:pt x="51" y="227"/>
                </a:cubicBezTo>
                <a:close/>
                <a:moveTo>
                  <a:pt x="257" y="131"/>
                </a:moveTo>
                <a:cubicBezTo>
                  <a:pt x="262" y="141"/>
                  <a:pt x="271" y="145"/>
                  <a:pt x="279" y="142"/>
                </a:cubicBezTo>
                <a:cubicBezTo>
                  <a:pt x="318" y="127"/>
                  <a:pt x="360" y="120"/>
                  <a:pt x="402" y="125"/>
                </a:cubicBezTo>
                <a:cubicBezTo>
                  <a:pt x="410" y="126"/>
                  <a:pt x="418" y="119"/>
                  <a:pt x="420" y="109"/>
                </a:cubicBezTo>
                <a:cubicBezTo>
                  <a:pt x="435" y="25"/>
                  <a:pt x="435" y="25"/>
                  <a:pt x="435" y="25"/>
                </a:cubicBezTo>
                <a:cubicBezTo>
                  <a:pt x="437" y="15"/>
                  <a:pt x="428" y="5"/>
                  <a:pt x="416" y="3"/>
                </a:cubicBezTo>
                <a:cubicBezTo>
                  <a:pt x="396" y="1"/>
                  <a:pt x="377" y="0"/>
                  <a:pt x="357" y="1"/>
                </a:cubicBezTo>
                <a:cubicBezTo>
                  <a:pt x="345" y="2"/>
                  <a:pt x="336" y="11"/>
                  <a:pt x="337" y="21"/>
                </a:cubicBezTo>
                <a:cubicBezTo>
                  <a:pt x="338" y="35"/>
                  <a:pt x="338" y="35"/>
                  <a:pt x="338" y="35"/>
                </a:cubicBezTo>
                <a:cubicBezTo>
                  <a:pt x="340" y="45"/>
                  <a:pt x="349" y="53"/>
                  <a:pt x="360" y="53"/>
                </a:cubicBezTo>
                <a:cubicBezTo>
                  <a:pt x="372" y="52"/>
                  <a:pt x="372" y="52"/>
                  <a:pt x="372" y="52"/>
                </a:cubicBezTo>
                <a:cubicBezTo>
                  <a:pt x="373" y="52"/>
                  <a:pt x="374" y="52"/>
                  <a:pt x="375" y="53"/>
                </a:cubicBezTo>
                <a:cubicBezTo>
                  <a:pt x="376" y="54"/>
                  <a:pt x="376" y="55"/>
                  <a:pt x="376" y="56"/>
                </a:cubicBezTo>
                <a:cubicBezTo>
                  <a:pt x="376" y="68"/>
                  <a:pt x="376" y="68"/>
                  <a:pt x="376" y="68"/>
                </a:cubicBezTo>
                <a:cubicBezTo>
                  <a:pt x="376" y="69"/>
                  <a:pt x="376" y="70"/>
                  <a:pt x="375" y="71"/>
                </a:cubicBezTo>
                <a:cubicBezTo>
                  <a:pt x="374" y="71"/>
                  <a:pt x="373" y="72"/>
                  <a:pt x="372" y="72"/>
                </a:cubicBezTo>
                <a:cubicBezTo>
                  <a:pt x="349" y="73"/>
                  <a:pt x="349" y="73"/>
                  <a:pt x="349" y="73"/>
                </a:cubicBezTo>
                <a:cubicBezTo>
                  <a:pt x="345" y="73"/>
                  <a:pt x="342" y="77"/>
                  <a:pt x="342" y="81"/>
                </a:cubicBezTo>
                <a:cubicBezTo>
                  <a:pt x="343" y="85"/>
                  <a:pt x="346" y="88"/>
                  <a:pt x="350" y="88"/>
                </a:cubicBezTo>
                <a:cubicBezTo>
                  <a:pt x="372" y="87"/>
                  <a:pt x="372" y="87"/>
                  <a:pt x="372" y="87"/>
                </a:cubicBezTo>
                <a:cubicBezTo>
                  <a:pt x="382" y="87"/>
                  <a:pt x="390" y="79"/>
                  <a:pt x="391" y="69"/>
                </a:cubicBezTo>
                <a:cubicBezTo>
                  <a:pt x="391" y="57"/>
                  <a:pt x="391" y="57"/>
                  <a:pt x="391" y="57"/>
                </a:cubicBezTo>
                <a:cubicBezTo>
                  <a:pt x="392" y="46"/>
                  <a:pt x="384" y="37"/>
                  <a:pt x="372" y="37"/>
                </a:cubicBezTo>
                <a:cubicBezTo>
                  <a:pt x="359" y="38"/>
                  <a:pt x="359" y="38"/>
                  <a:pt x="359" y="38"/>
                </a:cubicBezTo>
                <a:cubicBezTo>
                  <a:pt x="358" y="38"/>
                  <a:pt x="357" y="37"/>
                  <a:pt x="356" y="37"/>
                </a:cubicBezTo>
                <a:cubicBezTo>
                  <a:pt x="355" y="36"/>
                  <a:pt x="355" y="35"/>
                  <a:pt x="355" y="34"/>
                </a:cubicBezTo>
                <a:cubicBezTo>
                  <a:pt x="354" y="20"/>
                  <a:pt x="354" y="20"/>
                  <a:pt x="354" y="20"/>
                </a:cubicBezTo>
                <a:cubicBezTo>
                  <a:pt x="354" y="19"/>
                  <a:pt x="354" y="18"/>
                  <a:pt x="355" y="17"/>
                </a:cubicBezTo>
                <a:cubicBezTo>
                  <a:pt x="356" y="17"/>
                  <a:pt x="357" y="16"/>
                  <a:pt x="358" y="16"/>
                </a:cubicBezTo>
                <a:cubicBezTo>
                  <a:pt x="377" y="14"/>
                  <a:pt x="395" y="16"/>
                  <a:pt x="414" y="18"/>
                </a:cubicBezTo>
                <a:cubicBezTo>
                  <a:pt x="415" y="18"/>
                  <a:pt x="416" y="19"/>
                  <a:pt x="417" y="19"/>
                </a:cubicBezTo>
                <a:cubicBezTo>
                  <a:pt x="418" y="20"/>
                  <a:pt x="418" y="21"/>
                  <a:pt x="418" y="22"/>
                </a:cubicBezTo>
                <a:cubicBezTo>
                  <a:pt x="407" y="107"/>
                  <a:pt x="407" y="107"/>
                  <a:pt x="407" y="107"/>
                </a:cubicBezTo>
                <a:cubicBezTo>
                  <a:pt x="407" y="108"/>
                  <a:pt x="407" y="109"/>
                  <a:pt x="406" y="109"/>
                </a:cubicBezTo>
                <a:cubicBezTo>
                  <a:pt x="405" y="110"/>
                  <a:pt x="404" y="110"/>
                  <a:pt x="404" y="110"/>
                </a:cubicBezTo>
                <a:cubicBezTo>
                  <a:pt x="359" y="105"/>
                  <a:pt x="314" y="112"/>
                  <a:pt x="273" y="128"/>
                </a:cubicBezTo>
                <a:cubicBezTo>
                  <a:pt x="272" y="128"/>
                  <a:pt x="272" y="128"/>
                  <a:pt x="271" y="128"/>
                </a:cubicBezTo>
                <a:cubicBezTo>
                  <a:pt x="270" y="127"/>
                  <a:pt x="269" y="127"/>
                  <a:pt x="269" y="126"/>
                </a:cubicBezTo>
                <a:cubicBezTo>
                  <a:pt x="236" y="47"/>
                  <a:pt x="236" y="47"/>
                  <a:pt x="236" y="47"/>
                </a:cubicBezTo>
                <a:cubicBezTo>
                  <a:pt x="235" y="46"/>
                  <a:pt x="235" y="45"/>
                  <a:pt x="236" y="44"/>
                </a:cubicBezTo>
                <a:cubicBezTo>
                  <a:pt x="236" y="43"/>
                  <a:pt x="237" y="42"/>
                  <a:pt x="238" y="42"/>
                </a:cubicBezTo>
                <a:cubicBezTo>
                  <a:pt x="256" y="35"/>
                  <a:pt x="273" y="29"/>
                  <a:pt x="292" y="25"/>
                </a:cubicBezTo>
                <a:cubicBezTo>
                  <a:pt x="293" y="25"/>
                  <a:pt x="294" y="25"/>
                  <a:pt x="295" y="25"/>
                </a:cubicBezTo>
                <a:cubicBezTo>
                  <a:pt x="296" y="26"/>
                  <a:pt x="297" y="27"/>
                  <a:pt x="297" y="28"/>
                </a:cubicBezTo>
                <a:cubicBezTo>
                  <a:pt x="300" y="41"/>
                  <a:pt x="300" y="41"/>
                  <a:pt x="300" y="41"/>
                </a:cubicBezTo>
                <a:cubicBezTo>
                  <a:pt x="300" y="42"/>
                  <a:pt x="300" y="43"/>
                  <a:pt x="299" y="44"/>
                </a:cubicBezTo>
                <a:cubicBezTo>
                  <a:pt x="299" y="45"/>
                  <a:pt x="298" y="46"/>
                  <a:pt x="297" y="46"/>
                </a:cubicBezTo>
                <a:cubicBezTo>
                  <a:pt x="284" y="49"/>
                  <a:pt x="284" y="49"/>
                  <a:pt x="284" y="49"/>
                </a:cubicBezTo>
                <a:cubicBezTo>
                  <a:pt x="273" y="52"/>
                  <a:pt x="267" y="63"/>
                  <a:pt x="270" y="73"/>
                </a:cubicBezTo>
                <a:cubicBezTo>
                  <a:pt x="274" y="85"/>
                  <a:pt x="274" y="85"/>
                  <a:pt x="274" y="85"/>
                </a:cubicBezTo>
                <a:cubicBezTo>
                  <a:pt x="278" y="94"/>
                  <a:pt x="288" y="99"/>
                  <a:pt x="297" y="97"/>
                </a:cubicBezTo>
                <a:cubicBezTo>
                  <a:pt x="304" y="96"/>
                  <a:pt x="311" y="93"/>
                  <a:pt x="318" y="92"/>
                </a:cubicBezTo>
                <a:cubicBezTo>
                  <a:pt x="322" y="92"/>
                  <a:pt x="324" y="88"/>
                  <a:pt x="324" y="84"/>
                </a:cubicBezTo>
                <a:cubicBezTo>
                  <a:pt x="323" y="80"/>
                  <a:pt x="319" y="77"/>
                  <a:pt x="315" y="78"/>
                </a:cubicBezTo>
                <a:cubicBezTo>
                  <a:pt x="308" y="79"/>
                  <a:pt x="300" y="81"/>
                  <a:pt x="293" y="83"/>
                </a:cubicBezTo>
                <a:cubicBezTo>
                  <a:pt x="292" y="83"/>
                  <a:pt x="291" y="83"/>
                  <a:pt x="290" y="83"/>
                </a:cubicBezTo>
                <a:cubicBezTo>
                  <a:pt x="289" y="82"/>
                  <a:pt x="289" y="81"/>
                  <a:pt x="288" y="80"/>
                </a:cubicBezTo>
                <a:cubicBezTo>
                  <a:pt x="285" y="68"/>
                  <a:pt x="285" y="68"/>
                  <a:pt x="285" y="68"/>
                </a:cubicBezTo>
                <a:cubicBezTo>
                  <a:pt x="285" y="67"/>
                  <a:pt x="285" y="66"/>
                  <a:pt x="285" y="65"/>
                </a:cubicBezTo>
                <a:cubicBezTo>
                  <a:pt x="286" y="65"/>
                  <a:pt x="287" y="64"/>
                  <a:pt x="288" y="64"/>
                </a:cubicBezTo>
                <a:cubicBezTo>
                  <a:pt x="300" y="61"/>
                  <a:pt x="300" y="61"/>
                  <a:pt x="300" y="61"/>
                </a:cubicBezTo>
                <a:cubicBezTo>
                  <a:pt x="310" y="57"/>
                  <a:pt x="318" y="49"/>
                  <a:pt x="316" y="38"/>
                </a:cubicBezTo>
                <a:cubicBezTo>
                  <a:pt x="314" y="24"/>
                  <a:pt x="314" y="24"/>
                  <a:pt x="314" y="24"/>
                </a:cubicBezTo>
                <a:cubicBezTo>
                  <a:pt x="312" y="14"/>
                  <a:pt x="300" y="7"/>
                  <a:pt x="288" y="10"/>
                </a:cubicBezTo>
                <a:cubicBezTo>
                  <a:pt x="269" y="15"/>
                  <a:pt x="251" y="21"/>
                  <a:pt x="233" y="28"/>
                </a:cubicBezTo>
                <a:cubicBezTo>
                  <a:pt x="221" y="33"/>
                  <a:pt x="216" y="45"/>
                  <a:pt x="220" y="54"/>
                </a:cubicBezTo>
                <a:lnTo>
                  <a:pt x="257" y="131"/>
                </a:lnTo>
                <a:close/>
                <a:moveTo>
                  <a:pt x="450" y="135"/>
                </a:moveTo>
                <a:cubicBezTo>
                  <a:pt x="489" y="149"/>
                  <a:pt x="526" y="171"/>
                  <a:pt x="555" y="202"/>
                </a:cubicBezTo>
                <a:cubicBezTo>
                  <a:pt x="560" y="208"/>
                  <a:pt x="571" y="207"/>
                  <a:pt x="579" y="201"/>
                </a:cubicBezTo>
                <a:cubicBezTo>
                  <a:pt x="645" y="146"/>
                  <a:pt x="645" y="146"/>
                  <a:pt x="645" y="146"/>
                </a:cubicBezTo>
                <a:cubicBezTo>
                  <a:pt x="653" y="139"/>
                  <a:pt x="652" y="126"/>
                  <a:pt x="644" y="117"/>
                </a:cubicBezTo>
                <a:cubicBezTo>
                  <a:pt x="631" y="103"/>
                  <a:pt x="616" y="90"/>
                  <a:pt x="601" y="78"/>
                </a:cubicBezTo>
                <a:cubicBezTo>
                  <a:pt x="591" y="71"/>
                  <a:pt x="578" y="72"/>
                  <a:pt x="572" y="80"/>
                </a:cubicBezTo>
                <a:cubicBezTo>
                  <a:pt x="564" y="92"/>
                  <a:pt x="564" y="92"/>
                  <a:pt x="564" y="92"/>
                </a:cubicBezTo>
                <a:cubicBezTo>
                  <a:pt x="559" y="100"/>
                  <a:pt x="561" y="112"/>
                  <a:pt x="569" y="119"/>
                </a:cubicBezTo>
                <a:cubicBezTo>
                  <a:pt x="573" y="121"/>
                  <a:pt x="576" y="124"/>
                  <a:pt x="579" y="127"/>
                </a:cubicBezTo>
                <a:cubicBezTo>
                  <a:pt x="580" y="127"/>
                  <a:pt x="581" y="128"/>
                  <a:pt x="581" y="129"/>
                </a:cubicBezTo>
                <a:cubicBezTo>
                  <a:pt x="581" y="130"/>
                  <a:pt x="580" y="131"/>
                  <a:pt x="580" y="132"/>
                </a:cubicBezTo>
                <a:cubicBezTo>
                  <a:pt x="572" y="142"/>
                  <a:pt x="572" y="142"/>
                  <a:pt x="572" y="142"/>
                </a:cubicBezTo>
                <a:cubicBezTo>
                  <a:pt x="571" y="142"/>
                  <a:pt x="570" y="143"/>
                  <a:pt x="569" y="143"/>
                </a:cubicBezTo>
                <a:cubicBezTo>
                  <a:pt x="568" y="143"/>
                  <a:pt x="567" y="143"/>
                  <a:pt x="567" y="142"/>
                </a:cubicBezTo>
                <a:cubicBezTo>
                  <a:pt x="560" y="137"/>
                  <a:pt x="554" y="132"/>
                  <a:pt x="548" y="128"/>
                </a:cubicBezTo>
                <a:cubicBezTo>
                  <a:pt x="544" y="125"/>
                  <a:pt x="540" y="126"/>
                  <a:pt x="538" y="129"/>
                </a:cubicBezTo>
                <a:cubicBezTo>
                  <a:pt x="535" y="133"/>
                  <a:pt x="536" y="137"/>
                  <a:pt x="539" y="140"/>
                </a:cubicBezTo>
                <a:cubicBezTo>
                  <a:pt x="545" y="144"/>
                  <a:pt x="551" y="149"/>
                  <a:pt x="557" y="153"/>
                </a:cubicBezTo>
                <a:cubicBezTo>
                  <a:pt x="564" y="160"/>
                  <a:pt x="575" y="159"/>
                  <a:pt x="583" y="151"/>
                </a:cubicBezTo>
                <a:cubicBezTo>
                  <a:pt x="591" y="142"/>
                  <a:pt x="591" y="142"/>
                  <a:pt x="591" y="142"/>
                </a:cubicBezTo>
                <a:cubicBezTo>
                  <a:pt x="598" y="135"/>
                  <a:pt x="597" y="123"/>
                  <a:pt x="589" y="115"/>
                </a:cubicBezTo>
                <a:cubicBezTo>
                  <a:pt x="586" y="112"/>
                  <a:pt x="582" y="110"/>
                  <a:pt x="578" y="107"/>
                </a:cubicBezTo>
                <a:cubicBezTo>
                  <a:pt x="577" y="106"/>
                  <a:pt x="577" y="105"/>
                  <a:pt x="577" y="104"/>
                </a:cubicBezTo>
                <a:cubicBezTo>
                  <a:pt x="577" y="103"/>
                  <a:pt x="577" y="102"/>
                  <a:pt x="577" y="101"/>
                </a:cubicBezTo>
                <a:cubicBezTo>
                  <a:pt x="586" y="90"/>
                  <a:pt x="586" y="90"/>
                  <a:pt x="586" y="90"/>
                </a:cubicBezTo>
                <a:cubicBezTo>
                  <a:pt x="586" y="89"/>
                  <a:pt x="587" y="89"/>
                  <a:pt x="588" y="89"/>
                </a:cubicBezTo>
                <a:cubicBezTo>
                  <a:pt x="590" y="89"/>
                  <a:pt x="591" y="89"/>
                  <a:pt x="592" y="90"/>
                </a:cubicBezTo>
                <a:cubicBezTo>
                  <a:pt x="607" y="101"/>
                  <a:pt x="620" y="114"/>
                  <a:pt x="633" y="127"/>
                </a:cubicBezTo>
                <a:cubicBezTo>
                  <a:pt x="634" y="128"/>
                  <a:pt x="634" y="129"/>
                  <a:pt x="634" y="130"/>
                </a:cubicBezTo>
                <a:cubicBezTo>
                  <a:pt x="634" y="132"/>
                  <a:pt x="634" y="133"/>
                  <a:pt x="633" y="133"/>
                </a:cubicBezTo>
                <a:cubicBezTo>
                  <a:pt x="571" y="191"/>
                  <a:pt x="571" y="191"/>
                  <a:pt x="571" y="191"/>
                </a:cubicBezTo>
                <a:cubicBezTo>
                  <a:pt x="570" y="192"/>
                  <a:pt x="569" y="192"/>
                  <a:pt x="568" y="192"/>
                </a:cubicBezTo>
                <a:cubicBezTo>
                  <a:pt x="567" y="192"/>
                  <a:pt x="566" y="192"/>
                  <a:pt x="566" y="191"/>
                </a:cubicBezTo>
                <a:cubicBezTo>
                  <a:pt x="536" y="159"/>
                  <a:pt x="496" y="135"/>
                  <a:pt x="455" y="121"/>
                </a:cubicBezTo>
                <a:cubicBezTo>
                  <a:pt x="454" y="121"/>
                  <a:pt x="453" y="120"/>
                  <a:pt x="453" y="119"/>
                </a:cubicBezTo>
                <a:cubicBezTo>
                  <a:pt x="452" y="118"/>
                  <a:pt x="452" y="117"/>
                  <a:pt x="453" y="116"/>
                </a:cubicBezTo>
                <a:cubicBezTo>
                  <a:pt x="478" y="35"/>
                  <a:pt x="478" y="35"/>
                  <a:pt x="478" y="35"/>
                </a:cubicBezTo>
                <a:cubicBezTo>
                  <a:pt x="478" y="34"/>
                  <a:pt x="479" y="33"/>
                  <a:pt x="480" y="33"/>
                </a:cubicBezTo>
                <a:cubicBezTo>
                  <a:pt x="481" y="32"/>
                  <a:pt x="482" y="32"/>
                  <a:pt x="483" y="33"/>
                </a:cubicBezTo>
                <a:cubicBezTo>
                  <a:pt x="501" y="39"/>
                  <a:pt x="518" y="45"/>
                  <a:pt x="535" y="54"/>
                </a:cubicBezTo>
                <a:cubicBezTo>
                  <a:pt x="536" y="55"/>
                  <a:pt x="537" y="55"/>
                  <a:pt x="537" y="56"/>
                </a:cubicBezTo>
                <a:cubicBezTo>
                  <a:pt x="538" y="57"/>
                  <a:pt x="538" y="58"/>
                  <a:pt x="537" y="59"/>
                </a:cubicBezTo>
                <a:cubicBezTo>
                  <a:pt x="531" y="72"/>
                  <a:pt x="531" y="72"/>
                  <a:pt x="531" y="72"/>
                </a:cubicBezTo>
                <a:cubicBezTo>
                  <a:pt x="530" y="73"/>
                  <a:pt x="529" y="73"/>
                  <a:pt x="528" y="74"/>
                </a:cubicBezTo>
                <a:cubicBezTo>
                  <a:pt x="527" y="74"/>
                  <a:pt x="526" y="74"/>
                  <a:pt x="525" y="73"/>
                </a:cubicBezTo>
                <a:cubicBezTo>
                  <a:pt x="513" y="68"/>
                  <a:pt x="513" y="68"/>
                  <a:pt x="513" y="68"/>
                </a:cubicBezTo>
                <a:cubicBezTo>
                  <a:pt x="503" y="62"/>
                  <a:pt x="491" y="68"/>
                  <a:pt x="488" y="77"/>
                </a:cubicBezTo>
                <a:cubicBezTo>
                  <a:pt x="483" y="89"/>
                  <a:pt x="483" y="89"/>
                  <a:pt x="483" y="89"/>
                </a:cubicBezTo>
                <a:cubicBezTo>
                  <a:pt x="480" y="99"/>
                  <a:pt x="484" y="108"/>
                  <a:pt x="492" y="113"/>
                </a:cubicBezTo>
                <a:cubicBezTo>
                  <a:pt x="499" y="116"/>
                  <a:pt x="506" y="119"/>
                  <a:pt x="512" y="123"/>
                </a:cubicBezTo>
                <a:cubicBezTo>
                  <a:pt x="515" y="124"/>
                  <a:pt x="519" y="123"/>
                  <a:pt x="522" y="120"/>
                </a:cubicBezTo>
                <a:cubicBezTo>
                  <a:pt x="524" y="116"/>
                  <a:pt x="523" y="112"/>
                  <a:pt x="519" y="109"/>
                </a:cubicBezTo>
                <a:cubicBezTo>
                  <a:pt x="512" y="106"/>
                  <a:pt x="505" y="103"/>
                  <a:pt x="499" y="99"/>
                </a:cubicBezTo>
                <a:cubicBezTo>
                  <a:pt x="498" y="99"/>
                  <a:pt x="497" y="98"/>
                  <a:pt x="497" y="97"/>
                </a:cubicBezTo>
                <a:cubicBezTo>
                  <a:pt x="496" y="96"/>
                  <a:pt x="496" y="95"/>
                  <a:pt x="497" y="94"/>
                </a:cubicBezTo>
                <a:cubicBezTo>
                  <a:pt x="502" y="83"/>
                  <a:pt x="502" y="83"/>
                  <a:pt x="502" y="83"/>
                </a:cubicBezTo>
                <a:cubicBezTo>
                  <a:pt x="502" y="82"/>
                  <a:pt x="503" y="81"/>
                  <a:pt x="504" y="81"/>
                </a:cubicBezTo>
                <a:cubicBezTo>
                  <a:pt x="505" y="81"/>
                  <a:pt x="506" y="81"/>
                  <a:pt x="507" y="81"/>
                </a:cubicBezTo>
                <a:cubicBezTo>
                  <a:pt x="518" y="87"/>
                  <a:pt x="518" y="87"/>
                  <a:pt x="518" y="87"/>
                </a:cubicBezTo>
                <a:cubicBezTo>
                  <a:pt x="528" y="91"/>
                  <a:pt x="539" y="89"/>
                  <a:pt x="545" y="80"/>
                </a:cubicBezTo>
                <a:cubicBezTo>
                  <a:pt x="552" y="68"/>
                  <a:pt x="552" y="68"/>
                  <a:pt x="552" y="68"/>
                </a:cubicBezTo>
                <a:cubicBezTo>
                  <a:pt x="557" y="59"/>
                  <a:pt x="553" y="46"/>
                  <a:pt x="542" y="41"/>
                </a:cubicBezTo>
                <a:cubicBezTo>
                  <a:pt x="524" y="32"/>
                  <a:pt x="506" y="25"/>
                  <a:pt x="488" y="18"/>
                </a:cubicBezTo>
                <a:cubicBezTo>
                  <a:pt x="476" y="15"/>
                  <a:pt x="464" y="21"/>
                  <a:pt x="461" y="31"/>
                </a:cubicBezTo>
                <a:cubicBezTo>
                  <a:pt x="440" y="113"/>
                  <a:pt x="440" y="113"/>
                  <a:pt x="440" y="113"/>
                </a:cubicBezTo>
                <a:cubicBezTo>
                  <a:pt x="438" y="124"/>
                  <a:pt x="442" y="133"/>
                  <a:pt x="450" y="135"/>
                </a:cubicBezTo>
                <a:close/>
                <a:moveTo>
                  <a:pt x="585" y="241"/>
                </a:moveTo>
                <a:cubicBezTo>
                  <a:pt x="607" y="276"/>
                  <a:pt x="621" y="317"/>
                  <a:pt x="623" y="359"/>
                </a:cubicBezTo>
                <a:cubicBezTo>
                  <a:pt x="623" y="367"/>
                  <a:pt x="632" y="373"/>
                  <a:pt x="642" y="374"/>
                </a:cubicBezTo>
                <a:cubicBezTo>
                  <a:pt x="728" y="374"/>
                  <a:pt x="728" y="374"/>
                  <a:pt x="728" y="374"/>
                </a:cubicBezTo>
                <a:cubicBezTo>
                  <a:pt x="738" y="374"/>
                  <a:pt x="746" y="364"/>
                  <a:pt x="745" y="351"/>
                </a:cubicBezTo>
                <a:cubicBezTo>
                  <a:pt x="745" y="332"/>
                  <a:pt x="741" y="312"/>
                  <a:pt x="738" y="293"/>
                </a:cubicBezTo>
                <a:cubicBezTo>
                  <a:pt x="735" y="281"/>
                  <a:pt x="724" y="274"/>
                  <a:pt x="714" y="277"/>
                </a:cubicBezTo>
                <a:cubicBezTo>
                  <a:pt x="701" y="281"/>
                  <a:pt x="701" y="281"/>
                  <a:pt x="701" y="281"/>
                </a:cubicBezTo>
                <a:cubicBezTo>
                  <a:pt x="691" y="283"/>
                  <a:pt x="685" y="294"/>
                  <a:pt x="687" y="304"/>
                </a:cubicBezTo>
                <a:cubicBezTo>
                  <a:pt x="689" y="308"/>
                  <a:pt x="689" y="313"/>
                  <a:pt x="690" y="317"/>
                </a:cubicBezTo>
                <a:cubicBezTo>
                  <a:pt x="690" y="318"/>
                  <a:pt x="690" y="319"/>
                  <a:pt x="689" y="320"/>
                </a:cubicBezTo>
                <a:cubicBezTo>
                  <a:pt x="688" y="321"/>
                  <a:pt x="688" y="321"/>
                  <a:pt x="687" y="321"/>
                </a:cubicBezTo>
                <a:cubicBezTo>
                  <a:pt x="674" y="323"/>
                  <a:pt x="674" y="323"/>
                  <a:pt x="674" y="323"/>
                </a:cubicBezTo>
                <a:cubicBezTo>
                  <a:pt x="673" y="324"/>
                  <a:pt x="672" y="323"/>
                  <a:pt x="672" y="323"/>
                </a:cubicBezTo>
                <a:cubicBezTo>
                  <a:pt x="671" y="322"/>
                  <a:pt x="670" y="321"/>
                  <a:pt x="670" y="320"/>
                </a:cubicBezTo>
                <a:cubicBezTo>
                  <a:pt x="669" y="312"/>
                  <a:pt x="667" y="305"/>
                  <a:pt x="665" y="297"/>
                </a:cubicBezTo>
                <a:cubicBezTo>
                  <a:pt x="664" y="293"/>
                  <a:pt x="660" y="291"/>
                  <a:pt x="656" y="292"/>
                </a:cubicBezTo>
                <a:cubicBezTo>
                  <a:pt x="652" y="293"/>
                  <a:pt x="650" y="297"/>
                  <a:pt x="650" y="301"/>
                </a:cubicBezTo>
                <a:cubicBezTo>
                  <a:pt x="652" y="308"/>
                  <a:pt x="655" y="315"/>
                  <a:pt x="655" y="323"/>
                </a:cubicBezTo>
                <a:cubicBezTo>
                  <a:pt x="657" y="332"/>
                  <a:pt x="666" y="339"/>
                  <a:pt x="677" y="338"/>
                </a:cubicBezTo>
                <a:cubicBezTo>
                  <a:pt x="689" y="336"/>
                  <a:pt x="689" y="336"/>
                  <a:pt x="689" y="336"/>
                </a:cubicBezTo>
                <a:cubicBezTo>
                  <a:pt x="699" y="335"/>
                  <a:pt x="706" y="325"/>
                  <a:pt x="704" y="314"/>
                </a:cubicBezTo>
                <a:cubicBezTo>
                  <a:pt x="704" y="310"/>
                  <a:pt x="703" y="305"/>
                  <a:pt x="702" y="301"/>
                </a:cubicBezTo>
                <a:cubicBezTo>
                  <a:pt x="702" y="300"/>
                  <a:pt x="702" y="299"/>
                  <a:pt x="702" y="298"/>
                </a:cubicBezTo>
                <a:cubicBezTo>
                  <a:pt x="703" y="297"/>
                  <a:pt x="704" y="297"/>
                  <a:pt x="705" y="296"/>
                </a:cubicBezTo>
                <a:cubicBezTo>
                  <a:pt x="718" y="293"/>
                  <a:pt x="718" y="293"/>
                  <a:pt x="718" y="293"/>
                </a:cubicBezTo>
                <a:cubicBezTo>
                  <a:pt x="719" y="293"/>
                  <a:pt x="720" y="293"/>
                  <a:pt x="721" y="294"/>
                </a:cubicBezTo>
                <a:cubicBezTo>
                  <a:pt x="722" y="294"/>
                  <a:pt x="723" y="295"/>
                  <a:pt x="723" y="297"/>
                </a:cubicBezTo>
                <a:cubicBezTo>
                  <a:pt x="726" y="315"/>
                  <a:pt x="730" y="333"/>
                  <a:pt x="731" y="352"/>
                </a:cubicBezTo>
                <a:cubicBezTo>
                  <a:pt x="731" y="353"/>
                  <a:pt x="730" y="354"/>
                  <a:pt x="730" y="355"/>
                </a:cubicBezTo>
                <a:cubicBezTo>
                  <a:pt x="729" y="356"/>
                  <a:pt x="728" y="357"/>
                  <a:pt x="727" y="357"/>
                </a:cubicBezTo>
                <a:cubicBezTo>
                  <a:pt x="642" y="361"/>
                  <a:pt x="642" y="361"/>
                  <a:pt x="642" y="361"/>
                </a:cubicBezTo>
                <a:cubicBezTo>
                  <a:pt x="641" y="361"/>
                  <a:pt x="640" y="360"/>
                  <a:pt x="639" y="360"/>
                </a:cubicBezTo>
                <a:cubicBezTo>
                  <a:pt x="638" y="359"/>
                  <a:pt x="638" y="359"/>
                  <a:pt x="638" y="358"/>
                </a:cubicBezTo>
                <a:cubicBezTo>
                  <a:pt x="636" y="313"/>
                  <a:pt x="621" y="270"/>
                  <a:pt x="598" y="233"/>
                </a:cubicBezTo>
                <a:cubicBezTo>
                  <a:pt x="597" y="232"/>
                  <a:pt x="597" y="231"/>
                  <a:pt x="597" y="230"/>
                </a:cubicBezTo>
                <a:cubicBezTo>
                  <a:pt x="598" y="229"/>
                  <a:pt x="598" y="228"/>
                  <a:pt x="599" y="228"/>
                </a:cubicBezTo>
                <a:cubicBezTo>
                  <a:pt x="671" y="181"/>
                  <a:pt x="671" y="181"/>
                  <a:pt x="671" y="181"/>
                </a:cubicBezTo>
                <a:cubicBezTo>
                  <a:pt x="672" y="181"/>
                  <a:pt x="673" y="181"/>
                  <a:pt x="674" y="181"/>
                </a:cubicBezTo>
                <a:cubicBezTo>
                  <a:pt x="675" y="181"/>
                  <a:pt x="676" y="182"/>
                  <a:pt x="676" y="183"/>
                </a:cubicBezTo>
                <a:cubicBezTo>
                  <a:pt x="687" y="199"/>
                  <a:pt x="695" y="216"/>
                  <a:pt x="703" y="233"/>
                </a:cubicBezTo>
                <a:cubicBezTo>
                  <a:pt x="703" y="234"/>
                  <a:pt x="703" y="235"/>
                  <a:pt x="703" y="236"/>
                </a:cubicBezTo>
                <a:cubicBezTo>
                  <a:pt x="702" y="237"/>
                  <a:pt x="702" y="238"/>
                  <a:pt x="701" y="238"/>
                </a:cubicBezTo>
                <a:cubicBezTo>
                  <a:pt x="688" y="244"/>
                  <a:pt x="688" y="244"/>
                  <a:pt x="688" y="244"/>
                </a:cubicBezTo>
                <a:cubicBezTo>
                  <a:pt x="687" y="244"/>
                  <a:pt x="686" y="244"/>
                  <a:pt x="685" y="243"/>
                </a:cubicBezTo>
                <a:cubicBezTo>
                  <a:pt x="684" y="243"/>
                  <a:pt x="683" y="242"/>
                  <a:pt x="683" y="241"/>
                </a:cubicBezTo>
                <a:cubicBezTo>
                  <a:pt x="677" y="229"/>
                  <a:pt x="677" y="229"/>
                  <a:pt x="677" y="229"/>
                </a:cubicBezTo>
                <a:cubicBezTo>
                  <a:pt x="672" y="219"/>
                  <a:pt x="661" y="215"/>
                  <a:pt x="652" y="220"/>
                </a:cubicBezTo>
                <a:cubicBezTo>
                  <a:pt x="641" y="226"/>
                  <a:pt x="641" y="226"/>
                  <a:pt x="641" y="226"/>
                </a:cubicBezTo>
                <a:cubicBezTo>
                  <a:pt x="632" y="231"/>
                  <a:pt x="628" y="242"/>
                  <a:pt x="632" y="251"/>
                </a:cubicBezTo>
                <a:cubicBezTo>
                  <a:pt x="635" y="257"/>
                  <a:pt x="638" y="264"/>
                  <a:pt x="641" y="270"/>
                </a:cubicBezTo>
                <a:cubicBezTo>
                  <a:pt x="642" y="274"/>
                  <a:pt x="646" y="276"/>
                  <a:pt x="650" y="274"/>
                </a:cubicBezTo>
                <a:cubicBezTo>
                  <a:pt x="654" y="273"/>
                  <a:pt x="656" y="269"/>
                  <a:pt x="655" y="265"/>
                </a:cubicBezTo>
                <a:cubicBezTo>
                  <a:pt x="652" y="258"/>
                  <a:pt x="649" y="251"/>
                  <a:pt x="646" y="244"/>
                </a:cubicBezTo>
                <a:cubicBezTo>
                  <a:pt x="645" y="243"/>
                  <a:pt x="645" y="242"/>
                  <a:pt x="645" y="241"/>
                </a:cubicBezTo>
                <a:cubicBezTo>
                  <a:pt x="646" y="240"/>
                  <a:pt x="646" y="240"/>
                  <a:pt x="647" y="239"/>
                </a:cubicBezTo>
                <a:cubicBezTo>
                  <a:pt x="658" y="234"/>
                  <a:pt x="658" y="234"/>
                  <a:pt x="658" y="234"/>
                </a:cubicBezTo>
                <a:cubicBezTo>
                  <a:pt x="659" y="233"/>
                  <a:pt x="660" y="233"/>
                  <a:pt x="661" y="234"/>
                </a:cubicBezTo>
                <a:cubicBezTo>
                  <a:pt x="662" y="234"/>
                  <a:pt x="663" y="235"/>
                  <a:pt x="664" y="236"/>
                </a:cubicBezTo>
                <a:cubicBezTo>
                  <a:pt x="669" y="247"/>
                  <a:pt x="669" y="247"/>
                  <a:pt x="669" y="247"/>
                </a:cubicBezTo>
                <a:cubicBezTo>
                  <a:pt x="673" y="257"/>
                  <a:pt x="684" y="262"/>
                  <a:pt x="694" y="259"/>
                </a:cubicBezTo>
                <a:cubicBezTo>
                  <a:pt x="707" y="254"/>
                  <a:pt x="707" y="254"/>
                  <a:pt x="707" y="254"/>
                </a:cubicBezTo>
                <a:cubicBezTo>
                  <a:pt x="716" y="251"/>
                  <a:pt x="721" y="238"/>
                  <a:pt x="716" y="227"/>
                </a:cubicBezTo>
                <a:cubicBezTo>
                  <a:pt x="708" y="209"/>
                  <a:pt x="700" y="191"/>
                  <a:pt x="689" y="175"/>
                </a:cubicBezTo>
                <a:cubicBezTo>
                  <a:pt x="683" y="164"/>
                  <a:pt x="670" y="161"/>
                  <a:pt x="661" y="167"/>
                </a:cubicBezTo>
                <a:cubicBezTo>
                  <a:pt x="592" y="217"/>
                  <a:pt x="592" y="217"/>
                  <a:pt x="592" y="217"/>
                </a:cubicBezTo>
                <a:cubicBezTo>
                  <a:pt x="583" y="223"/>
                  <a:pt x="581" y="233"/>
                  <a:pt x="585" y="241"/>
                </a:cubicBezTo>
                <a:close/>
                <a:moveTo>
                  <a:pt x="373" y="150"/>
                </a:moveTo>
                <a:cubicBezTo>
                  <a:pt x="250" y="150"/>
                  <a:pt x="150" y="250"/>
                  <a:pt x="150" y="374"/>
                </a:cubicBezTo>
                <a:cubicBezTo>
                  <a:pt x="150" y="497"/>
                  <a:pt x="250" y="597"/>
                  <a:pt x="373" y="597"/>
                </a:cubicBezTo>
                <a:cubicBezTo>
                  <a:pt x="497" y="597"/>
                  <a:pt x="596" y="497"/>
                  <a:pt x="596" y="374"/>
                </a:cubicBezTo>
                <a:cubicBezTo>
                  <a:pt x="596" y="250"/>
                  <a:pt x="497" y="150"/>
                  <a:pt x="373" y="150"/>
                </a:cubicBezTo>
                <a:close/>
                <a:moveTo>
                  <a:pt x="517" y="517"/>
                </a:moveTo>
                <a:cubicBezTo>
                  <a:pt x="480" y="554"/>
                  <a:pt x="429" y="577"/>
                  <a:pt x="373" y="577"/>
                </a:cubicBezTo>
                <a:cubicBezTo>
                  <a:pt x="317" y="577"/>
                  <a:pt x="266" y="554"/>
                  <a:pt x="229" y="517"/>
                </a:cubicBezTo>
                <a:cubicBezTo>
                  <a:pt x="193" y="481"/>
                  <a:pt x="170" y="430"/>
                  <a:pt x="170" y="374"/>
                </a:cubicBezTo>
                <a:cubicBezTo>
                  <a:pt x="170" y="317"/>
                  <a:pt x="193" y="267"/>
                  <a:pt x="229" y="230"/>
                </a:cubicBezTo>
                <a:cubicBezTo>
                  <a:pt x="266" y="193"/>
                  <a:pt x="317" y="170"/>
                  <a:pt x="373" y="170"/>
                </a:cubicBezTo>
                <a:cubicBezTo>
                  <a:pt x="429" y="170"/>
                  <a:pt x="480" y="193"/>
                  <a:pt x="517" y="230"/>
                </a:cubicBezTo>
                <a:cubicBezTo>
                  <a:pt x="554" y="267"/>
                  <a:pt x="577" y="317"/>
                  <a:pt x="577" y="374"/>
                </a:cubicBezTo>
                <a:cubicBezTo>
                  <a:pt x="577" y="430"/>
                  <a:pt x="554" y="481"/>
                  <a:pt x="517" y="517"/>
                </a:cubicBezTo>
                <a:close/>
              </a:path>
            </a:pathLst>
          </a:custGeom>
          <a:solidFill>
            <a:srgbClr val="E6E6E6">
              <a:alpha val="30196"/>
            </a:srgbClr>
          </a:solidFill>
          <a:ln>
            <a:noFill/>
          </a:ln>
        </p:spPr>
        <p:txBody>
          <a:bodyPr vert="horz" wrap="square" lIns="91440" tIns="45720" rIns="91440" bIns="45720" numCol="1" anchor="t" anchorCtr="0" compatLnSpc="1"/>
          <a:lstStyle/>
          <a:p>
            <a:endParaRPr lang="zh-CN" altLang="en-US"/>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645606" y="4255805"/>
            <a:ext cx="1608716" cy="739410"/>
          </a:xfrm>
          <a:prstGeom prst="rect">
            <a:avLst/>
          </a:prstGeom>
        </p:spPr>
      </p:pic>
      <p:pic>
        <p:nvPicPr>
          <p:cNvPr id="45" name="图片 4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650768" y="1085556"/>
            <a:ext cx="2924436" cy="1344151"/>
          </a:xfrm>
          <a:prstGeom prst="rect">
            <a:avLst/>
          </a:prstGeom>
        </p:spPr>
      </p:pic>
      <p:sp>
        <p:nvSpPr>
          <p:cNvPr id="49" name="文本框 48"/>
          <p:cNvSpPr txBox="1"/>
          <p:nvPr/>
        </p:nvSpPr>
        <p:spPr>
          <a:xfrm>
            <a:off x="3823784" y="2284259"/>
            <a:ext cx="5139766" cy="1200329"/>
          </a:xfrm>
          <a:prstGeom prst="rect">
            <a:avLst/>
          </a:prstGeom>
          <a:noFill/>
        </p:spPr>
        <p:txBody>
          <a:bodyPr wrap="square" rtlCol="0">
            <a:spAutoFit/>
          </a:bodyPr>
          <a:lstStyle/>
          <a:p>
            <a:r>
              <a:rPr lang="en-US" altLang="zh-CN" sz="7200" dirty="0">
                <a:latin typeface="TypeLand 康熙字典體試用版" pitchFamily="50" charset="-120"/>
                <a:ea typeface="TypeLand 康熙字典體試用版" pitchFamily="50" charset="-120"/>
              </a:rPr>
              <a:t>4.</a:t>
            </a:r>
            <a:r>
              <a:rPr lang="zh-CN" altLang="en-US" sz="7200" dirty="0">
                <a:latin typeface="TypeLand 康熙字典體試用版" pitchFamily="50" charset="-120"/>
                <a:ea typeface="TypeLand 康熙字典體試用版" pitchFamily="50" charset="-120"/>
              </a:rPr>
              <a:t>花好月圆</a:t>
            </a:r>
            <a:endParaRPr lang="zh-CN" altLang="en-US" sz="7200" dirty="0">
              <a:latin typeface="TypeLand 康熙字典體試用版" pitchFamily="50" charset="-120"/>
              <a:ea typeface="TypeLand 康熙字典體試用版" pitchFamily="50" charset="-120"/>
            </a:endParaRPr>
          </a:p>
        </p:txBody>
      </p:sp>
      <p:pic>
        <p:nvPicPr>
          <p:cNvPr id="50" name="图片 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6468" y="878144"/>
            <a:ext cx="2396246" cy="737305"/>
          </a:xfrm>
          <a:prstGeom prst="rect">
            <a:avLst/>
          </a:prstGeom>
        </p:spPr>
      </p:pic>
      <p:pic>
        <p:nvPicPr>
          <p:cNvPr id="8" name="图片 7"/>
          <p:cNvPicPr>
            <a:picLocks noChangeAspect="1"/>
          </p:cNvPicPr>
          <p:nvPr/>
        </p:nvPicPr>
        <p:blipFill>
          <a:blip r:embed="rId3"/>
          <a:stretch>
            <a:fillRect/>
          </a:stretch>
        </p:blipFill>
        <p:spPr>
          <a:xfrm flipH="1">
            <a:off x="0" y="0"/>
            <a:ext cx="2353519" cy="3335224"/>
          </a:xfrm>
          <a:prstGeom prst="rect">
            <a:avLst/>
          </a:prstGeom>
        </p:spPr>
      </p:pic>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90088" y="4996781"/>
            <a:ext cx="2318630" cy="1065706"/>
          </a:xfrm>
          <a:prstGeom prst="rect">
            <a:avLst/>
          </a:prstGeom>
        </p:spPr>
      </p:pic>
      <p:pic>
        <p:nvPicPr>
          <p:cNvPr id="13" name="Picture 4" descr="D:\Personal\Desktop\Nipic_20991718_20150617180623212143.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a:fillRect/>
          </a:stretch>
        </p:blipFill>
        <p:spPr bwMode="auto">
          <a:xfrm>
            <a:off x="11351419" y="0"/>
            <a:ext cx="865187"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advTm="3040">
        <p:fade/>
      </p:transition>
    </mc:Choice>
    <mc:Fallback>
      <p:transition spd="med" advTm="304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7"/>
          <p:cNvSpPr>
            <a:spLocks noEditPoints="1"/>
          </p:cNvSpPr>
          <p:nvPr/>
        </p:nvSpPr>
        <p:spPr bwMode="auto">
          <a:xfrm>
            <a:off x="6506193" y="-661496"/>
            <a:ext cx="8360182" cy="8370946"/>
          </a:xfrm>
          <a:custGeom>
            <a:avLst/>
            <a:gdLst>
              <a:gd name="T0" fmla="*/ 684 w 746"/>
              <a:gd name="T1" fmla="*/ 513 h 748"/>
              <a:gd name="T2" fmla="*/ 632 w 746"/>
              <a:gd name="T3" fmla="*/ 496 h 748"/>
              <a:gd name="T4" fmla="*/ 691 w 746"/>
              <a:gd name="T5" fmla="*/ 539 h 748"/>
              <a:gd name="T6" fmla="*/ 725 w 746"/>
              <a:gd name="T7" fmla="*/ 418 h 748"/>
              <a:gd name="T8" fmla="*/ 685 w 746"/>
              <a:gd name="T9" fmla="*/ 435 h 748"/>
              <a:gd name="T10" fmla="*/ 684 w 746"/>
              <a:gd name="T11" fmla="*/ 452 h 748"/>
              <a:gd name="T12" fmla="*/ 431 w 746"/>
              <a:gd name="T13" fmla="*/ 617 h 748"/>
              <a:gd name="T14" fmla="*/ 479 w 746"/>
              <a:gd name="T15" fmla="*/ 673 h 748"/>
              <a:gd name="T16" fmla="*/ 489 w 746"/>
              <a:gd name="T17" fmla="*/ 689 h 748"/>
              <a:gd name="T18" fmla="*/ 433 w 746"/>
              <a:gd name="T19" fmla="*/ 636 h 748"/>
              <a:gd name="T20" fmla="*/ 566 w 746"/>
              <a:gd name="T21" fmla="*/ 674 h 748"/>
              <a:gd name="T22" fmla="*/ 519 w 746"/>
              <a:gd name="T23" fmla="*/ 629 h 748"/>
              <a:gd name="T24" fmla="*/ 549 w 746"/>
              <a:gd name="T25" fmla="*/ 681 h 748"/>
              <a:gd name="T26" fmla="*/ 206 w 746"/>
              <a:gd name="T27" fmla="*/ 707 h 748"/>
              <a:gd name="T28" fmla="*/ 271 w 746"/>
              <a:gd name="T29" fmla="*/ 657 h 748"/>
              <a:gd name="T30" fmla="*/ 274 w 746"/>
              <a:gd name="T31" fmla="*/ 699 h 748"/>
              <a:gd name="T32" fmla="*/ 383 w 746"/>
              <a:gd name="T33" fmla="*/ 638 h 748"/>
              <a:gd name="T34" fmla="*/ 330 w 746"/>
              <a:gd name="T35" fmla="*/ 708 h 748"/>
              <a:gd name="T36" fmla="*/ 352 w 746"/>
              <a:gd name="T37" fmla="*/ 675 h 748"/>
              <a:gd name="T38" fmla="*/ 408 w 746"/>
              <a:gd name="T39" fmla="*/ 726 h 748"/>
              <a:gd name="T40" fmla="*/ 102 w 746"/>
              <a:gd name="T41" fmla="*/ 546 h 748"/>
              <a:gd name="T42" fmla="*/ 125 w 746"/>
              <a:gd name="T43" fmla="*/ 518 h 748"/>
              <a:gd name="T44" fmla="*/ 45 w 746"/>
              <a:gd name="T45" fmla="*/ 516 h 748"/>
              <a:gd name="T46" fmla="*/ 157 w 746"/>
              <a:gd name="T47" fmla="*/ 657 h 748"/>
              <a:gd name="T48" fmla="*/ 172 w 746"/>
              <a:gd name="T49" fmla="*/ 604 h 748"/>
              <a:gd name="T50" fmla="*/ 148 w 746"/>
              <a:gd name="T51" fmla="*/ 603 h 748"/>
              <a:gd name="T52" fmla="*/ 129 w 746"/>
              <a:gd name="T53" fmla="*/ 426 h 748"/>
              <a:gd name="T54" fmla="*/ 58 w 746"/>
              <a:gd name="T55" fmla="*/ 316 h 748"/>
              <a:gd name="T56" fmla="*/ 64 w 746"/>
              <a:gd name="T57" fmla="*/ 301 h 748"/>
              <a:gd name="T58" fmla="*/ 35 w 746"/>
              <a:gd name="T59" fmla="*/ 268 h 748"/>
              <a:gd name="T60" fmla="*/ 16 w 746"/>
              <a:gd name="T61" fmla="*/ 393 h 748"/>
              <a:gd name="T62" fmla="*/ 87 w 746"/>
              <a:gd name="T63" fmla="*/ 379 h 748"/>
              <a:gd name="T64" fmla="*/ 33 w 746"/>
              <a:gd name="T65" fmla="*/ 372 h 748"/>
              <a:gd name="T66" fmla="*/ 239 w 746"/>
              <a:gd name="T67" fmla="*/ 141 h 748"/>
              <a:gd name="T68" fmla="*/ 179 w 746"/>
              <a:gd name="T69" fmla="*/ 138 h 748"/>
              <a:gd name="T70" fmla="*/ 146 w 746"/>
              <a:gd name="T71" fmla="*/ 125 h 748"/>
              <a:gd name="T72" fmla="*/ 229 w 746"/>
              <a:gd name="T73" fmla="*/ 150 h 748"/>
              <a:gd name="T74" fmla="*/ 92 w 746"/>
              <a:gd name="T75" fmla="*/ 158 h 748"/>
              <a:gd name="T76" fmla="*/ 139 w 746"/>
              <a:gd name="T77" fmla="*/ 184 h 748"/>
              <a:gd name="T78" fmla="*/ 75 w 746"/>
              <a:gd name="T79" fmla="*/ 150 h 748"/>
              <a:gd name="T80" fmla="*/ 337 w 746"/>
              <a:gd name="T81" fmla="*/ 21 h 748"/>
              <a:gd name="T82" fmla="*/ 342 w 746"/>
              <a:gd name="T83" fmla="*/ 81 h 748"/>
              <a:gd name="T84" fmla="*/ 355 w 746"/>
              <a:gd name="T85" fmla="*/ 17 h 748"/>
              <a:gd name="T86" fmla="*/ 269 w 746"/>
              <a:gd name="T87" fmla="*/ 126 h 748"/>
              <a:gd name="T88" fmla="*/ 284 w 746"/>
              <a:gd name="T89" fmla="*/ 49 h 748"/>
              <a:gd name="T90" fmla="*/ 285 w 746"/>
              <a:gd name="T91" fmla="*/ 68 h 748"/>
              <a:gd name="T92" fmla="*/ 450 w 746"/>
              <a:gd name="T93" fmla="*/ 135 h 748"/>
              <a:gd name="T94" fmla="*/ 581 w 746"/>
              <a:gd name="T95" fmla="*/ 129 h 748"/>
              <a:gd name="T96" fmla="*/ 591 w 746"/>
              <a:gd name="T97" fmla="*/ 142 h 748"/>
              <a:gd name="T98" fmla="*/ 633 w 746"/>
              <a:gd name="T99" fmla="*/ 133 h 748"/>
              <a:gd name="T100" fmla="*/ 535 w 746"/>
              <a:gd name="T101" fmla="*/ 54 h 748"/>
              <a:gd name="T102" fmla="*/ 512 w 746"/>
              <a:gd name="T103" fmla="*/ 123 h 748"/>
              <a:gd name="T104" fmla="*/ 545 w 746"/>
              <a:gd name="T105" fmla="*/ 80 h 748"/>
              <a:gd name="T106" fmla="*/ 728 w 746"/>
              <a:gd name="T107" fmla="*/ 374 h 748"/>
              <a:gd name="T108" fmla="*/ 672 w 746"/>
              <a:gd name="T109" fmla="*/ 323 h 748"/>
              <a:gd name="T110" fmla="*/ 702 w 746"/>
              <a:gd name="T111" fmla="*/ 298 h 748"/>
              <a:gd name="T112" fmla="*/ 638 w 746"/>
              <a:gd name="T113" fmla="*/ 358 h 748"/>
              <a:gd name="T114" fmla="*/ 688 w 746"/>
              <a:gd name="T115" fmla="*/ 244 h 748"/>
              <a:gd name="T116" fmla="*/ 646 w 746"/>
              <a:gd name="T117" fmla="*/ 244 h 748"/>
              <a:gd name="T118" fmla="*/ 689 w 746"/>
              <a:gd name="T119" fmla="*/ 175 h 748"/>
              <a:gd name="T120" fmla="*/ 373 w 746"/>
              <a:gd name="T121" fmla="*/ 577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6" h="748">
                <a:moveTo>
                  <a:pt x="726" y="401"/>
                </a:moveTo>
                <a:cubicBezTo>
                  <a:pt x="641" y="394"/>
                  <a:pt x="641" y="394"/>
                  <a:pt x="641" y="394"/>
                </a:cubicBezTo>
                <a:cubicBezTo>
                  <a:pt x="631" y="394"/>
                  <a:pt x="623" y="400"/>
                  <a:pt x="621" y="408"/>
                </a:cubicBezTo>
                <a:cubicBezTo>
                  <a:pt x="615" y="449"/>
                  <a:pt x="600" y="489"/>
                  <a:pt x="574" y="522"/>
                </a:cubicBezTo>
                <a:cubicBezTo>
                  <a:pt x="569" y="529"/>
                  <a:pt x="572" y="540"/>
                  <a:pt x="579" y="546"/>
                </a:cubicBezTo>
                <a:cubicBezTo>
                  <a:pt x="645" y="601"/>
                  <a:pt x="645" y="601"/>
                  <a:pt x="645" y="601"/>
                </a:cubicBezTo>
                <a:cubicBezTo>
                  <a:pt x="653" y="608"/>
                  <a:pt x="665" y="606"/>
                  <a:pt x="673" y="596"/>
                </a:cubicBezTo>
                <a:cubicBezTo>
                  <a:pt x="685" y="580"/>
                  <a:pt x="695" y="563"/>
                  <a:pt x="704" y="546"/>
                </a:cubicBezTo>
                <a:cubicBezTo>
                  <a:pt x="709" y="535"/>
                  <a:pt x="706" y="523"/>
                  <a:pt x="697" y="518"/>
                </a:cubicBezTo>
                <a:cubicBezTo>
                  <a:pt x="684" y="513"/>
                  <a:pt x="684" y="513"/>
                  <a:pt x="684" y="513"/>
                </a:cubicBezTo>
                <a:cubicBezTo>
                  <a:pt x="674" y="509"/>
                  <a:pt x="663" y="513"/>
                  <a:pt x="658" y="522"/>
                </a:cubicBezTo>
                <a:cubicBezTo>
                  <a:pt x="657" y="526"/>
                  <a:pt x="654" y="530"/>
                  <a:pt x="652" y="534"/>
                </a:cubicBezTo>
                <a:cubicBezTo>
                  <a:pt x="652" y="535"/>
                  <a:pt x="651" y="535"/>
                  <a:pt x="650" y="535"/>
                </a:cubicBezTo>
                <a:cubicBezTo>
                  <a:pt x="649" y="536"/>
                  <a:pt x="648" y="536"/>
                  <a:pt x="647" y="535"/>
                </a:cubicBezTo>
                <a:cubicBezTo>
                  <a:pt x="636" y="529"/>
                  <a:pt x="636" y="529"/>
                  <a:pt x="636" y="529"/>
                </a:cubicBezTo>
                <a:cubicBezTo>
                  <a:pt x="635" y="528"/>
                  <a:pt x="635" y="527"/>
                  <a:pt x="634" y="526"/>
                </a:cubicBezTo>
                <a:cubicBezTo>
                  <a:pt x="634" y="525"/>
                  <a:pt x="634" y="525"/>
                  <a:pt x="635" y="524"/>
                </a:cubicBezTo>
                <a:cubicBezTo>
                  <a:pt x="639" y="517"/>
                  <a:pt x="642" y="510"/>
                  <a:pt x="646" y="503"/>
                </a:cubicBezTo>
                <a:cubicBezTo>
                  <a:pt x="648" y="499"/>
                  <a:pt x="646" y="495"/>
                  <a:pt x="642" y="493"/>
                </a:cubicBezTo>
                <a:cubicBezTo>
                  <a:pt x="638" y="491"/>
                  <a:pt x="634" y="493"/>
                  <a:pt x="632" y="496"/>
                </a:cubicBezTo>
                <a:cubicBezTo>
                  <a:pt x="629" y="503"/>
                  <a:pt x="626" y="510"/>
                  <a:pt x="622" y="516"/>
                </a:cubicBezTo>
                <a:cubicBezTo>
                  <a:pt x="617" y="524"/>
                  <a:pt x="620" y="535"/>
                  <a:pt x="629" y="541"/>
                </a:cubicBezTo>
                <a:cubicBezTo>
                  <a:pt x="639" y="548"/>
                  <a:pt x="639" y="548"/>
                  <a:pt x="639" y="548"/>
                </a:cubicBezTo>
                <a:cubicBezTo>
                  <a:pt x="648" y="554"/>
                  <a:pt x="659" y="551"/>
                  <a:pt x="665" y="541"/>
                </a:cubicBezTo>
                <a:cubicBezTo>
                  <a:pt x="667" y="537"/>
                  <a:pt x="670" y="533"/>
                  <a:pt x="672" y="529"/>
                </a:cubicBezTo>
                <a:cubicBezTo>
                  <a:pt x="672" y="528"/>
                  <a:pt x="673" y="528"/>
                  <a:pt x="674" y="527"/>
                </a:cubicBezTo>
                <a:cubicBezTo>
                  <a:pt x="675" y="527"/>
                  <a:pt x="676" y="527"/>
                  <a:pt x="677" y="527"/>
                </a:cubicBezTo>
                <a:cubicBezTo>
                  <a:pt x="689" y="534"/>
                  <a:pt x="689" y="534"/>
                  <a:pt x="689" y="534"/>
                </a:cubicBezTo>
                <a:cubicBezTo>
                  <a:pt x="690" y="534"/>
                  <a:pt x="691" y="535"/>
                  <a:pt x="691" y="536"/>
                </a:cubicBezTo>
                <a:cubicBezTo>
                  <a:pt x="691" y="537"/>
                  <a:pt x="691" y="538"/>
                  <a:pt x="691" y="539"/>
                </a:cubicBezTo>
                <a:cubicBezTo>
                  <a:pt x="682" y="556"/>
                  <a:pt x="672" y="572"/>
                  <a:pt x="661" y="587"/>
                </a:cubicBezTo>
                <a:cubicBezTo>
                  <a:pt x="660" y="588"/>
                  <a:pt x="659" y="588"/>
                  <a:pt x="658" y="589"/>
                </a:cubicBezTo>
                <a:cubicBezTo>
                  <a:pt x="657" y="589"/>
                  <a:pt x="656" y="589"/>
                  <a:pt x="655" y="588"/>
                </a:cubicBezTo>
                <a:cubicBezTo>
                  <a:pt x="587" y="536"/>
                  <a:pt x="587" y="536"/>
                  <a:pt x="587" y="536"/>
                </a:cubicBezTo>
                <a:cubicBezTo>
                  <a:pt x="586" y="536"/>
                  <a:pt x="586" y="535"/>
                  <a:pt x="586" y="534"/>
                </a:cubicBezTo>
                <a:cubicBezTo>
                  <a:pt x="585" y="533"/>
                  <a:pt x="586" y="532"/>
                  <a:pt x="586" y="531"/>
                </a:cubicBezTo>
                <a:cubicBezTo>
                  <a:pt x="613" y="496"/>
                  <a:pt x="630" y="454"/>
                  <a:pt x="636" y="410"/>
                </a:cubicBezTo>
                <a:cubicBezTo>
                  <a:pt x="636" y="409"/>
                  <a:pt x="636" y="408"/>
                  <a:pt x="637" y="408"/>
                </a:cubicBezTo>
                <a:cubicBezTo>
                  <a:pt x="638" y="407"/>
                  <a:pt x="639" y="407"/>
                  <a:pt x="640" y="407"/>
                </a:cubicBezTo>
                <a:cubicBezTo>
                  <a:pt x="725" y="418"/>
                  <a:pt x="725" y="418"/>
                  <a:pt x="725" y="418"/>
                </a:cubicBezTo>
                <a:cubicBezTo>
                  <a:pt x="726" y="418"/>
                  <a:pt x="727" y="418"/>
                  <a:pt x="727" y="419"/>
                </a:cubicBezTo>
                <a:cubicBezTo>
                  <a:pt x="728" y="420"/>
                  <a:pt x="728" y="421"/>
                  <a:pt x="728" y="422"/>
                </a:cubicBezTo>
                <a:cubicBezTo>
                  <a:pt x="726" y="441"/>
                  <a:pt x="721" y="459"/>
                  <a:pt x="716" y="477"/>
                </a:cubicBezTo>
                <a:cubicBezTo>
                  <a:pt x="716" y="479"/>
                  <a:pt x="715" y="479"/>
                  <a:pt x="714" y="480"/>
                </a:cubicBezTo>
                <a:cubicBezTo>
                  <a:pt x="713" y="481"/>
                  <a:pt x="712" y="481"/>
                  <a:pt x="711" y="480"/>
                </a:cubicBezTo>
                <a:cubicBezTo>
                  <a:pt x="698" y="476"/>
                  <a:pt x="698" y="476"/>
                  <a:pt x="698" y="476"/>
                </a:cubicBezTo>
                <a:cubicBezTo>
                  <a:pt x="697" y="476"/>
                  <a:pt x="696" y="475"/>
                  <a:pt x="696" y="474"/>
                </a:cubicBezTo>
                <a:cubicBezTo>
                  <a:pt x="695" y="473"/>
                  <a:pt x="695" y="472"/>
                  <a:pt x="695" y="471"/>
                </a:cubicBezTo>
                <a:cubicBezTo>
                  <a:pt x="699" y="458"/>
                  <a:pt x="699" y="458"/>
                  <a:pt x="699" y="458"/>
                </a:cubicBezTo>
                <a:cubicBezTo>
                  <a:pt x="702" y="447"/>
                  <a:pt x="696" y="437"/>
                  <a:pt x="685" y="435"/>
                </a:cubicBezTo>
                <a:cubicBezTo>
                  <a:pt x="673" y="433"/>
                  <a:pt x="673" y="433"/>
                  <a:pt x="673" y="433"/>
                </a:cubicBezTo>
                <a:cubicBezTo>
                  <a:pt x="663" y="431"/>
                  <a:pt x="653" y="437"/>
                  <a:pt x="651" y="446"/>
                </a:cubicBezTo>
                <a:cubicBezTo>
                  <a:pt x="649" y="453"/>
                  <a:pt x="647" y="460"/>
                  <a:pt x="644" y="467"/>
                </a:cubicBezTo>
                <a:cubicBezTo>
                  <a:pt x="643" y="470"/>
                  <a:pt x="645" y="474"/>
                  <a:pt x="649" y="476"/>
                </a:cubicBezTo>
                <a:cubicBezTo>
                  <a:pt x="653" y="477"/>
                  <a:pt x="657" y="475"/>
                  <a:pt x="659" y="471"/>
                </a:cubicBezTo>
                <a:cubicBezTo>
                  <a:pt x="661" y="464"/>
                  <a:pt x="663" y="457"/>
                  <a:pt x="665" y="449"/>
                </a:cubicBezTo>
                <a:cubicBezTo>
                  <a:pt x="665" y="448"/>
                  <a:pt x="666" y="448"/>
                  <a:pt x="667" y="447"/>
                </a:cubicBezTo>
                <a:cubicBezTo>
                  <a:pt x="668" y="447"/>
                  <a:pt x="669" y="447"/>
                  <a:pt x="670" y="447"/>
                </a:cubicBezTo>
                <a:cubicBezTo>
                  <a:pt x="682" y="450"/>
                  <a:pt x="682" y="450"/>
                  <a:pt x="682" y="450"/>
                </a:cubicBezTo>
                <a:cubicBezTo>
                  <a:pt x="683" y="450"/>
                  <a:pt x="683" y="451"/>
                  <a:pt x="684" y="452"/>
                </a:cubicBezTo>
                <a:cubicBezTo>
                  <a:pt x="684" y="452"/>
                  <a:pt x="685" y="453"/>
                  <a:pt x="684" y="454"/>
                </a:cubicBezTo>
                <a:cubicBezTo>
                  <a:pt x="681" y="467"/>
                  <a:pt x="681" y="467"/>
                  <a:pt x="681" y="467"/>
                </a:cubicBezTo>
                <a:cubicBezTo>
                  <a:pt x="678" y="477"/>
                  <a:pt x="683" y="488"/>
                  <a:pt x="692" y="492"/>
                </a:cubicBezTo>
                <a:cubicBezTo>
                  <a:pt x="706" y="496"/>
                  <a:pt x="706" y="496"/>
                  <a:pt x="706" y="496"/>
                </a:cubicBezTo>
                <a:cubicBezTo>
                  <a:pt x="715" y="500"/>
                  <a:pt x="727" y="494"/>
                  <a:pt x="730" y="482"/>
                </a:cubicBezTo>
                <a:cubicBezTo>
                  <a:pt x="736" y="463"/>
                  <a:pt x="740" y="444"/>
                  <a:pt x="743" y="424"/>
                </a:cubicBezTo>
                <a:cubicBezTo>
                  <a:pt x="745" y="412"/>
                  <a:pt x="737" y="402"/>
                  <a:pt x="726" y="401"/>
                </a:cubicBezTo>
                <a:close/>
                <a:moveTo>
                  <a:pt x="565" y="562"/>
                </a:moveTo>
                <a:cubicBezTo>
                  <a:pt x="558" y="555"/>
                  <a:pt x="547" y="554"/>
                  <a:pt x="541" y="559"/>
                </a:cubicBezTo>
                <a:cubicBezTo>
                  <a:pt x="510" y="587"/>
                  <a:pt x="472" y="607"/>
                  <a:pt x="431" y="617"/>
                </a:cubicBezTo>
                <a:cubicBezTo>
                  <a:pt x="424" y="619"/>
                  <a:pt x="418" y="628"/>
                  <a:pt x="420" y="638"/>
                </a:cubicBezTo>
                <a:cubicBezTo>
                  <a:pt x="435" y="722"/>
                  <a:pt x="435" y="722"/>
                  <a:pt x="435" y="722"/>
                </a:cubicBezTo>
                <a:cubicBezTo>
                  <a:pt x="436" y="733"/>
                  <a:pt x="448" y="740"/>
                  <a:pt x="460" y="736"/>
                </a:cubicBezTo>
                <a:cubicBezTo>
                  <a:pt x="479" y="732"/>
                  <a:pt x="497" y="726"/>
                  <a:pt x="516" y="719"/>
                </a:cubicBezTo>
                <a:cubicBezTo>
                  <a:pt x="527" y="714"/>
                  <a:pt x="532" y="701"/>
                  <a:pt x="528" y="692"/>
                </a:cubicBezTo>
                <a:cubicBezTo>
                  <a:pt x="522" y="680"/>
                  <a:pt x="522" y="680"/>
                  <a:pt x="522" y="680"/>
                </a:cubicBezTo>
                <a:cubicBezTo>
                  <a:pt x="517" y="670"/>
                  <a:pt x="506" y="667"/>
                  <a:pt x="496" y="671"/>
                </a:cubicBezTo>
                <a:cubicBezTo>
                  <a:pt x="484" y="675"/>
                  <a:pt x="484" y="675"/>
                  <a:pt x="484" y="675"/>
                </a:cubicBezTo>
                <a:cubicBezTo>
                  <a:pt x="483" y="676"/>
                  <a:pt x="482" y="676"/>
                  <a:pt x="481" y="675"/>
                </a:cubicBezTo>
                <a:cubicBezTo>
                  <a:pt x="480" y="675"/>
                  <a:pt x="479" y="674"/>
                  <a:pt x="479" y="673"/>
                </a:cubicBezTo>
                <a:cubicBezTo>
                  <a:pt x="475" y="662"/>
                  <a:pt x="475" y="662"/>
                  <a:pt x="475" y="662"/>
                </a:cubicBezTo>
                <a:cubicBezTo>
                  <a:pt x="475" y="661"/>
                  <a:pt x="475" y="660"/>
                  <a:pt x="475" y="659"/>
                </a:cubicBezTo>
                <a:cubicBezTo>
                  <a:pt x="476" y="658"/>
                  <a:pt x="476" y="657"/>
                  <a:pt x="477" y="657"/>
                </a:cubicBezTo>
                <a:cubicBezTo>
                  <a:pt x="485" y="654"/>
                  <a:pt x="492" y="651"/>
                  <a:pt x="499" y="648"/>
                </a:cubicBezTo>
                <a:cubicBezTo>
                  <a:pt x="503" y="646"/>
                  <a:pt x="504" y="641"/>
                  <a:pt x="502" y="638"/>
                </a:cubicBezTo>
                <a:cubicBezTo>
                  <a:pt x="501" y="634"/>
                  <a:pt x="496" y="632"/>
                  <a:pt x="493" y="634"/>
                </a:cubicBezTo>
                <a:cubicBezTo>
                  <a:pt x="486" y="638"/>
                  <a:pt x="479" y="640"/>
                  <a:pt x="472" y="643"/>
                </a:cubicBezTo>
                <a:cubicBezTo>
                  <a:pt x="463" y="646"/>
                  <a:pt x="458" y="657"/>
                  <a:pt x="461" y="666"/>
                </a:cubicBezTo>
                <a:cubicBezTo>
                  <a:pt x="465" y="678"/>
                  <a:pt x="465" y="678"/>
                  <a:pt x="465" y="678"/>
                </a:cubicBezTo>
                <a:cubicBezTo>
                  <a:pt x="468" y="688"/>
                  <a:pt x="479" y="693"/>
                  <a:pt x="489" y="689"/>
                </a:cubicBezTo>
                <a:cubicBezTo>
                  <a:pt x="502" y="685"/>
                  <a:pt x="502" y="685"/>
                  <a:pt x="502" y="685"/>
                </a:cubicBezTo>
                <a:cubicBezTo>
                  <a:pt x="503" y="684"/>
                  <a:pt x="504" y="684"/>
                  <a:pt x="505" y="685"/>
                </a:cubicBezTo>
                <a:cubicBezTo>
                  <a:pt x="506" y="685"/>
                  <a:pt x="507" y="686"/>
                  <a:pt x="507" y="687"/>
                </a:cubicBezTo>
                <a:cubicBezTo>
                  <a:pt x="513" y="700"/>
                  <a:pt x="513" y="700"/>
                  <a:pt x="513" y="700"/>
                </a:cubicBezTo>
                <a:cubicBezTo>
                  <a:pt x="513" y="701"/>
                  <a:pt x="513" y="702"/>
                  <a:pt x="512" y="703"/>
                </a:cubicBezTo>
                <a:cubicBezTo>
                  <a:pt x="512" y="704"/>
                  <a:pt x="511" y="704"/>
                  <a:pt x="510" y="705"/>
                </a:cubicBezTo>
                <a:cubicBezTo>
                  <a:pt x="492" y="712"/>
                  <a:pt x="475" y="718"/>
                  <a:pt x="456" y="722"/>
                </a:cubicBezTo>
                <a:cubicBezTo>
                  <a:pt x="455" y="722"/>
                  <a:pt x="454" y="722"/>
                  <a:pt x="453" y="722"/>
                </a:cubicBezTo>
                <a:cubicBezTo>
                  <a:pt x="452" y="721"/>
                  <a:pt x="452" y="720"/>
                  <a:pt x="451" y="719"/>
                </a:cubicBezTo>
                <a:cubicBezTo>
                  <a:pt x="433" y="636"/>
                  <a:pt x="433" y="636"/>
                  <a:pt x="433" y="636"/>
                </a:cubicBezTo>
                <a:cubicBezTo>
                  <a:pt x="432" y="635"/>
                  <a:pt x="433" y="634"/>
                  <a:pt x="433" y="633"/>
                </a:cubicBezTo>
                <a:cubicBezTo>
                  <a:pt x="433" y="632"/>
                  <a:pt x="434" y="632"/>
                  <a:pt x="435" y="631"/>
                </a:cubicBezTo>
                <a:cubicBezTo>
                  <a:pt x="478" y="621"/>
                  <a:pt x="518" y="600"/>
                  <a:pt x="551" y="570"/>
                </a:cubicBezTo>
                <a:cubicBezTo>
                  <a:pt x="552" y="569"/>
                  <a:pt x="553" y="569"/>
                  <a:pt x="553" y="569"/>
                </a:cubicBezTo>
                <a:cubicBezTo>
                  <a:pt x="554" y="569"/>
                  <a:pt x="555" y="570"/>
                  <a:pt x="556" y="571"/>
                </a:cubicBezTo>
                <a:cubicBezTo>
                  <a:pt x="614" y="633"/>
                  <a:pt x="614" y="633"/>
                  <a:pt x="614" y="633"/>
                </a:cubicBezTo>
                <a:cubicBezTo>
                  <a:pt x="615" y="634"/>
                  <a:pt x="615" y="635"/>
                  <a:pt x="615" y="636"/>
                </a:cubicBezTo>
                <a:cubicBezTo>
                  <a:pt x="615" y="637"/>
                  <a:pt x="614" y="638"/>
                  <a:pt x="613" y="639"/>
                </a:cubicBezTo>
                <a:cubicBezTo>
                  <a:pt x="600" y="652"/>
                  <a:pt x="585" y="663"/>
                  <a:pt x="569" y="673"/>
                </a:cubicBezTo>
                <a:cubicBezTo>
                  <a:pt x="568" y="674"/>
                  <a:pt x="567" y="674"/>
                  <a:pt x="566" y="674"/>
                </a:cubicBezTo>
                <a:cubicBezTo>
                  <a:pt x="565" y="674"/>
                  <a:pt x="564" y="673"/>
                  <a:pt x="563" y="673"/>
                </a:cubicBezTo>
                <a:cubicBezTo>
                  <a:pt x="556" y="661"/>
                  <a:pt x="556" y="661"/>
                  <a:pt x="556" y="661"/>
                </a:cubicBezTo>
                <a:cubicBezTo>
                  <a:pt x="555" y="660"/>
                  <a:pt x="555" y="659"/>
                  <a:pt x="555" y="658"/>
                </a:cubicBezTo>
                <a:cubicBezTo>
                  <a:pt x="556" y="657"/>
                  <a:pt x="556" y="656"/>
                  <a:pt x="557" y="655"/>
                </a:cubicBezTo>
                <a:cubicBezTo>
                  <a:pt x="561" y="653"/>
                  <a:pt x="565" y="650"/>
                  <a:pt x="568" y="648"/>
                </a:cubicBezTo>
                <a:cubicBezTo>
                  <a:pt x="577" y="641"/>
                  <a:pt x="579" y="629"/>
                  <a:pt x="573" y="621"/>
                </a:cubicBezTo>
                <a:cubicBezTo>
                  <a:pt x="565" y="611"/>
                  <a:pt x="565" y="611"/>
                  <a:pt x="565" y="611"/>
                </a:cubicBezTo>
                <a:cubicBezTo>
                  <a:pt x="558" y="603"/>
                  <a:pt x="547" y="602"/>
                  <a:pt x="539" y="607"/>
                </a:cubicBezTo>
                <a:cubicBezTo>
                  <a:pt x="534" y="612"/>
                  <a:pt x="527" y="615"/>
                  <a:pt x="521" y="619"/>
                </a:cubicBezTo>
                <a:cubicBezTo>
                  <a:pt x="518" y="621"/>
                  <a:pt x="517" y="626"/>
                  <a:pt x="519" y="629"/>
                </a:cubicBezTo>
                <a:cubicBezTo>
                  <a:pt x="521" y="633"/>
                  <a:pt x="525" y="634"/>
                  <a:pt x="529" y="632"/>
                </a:cubicBezTo>
                <a:cubicBezTo>
                  <a:pt x="535" y="628"/>
                  <a:pt x="542" y="624"/>
                  <a:pt x="548" y="619"/>
                </a:cubicBezTo>
                <a:cubicBezTo>
                  <a:pt x="549" y="619"/>
                  <a:pt x="550" y="619"/>
                  <a:pt x="551" y="619"/>
                </a:cubicBezTo>
                <a:cubicBezTo>
                  <a:pt x="552" y="619"/>
                  <a:pt x="553" y="619"/>
                  <a:pt x="553" y="620"/>
                </a:cubicBezTo>
                <a:cubicBezTo>
                  <a:pt x="561" y="630"/>
                  <a:pt x="561" y="630"/>
                  <a:pt x="561" y="630"/>
                </a:cubicBezTo>
                <a:cubicBezTo>
                  <a:pt x="561" y="631"/>
                  <a:pt x="561" y="632"/>
                  <a:pt x="561" y="633"/>
                </a:cubicBezTo>
                <a:cubicBezTo>
                  <a:pt x="561" y="634"/>
                  <a:pt x="560" y="635"/>
                  <a:pt x="560" y="636"/>
                </a:cubicBezTo>
                <a:cubicBezTo>
                  <a:pt x="556" y="638"/>
                  <a:pt x="553" y="641"/>
                  <a:pt x="549" y="643"/>
                </a:cubicBezTo>
                <a:cubicBezTo>
                  <a:pt x="540" y="648"/>
                  <a:pt x="537" y="660"/>
                  <a:pt x="542" y="669"/>
                </a:cubicBezTo>
                <a:cubicBezTo>
                  <a:pt x="549" y="681"/>
                  <a:pt x="549" y="681"/>
                  <a:pt x="549" y="681"/>
                </a:cubicBezTo>
                <a:cubicBezTo>
                  <a:pt x="554" y="690"/>
                  <a:pt x="567" y="692"/>
                  <a:pt x="577" y="686"/>
                </a:cubicBezTo>
                <a:cubicBezTo>
                  <a:pt x="593" y="675"/>
                  <a:pt x="609" y="664"/>
                  <a:pt x="624" y="650"/>
                </a:cubicBezTo>
                <a:cubicBezTo>
                  <a:pt x="633" y="642"/>
                  <a:pt x="634" y="629"/>
                  <a:pt x="626" y="622"/>
                </a:cubicBezTo>
                <a:lnTo>
                  <a:pt x="565" y="562"/>
                </a:lnTo>
                <a:close/>
                <a:moveTo>
                  <a:pt x="400" y="641"/>
                </a:moveTo>
                <a:cubicBezTo>
                  <a:pt x="398" y="631"/>
                  <a:pt x="391" y="623"/>
                  <a:pt x="383" y="623"/>
                </a:cubicBezTo>
                <a:cubicBezTo>
                  <a:pt x="341" y="626"/>
                  <a:pt x="299" y="616"/>
                  <a:pt x="262" y="597"/>
                </a:cubicBezTo>
                <a:cubicBezTo>
                  <a:pt x="254" y="594"/>
                  <a:pt x="244" y="598"/>
                  <a:pt x="239" y="606"/>
                </a:cubicBezTo>
                <a:cubicBezTo>
                  <a:pt x="196" y="680"/>
                  <a:pt x="196" y="680"/>
                  <a:pt x="196" y="680"/>
                </a:cubicBezTo>
                <a:cubicBezTo>
                  <a:pt x="191" y="689"/>
                  <a:pt x="195" y="702"/>
                  <a:pt x="206" y="707"/>
                </a:cubicBezTo>
                <a:cubicBezTo>
                  <a:pt x="224" y="716"/>
                  <a:pt x="242" y="723"/>
                  <a:pt x="261" y="729"/>
                </a:cubicBezTo>
                <a:cubicBezTo>
                  <a:pt x="273" y="733"/>
                  <a:pt x="284" y="727"/>
                  <a:pt x="287" y="717"/>
                </a:cubicBezTo>
                <a:cubicBezTo>
                  <a:pt x="290" y="704"/>
                  <a:pt x="290" y="704"/>
                  <a:pt x="290" y="704"/>
                </a:cubicBezTo>
                <a:cubicBezTo>
                  <a:pt x="293" y="693"/>
                  <a:pt x="286" y="683"/>
                  <a:pt x="276" y="680"/>
                </a:cubicBezTo>
                <a:cubicBezTo>
                  <a:pt x="264" y="676"/>
                  <a:pt x="264" y="676"/>
                  <a:pt x="264" y="676"/>
                </a:cubicBezTo>
                <a:cubicBezTo>
                  <a:pt x="263" y="676"/>
                  <a:pt x="262" y="675"/>
                  <a:pt x="262" y="674"/>
                </a:cubicBezTo>
                <a:cubicBezTo>
                  <a:pt x="262" y="673"/>
                  <a:pt x="261" y="672"/>
                  <a:pt x="262" y="671"/>
                </a:cubicBezTo>
                <a:cubicBezTo>
                  <a:pt x="266" y="660"/>
                  <a:pt x="266" y="660"/>
                  <a:pt x="266" y="660"/>
                </a:cubicBezTo>
                <a:cubicBezTo>
                  <a:pt x="267" y="659"/>
                  <a:pt x="267" y="658"/>
                  <a:pt x="268" y="657"/>
                </a:cubicBezTo>
                <a:cubicBezTo>
                  <a:pt x="269" y="657"/>
                  <a:pt x="270" y="657"/>
                  <a:pt x="271" y="657"/>
                </a:cubicBezTo>
                <a:cubicBezTo>
                  <a:pt x="278" y="660"/>
                  <a:pt x="286" y="663"/>
                  <a:pt x="294" y="664"/>
                </a:cubicBezTo>
                <a:cubicBezTo>
                  <a:pt x="297" y="665"/>
                  <a:pt x="301" y="663"/>
                  <a:pt x="302" y="659"/>
                </a:cubicBezTo>
                <a:cubicBezTo>
                  <a:pt x="303" y="655"/>
                  <a:pt x="301" y="651"/>
                  <a:pt x="298" y="650"/>
                </a:cubicBezTo>
                <a:cubicBezTo>
                  <a:pt x="290" y="648"/>
                  <a:pt x="283" y="646"/>
                  <a:pt x="276" y="643"/>
                </a:cubicBezTo>
                <a:cubicBezTo>
                  <a:pt x="267" y="640"/>
                  <a:pt x="257" y="645"/>
                  <a:pt x="252" y="654"/>
                </a:cubicBezTo>
                <a:cubicBezTo>
                  <a:pt x="248" y="666"/>
                  <a:pt x="248" y="666"/>
                  <a:pt x="248" y="666"/>
                </a:cubicBezTo>
                <a:cubicBezTo>
                  <a:pt x="243" y="675"/>
                  <a:pt x="249" y="686"/>
                  <a:pt x="259" y="690"/>
                </a:cubicBezTo>
                <a:cubicBezTo>
                  <a:pt x="272" y="695"/>
                  <a:pt x="272" y="695"/>
                  <a:pt x="272" y="695"/>
                </a:cubicBezTo>
                <a:cubicBezTo>
                  <a:pt x="273" y="695"/>
                  <a:pt x="274" y="696"/>
                  <a:pt x="274" y="697"/>
                </a:cubicBezTo>
                <a:cubicBezTo>
                  <a:pt x="275" y="697"/>
                  <a:pt x="275" y="698"/>
                  <a:pt x="274" y="699"/>
                </a:cubicBezTo>
                <a:cubicBezTo>
                  <a:pt x="270" y="713"/>
                  <a:pt x="270" y="713"/>
                  <a:pt x="270" y="713"/>
                </a:cubicBezTo>
                <a:cubicBezTo>
                  <a:pt x="270" y="714"/>
                  <a:pt x="269" y="715"/>
                  <a:pt x="268" y="715"/>
                </a:cubicBezTo>
                <a:cubicBezTo>
                  <a:pt x="267" y="716"/>
                  <a:pt x="266" y="716"/>
                  <a:pt x="265" y="715"/>
                </a:cubicBezTo>
                <a:cubicBezTo>
                  <a:pt x="247" y="709"/>
                  <a:pt x="230" y="703"/>
                  <a:pt x="213" y="694"/>
                </a:cubicBezTo>
                <a:cubicBezTo>
                  <a:pt x="212" y="693"/>
                  <a:pt x="211" y="693"/>
                  <a:pt x="211" y="692"/>
                </a:cubicBezTo>
                <a:cubicBezTo>
                  <a:pt x="210" y="691"/>
                  <a:pt x="210" y="690"/>
                  <a:pt x="211" y="689"/>
                </a:cubicBezTo>
                <a:cubicBezTo>
                  <a:pt x="250" y="613"/>
                  <a:pt x="250" y="613"/>
                  <a:pt x="250" y="613"/>
                </a:cubicBezTo>
                <a:cubicBezTo>
                  <a:pt x="251" y="612"/>
                  <a:pt x="251" y="611"/>
                  <a:pt x="252" y="611"/>
                </a:cubicBezTo>
                <a:cubicBezTo>
                  <a:pt x="253" y="610"/>
                  <a:pt x="254" y="610"/>
                  <a:pt x="255" y="611"/>
                </a:cubicBezTo>
                <a:cubicBezTo>
                  <a:pt x="294" y="630"/>
                  <a:pt x="339" y="641"/>
                  <a:pt x="383" y="638"/>
                </a:cubicBezTo>
                <a:cubicBezTo>
                  <a:pt x="384" y="638"/>
                  <a:pt x="385" y="639"/>
                  <a:pt x="386" y="639"/>
                </a:cubicBezTo>
                <a:cubicBezTo>
                  <a:pt x="386" y="640"/>
                  <a:pt x="387" y="641"/>
                  <a:pt x="387" y="642"/>
                </a:cubicBezTo>
                <a:cubicBezTo>
                  <a:pt x="391" y="727"/>
                  <a:pt x="391" y="727"/>
                  <a:pt x="391" y="727"/>
                </a:cubicBezTo>
                <a:cubicBezTo>
                  <a:pt x="391" y="728"/>
                  <a:pt x="390" y="729"/>
                  <a:pt x="390" y="730"/>
                </a:cubicBezTo>
                <a:cubicBezTo>
                  <a:pt x="389" y="731"/>
                  <a:pt x="388" y="731"/>
                  <a:pt x="387" y="731"/>
                </a:cubicBezTo>
                <a:cubicBezTo>
                  <a:pt x="368" y="733"/>
                  <a:pt x="349" y="731"/>
                  <a:pt x="331" y="729"/>
                </a:cubicBezTo>
                <a:cubicBezTo>
                  <a:pt x="329" y="729"/>
                  <a:pt x="328" y="728"/>
                  <a:pt x="328" y="728"/>
                </a:cubicBezTo>
                <a:cubicBezTo>
                  <a:pt x="327" y="727"/>
                  <a:pt x="327" y="726"/>
                  <a:pt x="327" y="725"/>
                </a:cubicBezTo>
                <a:cubicBezTo>
                  <a:pt x="329" y="711"/>
                  <a:pt x="329" y="711"/>
                  <a:pt x="329" y="711"/>
                </a:cubicBezTo>
                <a:cubicBezTo>
                  <a:pt x="329" y="710"/>
                  <a:pt x="329" y="709"/>
                  <a:pt x="330" y="708"/>
                </a:cubicBezTo>
                <a:cubicBezTo>
                  <a:pt x="331" y="708"/>
                  <a:pt x="332" y="708"/>
                  <a:pt x="333" y="708"/>
                </a:cubicBezTo>
                <a:cubicBezTo>
                  <a:pt x="338" y="709"/>
                  <a:pt x="342" y="709"/>
                  <a:pt x="346" y="709"/>
                </a:cubicBezTo>
                <a:cubicBezTo>
                  <a:pt x="358" y="710"/>
                  <a:pt x="367" y="702"/>
                  <a:pt x="367" y="691"/>
                </a:cubicBezTo>
                <a:cubicBezTo>
                  <a:pt x="367" y="679"/>
                  <a:pt x="367" y="679"/>
                  <a:pt x="367" y="679"/>
                </a:cubicBezTo>
                <a:cubicBezTo>
                  <a:pt x="367" y="669"/>
                  <a:pt x="360" y="660"/>
                  <a:pt x="350" y="659"/>
                </a:cubicBezTo>
                <a:cubicBezTo>
                  <a:pt x="343" y="659"/>
                  <a:pt x="336" y="658"/>
                  <a:pt x="329" y="657"/>
                </a:cubicBezTo>
                <a:cubicBezTo>
                  <a:pt x="325" y="656"/>
                  <a:pt x="321" y="659"/>
                  <a:pt x="321" y="663"/>
                </a:cubicBezTo>
                <a:cubicBezTo>
                  <a:pt x="320" y="667"/>
                  <a:pt x="323" y="671"/>
                  <a:pt x="327" y="671"/>
                </a:cubicBezTo>
                <a:cubicBezTo>
                  <a:pt x="334" y="672"/>
                  <a:pt x="342" y="674"/>
                  <a:pt x="349" y="674"/>
                </a:cubicBezTo>
                <a:cubicBezTo>
                  <a:pt x="350" y="674"/>
                  <a:pt x="351" y="675"/>
                  <a:pt x="352" y="675"/>
                </a:cubicBezTo>
                <a:cubicBezTo>
                  <a:pt x="352" y="676"/>
                  <a:pt x="353" y="677"/>
                  <a:pt x="353" y="678"/>
                </a:cubicBezTo>
                <a:cubicBezTo>
                  <a:pt x="352" y="690"/>
                  <a:pt x="352" y="690"/>
                  <a:pt x="352" y="690"/>
                </a:cubicBezTo>
                <a:cubicBezTo>
                  <a:pt x="352" y="692"/>
                  <a:pt x="351" y="692"/>
                  <a:pt x="350" y="693"/>
                </a:cubicBezTo>
                <a:cubicBezTo>
                  <a:pt x="350" y="694"/>
                  <a:pt x="349" y="694"/>
                  <a:pt x="348" y="694"/>
                </a:cubicBezTo>
                <a:cubicBezTo>
                  <a:pt x="343" y="694"/>
                  <a:pt x="339" y="694"/>
                  <a:pt x="335" y="693"/>
                </a:cubicBezTo>
                <a:cubicBezTo>
                  <a:pt x="325" y="691"/>
                  <a:pt x="315" y="698"/>
                  <a:pt x="313" y="708"/>
                </a:cubicBezTo>
                <a:cubicBezTo>
                  <a:pt x="310" y="722"/>
                  <a:pt x="310" y="722"/>
                  <a:pt x="310" y="722"/>
                </a:cubicBezTo>
                <a:cubicBezTo>
                  <a:pt x="308" y="732"/>
                  <a:pt x="317" y="742"/>
                  <a:pt x="329" y="744"/>
                </a:cubicBezTo>
                <a:cubicBezTo>
                  <a:pt x="348" y="746"/>
                  <a:pt x="368" y="748"/>
                  <a:pt x="387" y="746"/>
                </a:cubicBezTo>
                <a:cubicBezTo>
                  <a:pt x="400" y="746"/>
                  <a:pt x="409" y="737"/>
                  <a:pt x="408" y="726"/>
                </a:cubicBezTo>
                <a:lnTo>
                  <a:pt x="400" y="641"/>
                </a:lnTo>
                <a:close/>
                <a:moveTo>
                  <a:pt x="220" y="571"/>
                </a:moveTo>
                <a:cubicBezTo>
                  <a:pt x="186" y="546"/>
                  <a:pt x="161" y="511"/>
                  <a:pt x="144" y="473"/>
                </a:cubicBezTo>
                <a:cubicBezTo>
                  <a:pt x="140" y="466"/>
                  <a:pt x="131" y="462"/>
                  <a:pt x="121" y="466"/>
                </a:cubicBezTo>
                <a:cubicBezTo>
                  <a:pt x="40" y="495"/>
                  <a:pt x="40" y="495"/>
                  <a:pt x="40" y="495"/>
                </a:cubicBezTo>
                <a:cubicBezTo>
                  <a:pt x="31" y="498"/>
                  <a:pt x="26" y="511"/>
                  <a:pt x="31" y="522"/>
                </a:cubicBezTo>
                <a:cubicBezTo>
                  <a:pt x="39" y="540"/>
                  <a:pt x="48" y="557"/>
                  <a:pt x="58" y="574"/>
                </a:cubicBezTo>
                <a:cubicBezTo>
                  <a:pt x="65" y="585"/>
                  <a:pt x="78" y="587"/>
                  <a:pt x="86" y="581"/>
                </a:cubicBezTo>
                <a:cubicBezTo>
                  <a:pt x="98" y="573"/>
                  <a:pt x="98" y="573"/>
                  <a:pt x="98" y="573"/>
                </a:cubicBezTo>
                <a:cubicBezTo>
                  <a:pt x="106" y="567"/>
                  <a:pt x="107" y="555"/>
                  <a:pt x="102" y="546"/>
                </a:cubicBezTo>
                <a:cubicBezTo>
                  <a:pt x="95" y="535"/>
                  <a:pt x="95" y="535"/>
                  <a:pt x="95" y="535"/>
                </a:cubicBezTo>
                <a:cubicBezTo>
                  <a:pt x="95" y="534"/>
                  <a:pt x="95" y="533"/>
                  <a:pt x="95" y="532"/>
                </a:cubicBezTo>
                <a:cubicBezTo>
                  <a:pt x="95" y="531"/>
                  <a:pt x="96" y="530"/>
                  <a:pt x="97" y="530"/>
                </a:cubicBezTo>
                <a:cubicBezTo>
                  <a:pt x="107" y="524"/>
                  <a:pt x="107" y="524"/>
                  <a:pt x="107" y="524"/>
                </a:cubicBezTo>
                <a:cubicBezTo>
                  <a:pt x="108" y="523"/>
                  <a:pt x="109" y="523"/>
                  <a:pt x="110" y="523"/>
                </a:cubicBezTo>
                <a:cubicBezTo>
                  <a:pt x="111" y="524"/>
                  <a:pt x="112" y="524"/>
                  <a:pt x="113" y="525"/>
                </a:cubicBezTo>
                <a:cubicBezTo>
                  <a:pt x="117" y="532"/>
                  <a:pt x="120" y="539"/>
                  <a:pt x="125" y="545"/>
                </a:cubicBezTo>
                <a:cubicBezTo>
                  <a:pt x="128" y="548"/>
                  <a:pt x="132" y="549"/>
                  <a:pt x="136" y="547"/>
                </a:cubicBezTo>
                <a:cubicBezTo>
                  <a:pt x="139" y="544"/>
                  <a:pt x="140" y="540"/>
                  <a:pt x="137" y="537"/>
                </a:cubicBezTo>
                <a:cubicBezTo>
                  <a:pt x="133" y="531"/>
                  <a:pt x="129" y="524"/>
                  <a:pt x="125" y="518"/>
                </a:cubicBezTo>
                <a:cubicBezTo>
                  <a:pt x="120" y="510"/>
                  <a:pt x="110" y="506"/>
                  <a:pt x="100" y="511"/>
                </a:cubicBezTo>
                <a:cubicBezTo>
                  <a:pt x="89" y="516"/>
                  <a:pt x="89" y="516"/>
                  <a:pt x="89" y="516"/>
                </a:cubicBezTo>
                <a:cubicBezTo>
                  <a:pt x="80" y="521"/>
                  <a:pt x="76" y="533"/>
                  <a:pt x="82" y="543"/>
                </a:cubicBezTo>
                <a:cubicBezTo>
                  <a:pt x="89" y="554"/>
                  <a:pt x="89" y="554"/>
                  <a:pt x="89" y="554"/>
                </a:cubicBezTo>
                <a:cubicBezTo>
                  <a:pt x="90" y="555"/>
                  <a:pt x="90" y="556"/>
                  <a:pt x="90" y="557"/>
                </a:cubicBezTo>
                <a:cubicBezTo>
                  <a:pt x="90" y="558"/>
                  <a:pt x="89" y="559"/>
                  <a:pt x="88" y="560"/>
                </a:cubicBezTo>
                <a:cubicBezTo>
                  <a:pt x="77" y="567"/>
                  <a:pt x="77" y="567"/>
                  <a:pt x="77" y="567"/>
                </a:cubicBezTo>
                <a:cubicBezTo>
                  <a:pt x="76" y="568"/>
                  <a:pt x="75" y="568"/>
                  <a:pt x="74" y="568"/>
                </a:cubicBezTo>
                <a:cubicBezTo>
                  <a:pt x="73" y="567"/>
                  <a:pt x="72" y="567"/>
                  <a:pt x="71" y="566"/>
                </a:cubicBezTo>
                <a:cubicBezTo>
                  <a:pt x="61" y="550"/>
                  <a:pt x="52" y="533"/>
                  <a:pt x="45" y="516"/>
                </a:cubicBezTo>
                <a:cubicBezTo>
                  <a:pt x="44" y="515"/>
                  <a:pt x="44" y="514"/>
                  <a:pt x="44" y="513"/>
                </a:cubicBezTo>
                <a:cubicBezTo>
                  <a:pt x="45" y="512"/>
                  <a:pt x="45" y="511"/>
                  <a:pt x="46" y="511"/>
                </a:cubicBezTo>
                <a:cubicBezTo>
                  <a:pt x="125" y="478"/>
                  <a:pt x="125" y="478"/>
                  <a:pt x="125" y="478"/>
                </a:cubicBezTo>
                <a:cubicBezTo>
                  <a:pt x="126" y="477"/>
                  <a:pt x="127" y="477"/>
                  <a:pt x="128" y="477"/>
                </a:cubicBezTo>
                <a:cubicBezTo>
                  <a:pt x="129" y="478"/>
                  <a:pt x="130" y="478"/>
                  <a:pt x="130" y="479"/>
                </a:cubicBezTo>
                <a:cubicBezTo>
                  <a:pt x="148" y="519"/>
                  <a:pt x="175" y="556"/>
                  <a:pt x="211" y="583"/>
                </a:cubicBezTo>
                <a:cubicBezTo>
                  <a:pt x="211" y="583"/>
                  <a:pt x="212" y="584"/>
                  <a:pt x="212" y="585"/>
                </a:cubicBezTo>
                <a:cubicBezTo>
                  <a:pt x="212" y="586"/>
                  <a:pt x="212" y="587"/>
                  <a:pt x="211" y="588"/>
                </a:cubicBezTo>
                <a:cubicBezTo>
                  <a:pt x="159" y="656"/>
                  <a:pt x="159" y="656"/>
                  <a:pt x="159" y="656"/>
                </a:cubicBezTo>
                <a:cubicBezTo>
                  <a:pt x="159" y="657"/>
                  <a:pt x="158" y="657"/>
                  <a:pt x="157" y="657"/>
                </a:cubicBezTo>
                <a:cubicBezTo>
                  <a:pt x="156" y="657"/>
                  <a:pt x="154" y="657"/>
                  <a:pt x="154" y="656"/>
                </a:cubicBezTo>
                <a:cubicBezTo>
                  <a:pt x="139" y="645"/>
                  <a:pt x="125" y="632"/>
                  <a:pt x="112" y="619"/>
                </a:cubicBezTo>
                <a:cubicBezTo>
                  <a:pt x="111" y="618"/>
                  <a:pt x="111" y="617"/>
                  <a:pt x="111" y="615"/>
                </a:cubicBezTo>
                <a:cubicBezTo>
                  <a:pt x="111" y="614"/>
                  <a:pt x="111" y="613"/>
                  <a:pt x="112" y="613"/>
                </a:cubicBezTo>
                <a:cubicBezTo>
                  <a:pt x="122" y="603"/>
                  <a:pt x="122" y="603"/>
                  <a:pt x="122" y="603"/>
                </a:cubicBezTo>
                <a:cubicBezTo>
                  <a:pt x="123" y="603"/>
                  <a:pt x="124" y="602"/>
                  <a:pt x="125" y="602"/>
                </a:cubicBezTo>
                <a:cubicBezTo>
                  <a:pt x="126" y="602"/>
                  <a:pt x="127" y="603"/>
                  <a:pt x="128" y="604"/>
                </a:cubicBezTo>
                <a:cubicBezTo>
                  <a:pt x="131" y="607"/>
                  <a:pt x="134" y="610"/>
                  <a:pt x="137" y="613"/>
                </a:cubicBezTo>
                <a:cubicBezTo>
                  <a:pt x="145" y="621"/>
                  <a:pt x="158" y="621"/>
                  <a:pt x="164" y="613"/>
                </a:cubicBezTo>
                <a:cubicBezTo>
                  <a:pt x="172" y="604"/>
                  <a:pt x="172" y="604"/>
                  <a:pt x="172" y="604"/>
                </a:cubicBezTo>
                <a:cubicBezTo>
                  <a:pt x="179" y="596"/>
                  <a:pt x="179" y="584"/>
                  <a:pt x="172" y="578"/>
                </a:cubicBezTo>
                <a:cubicBezTo>
                  <a:pt x="167" y="573"/>
                  <a:pt x="162" y="567"/>
                  <a:pt x="157" y="562"/>
                </a:cubicBezTo>
                <a:cubicBezTo>
                  <a:pt x="155" y="559"/>
                  <a:pt x="150" y="559"/>
                  <a:pt x="147" y="562"/>
                </a:cubicBezTo>
                <a:cubicBezTo>
                  <a:pt x="144" y="564"/>
                  <a:pt x="143" y="569"/>
                  <a:pt x="146" y="572"/>
                </a:cubicBezTo>
                <a:cubicBezTo>
                  <a:pt x="151" y="577"/>
                  <a:pt x="156" y="583"/>
                  <a:pt x="162" y="589"/>
                </a:cubicBezTo>
                <a:cubicBezTo>
                  <a:pt x="162" y="589"/>
                  <a:pt x="163" y="590"/>
                  <a:pt x="163" y="591"/>
                </a:cubicBezTo>
                <a:cubicBezTo>
                  <a:pt x="163" y="592"/>
                  <a:pt x="162" y="593"/>
                  <a:pt x="162" y="594"/>
                </a:cubicBezTo>
                <a:cubicBezTo>
                  <a:pt x="153" y="603"/>
                  <a:pt x="153" y="603"/>
                  <a:pt x="153" y="603"/>
                </a:cubicBezTo>
                <a:cubicBezTo>
                  <a:pt x="152" y="603"/>
                  <a:pt x="151" y="604"/>
                  <a:pt x="150" y="604"/>
                </a:cubicBezTo>
                <a:cubicBezTo>
                  <a:pt x="149" y="604"/>
                  <a:pt x="148" y="603"/>
                  <a:pt x="148" y="603"/>
                </a:cubicBezTo>
                <a:cubicBezTo>
                  <a:pt x="144" y="600"/>
                  <a:pt x="142" y="597"/>
                  <a:pt x="139" y="594"/>
                </a:cubicBezTo>
                <a:cubicBezTo>
                  <a:pt x="132" y="586"/>
                  <a:pt x="119" y="585"/>
                  <a:pt x="111" y="591"/>
                </a:cubicBezTo>
                <a:cubicBezTo>
                  <a:pt x="101" y="600"/>
                  <a:pt x="101" y="600"/>
                  <a:pt x="101" y="600"/>
                </a:cubicBezTo>
                <a:cubicBezTo>
                  <a:pt x="93" y="607"/>
                  <a:pt x="93" y="619"/>
                  <a:pt x="101" y="629"/>
                </a:cubicBezTo>
                <a:cubicBezTo>
                  <a:pt x="114" y="643"/>
                  <a:pt x="129" y="656"/>
                  <a:pt x="144" y="668"/>
                </a:cubicBezTo>
                <a:cubicBezTo>
                  <a:pt x="154" y="676"/>
                  <a:pt x="167" y="675"/>
                  <a:pt x="173" y="666"/>
                </a:cubicBezTo>
                <a:cubicBezTo>
                  <a:pt x="221" y="596"/>
                  <a:pt x="221" y="596"/>
                  <a:pt x="221" y="596"/>
                </a:cubicBezTo>
                <a:cubicBezTo>
                  <a:pt x="227" y="587"/>
                  <a:pt x="226" y="576"/>
                  <a:pt x="220" y="571"/>
                </a:cubicBezTo>
                <a:close/>
                <a:moveTo>
                  <a:pt x="114" y="446"/>
                </a:moveTo>
                <a:cubicBezTo>
                  <a:pt x="124" y="443"/>
                  <a:pt x="131" y="434"/>
                  <a:pt x="129" y="426"/>
                </a:cubicBezTo>
                <a:cubicBezTo>
                  <a:pt x="120" y="386"/>
                  <a:pt x="122" y="342"/>
                  <a:pt x="133" y="302"/>
                </a:cubicBezTo>
                <a:cubicBezTo>
                  <a:pt x="136" y="294"/>
                  <a:pt x="131" y="285"/>
                  <a:pt x="121" y="282"/>
                </a:cubicBezTo>
                <a:cubicBezTo>
                  <a:pt x="40" y="252"/>
                  <a:pt x="40" y="252"/>
                  <a:pt x="40" y="252"/>
                </a:cubicBezTo>
                <a:cubicBezTo>
                  <a:pt x="31" y="249"/>
                  <a:pt x="19" y="255"/>
                  <a:pt x="16" y="267"/>
                </a:cubicBezTo>
                <a:cubicBezTo>
                  <a:pt x="10" y="286"/>
                  <a:pt x="6" y="305"/>
                  <a:pt x="4" y="325"/>
                </a:cubicBezTo>
                <a:cubicBezTo>
                  <a:pt x="1" y="337"/>
                  <a:pt x="10" y="348"/>
                  <a:pt x="20" y="348"/>
                </a:cubicBezTo>
                <a:cubicBezTo>
                  <a:pt x="34" y="349"/>
                  <a:pt x="34" y="349"/>
                  <a:pt x="34" y="349"/>
                </a:cubicBezTo>
                <a:cubicBezTo>
                  <a:pt x="44" y="350"/>
                  <a:pt x="53" y="342"/>
                  <a:pt x="55" y="331"/>
                </a:cubicBezTo>
                <a:cubicBezTo>
                  <a:pt x="57" y="319"/>
                  <a:pt x="57" y="319"/>
                  <a:pt x="57" y="319"/>
                </a:cubicBezTo>
                <a:cubicBezTo>
                  <a:pt x="57" y="318"/>
                  <a:pt x="57" y="317"/>
                  <a:pt x="58" y="316"/>
                </a:cubicBezTo>
                <a:cubicBezTo>
                  <a:pt x="59" y="316"/>
                  <a:pt x="60" y="315"/>
                  <a:pt x="61" y="315"/>
                </a:cubicBezTo>
                <a:cubicBezTo>
                  <a:pt x="73" y="318"/>
                  <a:pt x="73" y="318"/>
                  <a:pt x="73" y="318"/>
                </a:cubicBezTo>
                <a:cubicBezTo>
                  <a:pt x="74" y="318"/>
                  <a:pt x="75" y="318"/>
                  <a:pt x="75" y="319"/>
                </a:cubicBezTo>
                <a:cubicBezTo>
                  <a:pt x="76" y="320"/>
                  <a:pt x="76" y="321"/>
                  <a:pt x="76" y="322"/>
                </a:cubicBezTo>
                <a:cubicBezTo>
                  <a:pt x="75" y="330"/>
                  <a:pt x="73" y="338"/>
                  <a:pt x="73" y="346"/>
                </a:cubicBezTo>
                <a:cubicBezTo>
                  <a:pt x="73" y="350"/>
                  <a:pt x="76" y="353"/>
                  <a:pt x="80" y="353"/>
                </a:cubicBezTo>
                <a:cubicBezTo>
                  <a:pt x="84" y="354"/>
                  <a:pt x="88" y="351"/>
                  <a:pt x="88" y="347"/>
                </a:cubicBezTo>
                <a:cubicBezTo>
                  <a:pt x="88" y="339"/>
                  <a:pt x="90" y="332"/>
                  <a:pt x="91" y="325"/>
                </a:cubicBezTo>
                <a:cubicBezTo>
                  <a:pt x="92" y="315"/>
                  <a:pt x="86" y="306"/>
                  <a:pt x="76" y="303"/>
                </a:cubicBezTo>
                <a:cubicBezTo>
                  <a:pt x="64" y="301"/>
                  <a:pt x="64" y="301"/>
                  <a:pt x="64" y="301"/>
                </a:cubicBezTo>
                <a:cubicBezTo>
                  <a:pt x="54" y="298"/>
                  <a:pt x="43" y="305"/>
                  <a:pt x="42" y="316"/>
                </a:cubicBezTo>
                <a:cubicBezTo>
                  <a:pt x="40" y="329"/>
                  <a:pt x="40" y="329"/>
                  <a:pt x="40" y="329"/>
                </a:cubicBezTo>
                <a:cubicBezTo>
                  <a:pt x="40" y="330"/>
                  <a:pt x="39" y="331"/>
                  <a:pt x="38" y="332"/>
                </a:cubicBezTo>
                <a:cubicBezTo>
                  <a:pt x="37" y="333"/>
                  <a:pt x="36" y="333"/>
                  <a:pt x="35" y="333"/>
                </a:cubicBezTo>
                <a:cubicBezTo>
                  <a:pt x="21" y="331"/>
                  <a:pt x="21" y="331"/>
                  <a:pt x="21" y="331"/>
                </a:cubicBezTo>
                <a:cubicBezTo>
                  <a:pt x="20" y="331"/>
                  <a:pt x="20" y="331"/>
                  <a:pt x="19" y="330"/>
                </a:cubicBezTo>
                <a:cubicBezTo>
                  <a:pt x="18" y="329"/>
                  <a:pt x="18" y="328"/>
                  <a:pt x="18" y="327"/>
                </a:cubicBezTo>
                <a:cubicBezTo>
                  <a:pt x="21" y="308"/>
                  <a:pt x="25" y="290"/>
                  <a:pt x="30" y="272"/>
                </a:cubicBezTo>
                <a:cubicBezTo>
                  <a:pt x="30" y="270"/>
                  <a:pt x="31" y="269"/>
                  <a:pt x="32" y="269"/>
                </a:cubicBezTo>
                <a:cubicBezTo>
                  <a:pt x="33" y="268"/>
                  <a:pt x="34" y="268"/>
                  <a:pt x="35" y="268"/>
                </a:cubicBezTo>
                <a:cubicBezTo>
                  <a:pt x="116" y="294"/>
                  <a:pt x="116" y="294"/>
                  <a:pt x="116" y="294"/>
                </a:cubicBezTo>
                <a:cubicBezTo>
                  <a:pt x="117" y="294"/>
                  <a:pt x="118" y="295"/>
                  <a:pt x="119" y="295"/>
                </a:cubicBezTo>
                <a:cubicBezTo>
                  <a:pt x="119" y="296"/>
                  <a:pt x="119" y="297"/>
                  <a:pt x="119" y="298"/>
                </a:cubicBezTo>
                <a:cubicBezTo>
                  <a:pt x="107" y="340"/>
                  <a:pt x="105" y="386"/>
                  <a:pt x="114" y="429"/>
                </a:cubicBezTo>
                <a:cubicBezTo>
                  <a:pt x="114" y="430"/>
                  <a:pt x="114" y="431"/>
                  <a:pt x="114" y="432"/>
                </a:cubicBezTo>
                <a:cubicBezTo>
                  <a:pt x="113" y="433"/>
                  <a:pt x="112" y="433"/>
                  <a:pt x="111" y="433"/>
                </a:cubicBezTo>
                <a:cubicBezTo>
                  <a:pt x="28" y="452"/>
                  <a:pt x="28" y="452"/>
                  <a:pt x="28" y="452"/>
                </a:cubicBezTo>
                <a:cubicBezTo>
                  <a:pt x="27" y="453"/>
                  <a:pt x="26" y="452"/>
                  <a:pt x="25" y="452"/>
                </a:cubicBezTo>
                <a:cubicBezTo>
                  <a:pt x="24" y="451"/>
                  <a:pt x="23" y="450"/>
                  <a:pt x="23" y="449"/>
                </a:cubicBezTo>
                <a:cubicBezTo>
                  <a:pt x="20" y="431"/>
                  <a:pt x="16" y="412"/>
                  <a:pt x="16" y="393"/>
                </a:cubicBezTo>
                <a:cubicBezTo>
                  <a:pt x="16" y="392"/>
                  <a:pt x="16" y="391"/>
                  <a:pt x="17" y="390"/>
                </a:cubicBezTo>
                <a:cubicBezTo>
                  <a:pt x="18" y="389"/>
                  <a:pt x="18" y="389"/>
                  <a:pt x="19" y="389"/>
                </a:cubicBezTo>
                <a:cubicBezTo>
                  <a:pt x="33" y="388"/>
                  <a:pt x="33" y="388"/>
                  <a:pt x="33" y="388"/>
                </a:cubicBezTo>
                <a:cubicBezTo>
                  <a:pt x="34" y="388"/>
                  <a:pt x="35" y="389"/>
                  <a:pt x="36" y="389"/>
                </a:cubicBezTo>
                <a:cubicBezTo>
                  <a:pt x="37" y="390"/>
                  <a:pt x="37" y="391"/>
                  <a:pt x="37" y="392"/>
                </a:cubicBezTo>
                <a:cubicBezTo>
                  <a:pt x="38" y="405"/>
                  <a:pt x="38" y="405"/>
                  <a:pt x="38" y="405"/>
                </a:cubicBezTo>
                <a:cubicBezTo>
                  <a:pt x="39" y="417"/>
                  <a:pt x="49" y="424"/>
                  <a:pt x="59" y="423"/>
                </a:cubicBezTo>
                <a:cubicBezTo>
                  <a:pt x="72" y="421"/>
                  <a:pt x="72" y="421"/>
                  <a:pt x="72" y="421"/>
                </a:cubicBezTo>
                <a:cubicBezTo>
                  <a:pt x="82" y="419"/>
                  <a:pt x="89" y="410"/>
                  <a:pt x="88" y="401"/>
                </a:cubicBezTo>
                <a:cubicBezTo>
                  <a:pt x="87" y="379"/>
                  <a:pt x="87" y="379"/>
                  <a:pt x="87" y="379"/>
                </a:cubicBezTo>
                <a:cubicBezTo>
                  <a:pt x="86" y="375"/>
                  <a:pt x="83" y="372"/>
                  <a:pt x="79" y="372"/>
                </a:cubicBezTo>
                <a:cubicBezTo>
                  <a:pt x="75" y="372"/>
                  <a:pt x="71" y="375"/>
                  <a:pt x="72" y="379"/>
                </a:cubicBezTo>
                <a:cubicBezTo>
                  <a:pt x="73" y="402"/>
                  <a:pt x="73" y="402"/>
                  <a:pt x="73" y="402"/>
                </a:cubicBezTo>
                <a:cubicBezTo>
                  <a:pt x="73" y="403"/>
                  <a:pt x="73" y="404"/>
                  <a:pt x="72" y="405"/>
                </a:cubicBezTo>
                <a:cubicBezTo>
                  <a:pt x="71" y="406"/>
                  <a:pt x="70" y="406"/>
                  <a:pt x="69" y="406"/>
                </a:cubicBezTo>
                <a:cubicBezTo>
                  <a:pt x="57" y="408"/>
                  <a:pt x="57" y="408"/>
                  <a:pt x="57" y="408"/>
                </a:cubicBezTo>
                <a:cubicBezTo>
                  <a:pt x="56" y="408"/>
                  <a:pt x="55" y="407"/>
                  <a:pt x="54" y="407"/>
                </a:cubicBezTo>
                <a:cubicBezTo>
                  <a:pt x="53" y="406"/>
                  <a:pt x="53" y="405"/>
                  <a:pt x="53" y="404"/>
                </a:cubicBezTo>
                <a:cubicBezTo>
                  <a:pt x="52" y="391"/>
                  <a:pt x="52" y="391"/>
                  <a:pt x="52" y="391"/>
                </a:cubicBezTo>
                <a:cubicBezTo>
                  <a:pt x="52" y="381"/>
                  <a:pt x="43" y="372"/>
                  <a:pt x="33" y="372"/>
                </a:cubicBezTo>
                <a:cubicBezTo>
                  <a:pt x="19" y="372"/>
                  <a:pt x="19" y="372"/>
                  <a:pt x="19" y="372"/>
                </a:cubicBezTo>
                <a:cubicBezTo>
                  <a:pt x="8" y="372"/>
                  <a:pt x="0" y="382"/>
                  <a:pt x="1" y="394"/>
                </a:cubicBezTo>
                <a:cubicBezTo>
                  <a:pt x="1" y="414"/>
                  <a:pt x="5" y="433"/>
                  <a:pt x="8" y="452"/>
                </a:cubicBezTo>
                <a:cubicBezTo>
                  <a:pt x="11" y="464"/>
                  <a:pt x="22" y="472"/>
                  <a:pt x="32" y="469"/>
                </a:cubicBezTo>
                <a:lnTo>
                  <a:pt x="114" y="446"/>
                </a:lnTo>
                <a:close/>
                <a:moveTo>
                  <a:pt x="51" y="227"/>
                </a:moveTo>
                <a:cubicBezTo>
                  <a:pt x="128" y="263"/>
                  <a:pt x="128" y="263"/>
                  <a:pt x="128" y="263"/>
                </a:cubicBezTo>
                <a:cubicBezTo>
                  <a:pt x="138" y="267"/>
                  <a:pt x="148" y="264"/>
                  <a:pt x="152" y="257"/>
                </a:cubicBezTo>
                <a:cubicBezTo>
                  <a:pt x="172" y="220"/>
                  <a:pt x="201" y="188"/>
                  <a:pt x="235" y="165"/>
                </a:cubicBezTo>
                <a:cubicBezTo>
                  <a:pt x="242" y="161"/>
                  <a:pt x="244" y="150"/>
                  <a:pt x="239" y="141"/>
                </a:cubicBezTo>
                <a:cubicBezTo>
                  <a:pt x="196" y="67"/>
                  <a:pt x="196" y="67"/>
                  <a:pt x="196" y="67"/>
                </a:cubicBezTo>
                <a:cubicBezTo>
                  <a:pt x="191" y="58"/>
                  <a:pt x="178" y="56"/>
                  <a:pt x="168" y="62"/>
                </a:cubicBezTo>
                <a:cubicBezTo>
                  <a:pt x="152" y="73"/>
                  <a:pt x="136" y="85"/>
                  <a:pt x="122" y="98"/>
                </a:cubicBezTo>
                <a:cubicBezTo>
                  <a:pt x="112" y="107"/>
                  <a:pt x="111" y="120"/>
                  <a:pt x="119" y="127"/>
                </a:cubicBezTo>
                <a:cubicBezTo>
                  <a:pt x="129" y="137"/>
                  <a:pt x="129" y="137"/>
                  <a:pt x="129" y="137"/>
                </a:cubicBezTo>
                <a:cubicBezTo>
                  <a:pt x="136" y="144"/>
                  <a:pt x="148" y="143"/>
                  <a:pt x="156" y="136"/>
                </a:cubicBezTo>
                <a:cubicBezTo>
                  <a:pt x="166" y="128"/>
                  <a:pt x="166" y="128"/>
                  <a:pt x="166" y="128"/>
                </a:cubicBezTo>
                <a:cubicBezTo>
                  <a:pt x="167" y="127"/>
                  <a:pt x="168" y="127"/>
                  <a:pt x="169" y="127"/>
                </a:cubicBezTo>
                <a:cubicBezTo>
                  <a:pt x="170" y="127"/>
                  <a:pt x="171" y="127"/>
                  <a:pt x="171" y="128"/>
                </a:cubicBezTo>
                <a:cubicBezTo>
                  <a:pt x="179" y="138"/>
                  <a:pt x="179" y="138"/>
                  <a:pt x="179" y="138"/>
                </a:cubicBezTo>
                <a:cubicBezTo>
                  <a:pt x="180" y="138"/>
                  <a:pt x="180" y="139"/>
                  <a:pt x="180" y="140"/>
                </a:cubicBezTo>
                <a:cubicBezTo>
                  <a:pt x="180" y="141"/>
                  <a:pt x="179" y="142"/>
                  <a:pt x="179" y="143"/>
                </a:cubicBezTo>
                <a:cubicBezTo>
                  <a:pt x="161" y="159"/>
                  <a:pt x="161" y="159"/>
                  <a:pt x="161" y="159"/>
                </a:cubicBezTo>
                <a:cubicBezTo>
                  <a:pt x="158" y="162"/>
                  <a:pt x="159" y="167"/>
                  <a:pt x="162" y="169"/>
                </a:cubicBezTo>
                <a:cubicBezTo>
                  <a:pt x="165" y="172"/>
                  <a:pt x="169" y="172"/>
                  <a:pt x="172" y="170"/>
                </a:cubicBezTo>
                <a:cubicBezTo>
                  <a:pt x="188" y="154"/>
                  <a:pt x="188" y="154"/>
                  <a:pt x="188" y="154"/>
                </a:cubicBezTo>
                <a:cubicBezTo>
                  <a:pt x="195" y="148"/>
                  <a:pt x="197" y="137"/>
                  <a:pt x="191" y="129"/>
                </a:cubicBezTo>
                <a:cubicBezTo>
                  <a:pt x="183" y="119"/>
                  <a:pt x="183" y="119"/>
                  <a:pt x="183" y="119"/>
                </a:cubicBezTo>
                <a:cubicBezTo>
                  <a:pt x="177" y="111"/>
                  <a:pt x="165" y="109"/>
                  <a:pt x="156" y="116"/>
                </a:cubicBezTo>
                <a:cubicBezTo>
                  <a:pt x="146" y="125"/>
                  <a:pt x="146" y="125"/>
                  <a:pt x="146" y="125"/>
                </a:cubicBezTo>
                <a:cubicBezTo>
                  <a:pt x="145" y="126"/>
                  <a:pt x="144" y="126"/>
                  <a:pt x="143" y="127"/>
                </a:cubicBezTo>
                <a:cubicBezTo>
                  <a:pt x="142" y="126"/>
                  <a:pt x="141" y="126"/>
                  <a:pt x="141" y="125"/>
                </a:cubicBezTo>
                <a:cubicBezTo>
                  <a:pt x="131" y="115"/>
                  <a:pt x="131" y="115"/>
                  <a:pt x="131" y="115"/>
                </a:cubicBezTo>
                <a:cubicBezTo>
                  <a:pt x="130" y="114"/>
                  <a:pt x="130" y="113"/>
                  <a:pt x="130" y="112"/>
                </a:cubicBezTo>
                <a:cubicBezTo>
                  <a:pt x="130" y="111"/>
                  <a:pt x="131" y="110"/>
                  <a:pt x="132" y="109"/>
                </a:cubicBezTo>
                <a:cubicBezTo>
                  <a:pt x="145" y="96"/>
                  <a:pt x="161" y="85"/>
                  <a:pt x="176" y="75"/>
                </a:cubicBezTo>
                <a:cubicBezTo>
                  <a:pt x="177" y="74"/>
                  <a:pt x="178" y="74"/>
                  <a:pt x="179" y="74"/>
                </a:cubicBezTo>
                <a:cubicBezTo>
                  <a:pt x="180" y="74"/>
                  <a:pt x="181" y="75"/>
                  <a:pt x="182" y="76"/>
                </a:cubicBezTo>
                <a:cubicBezTo>
                  <a:pt x="228" y="147"/>
                  <a:pt x="228" y="147"/>
                  <a:pt x="228" y="147"/>
                </a:cubicBezTo>
                <a:cubicBezTo>
                  <a:pt x="228" y="148"/>
                  <a:pt x="229" y="149"/>
                  <a:pt x="229" y="150"/>
                </a:cubicBezTo>
                <a:cubicBezTo>
                  <a:pt x="228" y="151"/>
                  <a:pt x="228" y="152"/>
                  <a:pt x="227" y="152"/>
                </a:cubicBezTo>
                <a:cubicBezTo>
                  <a:pt x="190" y="177"/>
                  <a:pt x="160" y="211"/>
                  <a:pt x="139" y="250"/>
                </a:cubicBezTo>
                <a:cubicBezTo>
                  <a:pt x="138" y="251"/>
                  <a:pt x="138" y="251"/>
                  <a:pt x="137" y="251"/>
                </a:cubicBezTo>
                <a:cubicBezTo>
                  <a:pt x="136" y="252"/>
                  <a:pt x="135" y="251"/>
                  <a:pt x="134" y="251"/>
                </a:cubicBezTo>
                <a:cubicBezTo>
                  <a:pt x="58" y="212"/>
                  <a:pt x="58" y="212"/>
                  <a:pt x="58" y="212"/>
                </a:cubicBezTo>
                <a:cubicBezTo>
                  <a:pt x="57" y="211"/>
                  <a:pt x="56" y="211"/>
                  <a:pt x="56" y="210"/>
                </a:cubicBezTo>
                <a:cubicBezTo>
                  <a:pt x="56" y="208"/>
                  <a:pt x="56" y="207"/>
                  <a:pt x="57" y="206"/>
                </a:cubicBezTo>
                <a:cubicBezTo>
                  <a:pt x="66" y="190"/>
                  <a:pt x="75" y="174"/>
                  <a:pt x="87" y="159"/>
                </a:cubicBezTo>
                <a:cubicBezTo>
                  <a:pt x="87" y="158"/>
                  <a:pt x="88" y="157"/>
                  <a:pt x="90" y="157"/>
                </a:cubicBezTo>
                <a:cubicBezTo>
                  <a:pt x="91" y="157"/>
                  <a:pt x="92" y="157"/>
                  <a:pt x="92" y="158"/>
                </a:cubicBezTo>
                <a:cubicBezTo>
                  <a:pt x="104" y="166"/>
                  <a:pt x="104" y="166"/>
                  <a:pt x="104" y="166"/>
                </a:cubicBezTo>
                <a:cubicBezTo>
                  <a:pt x="104" y="167"/>
                  <a:pt x="105" y="168"/>
                  <a:pt x="105" y="169"/>
                </a:cubicBezTo>
                <a:cubicBezTo>
                  <a:pt x="105" y="170"/>
                  <a:pt x="105" y="171"/>
                  <a:pt x="104" y="172"/>
                </a:cubicBezTo>
                <a:cubicBezTo>
                  <a:pt x="96" y="183"/>
                  <a:pt x="96" y="183"/>
                  <a:pt x="96" y="183"/>
                </a:cubicBezTo>
                <a:cubicBezTo>
                  <a:pt x="90" y="192"/>
                  <a:pt x="93" y="204"/>
                  <a:pt x="101" y="209"/>
                </a:cubicBezTo>
                <a:cubicBezTo>
                  <a:pt x="112" y="216"/>
                  <a:pt x="112" y="216"/>
                  <a:pt x="112" y="216"/>
                </a:cubicBezTo>
                <a:cubicBezTo>
                  <a:pt x="121" y="221"/>
                  <a:pt x="132" y="219"/>
                  <a:pt x="137" y="211"/>
                </a:cubicBezTo>
                <a:cubicBezTo>
                  <a:pt x="150" y="194"/>
                  <a:pt x="150" y="194"/>
                  <a:pt x="150" y="194"/>
                </a:cubicBezTo>
                <a:cubicBezTo>
                  <a:pt x="152" y="190"/>
                  <a:pt x="152" y="186"/>
                  <a:pt x="149" y="183"/>
                </a:cubicBezTo>
                <a:cubicBezTo>
                  <a:pt x="146" y="181"/>
                  <a:pt x="141" y="181"/>
                  <a:pt x="139" y="184"/>
                </a:cubicBezTo>
                <a:cubicBezTo>
                  <a:pt x="125" y="202"/>
                  <a:pt x="125" y="202"/>
                  <a:pt x="125" y="202"/>
                </a:cubicBezTo>
                <a:cubicBezTo>
                  <a:pt x="124" y="203"/>
                  <a:pt x="123" y="204"/>
                  <a:pt x="122" y="204"/>
                </a:cubicBezTo>
                <a:cubicBezTo>
                  <a:pt x="121" y="204"/>
                  <a:pt x="120" y="204"/>
                  <a:pt x="119" y="203"/>
                </a:cubicBezTo>
                <a:cubicBezTo>
                  <a:pt x="109" y="196"/>
                  <a:pt x="109" y="196"/>
                  <a:pt x="109" y="196"/>
                </a:cubicBezTo>
                <a:cubicBezTo>
                  <a:pt x="108" y="196"/>
                  <a:pt x="108" y="195"/>
                  <a:pt x="108" y="194"/>
                </a:cubicBezTo>
                <a:cubicBezTo>
                  <a:pt x="108" y="193"/>
                  <a:pt x="108" y="192"/>
                  <a:pt x="108" y="191"/>
                </a:cubicBezTo>
                <a:cubicBezTo>
                  <a:pt x="116" y="181"/>
                  <a:pt x="116" y="181"/>
                  <a:pt x="116" y="181"/>
                </a:cubicBezTo>
                <a:cubicBezTo>
                  <a:pt x="122" y="172"/>
                  <a:pt x="121" y="160"/>
                  <a:pt x="114" y="154"/>
                </a:cubicBezTo>
                <a:cubicBezTo>
                  <a:pt x="103" y="145"/>
                  <a:pt x="103" y="145"/>
                  <a:pt x="103" y="145"/>
                </a:cubicBezTo>
                <a:cubicBezTo>
                  <a:pt x="95" y="138"/>
                  <a:pt x="82" y="140"/>
                  <a:pt x="75" y="150"/>
                </a:cubicBezTo>
                <a:cubicBezTo>
                  <a:pt x="63" y="165"/>
                  <a:pt x="53" y="182"/>
                  <a:pt x="43" y="199"/>
                </a:cubicBezTo>
                <a:cubicBezTo>
                  <a:pt x="38" y="210"/>
                  <a:pt x="41" y="223"/>
                  <a:pt x="51" y="227"/>
                </a:cubicBezTo>
                <a:close/>
                <a:moveTo>
                  <a:pt x="257" y="131"/>
                </a:moveTo>
                <a:cubicBezTo>
                  <a:pt x="262" y="141"/>
                  <a:pt x="271" y="145"/>
                  <a:pt x="279" y="142"/>
                </a:cubicBezTo>
                <a:cubicBezTo>
                  <a:pt x="318" y="127"/>
                  <a:pt x="360" y="120"/>
                  <a:pt x="402" y="125"/>
                </a:cubicBezTo>
                <a:cubicBezTo>
                  <a:pt x="410" y="126"/>
                  <a:pt x="418" y="119"/>
                  <a:pt x="420" y="109"/>
                </a:cubicBezTo>
                <a:cubicBezTo>
                  <a:pt x="435" y="25"/>
                  <a:pt x="435" y="25"/>
                  <a:pt x="435" y="25"/>
                </a:cubicBezTo>
                <a:cubicBezTo>
                  <a:pt x="437" y="15"/>
                  <a:pt x="428" y="5"/>
                  <a:pt x="416" y="3"/>
                </a:cubicBezTo>
                <a:cubicBezTo>
                  <a:pt x="396" y="1"/>
                  <a:pt x="377" y="0"/>
                  <a:pt x="357" y="1"/>
                </a:cubicBezTo>
                <a:cubicBezTo>
                  <a:pt x="345" y="2"/>
                  <a:pt x="336" y="11"/>
                  <a:pt x="337" y="21"/>
                </a:cubicBezTo>
                <a:cubicBezTo>
                  <a:pt x="338" y="35"/>
                  <a:pt x="338" y="35"/>
                  <a:pt x="338" y="35"/>
                </a:cubicBezTo>
                <a:cubicBezTo>
                  <a:pt x="340" y="45"/>
                  <a:pt x="349" y="53"/>
                  <a:pt x="360" y="53"/>
                </a:cubicBezTo>
                <a:cubicBezTo>
                  <a:pt x="372" y="52"/>
                  <a:pt x="372" y="52"/>
                  <a:pt x="372" y="52"/>
                </a:cubicBezTo>
                <a:cubicBezTo>
                  <a:pt x="373" y="52"/>
                  <a:pt x="374" y="52"/>
                  <a:pt x="375" y="53"/>
                </a:cubicBezTo>
                <a:cubicBezTo>
                  <a:pt x="376" y="54"/>
                  <a:pt x="376" y="55"/>
                  <a:pt x="376" y="56"/>
                </a:cubicBezTo>
                <a:cubicBezTo>
                  <a:pt x="376" y="68"/>
                  <a:pt x="376" y="68"/>
                  <a:pt x="376" y="68"/>
                </a:cubicBezTo>
                <a:cubicBezTo>
                  <a:pt x="376" y="69"/>
                  <a:pt x="376" y="70"/>
                  <a:pt x="375" y="71"/>
                </a:cubicBezTo>
                <a:cubicBezTo>
                  <a:pt x="374" y="71"/>
                  <a:pt x="373" y="72"/>
                  <a:pt x="372" y="72"/>
                </a:cubicBezTo>
                <a:cubicBezTo>
                  <a:pt x="349" y="73"/>
                  <a:pt x="349" y="73"/>
                  <a:pt x="349" y="73"/>
                </a:cubicBezTo>
                <a:cubicBezTo>
                  <a:pt x="345" y="73"/>
                  <a:pt x="342" y="77"/>
                  <a:pt x="342" y="81"/>
                </a:cubicBezTo>
                <a:cubicBezTo>
                  <a:pt x="343" y="85"/>
                  <a:pt x="346" y="88"/>
                  <a:pt x="350" y="88"/>
                </a:cubicBezTo>
                <a:cubicBezTo>
                  <a:pt x="372" y="87"/>
                  <a:pt x="372" y="87"/>
                  <a:pt x="372" y="87"/>
                </a:cubicBezTo>
                <a:cubicBezTo>
                  <a:pt x="382" y="87"/>
                  <a:pt x="390" y="79"/>
                  <a:pt x="391" y="69"/>
                </a:cubicBezTo>
                <a:cubicBezTo>
                  <a:pt x="391" y="57"/>
                  <a:pt x="391" y="57"/>
                  <a:pt x="391" y="57"/>
                </a:cubicBezTo>
                <a:cubicBezTo>
                  <a:pt x="392" y="46"/>
                  <a:pt x="384" y="37"/>
                  <a:pt x="372" y="37"/>
                </a:cubicBezTo>
                <a:cubicBezTo>
                  <a:pt x="359" y="38"/>
                  <a:pt x="359" y="38"/>
                  <a:pt x="359" y="38"/>
                </a:cubicBezTo>
                <a:cubicBezTo>
                  <a:pt x="358" y="38"/>
                  <a:pt x="357" y="37"/>
                  <a:pt x="356" y="37"/>
                </a:cubicBezTo>
                <a:cubicBezTo>
                  <a:pt x="355" y="36"/>
                  <a:pt x="355" y="35"/>
                  <a:pt x="355" y="34"/>
                </a:cubicBezTo>
                <a:cubicBezTo>
                  <a:pt x="354" y="20"/>
                  <a:pt x="354" y="20"/>
                  <a:pt x="354" y="20"/>
                </a:cubicBezTo>
                <a:cubicBezTo>
                  <a:pt x="354" y="19"/>
                  <a:pt x="354" y="18"/>
                  <a:pt x="355" y="17"/>
                </a:cubicBezTo>
                <a:cubicBezTo>
                  <a:pt x="356" y="17"/>
                  <a:pt x="357" y="16"/>
                  <a:pt x="358" y="16"/>
                </a:cubicBezTo>
                <a:cubicBezTo>
                  <a:pt x="377" y="14"/>
                  <a:pt x="395" y="16"/>
                  <a:pt x="414" y="18"/>
                </a:cubicBezTo>
                <a:cubicBezTo>
                  <a:pt x="415" y="18"/>
                  <a:pt x="416" y="19"/>
                  <a:pt x="417" y="19"/>
                </a:cubicBezTo>
                <a:cubicBezTo>
                  <a:pt x="418" y="20"/>
                  <a:pt x="418" y="21"/>
                  <a:pt x="418" y="22"/>
                </a:cubicBezTo>
                <a:cubicBezTo>
                  <a:pt x="407" y="107"/>
                  <a:pt x="407" y="107"/>
                  <a:pt x="407" y="107"/>
                </a:cubicBezTo>
                <a:cubicBezTo>
                  <a:pt x="407" y="108"/>
                  <a:pt x="407" y="109"/>
                  <a:pt x="406" y="109"/>
                </a:cubicBezTo>
                <a:cubicBezTo>
                  <a:pt x="405" y="110"/>
                  <a:pt x="404" y="110"/>
                  <a:pt x="404" y="110"/>
                </a:cubicBezTo>
                <a:cubicBezTo>
                  <a:pt x="359" y="105"/>
                  <a:pt x="314" y="112"/>
                  <a:pt x="273" y="128"/>
                </a:cubicBezTo>
                <a:cubicBezTo>
                  <a:pt x="272" y="128"/>
                  <a:pt x="272" y="128"/>
                  <a:pt x="271" y="128"/>
                </a:cubicBezTo>
                <a:cubicBezTo>
                  <a:pt x="270" y="127"/>
                  <a:pt x="269" y="127"/>
                  <a:pt x="269" y="126"/>
                </a:cubicBezTo>
                <a:cubicBezTo>
                  <a:pt x="236" y="47"/>
                  <a:pt x="236" y="47"/>
                  <a:pt x="236" y="47"/>
                </a:cubicBezTo>
                <a:cubicBezTo>
                  <a:pt x="235" y="46"/>
                  <a:pt x="235" y="45"/>
                  <a:pt x="236" y="44"/>
                </a:cubicBezTo>
                <a:cubicBezTo>
                  <a:pt x="236" y="43"/>
                  <a:pt x="237" y="42"/>
                  <a:pt x="238" y="42"/>
                </a:cubicBezTo>
                <a:cubicBezTo>
                  <a:pt x="256" y="35"/>
                  <a:pt x="273" y="29"/>
                  <a:pt x="292" y="25"/>
                </a:cubicBezTo>
                <a:cubicBezTo>
                  <a:pt x="293" y="25"/>
                  <a:pt x="294" y="25"/>
                  <a:pt x="295" y="25"/>
                </a:cubicBezTo>
                <a:cubicBezTo>
                  <a:pt x="296" y="26"/>
                  <a:pt x="297" y="27"/>
                  <a:pt x="297" y="28"/>
                </a:cubicBezTo>
                <a:cubicBezTo>
                  <a:pt x="300" y="41"/>
                  <a:pt x="300" y="41"/>
                  <a:pt x="300" y="41"/>
                </a:cubicBezTo>
                <a:cubicBezTo>
                  <a:pt x="300" y="42"/>
                  <a:pt x="300" y="43"/>
                  <a:pt x="299" y="44"/>
                </a:cubicBezTo>
                <a:cubicBezTo>
                  <a:pt x="299" y="45"/>
                  <a:pt x="298" y="46"/>
                  <a:pt x="297" y="46"/>
                </a:cubicBezTo>
                <a:cubicBezTo>
                  <a:pt x="284" y="49"/>
                  <a:pt x="284" y="49"/>
                  <a:pt x="284" y="49"/>
                </a:cubicBezTo>
                <a:cubicBezTo>
                  <a:pt x="273" y="52"/>
                  <a:pt x="267" y="63"/>
                  <a:pt x="270" y="73"/>
                </a:cubicBezTo>
                <a:cubicBezTo>
                  <a:pt x="274" y="85"/>
                  <a:pt x="274" y="85"/>
                  <a:pt x="274" y="85"/>
                </a:cubicBezTo>
                <a:cubicBezTo>
                  <a:pt x="278" y="94"/>
                  <a:pt x="288" y="99"/>
                  <a:pt x="297" y="97"/>
                </a:cubicBezTo>
                <a:cubicBezTo>
                  <a:pt x="304" y="96"/>
                  <a:pt x="311" y="93"/>
                  <a:pt x="318" y="92"/>
                </a:cubicBezTo>
                <a:cubicBezTo>
                  <a:pt x="322" y="92"/>
                  <a:pt x="324" y="88"/>
                  <a:pt x="324" y="84"/>
                </a:cubicBezTo>
                <a:cubicBezTo>
                  <a:pt x="323" y="80"/>
                  <a:pt x="319" y="77"/>
                  <a:pt x="315" y="78"/>
                </a:cubicBezTo>
                <a:cubicBezTo>
                  <a:pt x="308" y="79"/>
                  <a:pt x="300" y="81"/>
                  <a:pt x="293" y="83"/>
                </a:cubicBezTo>
                <a:cubicBezTo>
                  <a:pt x="292" y="83"/>
                  <a:pt x="291" y="83"/>
                  <a:pt x="290" y="83"/>
                </a:cubicBezTo>
                <a:cubicBezTo>
                  <a:pt x="289" y="82"/>
                  <a:pt x="289" y="81"/>
                  <a:pt x="288" y="80"/>
                </a:cubicBezTo>
                <a:cubicBezTo>
                  <a:pt x="285" y="68"/>
                  <a:pt x="285" y="68"/>
                  <a:pt x="285" y="68"/>
                </a:cubicBezTo>
                <a:cubicBezTo>
                  <a:pt x="285" y="67"/>
                  <a:pt x="285" y="66"/>
                  <a:pt x="285" y="65"/>
                </a:cubicBezTo>
                <a:cubicBezTo>
                  <a:pt x="286" y="65"/>
                  <a:pt x="287" y="64"/>
                  <a:pt x="288" y="64"/>
                </a:cubicBezTo>
                <a:cubicBezTo>
                  <a:pt x="300" y="61"/>
                  <a:pt x="300" y="61"/>
                  <a:pt x="300" y="61"/>
                </a:cubicBezTo>
                <a:cubicBezTo>
                  <a:pt x="310" y="57"/>
                  <a:pt x="318" y="49"/>
                  <a:pt x="316" y="38"/>
                </a:cubicBezTo>
                <a:cubicBezTo>
                  <a:pt x="314" y="24"/>
                  <a:pt x="314" y="24"/>
                  <a:pt x="314" y="24"/>
                </a:cubicBezTo>
                <a:cubicBezTo>
                  <a:pt x="312" y="14"/>
                  <a:pt x="300" y="7"/>
                  <a:pt x="288" y="10"/>
                </a:cubicBezTo>
                <a:cubicBezTo>
                  <a:pt x="269" y="15"/>
                  <a:pt x="251" y="21"/>
                  <a:pt x="233" y="28"/>
                </a:cubicBezTo>
                <a:cubicBezTo>
                  <a:pt x="221" y="33"/>
                  <a:pt x="216" y="45"/>
                  <a:pt x="220" y="54"/>
                </a:cubicBezTo>
                <a:lnTo>
                  <a:pt x="257" y="131"/>
                </a:lnTo>
                <a:close/>
                <a:moveTo>
                  <a:pt x="450" y="135"/>
                </a:moveTo>
                <a:cubicBezTo>
                  <a:pt x="489" y="149"/>
                  <a:pt x="526" y="171"/>
                  <a:pt x="555" y="202"/>
                </a:cubicBezTo>
                <a:cubicBezTo>
                  <a:pt x="560" y="208"/>
                  <a:pt x="571" y="207"/>
                  <a:pt x="579" y="201"/>
                </a:cubicBezTo>
                <a:cubicBezTo>
                  <a:pt x="645" y="146"/>
                  <a:pt x="645" y="146"/>
                  <a:pt x="645" y="146"/>
                </a:cubicBezTo>
                <a:cubicBezTo>
                  <a:pt x="653" y="139"/>
                  <a:pt x="652" y="126"/>
                  <a:pt x="644" y="117"/>
                </a:cubicBezTo>
                <a:cubicBezTo>
                  <a:pt x="631" y="103"/>
                  <a:pt x="616" y="90"/>
                  <a:pt x="601" y="78"/>
                </a:cubicBezTo>
                <a:cubicBezTo>
                  <a:pt x="591" y="71"/>
                  <a:pt x="578" y="72"/>
                  <a:pt x="572" y="80"/>
                </a:cubicBezTo>
                <a:cubicBezTo>
                  <a:pt x="564" y="92"/>
                  <a:pt x="564" y="92"/>
                  <a:pt x="564" y="92"/>
                </a:cubicBezTo>
                <a:cubicBezTo>
                  <a:pt x="559" y="100"/>
                  <a:pt x="561" y="112"/>
                  <a:pt x="569" y="119"/>
                </a:cubicBezTo>
                <a:cubicBezTo>
                  <a:pt x="573" y="121"/>
                  <a:pt x="576" y="124"/>
                  <a:pt x="579" y="127"/>
                </a:cubicBezTo>
                <a:cubicBezTo>
                  <a:pt x="580" y="127"/>
                  <a:pt x="581" y="128"/>
                  <a:pt x="581" y="129"/>
                </a:cubicBezTo>
                <a:cubicBezTo>
                  <a:pt x="581" y="130"/>
                  <a:pt x="580" y="131"/>
                  <a:pt x="580" y="132"/>
                </a:cubicBezTo>
                <a:cubicBezTo>
                  <a:pt x="572" y="142"/>
                  <a:pt x="572" y="142"/>
                  <a:pt x="572" y="142"/>
                </a:cubicBezTo>
                <a:cubicBezTo>
                  <a:pt x="571" y="142"/>
                  <a:pt x="570" y="143"/>
                  <a:pt x="569" y="143"/>
                </a:cubicBezTo>
                <a:cubicBezTo>
                  <a:pt x="568" y="143"/>
                  <a:pt x="567" y="143"/>
                  <a:pt x="567" y="142"/>
                </a:cubicBezTo>
                <a:cubicBezTo>
                  <a:pt x="560" y="137"/>
                  <a:pt x="554" y="132"/>
                  <a:pt x="548" y="128"/>
                </a:cubicBezTo>
                <a:cubicBezTo>
                  <a:pt x="544" y="125"/>
                  <a:pt x="540" y="126"/>
                  <a:pt x="538" y="129"/>
                </a:cubicBezTo>
                <a:cubicBezTo>
                  <a:pt x="535" y="133"/>
                  <a:pt x="536" y="137"/>
                  <a:pt x="539" y="140"/>
                </a:cubicBezTo>
                <a:cubicBezTo>
                  <a:pt x="545" y="144"/>
                  <a:pt x="551" y="149"/>
                  <a:pt x="557" y="153"/>
                </a:cubicBezTo>
                <a:cubicBezTo>
                  <a:pt x="564" y="160"/>
                  <a:pt x="575" y="159"/>
                  <a:pt x="583" y="151"/>
                </a:cubicBezTo>
                <a:cubicBezTo>
                  <a:pt x="591" y="142"/>
                  <a:pt x="591" y="142"/>
                  <a:pt x="591" y="142"/>
                </a:cubicBezTo>
                <a:cubicBezTo>
                  <a:pt x="598" y="135"/>
                  <a:pt x="597" y="123"/>
                  <a:pt x="589" y="115"/>
                </a:cubicBezTo>
                <a:cubicBezTo>
                  <a:pt x="586" y="112"/>
                  <a:pt x="582" y="110"/>
                  <a:pt x="578" y="107"/>
                </a:cubicBezTo>
                <a:cubicBezTo>
                  <a:pt x="577" y="106"/>
                  <a:pt x="577" y="105"/>
                  <a:pt x="577" y="104"/>
                </a:cubicBezTo>
                <a:cubicBezTo>
                  <a:pt x="577" y="103"/>
                  <a:pt x="577" y="102"/>
                  <a:pt x="577" y="101"/>
                </a:cubicBezTo>
                <a:cubicBezTo>
                  <a:pt x="586" y="90"/>
                  <a:pt x="586" y="90"/>
                  <a:pt x="586" y="90"/>
                </a:cubicBezTo>
                <a:cubicBezTo>
                  <a:pt x="586" y="89"/>
                  <a:pt x="587" y="89"/>
                  <a:pt x="588" y="89"/>
                </a:cubicBezTo>
                <a:cubicBezTo>
                  <a:pt x="590" y="89"/>
                  <a:pt x="591" y="89"/>
                  <a:pt x="592" y="90"/>
                </a:cubicBezTo>
                <a:cubicBezTo>
                  <a:pt x="607" y="101"/>
                  <a:pt x="620" y="114"/>
                  <a:pt x="633" y="127"/>
                </a:cubicBezTo>
                <a:cubicBezTo>
                  <a:pt x="634" y="128"/>
                  <a:pt x="634" y="129"/>
                  <a:pt x="634" y="130"/>
                </a:cubicBezTo>
                <a:cubicBezTo>
                  <a:pt x="634" y="132"/>
                  <a:pt x="634" y="133"/>
                  <a:pt x="633" y="133"/>
                </a:cubicBezTo>
                <a:cubicBezTo>
                  <a:pt x="571" y="191"/>
                  <a:pt x="571" y="191"/>
                  <a:pt x="571" y="191"/>
                </a:cubicBezTo>
                <a:cubicBezTo>
                  <a:pt x="570" y="192"/>
                  <a:pt x="569" y="192"/>
                  <a:pt x="568" y="192"/>
                </a:cubicBezTo>
                <a:cubicBezTo>
                  <a:pt x="567" y="192"/>
                  <a:pt x="566" y="192"/>
                  <a:pt x="566" y="191"/>
                </a:cubicBezTo>
                <a:cubicBezTo>
                  <a:pt x="536" y="159"/>
                  <a:pt x="496" y="135"/>
                  <a:pt x="455" y="121"/>
                </a:cubicBezTo>
                <a:cubicBezTo>
                  <a:pt x="454" y="121"/>
                  <a:pt x="453" y="120"/>
                  <a:pt x="453" y="119"/>
                </a:cubicBezTo>
                <a:cubicBezTo>
                  <a:pt x="452" y="118"/>
                  <a:pt x="452" y="117"/>
                  <a:pt x="453" y="116"/>
                </a:cubicBezTo>
                <a:cubicBezTo>
                  <a:pt x="478" y="35"/>
                  <a:pt x="478" y="35"/>
                  <a:pt x="478" y="35"/>
                </a:cubicBezTo>
                <a:cubicBezTo>
                  <a:pt x="478" y="34"/>
                  <a:pt x="479" y="33"/>
                  <a:pt x="480" y="33"/>
                </a:cubicBezTo>
                <a:cubicBezTo>
                  <a:pt x="481" y="32"/>
                  <a:pt x="482" y="32"/>
                  <a:pt x="483" y="33"/>
                </a:cubicBezTo>
                <a:cubicBezTo>
                  <a:pt x="501" y="39"/>
                  <a:pt x="518" y="45"/>
                  <a:pt x="535" y="54"/>
                </a:cubicBezTo>
                <a:cubicBezTo>
                  <a:pt x="536" y="55"/>
                  <a:pt x="537" y="55"/>
                  <a:pt x="537" y="56"/>
                </a:cubicBezTo>
                <a:cubicBezTo>
                  <a:pt x="538" y="57"/>
                  <a:pt x="538" y="58"/>
                  <a:pt x="537" y="59"/>
                </a:cubicBezTo>
                <a:cubicBezTo>
                  <a:pt x="531" y="72"/>
                  <a:pt x="531" y="72"/>
                  <a:pt x="531" y="72"/>
                </a:cubicBezTo>
                <a:cubicBezTo>
                  <a:pt x="530" y="73"/>
                  <a:pt x="529" y="73"/>
                  <a:pt x="528" y="74"/>
                </a:cubicBezTo>
                <a:cubicBezTo>
                  <a:pt x="527" y="74"/>
                  <a:pt x="526" y="74"/>
                  <a:pt x="525" y="73"/>
                </a:cubicBezTo>
                <a:cubicBezTo>
                  <a:pt x="513" y="68"/>
                  <a:pt x="513" y="68"/>
                  <a:pt x="513" y="68"/>
                </a:cubicBezTo>
                <a:cubicBezTo>
                  <a:pt x="503" y="62"/>
                  <a:pt x="491" y="68"/>
                  <a:pt x="488" y="77"/>
                </a:cubicBezTo>
                <a:cubicBezTo>
                  <a:pt x="483" y="89"/>
                  <a:pt x="483" y="89"/>
                  <a:pt x="483" y="89"/>
                </a:cubicBezTo>
                <a:cubicBezTo>
                  <a:pt x="480" y="99"/>
                  <a:pt x="484" y="108"/>
                  <a:pt x="492" y="113"/>
                </a:cubicBezTo>
                <a:cubicBezTo>
                  <a:pt x="499" y="116"/>
                  <a:pt x="506" y="119"/>
                  <a:pt x="512" y="123"/>
                </a:cubicBezTo>
                <a:cubicBezTo>
                  <a:pt x="515" y="124"/>
                  <a:pt x="519" y="123"/>
                  <a:pt x="522" y="120"/>
                </a:cubicBezTo>
                <a:cubicBezTo>
                  <a:pt x="524" y="116"/>
                  <a:pt x="523" y="112"/>
                  <a:pt x="519" y="109"/>
                </a:cubicBezTo>
                <a:cubicBezTo>
                  <a:pt x="512" y="106"/>
                  <a:pt x="505" y="103"/>
                  <a:pt x="499" y="99"/>
                </a:cubicBezTo>
                <a:cubicBezTo>
                  <a:pt x="498" y="99"/>
                  <a:pt x="497" y="98"/>
                  <a:pt x="497" y="97"/>
                </a:cubicBezTo>
                <a:cubicBezTo>
                  <a:pt x="496" y="96"/>
                  <a:pt x="496" y="95"/>
                  <a:pt x="497" y="94"/>
                </a:cubicBezTo>
                <a:cubicBezTo>
                  <a:pt x="502" y="83"/>
                  <a:pt x="502" y="83"/>
                  <a:pt x="502" y="83"/>
                </a:cubicBezTo>
                <a:cubicBezTo>
                  <a:pt x="502" y="82"/>
                  <a:pt x="503" y="81"/>
                  <a:pt x="504" y="81"/>
                </a:cubicBezTo>
                <a:cubicBezTo>
                  <a:pt x="505" y="81"/>
                  <a:pt x="506" y="81"/>
                  <a:pt x="507" y="81"/>
                </a:cubicBezTo>
                <a:cubicBezTo>
                  <a:pt x="518" y="87"/>
                  <a:pt x="518" y="87"/>
                  <a:pt x="518" y="87"/>
                </a:cubicBezTo>
                <a:cubicBezTo>
                  <a:pt x="528" y="91"/>
                  <a:pt x="539" y="89"/>
                  <a:pt x="545" y="80"/>
                </a:cubicBezTo>
                <a:cubicBezTo>
                  <a:pt x="552" y="68"/>
                  <a:pt x="552" y="68"/>
                  <a:pt x="552" y="68"/>
                </a:cubicBezTo>
                <a:cubicBezTo>
                  <a:pt x="557" y="59"/>
                  <a:pt x="553" y="46"/>
                  <a:pt x="542" y="41"/>
                </a:cubicBezTo>
                <a:cubicBezTo>
                  <a:pt x="524" y="32"/>
                  <a:pt x="506" y="25"/>
                  <a:pt x="488" y="18"/>
                </a:cubicBezTo>
                <a:cubicBezTo>
                  <a:pt x="476" y="15"/>
                  <a:pt x="464" y="21"/>
                  <a:pt x="461" y="31"/>
                </a:cubicBezTo>
                <a:cubicBezTo>
                  <a:pt x="440" y="113"/>
                  <a:pt x="440" y="113"/>
                  <a:pt x="440" y="113"/>
                </a:cubicBezTo>
                <a:cubicBezTo>
                  <a:pt x="438" y="124"/>
                  <a:pt x="442" y="133"/>
                  <a:pt x="450" y="135"/>
                </a:cubicBezTo>
                <a:close/>
                <a:moveTo>
                  <a:pt x="585" y="241"/>
                </a:moveTo>
                <a:cubicBezTo>
                  <a:pt x="607" y="276"/>
                  <a:pt x="621" y="317"/>
                  <a:pt x="623" y="359"/>
                </a:cubicBezTo>
                <a:cubicBezTo>
                  <a:pt x="623" y="367"/>
                  <a:pt x="632" y="373"/>
                  <a:pt x="642" y="374"/>
                </a:cubicBezTo>
                <a:cubicBezTo>
                  <a:pt x="728" y="374"/>
                  <a:pt x="728" y="374"/>
                  <a:pt x="728" y="374"/>
                </a:cubicBezTo>
                <a:cubicBezTo>
                  <a:pt x="738" y="374"/>
                  <a:pt x="746" y="364"/>
                  <a:pt x="745" y="351"/>
                </a:cubicBezTo>
                <a:cubicBezTo>
                  <a:pt x="745" y="332"/>
                  <a:pt x="741" y="312"/>
                  <a:pt x="738" y="293"/>
                </a:cubicBezTo>
                <a:cubicBezTo>
                  <a:pt x="735" y="281"/>
                  <a:pt x="724" y="274"/>
                  <a:pt x="714" y="277"/>
                </a:cubicBezTo>
                <a:cubicBezTo>
                  <a:pt x="701" y="281"/>
                  <a:pt x="701" y="281"/>
                  <a:pt x="701" y="281"/>
                </a:cubicBezTo>
                <a:cubicBezTo>
                  <a:pt x="691" y="283"/>
                  <a:pt x="685" y="294"/>
                  <a:pt x="687" y="304"/>
                </a:cubicBezTo>
                <a:cubicBezTo>
                  <a:pt x="689" y="308"/>
                  <a:pt x="689" y="313"/>
                  <a:pt x="690" y="317"/>
                </a:cubicBezTo>
                <a:cubicBezTo>
                  <a:pt x="690" y="318"/>
                  <a:pt x="690" y="319"/>
                  <a:pt x="689" y="320"/>
                </a:cubicBezTo>
                <a:cubicBezTo>
                  <a:pt x="688" y="321"/>
                  <a:pt x="688" y="321"/>
                  <a:pt x="687" y="321"/>
                </a:cubicBezTo>
                <a:cubicBezTo>
                  <a:pt x="674" y="323"/>
                  <a:pt x="674" y="323"/>
                  <a:pt x="674" y="323"/>
                </a:cubicBezTo>
                <a:cubicBezTo>
                  <a:pt x="673" y="324"/>
                  <a:pt x="672" y="323"/>
                  <a:pt x="672" y="323"/>
                </a:cubicBezTo>
                <a:cubicBezTo>
                  <a:pt x="671" y="322"/>
                  <a:pt x="670" y="321"/>
                  <a:pt x="670" y="320"/>
                </a:cubicBezTo>
                <a:cubicBezTo>
                  <a:pt x="669" y="312"/>
                  <a:pt x="667" y="305"/>
                  <a:pt x="665" y="297"/>
                </a:cubicBezTo>
                <a:cubicBezTo>
                  <a:pt x="664" y="293"/>
                  <a:pt x="660" y="291"/>
                  <a:pt x="656" y="292"/>
                </a:cubicBezTo>
                <a:cubicBezTo>
                  <a:pt x="652" y="293"/>
                  <a:pt x="650" y="297"/>
                  <a:pt x="650" y="301"/>
                </a:cubicBezTo>
                <a:cubicBezTo>
                  <a:pt x="652" y="308"/>
                  <a:pt x="655" y="315"/>
                  <a:pt x="655" y="323"/>
                </a:cubicBezTo>
                <a:cubicBezTo>
                  <a:pt x="657" y="332"/>
                  <a:pt x="666" y="339"/>
                  <a:pt x="677" y="338"/>
                </a:cubicBezTo>
                <a:cubicBezTo>
                  <a:pt x="689" y="336"/>
                  <a:pt x="689" y="336"/>
                  <a:pt x="689" y="336"/>
                </a:cubicBezTo>
                <a:cubicBezTo>
                  <a:pt x="699" y="335"/>
                  <a:pt x="706" y="325"/>
                  <a:pt x="704" y="314"/>
                </a:cubicBezTo>
                <a:cubicBezTo>
                  <a:pt x="704" y="310"/>
                  <a:pt x="703" y="305"/>
                  <a:pt x="702" y="301"/>
                </a:cubicBezTo>
                <a:cubicBezTo>
                  <a:pt x="702" y="300"/>
                  <a:pt x="702" y="299"/>
                  <a:pt x="702" y="298"/>
                </a:cubicBezTo>
                <a:cubicBezTo>
                  <a:pt x="703" y="297"/>
                  <a:pt x="704" y="297"/>
                  <a:pt x="705" y="296"/>
                </a:cubicBezTo>
                <a:cubicBezTo>
                  <a:pt x="718" y="293"/>
                  <a:pt x="718" y="293"/>
                  <a:pt x="718" y="293"/>
                </a:cubicBezTo>
                <a:cubicBezTo>
                  <a:pt x="719" y="293"/>
                  <a:pt x="720" y="293"/>
                  <a:pt x="721" y="294"/>
                </a:cubicBezTo>
                <a:cubicBezTo>
                  <a:pt x="722" y="294"/>
                  <a:pt x="723" y="295"/>
                  <a:pt x="723" y="297"/>
                </a:cubicBezTo>
                <a:cubicBezTo>
                  <a:pt x="726" y="315"/>
                  <a:pt x="730" y="333"/>
                  <a:pt x="731" y="352"/>
                </a:cubicBezTo>
                <a:cubicBezTo>
                  <a:pt x="731" y="353"/>
                  <a:pt x="730" y="354"/>
                  <a:pt x="730" y="355"/>
                </a:cubicBezTo>
                <a:cubicBezTo>
                  <a:pt x="729" y="356"/>
                  <a:pt x="728" y="357"/>
                  <a:pt x="727" y="357"/>
                </a:cubicBezTo>
                <a:cubicBezTo>
                  <a:pt x="642" y="361"/>
                  <a:pt x="642" y="361"/>
                  <a:pt x="642" y="361"/>
                </a:cubicBezTo>
                <a:cubicBezTo>
                  <a:pt x="641" y="361"/>
                  <a:pt x="640" y="360"/>
                  <a:pt x="639" y="360"/>
                </a:cubicBezTo>
                <a:cubicBezTo>
                  <a:pt x="638" y="359"/>
                  <a:pt x="638" y="359"/>
                  <a:pt x="638" y="358"/>
                </a:cubicBezTo>
                <a:cubicBezTo>
                  <a:pt x="636" y="313"/>
                  <a:pt x="621" y="270"/>
                  <a:pt x="598" y="233"/>
                </a:cubicBezTo>
                <a:cubicBezTo>
                  <a:pt x="597" y="232"/>
                  <a:pt x="597" y="231"/>
                  <a:pt x="597" y="230"/>
                </a:cubicBezTo>
                <a:cubicBezTo>
                  <a:pt x="598" y="229"/>
                  <a:pt x="598" y="228"/>
                  <a:pt x="599" y="228"/>
                </a:cubicBezTo>
                <a:cubicBezTo>
                  <a:pt x="671" y="181"/>
                  <a:pt x="671" y="181"/>
                  <a:pt x="671" y="181"/>
                </a:cubicBezTo>
                <a:cubicBezTo>
                  <a:pt x="672" y="181"/>
                  <a:pt x="673" y="181"/>
                  <a:pt x="674" y="181"/>
                </a:cubicBezTo>
                <a:cubicBezTo>
                  <a:pt x="675" y="181"/>
                  <a:pt x="676" y="182"/>
                  <a:pt x="676" y="183"/>
                </a:cubicBezTo>
                <a:cubicBezTo>
                  <a:pt x="687" y="199"/>
                  <a:pt x="695" y="216"/>
                  <a:pt x="703" y="233"/>
                </a:cubicBezTo>
                <a:cubicBezTo>
                  <a:pt x="703" y="234"/>
                  <a:pt x="703" y="235"/>
                  <a:pt x="703" y="236"/>
                </a:cubicBezTo>
                <a:cubicBezTo>
                  <a:pt x="702" y="237"/>
                  <a:pt x="702" y="238"/>
                  <a:pt x="701" y="238"/>
                </a:cubicBezTo>
                <a:cubicBezTo>
                  <a:pt x="688" y="244"/>
                  <a:pt x="688" y="244"/>
                  <a:pt x="688" y="244"/>
                </a:cubicBezTo>
                <a:cubicBezTo>
                  <a:pt x="687" y="244"/>
                  <a:pt x="686" y="244"/>
                  <a:pt x="685" y="243"/>
                </a:cubicBezTo>
                <a:cubicBezTo>
                  <a:pt x="684" y="243"/>
                  <a:pt x="683" y="242"/>
                  <a:pt x="683" y="241"/>
                </a:cubicBezTo>
                <a:cubicBezTo>
                  <a:pt x="677" y="229"/>
                  <a:pt x="677" y="229"/>
                  <a:pt x="677" y="229"/>
                </a:cubicBezTo>
                <a:cubicBezTo>
                  <a:pt x="672" y="219"/>
                  <a:pt x="661" y="215"/>
                  <a:pt x="652" y="220"/>
                </a:cubicBezTo>
                <a:cubicBezTo>
                  <a:pt x="641" y="226"/>
                  <a:pt x="641" y="226"/>
                  <a:pt x="641" y="226"/>
                </a:cubicBezTo>
                <a:cubicBezTo>
                  <a:pt x="632" y="231"/>
                  <a:pt x="628" y="242"/>
                  <a:pt x="632" y="251"/>
                </a:cubicBezTo>
                <a:cubicBezTo>
                  <a:pt x="635" y="257"/>
                  <a:pt x="638" y="264"/>
                  <a:pt x="641" y="270"/>
                </a:cubicBezTo>
                <a:cubicBezTo>
                  <a:pt x="642" y="274"/>
                  <a:pt x="646" y="276"/>
                  <a:pt x="650" y="274"/>
                </a:cubicBezTo>
                <a:cubicBezTo>
                  <a:pt x="654" y="273"/>
                  <a:pt x="656" y="269"/>
                  <a:pt x="655" y="265"/>
                </a:cubicBezTo>
                <a:cubicBezTo>
                  <a:pt x="652" y="258"/>
                  <a:pt x="649" y="251"/>
                  <a:pt x="646" y="244"/>
                </a:cubicBezTo>
                <a:cubicBezTo>
                  <a:pt x="645" y="243"/>
                  <a:pt x="645" y="242"/>
                  <a:pt x="645" y="241"/>
                </a:cubicBezTo>
                <a:cubicBezTo>
                  <a:pt x="646" y="240"/>
                  <a:pt x="646" y="240"/>
                  <a:pt x="647" y="239"/>
                </a:cubicBezTo>
                <a:cubicBezTo>
                  <a:pt x="658" y="234"/>
                  <a:pt x="658" y="234"/>
                  <a:pt x="658" y="234"/>
                </a:cubicBezTo>
                <a:cubicBezTo>
                  <a:pt x="659" y="233"/>
                  <a:pt x="660" y="233"/>
                  <a:pt x="661" y="234"/>
                </a:cubicBezTo>
                <a:cubicBezTo>
                  <a:pt x="662" y="234"/>
                  <a:pt x="663" y="235"/>
                  <a:pt x="664" y="236"/>
                </a:cubicBezTo>
                <a:cubicBezTo>
                  <a:pt x="669" y="247"/>
                  <a:pt x="669" y="247"/>
                  <a:pt x="669" y="247"/>
                </a:cubicBezTo>
                <a:cubicBezTo>
                  <a:pt x="673" y="257"/>
                  <a:pt x="684" y="262"/>
                  <a:pt x="694" y="259"/>
                </a:cubicBezTo>
                <a:cubicBezTo>
                  <a:pt x="707" y="254"/>
                  <a:pt x="707" y="254"/>
                  <a:pt x="707" y="254"/>
                </a:cubicBezTo>
                <a:cubicBezTo>
                  <a:pt x="716" y="251"/>
                  <a:pt x="721" y="238"/>
                  <a:pt x="716" y="227"/>
                </a:cubicBezTo>
                <a:cubicBezTo>
                  <a:pt x="708" y="209"/>
                  <a:pt x="700" y="191"/>
                  <a:pt x="689" y="175"/>
                </a:cubicBezTo>
                <a:cubicBezTo>
                  <a:pt x="683" y="164"/>
                  <a:pt x="670" y="161"/>
                  <a:pt x="661" y="167"/>
                </a:cubicBezTo>
                <a:cubicBezTo>
                  <a:pt x="592" y="217"/>
                  <a:pt x="592" y="217"/>
                  <a:pt x="592" y="217"/>
                </a:cubicBezTo>
                <a:cubicBezTo>
                  <a:pt x="583" y="223"/>
                  <a:pt x="581" y="233"/>
                  <a:pt x="585" y="241"/>
                </a:cubicBezTo>
                <a:close/>
                <a:moveTo>
                  <a:pt x="373" y="150"/>
                </a:moveTo>
                <a:cubicBezTo>
                  <a:pt x="250" y="150"/>
                  <a:pt x="150" y="250"/>
                  <a:pt x="150" y="374"/>
                </a:cubicBezTo>
                <a:cubicBezTo>
                  <a:pt x="150" y="497"/>
                  <a:pt x="250" y="597"/>
                  <a:pt x="373" y="597"/>
                </a:cubicBezTo>
                <a:cubicBezTo>
                  <a:pt x="497" y="597"/>
                  <a:pt x="596" y="497"/>
                  <a:pt x="596" y="374"/>
                </a:cubicBezTo>
                <a:cubicBezTo>
                  <a:pt x="596" y="250"/>
                  <a:pt x="497" y="150"/>
                  <a:pt x="373" y="150"/>
                </a:cubicBezTo>
                <a:close/>
                <a:moveTo>
                  <a:pt x="517" y="517"/>
                </a:moveTo>
                <a:cubicBezTo>
                  <a:pt x="480" y="554"/>
                  <a:pt x="429" y="577"/>
                  <a:pt x="373" y="577"/>
                </a:cubicBezTo>
                <a:cubicBezTo>
                  <a:pt x="317" y="577"/>
                  <a:pt x="266" y="554"/>
                  <a:pt x="229" y="517"/>
                </a:cubicBezTo>
                <a:cubicBezTo>
                  <a:pt x="193" y="481"/>
                  <a:pt x="170" y="430"/>
                  <a:pt x="170" y="374"/>
                </a:cubicBezTo>
                <a:cubicBezTo>
                  <a:pt x="170" y="317"/>
                  <a:pt x="193" y="267"/>
                  <a:pt x="229" y="230"/>
                </a:cubicBezTo>
                <a:cubicBezTo>
                  <a:pt x="266" y="193"/>
                  <a:pt x="317" y="170"/>
                  <a:pt x="373" y="170"/>
                </a:cubicBezTo>
                <a:cubicBezTo>
                  <a:pt x="429" y="170"/>
                  <a:pt x="480" y="193"/>
                  <a:pt x="517" y="230"/>
                </a:cubicBezTo>
                <a:cubicBezTo>
                  <a:pt x="554" y="267"/>
                  <a:pt x="577" y="317"/>
                  <a:pt x="577" y="374"/>
                </a:cubicBezTo>
                <a:cubicBezTo>
                  <a:pt x="577" y="430"/>
                  <a:pt x="554" y="481"/>
                  <a:pt x="517" y="517"/>
                </a:cubicBezTo>
                <a:close/>
              </a:path>
            </a:pathLst>
          </a:custGeom>
          <a:solidFill>
            <a:srgbClr val="E6E6E6">
              <a:alpha val="30196"/>
            </a:srgbClr>
          </a:solidFill>
          <a:ln>
            <a:noFill/>
          </a:ln>
        </p:spPr>
        <p:txBody>
          <a:bodyPr vert="horz" wrap="square" lIns="91440" tIns="45720" rIns="91440" bIns="45720" numCol="1" anchor="t" anchorCtr="0" compatLnSpc="1"/>
          <a:lstStyle/>
          <a:p>
            <a:endParaRPr lang="zh-CN" altLang="en-US"/>
          </a:p>
        </p:txBody>
      </p:sp>
      <p:pic>
        <p:nvPicPr>
          <p:cNvPr id="16" name="图片 15"/>
          <p:cNvPicPr>
            <a:picLocks noChangeAspect="1"/>
          </p:cNvPicPr>
          <p:nvPr/>
        </p:nvPicPr>
        <p:blipFill>
          <a:blip r:embed="rId1"/>
          <a:stretch>
            <a:fillRect/>
          </a:stretch>
        </p:blipFill>
        <p:spPr>
          <a:xfrm flipH="1">
            <a:off x="0" y="0"/>
            <a:ext cx="2353519" cy="3335224"/>
          </a:xfrm>
          <a:prstGeom prst="rect">
            <a:avLst/>
          </a:prstGeom>
        </p:spPr>
      </p:pic>
      <p:pic>
        <p:nvPicPr>
          <p:cNvPr id="18" name="Picture 4" descr="D:\Personal\Desktop\Nipic_20991718_20150617180623212143.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a:fillRect/>
          </a:stretch>
        </p:blipFill>
        <p:spPr bwMode="auto">
          <a:xfrm>
            <a:off x="11351419" y="0"/>
            <a:ext cx="865187"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矩形 18"/>
          <p:cNvSpPr/>
          <p:nvPr/>
        </p:nvSpPr>
        <p:spPr>
          <a:xfrm>
            <a:off x="3263900" y="261046"/>
            <a:ext cx="5746158" cy="3215629"/>
          </a:xfrm>
          <a:prstGeom prst="rect">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矩形 19"/>
          <p:cNvSpPr/>
          <p:nvPr/>
        </p:nvSpPr>
        <p:spPr>
          <a:xfrm>
            <a:off x="3852420" y="1005772"/>
            <a:ext cx="4630058" cy="1726178"/>
          </a:xfrm>
          <a:prstGeom prst="rect">
            <a:avLst/>
          </a:prstGeom>
        </p:spPr>
        <p:txBody>
          <a:bodyPr wrap="square">
            <a:spAutoFit/>
          </a:bodyPr>
          <a:lstStyle/>
          <a:p>
            <a:pPr>
              <a:lnSpc>
                <a:spcPct val="120000"/>
              </a:lnSpc>
              <a:buNone/>
            </a:pPr>
            <a:r>
              <a:rPr lang="zh-CN" altLang="en-US" dirty="0">
                <a:latin typeface="+mj-ea"/>
              </a:rPr>
              <a:t>中秋节始于唐朝初年，盛行于宋朝，至明清时，已成为与春节齐名的中国主要节日之一。受中华文化的影响，中秋节自古便有祭月、赏月、拜月、吃月饼、赏桂花、饮桂花酒、等习俗，流传至今，经久不息。</a:t>
            </a:r>
            <a:endParaRPr lang="zh-CN" altLang="en-US" dirty="0">
              <a:latin typeface="+mj-ea"/>
              <a:cs typeface="+mn-ea"/>
              <a:sym typeface="+mn-lt"/>
            </a:endParaRPr>
          </a:p>
        </p:txBody>
      </p:sp>
      <p:grpSp>
        <p:nvGrpSpPr>
          <p:cNvPr id="21" name="组合 20"/>
          <p:cNvGrpSpPr/>
          <p:nvPr/>
        </p:nvGrpSpPr>
        <p:grpSpPr>
          <a:xfrm>
            <a:off x="9226848" y="0"/>
            <a:ext cx="3530732" cy="4101787"/>
            <a:chOff x="8609845" y="-1020297"/>
            <a:chExt cx="3530732" cy="4101787"/>
          </a:xfrm>
        </p:grpSpPr>
        <p:sp>
          <p:nvSpPr>
            <p:cNvPr id="22" name="Freeform 7"/>
            <p:cNvSpPr>
              <a:spLocks noEditPoints="1"/>
            </p:cNvSpPr>
            <p:nvPr/>
          </p:nvSpPr>
          <p:spPr bwMode="auto">
            <a:xfrm flipH="1">
              <a:off x="8609845" y="-944478"/>
              <a:ext cx="3530732" cy="3535278"/>
            </a:xfrm>
            <a:custGeom>
              <a:avLst/>
              <a:gdLst>
                <a:gd name="T0" fmla="*/ 684 w 746"/>
                <a:gd name="T1" fmla="*/ 513 h 748"/>
                <a:gd name="T2" fmla="*/ 632 w 746"/>
                <a:gd name="T3" fmla="*/ 496 h 748"/>
                <a:gd name="T4" fmla="*/ 691 w 746"/>
                <a:gd name="T5" fmla="*/ 539 h 748"/>
                <a:gd name="T6" fmla="*/ 725 w 746"/>
                <a:gd name="T7" fmla="*/ 418 h 748"/>
                <a:gd name="T8" fmla="*/ 685 w 746"/>
                <a:gd name="T9" fmla="*/ 435 h 748"/>
                <a:gd name="T10" fmla="*/ 684 w 746"/>
                <a:gd name="T11" fmla="*/ 452 h 748"/>
                <a:gd name="T12" fmla="*/ 431 w 746"/>
                <a:gd name="T13" fmla="*/ 617 h 748"/>
                <a:gd name="T14" fmla="*/ 479 w 746"/>
                <a:gd name="T15" fmla="*/ 673 h 748"/>
                <a:gd name="T16" fmla="*/ 489 w 746"/>
                <a:gd name="T17" fmla="*/ 689 h 748"/>
                <a:gd name="T18" fmla="*/ 433 w 746"/>
                <a:gd name="T19" fmla="*/ 636 h 748"/>
                <a:gd name="T20" fmla="*/ 566 w 746"/>
                <a:gd name="T21" fmla="*/ 674 h 748"/>
                <a:gd name="T22" fmla="*/ 519 w 746"/>
                <a:gd name="T23" fmla="*/ 629 h 748"/>
                <a:gd name="T24" fmla="*/ 549 w 746"/>
                <a:gd name="T25" fmla="*/ 681 h 748"/>
                <a:gd name="T26" fmla="*/ 206 w 746"/>
                <a:gd name="T27" fmla="*/ 707 h 748"/>
                <a:gd name="T28" fmla="*/ 271 w 746"/>
                <a:gd name="T29" fmla="*/ 657 h 748"/>
                <a:gd name="T30" fmla="*/ 274 w 746"/>
                <a:gd name="T31" fmla="*/ 699 h 748"/>
                <a:gd name="T32" fmla="*/ 383 w 746"/>
                <a:gd name="T33" fmla="*/ 638 h 748"/>
                <a:gd name="T34" fmla="*/ 330 w 746"/>
                <a:gd name="T35" fmla="*/ 708 h 748"/>
                <a:gd name="T36" fmla="*/ 352 w 746"/>
                <a:gd name="T37" fmla="*/ 675 h 748"/>
                <a:gd name="T38" fmla="*/ 408 w 746"/>
                <a:gd name="T39" fmla="*/ 726 h 748"/>
                <a:gd name="T40" fmla="*/ 102 w 746"/>
                <a:gd name="T41" fmla="*/ 546 h 748"/>
                <a:gd name="T42" fmla="*/ 125 w 746"/>
                <a:gd name="T43" fmla="*/ 518 h 748"/>
                <a:gd name="T44" fmla="*/ 45 w 746"/>
                <a:gd name="T45" fmla="*/ 516 h 748"/>
                <a:gd name="T46" fmla="*/ 157 w 746"/>
                <a:gd name="T47" fmla="*/ 657 h 748"/>
                <a:gd name="T48" fmla="*/ 172 w 746"/>
                <a:gd name="T49" fmla="*/ 604 h 748"/>
                <a:gd name="T50" fmla="*/ 148 w 746"/>
                <a:gd name="T51" fmla="*/ 603 h 748"/>
                <a:gd name="T52" fmla="*/ 129 w 746"/>
                <a:gd name="T53" fmla="*/ 426 h 748"/>
                <a:gd name="T54" fmla="*/ 58 w 746"/>
                <a:gd name="T55" fmla="*/ 316 h 748"/>
                <a:gd name="T56" fmla="*/ 64 w 746"/>
                <a:gd name="T57" fmla="*/ 301 h 748"/>
                <a:gd name="T58" fmla="*/ 35 w 746"/>
                <a:gd name="T59" fmla="*/ 268 h 748"/>
                <a:gd name="T60" fmla="*/ 16 w 746"/>
                <a:gd name="T61" fmla="*/ 393 h 748"/>
                <a:gd name="T62" fmla="*/ 87 w 746"/>
                <a:gd name="T63" fmla="*/ 379 h 748"/>
                <a:gd name="T64" fmla="*/ 33 w 746"/>
                <a:gd name="T65" fmla="*/ 372 h 748"/>
                <a:gd name="T66" fmla="*/ 239 w 746"/>
                <a:gd name="T67" fmla="*/ 141 h 748"/>
                <a:gd name="T68" fmla="*/ 179 w 746"/>
                <a:gd name="T69" fmla="*/ 138 h 748"/>
                <a:gd name="T70" fmla="*/ 146 w 746"/>
                <a:gd name="T71" fmla="*/ 125 h 748"/>
                <a:gd name="T72" fmla="*/ 229 w 746"/>
                <a:gd name="T73" fmla="*/ 150 h 748"/>
                <a:gd name="T74" fmla="*/ 92 w 746"/>
                <a:gd name="T75" fmla="*/ 158 h 748"/>
                <a:gd name="T76" fmla="*/ 139 w 746"/>
                <a:gd name="T77" fmla="*/ 184 h 748"/>
                <a:gd name="T78" fmla="*/ 75 w 746"/>
                <a:gd name="T79" fmla="*/ 150 h 748"/>
                <a:gd name="T80" fmla="*/ 337 w 746"/>
                <a:gd name="T81" fmla="*/ 21 h 748"/>
                <a:gd name="T82" fmla="*/ 342 w 746"/>
                <a:gd name="T83" fmla="*/ 81 h 748"/>
                <a:gd name="T84" fmla="*/ 355 w 746"/>
                <a:gd name="T85" fmla="*/ 17 h 748"/>
                <a:gd name="T86" fmla="*/ 269 w 746"/>
                <a:gd name="T87" fmla="*/ 126 h 748"/>
                <a:gd name="T88" fmla="*/ 284 w 746"/>
                <a:gd name="T89" fmla="*/ 49 h 748"/>
                <a:gd name="T90" fmla="*/ 285 w 746"/>
                <a:gd name="T91" fmla="*/ 68 h 748"/>
                <a:gd name="T92" fmla="*/ 450 w 746"/>
                <a:gd name="T93" fmla="*/ 135 h 748"/>
                <a:gd name="T94" fmla="*/ 581 w 746"/>
                <a:gd name="T95" fmla="*/ 129 h 748"/>
                <a:gd name="T96" fmla="*/ 591 w 746"/>
                <a:gd name="T97" fmla="*/ 142 h 748"/>
                <a:gd name="T98" fmla="*/ 633 w 746"/>
                <a:gd name="T99" fmla="*/ 133 h 748"/>
                <a:gd name="T100" fmla="*/ 535 w 746"/>
                <a:gd name="T101" fmla="*/ 54 h 748"/>
                <a:gd name="T102" fmla="*/ 512 w 746"/>
                <a:gd name="T103" fmla="*/ 123 h 748"/>
                <a:gd name="T104" fmla="*/ 545 w 746"/>
                <a:gd name="T105" fmla="*/ 80 h 748"/>
                <a:gd name="T106" fmla="*/ 728 w 746"/>
                <a:gd name="T107" fmla="*/ 374 h 748"/>
                <a:gd name="T108" fmla="*/ 672 w 746"/>
                <a:gd name="T109" fmla="*/ 323 h 748"/>
                <a:gd name="T110" fmla="*/ 702 w 746"/>
                <a:gd name="T111" fmla="*/ 298 h 748"/>
                <a:gd name="T112" fmla="*/ 638 w 746"/>
                <a:gd name="T113" fmla="*/ 358 h 748"/>
                <a:gd name="T114" fmla="*/ 688 w 746"/>
                <a:gd name="T115" fmla="*/ 244 h 748"/>
                <a:gd name="T116" fmla="*/ 646 w 746"/>
                <a:gd name="T117" fmla="*/ 244 h 748"/>
                <a:gd name="T118" fmla="*/ 689 w 746"/>
                <a:gd name="T119" fmla="*/ 175 h 748"/>
                <a:gd name="T120" fmla="*/ 373 w 746"/>
                <a:gd name="T121" fmla="*/ 577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6" h="748">
                  <a:moveTo>
                    <a:pt x="726" y="401"/>
                  </a:moveTo>
                  <a:cubicBezTo>
                    <a:pt x="641" y="394"/>
                    <a:pt x="641" y="394"/>
                    <a:pt x="641" y="394"/>
                  </a:cubicBezTo>
                  <a:cubicBezTo>
                    <a:pt x="631" y="394"/>
                    <a:pt x="623" y="400"/>
                    <a:pt x="621" y="408"/>
                  </a:cubicBezTo>
                  <a:cubicBezTo>
                    <a:pt x="615" y="449"/>
                    <a:pt x="600" y="489"/>
                    <a:pt x="574" y="522"/>
                  </a:cubicBezTo>
                  <a:cubicBezTo>
                    <a:pt x="569" y="529"/>
                    <a:pt x="572" y="540"/>
                    <a:pt x="579" y="546"/>
                  </a:cubicBezTo>
                  <a:cubicBezTo>
                    <a:pt x="645" y="601"/>
                    <a:pt x="645" y="601"/>
                    <a:pt x="645" y="601"/>
                  </a:cubicBezTo>
                  <a:cubicBezTo>
                    <a:pt x="653" y="608"/>
                    <a:pt x="665" y="606"/>
                    <a:pt x="673" y="596"/>
                  </a:cubicBezTo>
                  <a:cubicBezTo>
                    <a:pt x="685" y="580"/>
                    <a:pt x="695" y="563"/>
                    <a:pt x="704" y="546"/>
                  </a:cubicBezTo>
                  <a:cubicBezTo>
                    <a:pt x="709" y="535"/>
                    <a:pt x="706" y="523"/>
                    <a:pt x="697" y="518"/>
                  </a:cubicBezTo>
                  <a:cubicBezTo>
                    <a:pt x="684" y="513"/>
                    <a:pt x="684" y="513"/>
                    <a:pt x="684" y="513"/>
                  </a:cubicBezTo>
                  <a:cubicBezTo>
                    <a:pt x="674" y="509"/>
                    <a:pt x="663" y="513"/>
                    <a:pt x="658" y="522"/>
                  </a:cubicBezTo>
                  <a:cubicBezTo>
                    <a:pt x="657" y="526"/>
                    <a:pt x="654" y="530"/>
                    <a:pt x="652" y="534"/>
                  </a:cubicBezTo>
                  <a:cubicBezTo>
                    <a:pt x="652" y="535"/>
                    <a:pt x="651" y="535"/>
                    <a:pt x="650" y="535"/>
                  </a:cubicBezTo>
                  <a:cubicBezTo>
                    <a:pt x="649" y="536"/>
                    <a:pt x="648" y="536"/>
                    <a:pt x="647" y="535"/>
                  </a:cubicBezTo>
                  <a:cubicBezTo>
                    <a:pt x="636" y="529"/>
                    <a:pt x="636" y="529"/>
                    <a:pt x="636" y="529"/>
                  </a:cubicBezTo>
                  <a:cubicBezTo>
                    <a:pt x="635" y="528"/>
                    <a:pt x="635" y="527"/>
                    <a:pt x="634" y="526"/>
                  </a:cubicBezTo>
                  <a:cubicBezTo>
                    <a:pt x="634" y="525"/>
                    <a:pt x="634" y="525"/>
                    <a:pt x="635" y="524"/>
                  </a:cubicBezTo>
                  <a:cubicBezTo>
                    <a:pt x="639" y="517"/>
                    <a:pt x="642" y="510"/>
                    <a:pt x="646" y="503"/>
                  </a:cubicBezTo>
                  <a:cubicBezTo>
                    <a:pt x="648" y="499"/>
                    <a:pt x="646" y="495"/>
                    <a:pt x="642" y="493"/>
                  </a:cubicBezTo>
                  <a:cubicBezTo>
                    <a:pt x="638" y="491"/>
                    <a:pt x="634" y="493"/>
                    <a:pt x="632" y="496"/>
                  </a:cubicBezTo>
                  <a:cubicBezTo>
                    <a:pt x="629" y="503"/>
                    <a:pt x="626" y="510"/>
                    <a:pt x="622" y="516"/>
                  </a:cubicBezTo>
                  <a:cubicBezTo>
                    <a:pt x="617" y="524"/>
                    <a:pt x="620" y="535"/>
                    <a:pt x="629" y="541"/>
                  </a:cubicBezTo>
                  <a:cubicBezTo>
                    <a:pt x="639" y="548"/>
                    <a:pt x="639" y="548"/>
                    <a:pt x="639" y="548"/>
                  </a:cubicBezTo>
                  <a:cubicBezTo>
                    <a:pt x="648" y="554"/>
                    <a:pt x="659" y="551"/>
                    <a:pt x="665" y="541"/>
                  </a:cubicBezTo>
                  <a:cubicBezTo>
                    <a:pt x="667" y="537"/>
                    <a:pt x="670" y="533"/>
                    <a:pt x="672" y="529"/>
                  </a:cubicBezTo>
                  <a:cubicBezTo>
                    <a:pt x="672" y="528"/>
                    <a:pt x="673" y="528"/>
                    <a:pt x="674" y="527"/>
                  </a:cubicBezTo>
                  <a:cubicBezTo>
                    <a:pt x="675" y="527"/>
                    <a:pt x="676" y="527"/>
                    <a:pt x="677" y="527"/>
                  </a:cubicBezTo>
                  <a:cubicBezTo>
                    <a:pt x="689" y="534"/>
                    <a:pt x="689" y="534"/>
                    <a:pt x="689" y="534"/>
                  </a:cubicBezTo>
                  <a:cubicBezTo>
                    <a:pt x="690" y="534"/>
                    <a:pt x="691" y="535"/>
                    <a:pt x="691" y="536"/>
                  </a:cubicBezTo>
                  <a:cubicBezTo>
                    <a:pt x="691" y="537"/>
                    <a:pt x="691" y="538"/>
                    <a:pt x="691" y="539"/>
                  </a:cubicBezTo>
                  <a:cubicBezTo>
                    <a:pt x="682" y="556"/>
                    <a:pt x="672" y="572"/>
                    <a:pt x="661" y="587"/>
                  </a:cubicBezTo>
                  <a:cubicBezTo>
                    <a:pt x="660" y="588"/>
                    <a:pt x="659" y="588"/>
                    <a:pt x="658" y="589"/>
                  </a:cubicBezTo>
                  <a:cubicBezTo>
                    <a:pt x="657" y="589"/>
                    <a:pt x="656" y="589"/>
                    <a:pt x="655" y="588"/>
                  </a:cubicBezTo>
                  <a:cubicBezTo>
                    <a:pt x="587" y="536"/>
                    <a:pt x="587" y="536"/>
                    <a:pt x="587" y="536"/>
                  </a:cubicBezTo>
                  <a:cubicBezTo>
                    <a:pt x="586" y="536"/>
                    <a:pt x="586" y="535"/>
                    <a:pt x="586" y="534"/>
                  </a:cubicBezTo>
                  <a:cubicBezTo>
                    <a:pt x="585" y="533"/>
                    <a:pt x="586" y="532"/>
                    <a:pt x="586" y="531"/>
                  </a:cubicBezTo>
                  <a:cubicBezTo>
                    <a:pt x="613" y="496"/>
                    <a:pt x="630" y="454"/>
                    <a:pt x="636" y="410"/>
                  </a:cubicBezTo>
                  <a:cubicBezTo>
                    <a:pt x="636" y="409"/>
                    <a:pt x="636" y="408"/>
                    <a:pt x="637" y="408"/>
                  </a:cubicBezTo>
                  <a:cubicBezTo>
                    <a:pt x="638" y="407"/>
                    <a:pt x="639" y="407"/>
                    <a:pt x="640" y="407"/>
                  </a:cubicBezTo>
                  <a:cubicBezTo>
                    <a:pt x="725" y="418"/>
                    <a:pt x="725" y="418"/>
                    <a:pt x="725" y="418"/>
                  </a:cubicBezTo>
                  <a:cubicBezTo>
                    <a:pt x="726" y="418"/>
                    <a:pt x="727" y="418"/>
                    <a:pt x="727" y="419"/>
                  </a:cubicBezTo>
                  <a:cubicBezTo>
                    <a:pt x="728" y="420"/>
                    <a:pt x="728" y="421"/>
                    <a:pt x="728" y="422"/>
                  </a:cubicBezTo>
                  <a:cubicBezTo>
                    <a:pt x="726" y="441"/>
                    <a:pt x="721" y="459"/>
                    <a:pt x="716" y="477"/>
                  </a:cubicBezTo>
                  <a:cubicBezTo>
                    <a:pt x="716" y="479"/>
                    <a:pt x="715" y="479"/>
                    <a:pt x="714" y="480"/>
                  </a:cubicBezTo>
                  <a:cubicBezTo>
                    <a:pt x="713" y="481"/>
                    <a:pt x="712" y="481"/>
                    <a:pt x="711" y="480"/>
                  </a:cubicBezTo>
                  <a:cubicBezTo>
                    <a:pt x="698" y="476"/>
                    <a:pt x="698" y="476"/>
                    <a:pt x="698" y="476"/>
                  </a:cubicBezTo>
                  <a:cubicBezTo>
                    <a:pt x="697" y="476"/>
                    <a:pt x="696" y="475"/>
                    <a:pt x="696" y="474"/>
                  </a:cubicBezTo>
                  <a:cubicBezTo>
                    <a:pt x="695" y="473"/>
                    <a:pt x="695" y="472"/>
                    <a:pt x="695" y="471"/>
                  </a:cubicBezTo>
                  <a:cubicBezTo>
                    <a:pt x="699" y="458"/>
                    <a:pt x="699" y="458"/>
                    <a:pt x="699" y="458"/>
                  </a:cubicBezTo>
                  <a:cubicBezTo>
                    <a:pt x="702" y="447"/>
                    <a:pt x="696" y="437"/>
                    <a:pt x="685" y="435"/>
                  </a:cubicBezTo>
                  <a:cubicBezTo>
                    <a:pt x="673" y="433"/>
                    <a:pt x="673" y="433"/>
                    <a:pt x="673" y="433"/>
                  </a:cubicBezTo>
                  <a:cubicBezTo>
                    <a:pt x="663" y="431"/>
                    <a:pt x="653" y="437"/>
                    <a:pt x="651" y="446"/>
                  </a:cubicBezTo>
                  <a:cubicBezTo>
                    <a:pt x="649" y="453"/>
                    <a:pt x="647" y="460"/>
                    <a:pt x="644" y="467"/>
                  </a:cubicBezTo>
                  <a:cubicBezTo>
                    <a:pt x="643" y="470"/>
                    <a:pt x="645" y="474"/>
                    <a:pt x="649" y="476"/>
                  </a:cubicBezTo>
                  <a:cubicBezTo>
                    <a:pt x="653" y="477"/>
                    <a:pt x="657" y="475"/>
                    <a:pt x="659" y="471"/>
                  </a:cubicBezTo>
                  <a:cubicBezTo>
                    <a:pt x="661" y="464"/>
                    <a:pt x="663" y="457"/>
                    <a:pt x="665" y="449"/>
                  </a:cubicBezTo>
                  <a:cubicBezTo>
                    <a:pt x="665" y="448"/>
                    <a:pt x="666" y="448"/>
                    <a:pt x="667" y="447"/>
                  </a:cubicBezTo>
                  <a:cubicBezTo>
                    <a:pt x="668" y="447"/>
                    <a:pt x="669" y="447"/>
                    <a:pt x="670" y="447"/>
                  </a:cubicBezTo>
                  <a:cubicBezTo>
                    <a:pt x="682" y="450"/>
                    <a:pt x="682" y="450"/>
                    <a:pt x="682" y="450"/>
                  </a:cubicBezTo>
                  <a:cubicBezTo>
                    <a:pt x="683" y="450"/>
                    <a:pt x="683" y="451"/>
                    <a:pt x="684" y="452"/>
                  </a:cubicBezTo>
                  <a:cubicBezTo>
                    <a:pt x="684" y="452"/>
                    <a:pt x="685" y="453"/>
                    <a:pt x="684" y="454"/>
                  </a:cubicBezTo>
                  <a:cubicBezTo>
                    <a:pt x="681" y="467"/>
                    <a:pt x="681" y="467"/>
                    <a:pt x="681" y="467"/>
                  </a:cubicBezTo>
                  <a:cubicBezTo>
                    <a:pt x="678" y="477"/>
                    <a:pt x="683" y="488"/>
                    <a:pt x="692" y="492"/>
                  </a:cubicBezTo>
                  <a:cubicBezTo>
                    <a:pt x="706" y="496"/>
                    <a:pt x="706" y="496"/>
                    <a:pt x="706" y="496"/>
                  </a:cubicBezTo>
                  <a:cubicBezTo>
                    <a:pt x="715" y="500"/>
                    <a:pt x="727" y="494"/>
                    <a:pt x="730" y="482"/>
                  </a:cubicBezTo>
                  <a:cubicBezTo>
                    <a:pt x="736" y="463"/>
                    <a:pt x="740" y="444"/>
                    <a:pt x="743" y="424"/>
                  </a:cubicBezTo>
                  <a:cubicBezTo>
                    <a:pt x="745" y="412"/>
                    <a:pt x="737" y="402"/>
                    <a:pt x="726" y="401"/>
                  </a:cubicBezTo>
                  <a:close/>
                  <a:moveTo>
                    <a:pt x="565" y="562"/>
                  </a:moveTo>
                  <a:cubicBezTo>
                    <a:pt x="558" y="555"/>
                    <a:pt x="547" y="554"/>
                    <a:pt x="541" y="559"/>
                  </a:cubicBezTo>
                  <a:cubicBezTo>
                    <a:pt x="510" y="587"/>
                    <a:pt x="472" y="607"/>
                    <a:pt x="431" y="617"/>
                  </a:cubicBezTo>
                  <a:cubicBezTo>
                    <a:pt x="424" y="619"/>
                    <a:pt x="418" y="628"/>
                    <a:pt x="420" y="638"/>
                  </a:cubicBezTo>
                  <a:cubicBezTo>
                    <a:pt x="435" y="722"/>
                    <a:pt x="435" y="722"/>
                    <a:pt x="435" y="722"/>
                  </a:cubicBezTo>
                  <a:cubicBezTo>
                    <a:pt x="436" y="733"/>
                    <a:pt x="448" y="740"/>
                    <a:pt x="460" y="736"/>
                  </a:cubicBezTo>
                  <a:cubicBezTo>
                    <a:pt x="479" y="732"/>
                    <a:pt x="497" y="726"/>
                    <a:pt x="516" y="719"/>
                  </a:cubicBezTo>
                  <a:cubicBezTo>
                    <a:pt x="527" y="714"/>
                    <a:pt x="532" y="701"/>
                    <a:pt x="528" y="692"/>
                  </a:cubicBezTo>
                  <a:cubicBezTo>
                    <a:pt x="522" y="680"/>
                    <a:pt x="522" y="680"/>
                    <a:pt x="522" y="680"/>
                  </a:cubicBezTo>
                  <a:cubicBezTo>
                    <a:pt x="517" y="670"/>
                    <a:pt x="506" y="667"/>
                    <a:pt x="496" y="671"/>
                  </a:cubicBezTo>
                  <a:cubicBezTo>
                    <a:pt x="484" y="675"/>
                    <a:pt x="484" y="675"/>
                    <a:pt x="484" y="675"/>
                  </a:cubicBezTo>
                  <a:cubicBezTo>
                    <a:pt x="483" y="676"/>
                    <a:pt x="482" y="676"/>
                    <a:pt x="481" y="675"/>
                  </a:cubicBezTo>
                  <a:cubicBezTo>
                    <a:pt x="480" y="675"/>
                    <a:pt x="479" y="674"/>
                    <a:pt x="479" y="673"/>
                  </a:cubicBezTo>
                  <a:cubicBezTo>
                    <a:pt x="475" y="662"/>
                    <a:pt x="475" y="662"/>
                    <a:pt x="475" y="662"/>
                  </a:cubicBezTo>
                  <a:cubicBezTo>
                    <a:pt x="475" y="661"/>
                    <a:pt x="475" y="660"/>
                    <a:pt x="475" y="659"/>
                  </a:cubicBezTo>
                  <a:cubicBezTo>
                    <a:pt x="476" y="658"/>
                    <a:pt x="476" y="657"/>
                    <a:pt x="477" y="657"/>
                  </a:cubicBezTo>
                  <a:cubicBezTo>
                    <a:pt x="485" y="654"/>
                    <a:pt x="492" y="651"/>
                    <a:pt x="499" y="648"/>
                  </a:cubicBezTo>
                  <a:cubicBezTo>
                    <a:pt x="503" y="646"/>
                    <a:pt x="504" y="641"/>
                    <a:pt x="502" y="638"/>
                  </a:cubicBezTo>
                  <a:cubicBezTo>
                    <a:pt x="501" y="634"/>
                    <a:pt x="496" y="632"/>
                    <a:pt x="493" y="634"/>
                  </a:cubicBezTo>
                  <a:cubicBezTo>
                    <a:pt x="486" y="638"/>
                    <a:pt x="479" y="640"/>
                    <a:pt x="472" y="643"/>
                  </a:cubicBezTo>
                  <a:cubicBezTo>
                    <a:pt x="463" y="646"/>
                    <a:pt x="458" y="657"/>
                    <a:pt x="461" y="666"/>
                  </a:cubicBezTo>
                  <a:cubicBezTo>
                    <a:pt x="465" y="678"/>
                    <a:pt x="465" y="678"/>
                    <a:pt x="465" y="678"/>
                  </a:cubicBezTo>
                  <a:cubicBezTo>
                    <a:pt x="468" y="688"/>
                    <a:pt x="479" y="693"/>
                    <a:pt x="489" y="689"/>
                  </a:cubicBezTo>
                  <a:cubicBezTo>
                    <a:pt x="502" y="685"/>
                    <a:pt x="502" y="685"/>
                    <a:pt x="502" y="685"/>
                  </a:cubicBezTo>
                  <a:cubicBezTo>
                    <a:pt x="503" y="684"/>
                    <a:pt x="504" y="684"/>
                    <a:pt x="505" y="685"/>
                  </a:cubicBezTo>
                  <a:cubicBezTo>
                    <a:pt x="506" y="685"/>
                    <a:pt x="507" y="686"/>
                    <a:pt x="507" y="687"/>
                  </a:cubicBezTo>
                  <a:cubicBezTo>
                    <a:pt x="513" y="700"/>
                    <a:pt x="513" y="700"/>
                    <a:pt x="513" y="700"/>
                  </a:cubicBezTo>
                  <a:cubicBezTo>
                    <a:pt x="513" y="701"/>
                    <a:pt x="513" y="702"/>
                    <a:pt x="512" y="703"/>
                  </a:cubicBezTo>
                  <a:cubicBezTo>
                    <a:pt x="512" y="704"/>
                    <a:pt x="511" y="704"/>
                    <a:pt x="510" y="705"/>
                  </a:cubicBezTo>
                  <a:cubicBezTo>
                    <a:pt x="492" y="712"/>
                    <a:pt x="475" y="718"/>
                    <a:pt x="456" y="722"/>
                  </a:cubicBezTo>
                  <a:cubicBezTo>
                    <a:pt x="455" y="722"/>
                    <a:pt x="454" y="722"/>
                    <a:pt x="453" y="722"/>
                  </a:cubicBezTo>
                  <a:cubicBezTo>
                    <a:pt x="452" y="721"/>
                    <a:pt x="452" y="720"/>
                    <a:pt x="451" y="719"/>
                  </a:cubicBezTo>
                  <a:cubicBezTo>
                    <a:pt x="433" y="636"/>
                    <a:pt x="433" y="636"/>
                    <a:pt x="433" y="636"/>
                  </a:cubicBezTo>
                  <a:cubicBezTo>
                    <a:pt x="432" y="635"/>
                    <a:pt x="433" y="634"/>
                    <a:pt x="433" y="633"/>
                  </a:cubicBezTo>
                  <a:cubicBezTo>
                    <a:pt x="433" y="632"/>
                    <a:pt x="434" y="632"/>
                    <a:pt x="435" y="631"/>
                  </a:cubicBezTo>
                  <a:cubicBezTo>
                    <a:pt x="478" y="621"/>
                    <a:pt x="518" y="600"/>
                    <a:pt x="551" y="570"/>
                  </a:cubicBezTo>
                  <a:cubicBezTo>
                    <a:pt x="552" y="569"/>
                    <a:pt x="553" y="569"/>
                    <a:pt x="553" y="569"/>
                  </a:cubicBezTo>
                  <a:cubicBezTo>
                    <a:pt x="554" y="569"/>
                    <a:pt x="555" y="570"/>
                    <a:pt x="556" y="571"/>
                  </a:cubicBezTo>
                  <a:cubicBezTo>
                    <a:pt x="614" y="633"/>
                    <a:pt x="614" y="633"/>
                    <a:pt x="614" y="633"/>
                  </a:cubicBezTo>
                  <a:cubicBezTo>
                    <a:pt x="615" y="634"/>
                    <a:pt x="615" y="635"/>
                    <a:pt x="615" y="636"/>
                  </a:cubicBezTo>
                  <a:cubicBezTo>
                    <a:pt x="615" y="637"/>
                    <a:pt x="614" y="638"/>
                    <a:pt x="613" y="639"/>
                  </a:cubicBezTo>
                  <a:cubicBezTo>
                    <a:pt x="600" y="652"/>
                    <a:pt x="585" y="663"/>
                    <a:pt x="569" y="673"/>
                  </a:cubicBezTo>
                  <a:cubicBezTo>
                    <a:pt x="568" y="674"/>
                    <a:pt x="567" y="674"/>
                    <a:pt x="566" y="674"/>
                  </a:cubicBezTo>
                  <a:cubicBezTo>
                    <a:pt x="565" y="674"/>
                    <a:pt x="564" y="673"/>
                    <a:pt x="563" y="673"/>
                  </a:cubicBezTo>
                  <a:cubicBezTo>
                    <a:pt x="556" y="661"/>
                    <a:pt x="556" y="661"/>
                    <a:pt x="556" y="661"/>
                  </a:cubicBezTo>
                  <a:cubicBezTo>
                    <a:pt x="555" y="660"/>
                    <a:pt x="555" y="659"/>
                    <a:pt x="555" y="658"/>
                  </a:cubicBezTo>
                  <a:cubicBezTo>
                    <a:pt x="556" y="657"/>
                    <a:pt x="556" y="656"/>
                    <a:pt x="557" y="655"/>
                  </a:cubicBezTo>
                  <a:cubicBezTo>
                    <a:pt x="561" y="653"/>
                    <a:pt x="565" y="650"/>
                    <a:pt x="568" y="648"/>
                  </a:cubicBezTo>
                  <a:cubicBezTo>
                    <a:pt x="577" y="641"/>
                    <a:pt x="579" y="629"/>
                    <a:pt x="573" y="621"/>
                  </a:cubicBezTo>
                  <a:cubicBezTo>
                    <a:pt x="565" y="611"/>
                    <a:pt x="565" y="611"/>
                    <a:pt x="565" y="611"/>
                  </a:cubicBezTo>
                  <a:cubicBezTo>
                    <a:pt x="558" y="603"/>
                    <a:pt x="547" y="602"/>
                    <a:pt x="539" y="607"/>
                  </a:cubicBezTo>
                  <a:cubicBezTo>
                    <a:pt x="534" y="612"/>
                    <a:pt x="527" y="615"/>
                    <a:pt x="521" y="619"/>
                  </a:cubicBezTo>
                  <a:cubicBezTo>
                    <a:pt x="518" y="621"/>
                    <a:pt x="517" y="626"/>
                    <a:pt x="519" y="629"/>
                  </a:cubicBezTo>
                  <a:cubicBezTo>
                    <a:pt x="521" y="633"/>
                    <a:pt x="525" y="634"/>
                    <a:pt x="529" y="632"/>
                  </a:cubicBezTo>
                  <a:cubicBezTo>
                    <a:pt x="535" y="628"/>
                    <a:pt x="542" y="624"/>
                    <a:pt x="548" y="619"/>
                  </a:cubicBezTo>
                  <a:cubicBezTo>
                    <a:pt x="549" y="619"/>
                    <a:pt x="550" y="619"/>
                    <a:pt x="551" y="619"/>
                  </a:cubicBezTo>
                  <a:cubicBezTo>
                    <a:pt x="552" y="619"/>
                    <a:pt x="553" y="619"/>
                    <a:pt x="553" y="620"/>
                  </a:cubicBezTo>
                  <a:cubicBezTo>
                    <a:pt x="561" y="630"/>
                    <a:pt x="561" y="630"/>
                    <a:pt x="561" y="630"/>
                  </a:cubicBezTo>
                  <a:cubicBezTo>
                    <a:pt x="561" y="631"/>
                    <a:pt x="561" y="632"/>
                    <a:pt x="561" y="633"/>
                  </a:cubicBezTo>
                  <a:cubicBezTo>
                    <a:pt x="561" y="634"/>
                    <a:pt x="560" y="635"/>
                    <a:pt x="560" y="636"/>
                  </a:cubicBezTo>
                  <a:cubicBezTo>
                    <a:pt x="556" y="638"/>
                    <a:pt x="553" y="641"/>
                    <a:pt x="549" y="643"/>
                  </a:cubicBezTo>
                  <a:cubicBezTo>
                    <a:pt x="540" y="648"/>
                    <a:pt x="537" y="660"/>
                    <a:pt x="542" y="669"/>
                  </a:cubicBezTo>
                  <a:cubicBezTo>
                    <a:pt x="549" y="681"/>
                    <a:pt x="549" y="681"/>
                    <a:pt x="549" y="681"/>
                  </a:cubicBezTo>
                  <a:cubicBezTo>
                    <a:pt x="554" y="690"/>
                    <a:pt x="567" y="692"/>
                    <a:pt x="577" y="686"/>
                  </a:cubicBezTo>
                  <a:cubicBezTo>
                    <a:pt x="593" y="675"/>
                    <a:pt x="609" y="664"/>
                    <a:pt x="624" y="650"/>
                  </a:cubicBezTo>
                  <a:cubicBezTo>
                    <a:pt x="633" y="642"/>
                    <a:pt x="634" y="629"/>
                    <a:pt x="626" y="622"/>
                  </a:cubicBezTo>
                  <a:lnTo>
                    <a:pt x="565" y="562"/>
                  </a:lnTo>
                  <a:close/>
                  <a:moveTo>
                    <a:pt x="400" y="641"/>
                  </a:moveTo>
                  <a:cubicBezTo>
                    <a:pt x="398" y="631"/>
                    <a:pt x="391" y="623"/>
                    <a:pt x="383" y="623"/>
                  </a:cubicBezTo>
                  <a:cubicBezTo>
                    <a:pt x="341" y="626"/>
                    <a:pt x="299" y="616"/>
                    <a:pt x="262" y="597"/>
                  </a:cubicBezTo>
                  <a:cubicBezTo>
                    <a:pt x="254" y="594"/>
                    <a:pt x="244" y="598"/>
                    <a:pt x="239" y="606"/>
                  </a:cubicBezTo>
                  <a:cubicBezTo>
                    <a:pt x="196" y="680"/>
                    <a:pt x="196" y="680"/>
                    <a:pt x="196" y="680"/>
                  </a:cubicBezTo>
                  <a:cubicBezTo>
                    <a:pt x="191" y="689"/>
                    <a:pt x="195" y="702"/>
                    <a:pt x="206" y="707"/>
                  </a:cubicBezTo>
                  <a:cubicBezTo>
                    <a:pt x="224" y="716"/>
                    <a:pt x="242" y="723"/>
                    <a:pt x="261" y="729"/>
                  </a:cubicBezTo>
                  <a:cubicBezTo>
                    <a:pt x="273" y="733"/>
                    <a:pt x="284" y="727"/>
                    <a:pt x="287" y="717"/>
                  </a:cubicBezTo>
                  <a:cubicBezTo>
                    <a:pt x="290" y="704"/>
                    <a:pt x="290" y="704"/>
                    <a:pt x="290" y="704"/>
                  </a:cubicBezTo>
                  <a:cubicBezTo>
                    <a:pt x="293" y="693"/>
                    <a:pt x="286" y="683"/>
                    <a:pt x="276" y="680"/>
                  </a:cubicBezTo>
                  <a:cubicBezTo>
                    <a:pt x="264" y="676"/>
                    <a:pt x="264" y="676"/>
                    <a:pt x="264" y="676"/>
                  </a:cubicBezTo>
                  <a:cubicBezTo>
                    <a:pt x="263" y="676"/>
                    <a:pt x="262" y="675"/>
                    <a:pt x="262" y="674"/>
                  </a:cubicBezTo>
                  <a:cubicBezTo>
                    <a:pt x="262" y="673"/>
                    <a:pt x="261" y="672"/>
                    <a:pt x="262" y="671"/>
                  </a:cubicBezTo>
                  <a:cubicBezTo>
                    <a:pt x="266" y="660"/>
                    <a:pt x="266" y="660"/>
                    <a:pt x="266" y="660"/>
                  </a:cubicBezTo>
                  <a:cubicBezTo>
                    <a:pt x="267" y="659"/>
                    <a:pt x="267" y="658"/>
                    <a:pt x="268" y="657"/>
                  </a:cubicBezTo>
                  <a:cubicBezTo>
                    <a:pt x="269" y="657"/>
                    <a:pt x="270" y="657"/>
                    <a:pt x="271" y="657"/>
                  </a:cubicBezTo>
                  <a:cubicBezTo>
                    <a:pt x="278" y="660"/>
                    <a:pt x="286" y="663"/>
                    <a:pt x="294" y="664"/>
                  </a:cubicBezTo>
                  <a:cubicBezTo>
                    <a:pt x="297" y="665"/>
                    <a:pt x="301" y="663"/>
                    <a:pt x="302" y="659"/>
                  </a:cubicBezTo>
                  <a:cubicBezTo>
                    <a:pt x="303" y="655"/>
                    <a:pt x="301" y="651"/>
                    <a:pt x="298" y="650"/>
                  </a:cubicBezTo>
                  <a:cubicBezTo>
                    <a:pt x="290" y="648"/>
                    <a:pt x="283" y="646"/>
                    <a:pt x="276" y="643"/>
                  </a:cubicBezTo>
                  <a:cubicBezTo>
                    <a:pt x="267" y="640"/>
                    <a:pt x="257" y="645"/>
                    <a:pt x="252" y="654"/>
                  </a:cubicBezTo>
                  <a:cubicBezTo>
                    <a:pt x="248" y="666"/>
                    <a:pt x="248" y="666"/>
                    <a:pt x="248" y="666"/>
                  </a:cubicBezTo>
                  <a:cubicBezTo>
                    <a:pt x="243" y="675"/>
                    <a:pt x="249" y="686"/>
                    <a:pt x="259" y="690"/>
                  </a:cubicBezTo>
                  <a:cubicBezTo>
                    <a:pt x="272" y="695"/>
                    <a:pt x="272" y="695"/>
                    <a:pt x="272" y="695"/>
                  </a:cubicBezTo>
                  <a:cubicBezTo>
                    <a:pt x="273" y="695"/>
                    <a:pt x="274" y="696"/>
                    <a:pt x="274" y="697"/>
                  </a:cubicBezTo>
                  <a:cubicBezTo>
                    <a:pt x="275" y="697"/>
                    <a:pt x="275" y="698"/>
                    <a:pt x="274" y="699"/>
                  </a:cubicBezTo>
                  <a:cubicBezTo>
                    <a:pt x="270" y="713"/>
                    <a:pt x="270" y="713"/>
                    <a:pt x="270" y="713"/>
                  </a:cubicBezTo>
                  <a:cubicBezTo>
                    <a:pt x="270" y="714"/>
                    <a:pt x="269" y="715"/>
                    <a:pt x="268" y="715"/>
                  </a:cubicBezTo>
                  <a:cubicBezTo>
                    <a:pt x="267" y="716"/>
                    <a:pt x="266" y="716"/>
                    <a:pt x="265" y="715"/>
                  </a:cubicBezTo>
                  <a:cubicBezTo>
                    <a:pt x="247" y="709"/>
                    <a:pt x="230" y="703"/>
                    <a:pt x="213" y="694"/>
                  </a:cubicBezTo>
                  <a:cubicBezTo>
                    <a:pt x="212" y="693"/>
                    <a:pt x="211" y="693"/>
                    <a:pt x="211" y="692"/>
                  </a:cubicBezTo>
                  <a:cubicBezTo>
                    <a:pt x="210" y="691"/>
                    <a:pt x="210" y="690"/>
                    <a:pt x="211" y="689"/>
                  </a:cubicBezTo>
                  <a:cubicBezTo>
                    <a:pt x="250" y="613"/>
                    <a:pt x="250" y="613"/>
                    <a:pt x="250" y="613"/>
                  </a:cubicBezTo>
                  <a:cubicBezTo>
                    <a:pt x="251" y="612"/>
                    <a:pt x="251" y="611"/>
                    <a:pt x="252" y="611"/>
                  </a:cubicBezTo>
                  <a:cubicBezTo>
                    <a:pt x="253" y="610"/>
                    <a:pt x="254" y="610"/>
                    <a:pt x="255" y="611"/>
                  </a:cubicBezTo>
                  <a:cubicBezTo>
                    <a:pt x="294" y="630"/>
                    <a:pt x="339" y="641"/>
                    <a:pt x="383" y="638"/>
                  </a:cubicBezTo>
                  <a:cubicBezTo>
                    <a:pt x="384" y="638"/>
                    <a:pt x="385" y="639"/>
                    <a:pt x="386" y="639"/>
                  </a:cubicBezTo>
                  <a:cubicBezTo>
                    <a:pt x="386" y="640"/>
                    <a:pt x="387" y="641"/>
                    <a:pt x="387" y="642"/>
                  </a:cubicBezTo>
                  <a:cubicBezTo>
                    <a:pt x="391" y="727"/>
                    <a:pt x="391" y="727"/>
                    <a:pt x="391" y="727"/>
                  </a:cubicBezTo>
                  <a:cubicBezTo>
                    <a:pt x="391" y="728"/>
                    <a:pt x="390" y="729"/>
                    <a:pt x="390" y="730"/>
                  </a:cubicBezTo>
                  <a:cubicBezTo>
                    <a:pt x="389" y="731"/>
                    <a:pt x="388" y="731"/>
                    <a:pt x="387" y="731"/>
                  </a:cubicBezTo>
                  <a:cubicBezTo>
                    <a:pt x="368" y="733"/>
                    <a:pt x="349" y="731"/>
                    <a:pt x="331" y="729"/>
                  </a:cubicBezTo>
                  <a:cubicBezTo>
                    <a:pt x="329" y="729"/>
                    <a:pt x="328" y="728"/>
                    <a:pt x="328" y="728"/>
                  </a:cubicBezTo>
                  <a:cubicBezTo>
                    <a:pt x="327" y="727"/>
                    <a:pt x="327" y="726"/>
                    <a:pt x="327" y="725"/>
                  </a:cubicBezTo>
                  <a:cubicBezTo>
                    <a:pt x="329" y="711"/>
                    <a:pt x="329" y="711"/>
                    <a:pt x="329" y="711"/>
                  </a:cubicBezTo>
                  <a:cubicBezTo>
                    <a:pt x="329" y="710"/>
                    <a:pt x="329" y="709"/>
                    <a:pt x="330" y="708"/>
                  </a:cubicBezTo>
                  <a:cubicBezTo>
                    <a:pt x="331" y="708"/>
                    <a:pt x="332" y="708"/>
                    <a:pt x="333" y="708"/>
                  </a:cubicBezTo>
                  <a:cubicBezTo>
                    <a:pt x="338" y="709"/>
                    <a:pt x="342" y="709"/>
                    <a:pt x="346" y="709"/>
                  </a:cubicBezTo>
                  <a:cubicBezTo>
                    <a:pt x="358" y="710"/>
                    <a:pt x="367" y="702"/>
                    <a:pt x="367" y="691"/>
                  </a:cubicBezTo>
                  <a:cubicBezTo>
                    <a:pt x="367" y="679"/>
                    <a:pt x="367" y="679"/>
                    <a:pt x="367" y="679"/>
                  </a:cubicBezTo>
                  <a:cubicBezTo>
                    <a:pt x="367" y="669"/>
                    <a:pt x="360" y="660"/>
                    <a:pt x="350" y="659"/>
                  </a:cubicBezTo>
                  <a:cubicBezTo>
                    <a:pt x="343" y="659"/>
                    <a:pt x="336" y="658"/>
                    <a:pt x="329" y="657"/>
                  </a:cubicBezTo>
                  <a:cubicBezTo>
                    <a:pt x="325" y="656"/>
                    <a:pt x="321" y="659"/>
                    <a:pt x="321" y="663"/>
                  </a:cubicBezTo>
                  <a:cubicBezTo>
                    <a:pt x="320" y="667"/>
                    <a:pt x="323" y="671"/>
                    <a:pt x="327" y="671"/>
                  </a:cubicBezTo>
                  <a:cubicBezTo>
                    <a:pt x="334" y="672"/>
                    <a:pt x="342" y="674"/>
                    <a:pt x="349" y="674"/>
                  </a:cubicBezTo>
                  <a:cubicBezTo>
                    <a:pt x="350" y="674"/>
                    <a:pt x="351" y="675"/>
                    <a:pt x="352" y="675"/>
                  </a:cubicBezTo>
                  <a:cubicBezTo>
                    <a:pt x="352" y="676"/>
                    <a:pt x="353" y="677"/>
                    <a:pt x="353" y="678"/>
                  </a:cubicBezTo>
                  <a:cubicBezTo>
                    <a:pt x="352" y="690"/>
                    <a:pt x="352" y="690"/>
                    <a:pt x="352" y="690"/>
                  </a:cubicBezTo>
                  <a:cubicBezTo>
                    <a:pt x="352" y="692"/>
                    <a:pt x="351" y="692"/>
                    <a:pt x="350" y="693"/>
                  </a:cubicBezTo>
                  <a:cubicBezTo>
                    <a:pt x="350" y="694"/>
                    <a:pt x="349" y="694"/>
                    <a:pt x="348" y="694"/>
                  </a:cubicBezTo>
                  <a:cubicBezTo>
                    <a:pt x="343" y="694"/>
                    <a:pt x="339" y="694"/>
                    <a:pt x="335" y="693"/>
                  </a:cubicBezTo>
                  <a:cubicBezTo>
                    <a:pt x="325" y="691"/>
                    <a:pt x="315" y="698"/>
                    <a:pt x="313" y="708"/>
                  </a:cubicBezTo>
                  <a:cubicBezTo>
                    <a:pt x="310" y="722"/>
                    <a:pt x="310" y="722"/>
                    <a:pt x="310" y="722"/>
                  </a:cubicBezTo>
                  <a:cubicBezTo>
                    <a:pt x="308" y="732"/>
                    <a:pt x="317" y="742"/>
                    <a:pt x="329" y="744"/>
                  </a:cubicBezTo>
                  <a:cubicBezTo>
                    <a:pt x="348" y="746"/>
                    <a:pt x="368" y="748"/>
                    <a:pt x="387" y="746"/>
                  </a:cubicBezTo>
                  <a:cubicBezTo>
                    <a:pt x="400" y="746"/>
                    <a:pt x="409" y="737"/>
                    <a:pt x="408" y="726"/>
                  </a:cubicBezTo>
                  <a:lnTo>
                    <a:pt x="400" y="641"/>
                  </a:lnTo>
                  <a:close/>
                  <a:moveTo>
                    <a:pt x="220" y="571"/>
                  </a:moveTo>
                  <a:cubicBezTo>
                    <a:pt x="186" y="546"/>
                    <a:pt x="161" y="511"/>
                    <a:pt x="144" y="473"/>
                  </a:cubicBezTo>
                  <a:cubicBezTo>
                    <a:pt x="140" y="466"/>
                    <a:pt x="131" y="462"/>
                    <a:pt x="121" y="466"/>
                  </a:cubicBezTo>
                  <a:cubicBezTo>
                    <a:pt x="40" y="495"/>
                    <a:pt x="40" y="495"/>
                    <a:pt x="40" y="495"/>
                  </a:cubicBezTo>
                  <a:cubicBezTo>
                    <a:pt x="31" y="498"/>
                    <a:pt x="26" y="511"/>
                    <a:pt x="31" y="522"/>
                  </a:cubicBezTo>
                  <a:cubicBezTo>
                    <a:pt x="39" y="540"/>
                    <a:pt x="48" y="557"/>
                    <a:pt x="58" y="574"/>
                  </a:cubicBezTo>
                  <a:cubicBezTo>
                    <a:pt x="65" y="585"/>
                    <a:pt x="78" y="587"/>
                    <a:pt x="86" y="581"/>
                  </a:cubicBezTo>
                  <a:cubicBezTo>
                    <a:pt x="98" y="573"/>
                    <a:pt x="98" y="573"/>
                    <a:pt x="98" y="573"/>
                  </a:cubicBezTo>
                  <a:cubicBezTo>
                    <a:pt x="106" y="567"/>
                    <a:pt x="107" y="555"/>
                    <a:pt x="102" y="546"/>
                  </a:cubicBezTo>
                  <a:cubicBezTo>
                    <a:pt x="95" y="535"/>
                    <a:pt x="95" y="535"/>
                    <a:pt x="95" y="535"/>
                  </a:cubicBezTo>
                  <a:cubicBezTo>
                    <a:pt x="95" y="534"/>
                    <a:pt x="95" y="533"/>
                    <a:pt x="95" y="532"/>
                  </a:cubicBezTo>
                  <a:cubicBezTo>
                    <a:pt x="95" y="531"/>
                    <a:pt x="96" y="530"/>
                    <a:pt x="97" y="530"/>
                  </a:cubicBezTo>
                  <a:cubicBezTo>
                    <a:pt x="107" y="524"/>
                    <a:pt x="107" y="524"/>
                    <a:pt x="107" y="524"/>
                  </a:cubicBezTo>
                  <a:cubicBezTo>
                    <a:pt x="108" y="523"/>
                    <a:pt x="109" y="523"/>
                    <a:pt x="110" y="523"/>
                  </a:cubicBezTo>
                  <a:cubicBezTo>
                    <a:pt x="111" y="524"/>
                    <a:pt x="112" y="524"/>
                    <a:pt x="113" y="525"/>
                  </a:cubicBezTo>
                  <a:cubicBezTo>
                    <a:pt x="117" y="532"/>
                    <a:pt x="120" y="539"/>
                    <a:pt x="125" y="545"/>
                  </a:cubicBezTo>
                  <a:cubicBezTo>
                    <a:pt x="128" y="548"/>
                    <a:pt x="132" y="549"/>
                    <a:pt x="136" y="547"/>
                  </a:cubicBezTo>
                  <a:cubicBezTo>
                    <a:pt x="139" y="544"/>
                    <a:pt x="140" y="540"/>
                    <a:pt x="137" y="537"/>
                  </a:cubicBezTo>
                  <a:cubicBezTo>
                    <a:pt x="133" y="531"/>
                    <a:pt x="129" y="524"/>
                    <a:pt x="125" y="518"/>
                  </a:cubicBezTo>
                  <a:cubicBezTo>
                    <a:pt x="120" y="510"/>
                    <a:pt x="110" y="506"/>
                    <a:pt x="100" y="511"/>
                  </a:cubicBezTo>
                  <a:cubicBezTo>
                    <a:pt x="89" y="516"/>
                    <a:pt x="89" y="516"/>
                    <a:pt x="89" y="516"/>
                  </a:cubicBezTo>
                  <a:cubicBezTo>
                    <a:pt x="80" y="521"/>
                    <a:pt x="76" y="533"/>
                    <a:pt x="82" y="543"/>
                  </a:cubicBezTo>
                  <a:cubicBezTo>
                    <a:pt x="89" y="554"/>
                    <a:pt x="89" y="554"/>
                    <a:pt x="89" y="554"/>
                  </a:cubicBezTo>
                  <a:cubicBezTo>
                    <a:pt x="90" y="555"/>
                    <a:pt x="90" y="556"/>
                    <a:pt x="90" y="557"/>
                  </a:cubicBezTo>
                  <a:cubicBezTo>
                    <a:pt x="90" y="558"/>
                    <a:pt x="89" y="559"/>
                    <a:pt x="88" y="560"/>
                  </a:cubicBezTo>
                  <a:cubicBezTo>
                    <a:pt x="77" y="567"/>
                    <a:pt x="77" y="567"/>
                    <a:pt x="77" y="567"/>
                  </a:cubicBezTo>
                  <a:cubicBezTo>
                    <a:pt x="76" y="568"/>
                    <a:pt x="75" y="568"/>
                    <a:pt x="74" y="568"/>
                  </a:cubicBezTo>
                  <a:cubicBezTo>
                    <a:pt x="73" y="567"/>
                    <a:pt x="72" y="567"/>
                    <a:pt x="71" y="566"/>
                  </a:cubicBezTo>
                  <a:cubicBezTo>
                    <a:pt x="61" y="550"/>
                    <a:pt x="52" y="533"/>
                    <a:pt x="45" y="516"/>
                  </a:cubicBezTo>
                  <a:cubicBezTo>
                    <a:pt x="44" y="515"/>
                    <a:pt x="44" y="514"/>
                    <a:pt x="44" y="513"/>
                  </a:cubicBezTo>
                  <a:cubicBezTo>
                    <a:pt x="45" y="512"/>
                    <a:pt x="45" y="511"/>
                    <a:pt x="46" y="511"/>
                  </a:cubicBezTo>
                  <a:cubicBezTo>
                    <a:pt x="125" y="478"/>
                    <a:pt x="125" y="478"/>
                    <a:pt x="125" y="478"/>
                  </a:cubicBezTo>
                  <a:cubicBezTo>
                    <a:pt x="126" y="477"/>
                    <a:pt x="127" y="477"/>
                    <a:pt x="128" y="477"/>
                  </a:cubicBezTo>
                  <a:cubicBezTo>
                    <a:pt x="129" y="478"/>
                    <a:pt x="130" y="478"/>
                    <a:pt x="130" y="479"/>
                  </a:cubicBezTo>
                  <a:cubicBezTo>
                    <a:pt x="148" y="519"/>
                    <a:pt x="175" y="556"/>
                    <a:pt x="211" y="583"/>
                  </a:cubicBezTo>
                  <a:cubicBezTo>
                    <a:pt x="211" y="583"/>
                    <a:pt x="212" y="584"/>
                    <a:pt x="212" y="585"/>
                  </a:cubicBezTo>
                  <a:cubicBezTo>
                    <a:pt x="212" y="586"/>
                    <a:pt x="212" y="587"/>
                    <a:pt x="211" y="588"/>
                  </a:cubicBezTo>
                  <a:cubicBezTo>
                    <a:pt x="159" y="656"/>
                    <a:pt x="159" y="656"/>
                    <a:pt x="159" y="656"/>
                  </a:cubicBezTo>
                  <a:cubicBezTo>
                    <a:pt x="159" y="657"/>
                    <a:pt x="158" y="657"/>
                    <a:pt x="157" y="657"/>
                  </a:cubicBezTo>
                  <a:cubicBezTo>
                    <a:pt x="156" y="657"/>
                    <a:pt x="154" y="657"/>
                    <a:pt x="154" y="656"/>
                  </a:cubicBezTo>
                  <a:cubicBezTo>
                    <a:pt x="139" y="645"/>
                    <a:pt x="125" y="632"/>
                    <a:pt x="112" y="619"/>
                  </a:cubicBezTo>
                  <a:cubicBezTo>
                    <a:pt x="111" y="618"/>
                    <a:pt x="111" y="617"/>
                    <a:pt x="111" y="615"/>
                  </a:cubicBezTo>
                  <a:cubicBezTo>
                    <a:pt x="111" y="614"/>
                    <a:pt x="111" y="613"/>
                    <a:pt x="112" y="613"/>
                  </a:cubicBezTo>
                  <a:cubicBezTo>
                    <a:pt x="122" y="603"/>
                    <a:pt x="122" y="603"/>
                    <a:pt x="122" y="603"/>
                  </a:cubicBezTo>
                  <a:cubicBezTo>
                    <a:pt x="123" y="603"/>
                    <a:pt x="124" y="602"/>
                    <a:pt x="125" y="602"/>
                  </a:cubicBezTo>
                  <a:cubicBezTo>
                    <a:pt x="126" y="602"/>
                    <a:pt x="127" y="603"/>
                    <a:pt x="128" y="604"/>
                  </a:cubicBezTo>
                  <a:cubicBezTo>
                    <a:pt x="131" y="607"/>
                    <a:pt x="134" y="610"/>
                    <a:pt x="137" y="613"/>
                  </a:cubicBezTo>
                  <a:cubicBezTo>
                    <a:pt x="145" y="621"/>
                    <a:pt x="158" y="621"/>
                    <a:pt x="164" y="613"/>
                  </a:cubicBezTo>
                  <a:cubicBezTo>
                    <a:pt x="172" y="604"/>
                    <a:pt x="172" y="604"/>
                    <a:pt x="172" y="604"/>
                  </a:cubicBezTo>
                  <a:cubicBezTo>
                    <a:pt x="179" y="596"/>
                    <a:pt x="179" y="584"/>
                    <a:pt x="172" y="578"/>
                  </a:cubicBezTo>
                  <a:cubicBezTo>
                    <a:pt x="167" y="573"/>
                    <a:pt x="162" y="567"/>
                    <a:pt x="157" y="562"/>
                  </a:cubicBezTo>
                  <a:cubicBezTo>
                    <a:pt x="155" y="559"/>
                    <a:pt x="150" y="559"/>
                    <a:pt x="147" y="562"/>
                  </a:cubicBezTo>
                  <a:cubicBezTo>
                    <a:pt x="144" y="564"/>
                    <a:pt x="143" y="569"/>
                    <a:pt x="146" y="572"/>
                  </a:cubicBezTo>
                  <a:cubicBezTo>
                    <a:pt x="151" y="577"/>
                    <a:pt x="156" y="583"/>
                    <a:pt x="162" y="589"/>
                  </a:cubicBezTo>
                  <a:cubicBezTo>
                    <a:pt x="162" y="589"/>
                    <a:pt x="163" y="590"/>
                    <a:pt x="163" y="591"/>
                  </a:cubicBezTo>
                  <a:cubicBezTo>
                    <a:pt x="163" y="592"/>
                    <a:pt x="162" y="593"/>
                    <a:pt x="162" y="594"/>
                  </a:cubicBezTo>
                  <a:cubicBezTo>
                    <a:pt x="153" y="603"/>
                    <a:pt x="153" y="603"/>
                    <a:pt x="153" y="603"/>
                  </a:cubicBezTo>
                  <a:cubicBezTo>
                    <a:pt x="152" y="603"/>
                    <a:pt x="151" y="604"/>
                    <a:pt x="150" y="604"/>
                  </a:cubicBezTo>
                  <a:cubicBezTo>
                    <a:pt x="149" y="604"/>
                    <a:pt x="148" y="603"/>
                    <a:pt x="148" y="603"/>
                  </a:cubicBezTo>
                  <a:cubicBezTo>
                    <a:pt x="144" y="600"/>
                    <a:pt x="142" y="597"/>
                    <a:pt x="139" y="594"/>
                  </a:cubicBezTo>
                  <a:cubicBezTo>
                    <a:pt x="132" y="586"/>
                    <a:pt x="119" y="585"/>
                    <a:pt x="111" y="591"/>
                  </a:cubicBezTo>
                  <a:cubicBezTo>
                    <a:pt x="101" y="600"/>
                    <a:pt x="101" y="600"/>
                    <a:pt x="101" y="600"/>
                  </a:cubicBezTo>
                  <a:cubicBezTo>
                    <a:pt x="93" y="607"/>
                    <a:pt x="93" y="619"/>
                    <a:pt x="101" y="629"/>
                  </a:cubicBezTo>
                  <a:cubicBezTo>
                    <a:pt x="114" y="643"/>
                    <a:pt x="129" y="656"/>
                    <a:pt x="144" y="668"/>
                  </a:cubicBezTo>
                  <a:cubicBezTo>
                    <a:pt x="154" y="676"/>
                    <a:pt x="167" y="675"/>
                    <a:pt x="173" y="666"/>
                  </a:cubicBezTo>
                  <a:cubicBezTo>
                    <a:pt x="221" y="596"/>
                    <a:pt x="221" y="596"/>
                    <a:pt x="221" y="596"/>
                  </a:cubicBezTo>
                  <a:cubicBezTo>
                    <a:pt x="227" y="587"/>
                    <a:pt x="226" y="576"/>
                    <a:pt x="220" y="571"/>
                  </a:cubicBezTo>
                  <a:close/>
                  <a:moveTo>
                    <a:pt x="114" y="446"/>
                  </a:moveTo>
                  <a:cubicBezTo>
                    <a:pt x="124" y="443"/>
                    <a:pt x="131" y="434"/>
                    <a:pt x="129" y="426"/>
                  </a:cubicBezTo>
                  <a:cubicBezTo>
                    <a:pt x="120" y="386"/>
                    <a:pt x="122" y="342"/>
                    <a:pt x="133" y="302"/>
                  </a:cubicBezTo>
                  <a:cubicBezTo>
                    <a:pt x="136" y="294"/>
                    <a:pt x="131" y="285"/>
                    <a:pt x="121" y="282"/>
                  </a:cubicBezTo>
                  <a:cubicBezTo>
                    <a:pt x="40" y="252"/>
                    <a:pt x="40" y="252"/>
                    <a:pt x="40" y="252"/>
                  </a:cubicBezTo>
                  <a:cubicBezTo>
                    <a:pt x="31" y="249"/>
                    <a:pt x="19" y="255"/>
                    <a:pt x="16" y="267"/>
                  </a:cubicBezTo>
                  <a:cubicBezTo>
                    <a:pt x="10" y="286"/>
                    <a:pt x="6" y="305"/>
                    <a:pt x="4" y="325"/>
                  </a:cubicBezTo>
                  <a:cubicBezTo>
                    <a:pt x="1" y="337"/>
                    <a:pt x="10" y="348"/>
                    <a:pt x="20" y="348"/>
                  </a:cubicBezTo>
                  <a:cubicBezTo>
                    <a:pt x="34" y="349"/>
                    <a:pt x="34" y="349"/>
                    <a:pt x="34" y="349"/>
                  </a:cubicBezTo>
                  <a:cubicBezTo>
                    <a:pt x="44" y="350"/>
                    <a:pt x="53" y="342"/>
                    <a:pt x="55" y="331"/>
                  </a:cubicBezTo>
                  <a:cubicBezTo>
                    <a:pt x="57" y="319"/>
                    <a:pt x="57" y="319"/>
                    <a:pt x="57" y="319"/>
                  </a:cubicBezTo>
                  <a:cubicBezTo>
                    <a:pt x="57" y="318"/>
                    <a:pt x="57" y="317"/>
                    <a:pt x="58" y="316"/>
                  </a:cubicBezTo>
                  <a:cubicBezTo>
                    <a:pt x="59" y="316"/>
                    <a:pt x="60" y="315"/>
                    <a:pt x="61" y="315"/>
                  </a:cubicBezTo>
                  <a:cubicBezTo>
                    <a:pt x="73" y="318"/>
                    <a:pt x="73" y="318"/>
                    <a:pt x="73" y="318"/>
                  </a:cubicBezTo>
                  <a:cubicBezTo>
                    <a:pt x="74" y="318"/>
                    <a:pt x="75" y="318"/>
                    <a:pt x="75" y="319"/>
                  </a:cubicBezTo>
                  <a:cubicBezTo>
                    <a:pt x="76" y="320"/>
                    <a:pt x="76" y="321"/>
                    <a:pt x="76" y="322"/>
                  </a:cubicBezTo>
                  <a:cubicBezTo>
                    <a:pt x="75" y="330"/>
                    <a:pt x="73" y="338"/>
                    <a:pt x="73" y="346"/>
                  </a:cubicBezTo>
                  <a:cubicBezTo>
                    <a:pt x="73" y="350"/>
                    <a:pt x="76" y="353"/>
                    <a:pt x="80" y="353"/>
                  </a:cubicBezTo>
                  <a:cubicBezTo>
                    <a:pt x="84" y="354"/>
                    <a:pt x="88" y="351"/>
                    <a:pt x="88" y="347"/>
                  </a:cubicBezTo>
                  <a:cubicBezTo>
                    <a:pt x="88" y="339"/>
                    <a:pt x="90" y="332"/>
                    <a:pt x="91" y="325"/>
                  </a:cubicBezTo>
                  <a:cubicBezTo>
                    <a:pt x="92" y="315"/>
                    <a:pt x="86" y="306"/>
                    <a:pt x="76" y="303"/>
                  </a:cubicBezTo>
                  <a:cubicBezTo>
                    <a:pt x="64" y="301"/>
                    <a:pt x="64" y="301"/>
                    <a:pt x="64" y="301"/>
                  </a:cubicBezTo>
                  <a:cubicBezTo>
                    <a:pt x="54" y="298"/>
                    <a:pt x="43" y="305"/>
                    <a:pt x="42" y="316"/>
                  </a:cubicBezTo>
                  <a:cubicBezTo>
                    <a:pt x="40" y="329"/>
                    <a:pt x="40" y="329"/>
                    <a:pt x="40" y="329"/>
                  </a:cubicBezTo>
                  <a:cubicBezTo>
                    <a:pt x="40" y="330"/>
                    <a:pt x="39" y="331"/>
                    <a:pt x="38" y="332"/>
                  </a:cubicBezTo>
                  <a:cubicBezTo>
                    <a:pt x="37" y="333"/>
                    <a:pt x="36" y="333"/>
                    <a:pt x="35" y="333"/>
                  </a:cubicBezTo>
                  <a:cubicBezTo>
                    <a:pt x="21" y="331"/>
                    <a:pt x="21" y="331"/>
                    <a:pt x="21" y="331"/>
                  </a:cubicBezTo>
                  <a:cubicBezTo>
                    <a:pt x="20" y="331"/>
                    <a:pt x="20" y="331"/>
                    <a:pt x="19" y="330"/>
                  </a:cubicBezTo>
                  <a:cubicBezTo>
                    <a:pt x="18" y="329"/>
                    <a:pt x="18" y="328"/>
                    <a:pt x="18" y="327"/>
                  </a:cubicBezTo>
                  <a:cubicBezTo>
                    <a:pt x="21" y="308"/>
                    <a:pt x="25" y="290"/>
                    <a:pt x="30" y="272"/>
                  </a:cubicBezTo>
                  <a:cubicBezTo>
                    <a:pt x="30" y="270"/>
                    <a:pt x="31" y="269"/>
                    <a:pt x="32" y="269"/>
                  </a:cubicBezTo>
                  <a:cubicBezTo>
                    <a:pt x="33" y="268"/>
                    <a:pt x="34" y="268"/>
                    <a:pt x="35" y="268"/>
                  </a:cubicBezTo>
                  <a:cubicBezTo>
                    <a:pt x="116" y="294"/>
                    <a:pt x="116" y="294"/>
                    <a:pt x="116" y="294"/>
                  </a:cubicBezTo>
                  <a:cubicBezTo>
                    <a:pt x="117" y="294"/>
                    <a:pt x="118" y="295"/>
                    <a:pt x="119" y="295"/>
                  </a:cubicBezTo>
                  <a:cubicBezTo>
                    <a:pt x="119" y="296"/>
                    <a:pt x="119" y="297"/>
                    <a:pt x="119" y="298"/>
                  </a:cubicBezTo>
                  <a:cubicBezTo>
                    <a:pt x="107" y="340"/>
                    <a:pt x="105" y="386"/>
                    <a:pt x="114" y="429"/>
                  </a:cubicBezTo>
                  <a:cubicBezTo>
                    <a:pt x="114" y="430"/>
                    <a:pt x="114" y="431"/>
                    <a:pt x="114" y="432"/>
                  </a:cubicBezTo>
                  <a:cubicBezTo>
                    <a:pt x="113" y="433"/>
                    <a:pt x="112" y="433"/>
                    <a:pt x="111" y="433"/>
                  </a:cubicBezTo>
                  <a:cubicBezTo>
                    <a:pt x="28" y="452"/>
                    <a:pt x="28" y="452"/>
                    <a:pt x="28" y="452"/>
                  </a:cubicBezTo>
                  <a:cubicBezTo>
                    <a:pt x="27" y="453"/>
                    <a:pt x="26" y="452"/>
                    <a:pt x="25" y="452"/>
                  </a:cubicBezTo>
                  <a:cubicBezTo>
                    <a:pt x="24" y="451"/>
                    <a:pt x="23" y="450"/>
                    <a:pt x="23" y="449"/>
                  </a:cubicBezTo>
                  <a:cubicBezTo>
                    <a:pt x="20" y="431"/>
                    <a:pt x="16" y="412"/>
                    <a:pt x="16" y="393"/>
                  </a:cubicBezTo>
                  <a:cubicBezTo>
                    <a:pt x="16" y="392"/>
                    <a:pt x="16" y="391"/>
                    <a:pt x="17" y="390"/>
                  </a:cubicBezTo>
                  <a:cubicBezTo>
                    <a:pt x="18" y="389"/>
                    <a:pt x="18" y="389"/>
                    <a:pt x="19" y="389"/>
                  </a:cubicBezTo>
                  <a:cubicBezTo>
                    <a:pt x="33" y="388"/>
                    <a:pt x="33" y="388"/>
                    <a:pt x="33" y="388"/>
                  </a:cubicBezTo>
                  <a:cubicBezTo>
                    <a:pt x="34" y="388"/>
                    <a:pt x="35" y="389"/>
                    <a:pt x="36" y="389"/>
                  </a:cubicBezTo>
                  <a:cubicBezTo>
                    <a:pt x="37" y="390"/>
                    <a:pt x="37" y="391"/>
                    <a:pt x="37" y="392"/>
                  </a:cubicBezTo>
                  <a:cubicBezTo>
                    <a:pt x="38" y="405"/>
                    <a:pt x="38" y="405"/>
                    <a:pt x="38" y="405"/>
                  </a:cubicBezTo>
                  <a:cubicBezTo>
                    <a:pt x="39" y="417"/>
                    <a:pt x="49" y="424"/>
                    <a:pt x="59" y="423"/>
                  </a:cubicBezTo>
                  <a:cubicBezTo>
                    <a:pt x="72" y="421"/>
                    <a:pt x="72" y="421"/>
                    <a:pt x="72" y="421"/>
                  </a:cubicBezTo>
                  <a:cubicBezTo>
                    <a:pt x="82" y="419"/>
                    <a:pt x="89" y="410"/>
                    <a:pt x="88" y="401"/>
                  </a:cubicBezTo>
                  <a:cubicBezTo>
                    <a:pt x="87" y="379"/>
                    <a:pt x="87" y="379"/>
                    <a:pt x="87" y="379"/>
                  </a:cubicBezTo>
                  <a:cubicBezTo>
                    <a:pt x="86" y="375"/>
                    <a:pt x="83" y="372"/>
                    <a:pt x="79" y="372"/>
                  </a:cubicBezTo>
                  <a:cubicBezTo>
                    <a:pt x="75" y="372"/>
                    <a:pt x="71" y="375"/>
                    <a:pt x="72" y="379"/>
                  </a:cubicBezTo>
                  <a:cubicBezTo>
                    <a:pt x="73" y="402"/>
                    <a:pt x="73" y="402"/>
                    <a:pt x="73" y="402"/>
                  </a:cubicBezTo>
                  <a:cubicBezTo>
                    <a:pt x="73" y="403"/>
                    <a:pt x="73" y="404"/>
                    <a:pt x="72" y="405"/>
                  </a:cubicBezTo>
                  <a:cubicBezTo>
                    <a:pt x="71" y="406"/>
                    <a:pt x="70" y="406"/>
                    <a:pt x="69" y="406"/>
                  </a:cubicBezTo>
                  <a:cubicBezTo>
                    <a:pt x="57" y="408"/>
                    <a:pt x="57" y="408"/>
                    <a:pt x="57" y="408"/>
                  </a:cubicBezTo>
                  <a:cubicBezTo>
                    <a:pt x="56" y="408"/>
                    <a:pt x="55" y="407"/>
                    <a:pt x="54" y="407"/>
                  </a:cubicBezTo>
                  <a:cubicBezTo>
                    <a:pt x="53" y="406"/>
                    <a:pt x="53" y="405"/>
                    <a:pt x="53" y="404"/>
                  </a:cubicBezTo>
                  <a:cubicBezTo>
                    <a:pt x="52" y="391"/>
                    <a:pt x="52" y="391"/>
                    <a:pt x="52" y="391"/>
                  </a:cubicBezTo>
                  <a:cubicBezTo>
                    <a:pt x="52" y="381"/>
                    <a:pt x="43" y="372"/>
                    <a:pt x="33" y="372"/>
                  </a:cubicBezTo>
                  <a:cubicBezTo>
                    <a:pt x="19" y="372"/>
                    <a:pt x="19" y="372"/>
                    <a:pt x="19" y="372"/>
                  </a:cubicBezTo>
                  <a:cubicBezTo>
                    <a:pt x="8" y="372"/>
                    <a:pt x="0" y="382"/>
                    <a:pt x="1" y="394"/>
                  </a:cubicBezTo>
                  <a:cubicBezTo>
                    <a:pt x="1" y="414"/>
                    <a:pt x="5" y="433"/>
                    <a:pt x="8" y="452"/>
                  </a:cubicBezTo>
                  <a:cubicBezTo>
                    <a:pt x="11" y="464"/>
                    <a:pt x="22" y="472"/>
                    <a:pt x="32" y="469"/>
                  </a:cubicBezTo>
                  <a:lnTo>
                    <a:pt x="114" y="446"/>
                  </a:lnTo>
                  <a:close/>
                  <a:moveTo>
                    <a:pt x="51" y="227"/>
                  </a:moveTo>
                  <a:cubicBezTo>
                    <a:pt x="128" y="263"/>
                    <a:pt x="128" y="263"/>
                    <a:pt x="128" y="263"/>
                  </a:cubicBezTo>
                  <a:cubicBezTo>
                    <a:pt x="138" y="267"/>
                    <a:pt x="148" y="264"/>
                    <a:pt x="152" y="257"/>
                  </a:cubicBezTo>
                  <a:cubicBezTo>
                    <a:pt x="172" y="220"/>
                    <a:pt x="201" y="188"/>
                    <a:pt x="235" y="165"/>
                  </a:cubicBezTo>
                  <a:cubicBezTo>
                    <a:pt x="242" y="161"/>
                    <a:pt x="244" y="150"/>
                    <a:pt x="239" y="141"/>
                  </a:cubicBezTo>
                  <a:cubicBezTo>
                    <a:pt x="196" y="67"/>
                    <a:pt x="196" y="67"/>
                    <a:pt x="196" y="67"/>
                  </a:cubicBezTo>
                  <a:cubicBezTo>
                    <a:pt x="191" y="58"/>
                    <a:pt x="178" y="56"/>
                    <a:pt x="168" y="62"/>
                  </a:cubicBezTo>
                  <a:cubicBezTo>
                    <a:pt x="152" y="73"/>
                    <a:pt x="136" y="85"/>
                    <a:pt x="122" y="98"/>
                  </a:cubicBezTo>
                  <a:cubicBezTo>
                    <a:pt x="112" y="107"/>
                    <a:pt x="111" y="120"/>
                    <a:pt x="119" y="127"/>
                  </a:cubicBezTo>
                  <a:cubicBezTo>
                    <a:pt x="129" y="137"/>
                    <a:pt x="129" y="137"/>
                    <a:pt x="129" y="137"/>
                  </a:cubicBezTo>
                  <a:cubicBezTo>
                    <a:pt x="136" y="144"/>
                    <a:pt x="148" y="143"/>
                    <a:pt x="156" y="136"/>
                  </a:cubicBezTo>
                  <a:cubicBezTo>
                    <a:pt x="166" y="128"/>
                    <a:pt x="166" y="128"/>
                    <a:pt x="166" y="128"/>
                  </a:cubicBezTo>
                  <a:cubicBezTo>
                    <a:pt x="167" y="127"/>
                    <a:pt x="168" y="127"/>
                    <a:pt x="169" y="127"/>
                  </a:cubicBezTo>
                  <a:cubicBezTo>
                    <a:pt x="170" y="127"/>
                    <a:pt x="171" y="127"/>
                    <a:pt x="171" y="128"/>
                  </a:cubicBezTo>
                  <a:cubicBezTo>
                    <a:pt x="179" y="138"/>
                    <a:pt x="179" y="138"/>
                    <a:pt x="179" y="138"/>
                  </a:cubicBezTo>
                  <a:cubicBezTo>
                    <a:pt x="180" y="138"/>
                    <a:pt x="180" y="139"/>
                    <a:pt x="180" y="140"/>
                  </a:cubicBezTo>
                  <a:cubicBezTo>
                    <a:pt x="180" y="141"/>
                    <a:pt x="179" y="142"/>
                    <a:pt x="179" y="143"/>
                  </a:cubicBezTo>
                  <a:cubicBezTo>
                    <a:pt x="161" y="159"/>
                    <a:pt x="161" y="159"/>
                    <a:pt x="161" y="159"/>
                  </a:cubicBezTo>
                  <a:cubicBezTo>
                    <a:pt x="158" y="162"/>
                    <a:pt x="159" y="167"/>
                    <a:pt x="162" y="169"/>
                  </a:cubicBezTo>
                  <a:cubicBezTo>
                    <a:pt x="165" y="172"/>
                    <a:pt x="169" y="172"/>
                    <a:pt x="172" y="170"/>
                  </a:cubicBezTo>
                  <a:cubicBezTo>
                    <a:pt x="188" y="154"/>
                    <a:pt x="188" y="154"/>
                    <a:pt x="188" y="154"/>
                  </a:cubicBezTo>
                  <a:cubicBezTo>
                    <a:pt x="195" y="148"/>
                    <a:pt x="197" y="137"/>
                    <a:pt x="191" y="129"/>
                  </a:cubicBezTo>
                  <a:cubicBezTo>
                    <a:pt x="183" y="119"/>
                    <a:pt x="183" y="119"/>
                    <a:pt x="183" y="119"/>
                  </a:cubicBezTo>
                  <a:cubicBezTo>
                    <a:pt x="177" y="111"/>
                    <a:pt x="165" y="109"/>
                    <a:pt x="156" y="116"/>
                  </a:cubicBezTo>
                  <a:cubicBezTo>
                    <a:pt x="146" y="125"/>
                    <a:pt x="146" y="125"/>
                    <a:pt x="146" y="125"/>
                  </a:cubicBezTo>
                  <a:cubicBezTo>
                    <a:pt x="145" y="126"/>
                    <a:pt x="144" y="126"/>
                    <a:pt x="143" y="127"/>
                  </a:cubicBezTo>
                  <a:cubicBezTo>
                    <a:pt x="142" y="126"/>
                    <a:pt x="141" y="126"/>
                    <a:pt x="141" y="125"/>
                  </a:cubicBezTo>
                  <a:cubicBezTo>
                    <a:pt x="131" y="115"/>
                    <a:pt x="131" y="115"/>
                    <a:pt x="131" y="115"/>
                  </a:cubicBezTo>
                  <a:cubicBezTo>
                    <a:pt x="130" y="114"/>
                    <a:pt x="130" y="113"/>
                    <a:pt x="130" y="112"/>
                  </a:cubicBezTo>
                  <a:cubicBezTo>
                    <a:pt x="130" y="111"/>
                    <a:pt x="131" y="110"/>
                    <a:pt x="132" y="109"/>
                  </a:cubicBezTo>
                  <a:cubicBezTo>
                    <a:pt x="145" y="96"/>
                    <a:pt x="161" y="85"/>
                    <a:pt x="176" y="75"/>
                  </a:cubicBezTo>
                  <a:cubicBezTo>
                    <a:pt x="177" y="74"/>
                    <a:pt x="178" y="74"/>
                    <a:pt x="179" y="74"/>
                  </a:cubicBezTo>
                  <a:cubicBezTo>
                    <a:pt x="180" y="74"/>
                    <a:pt x="181" y="75"/>
                    <a:pt x="182" y="76"/>
                  </a:cubicBezTo>
                  <a:cubicBezTo>
                    <a:pt x="228" y="147"/>
                    <a:pt x="228" y="147"/>
                    <a:pt x="228" y="147"/>
                  </a:cubicBezTo>
                  <a:cubicBezTo>
                    <a:pt x="228" y="148"/>
                    <a:pt x="229" y="149"/>
                    <a:pt x="229" y="150"/>
                  </a:cubicBezTo>
                  <a:cubicBezTo>
                    <a:pt x="228" y="151"/>
                    <a:pt x="228" y="152"/>
                    <a:pt x="227" y="152"/>
                  </a:cubicBezTo>
                  <a:cubicBezTo>
                    <a:pt x="190" y="177"/>
                    <a:pt x="160" y="211"/>
                    <a:pt x="139" y="250"/>
                  </a:cubicBezTo>
                  <a:cubicBezTo>
                    <a:pt x="138" y="251"/>
                    <a:pt x="138" y="251"/>
                    <a:pt x="137" y="251"/>
                  </a:cubicBezTo>
                  <a:cubicBezTo>
                    <a:pt x="136" y="252"/>
                    <a:pt x="135" y="251"/>
                    <a:pt x="134" y="251"/>
                  </a:cubicBezTo>
                  <a:cubicBezTo>
                    <a:pt x="58" y="212"/>
                    <a:pt x="58" y="212"/>
                    <a:pt x="58" y="212"/>
                  </a:cubicBezTo>
                  <a:cubicBezTo>
                    <a:pt x="57" y="211"/>
                    <a:pt x="56" y="211"/>
                    <a:pt x="56" y="210"/>
                  </a:cubicBezTo>
                  <a:cubicBezTo>
                    <a:pt x="56" y="208"/>
                    <a:pt x="56" y="207"/>
                    <a:pt x="57" y="206"/>
                  </a:cubicBezTo>
                  <a:cubicBezTo>
                    <a:pt x="66" y="190"/>
                    <a:pt x="75" y="174"/>
                    <a:pt x="87" y="159"/>
                  </a:cubicBezTo>
                  <a:cubicBezTo>
                    <a:pt x="87" y="158"/>
                    <a:pt x="88" y="157"/>
                    <a:pt x="90" y="157"/>
                  </a:cubicBezTo>
                  <a:cubicBezTo>
                    <a:pt x="91" y="157"/>
                    <a:pt x="92" y="157"/>
                    <a:pt x="92" y="158"/>
                  </a:cubicBezTo>
                  <a:cubicBezTo>
                    <a:pt x="104" y="166"/>
                    <a:pt x="104" y="166"/>
                    <a:pt x="104" y="166"/>
                  </a:cubicBezTo>
                  <a:cubicBezTo>
                    <a:pt x="104" y="167"/>
                    <a:pt x="105" y="168"/>
                    <a:pt x="105" y="169"/>
                  </a:cubicBezTo>
                  <a:cubicBezTo>
                    <a:pt x="105" y="170"/>
                    <a:pt x="105" y="171"/>
                    <a:pt x="104" y="172"/>
                  </a:cubicBezTo>
                  <a:cubicBezTo>
                    <a:pt x="96" y="183"/>
                    <a:pt x="96" y="183"/>
                    <a:pt x="96" y="183"/>
                  </a:cubicBezTo>
                  <a:cubicBezTo>
                    <a:pt x="90" y="192"/>
                    <a:pt x="93" y="204"/>
                    <a:pt x="101" y="209"/>
                  </a:cubicBezTo>
                  <a:cubicBezTo>
                    <a:pt x="112" y="216"/>
                    <a:pt x="112" y="216"/>
                    <a:pt x="112" y="216"/>
                  </a:cubicBezTo>
                  <a:cubicBezTo>
                    <a:pt x="121" y="221"/>
                    <a:pt x="132" y="219"/>
                    <a:pt x="137" y="211"/>
                  </a:cubicBezTo>
                  <a:cubicBezTo>
                    <a:pt x="150" y="194"/>
                    <a:pt x="150" y="194"/>
                    <a:pt x="150" y="194"/>
                  </a:cubicBezTo>
                  <a:cubicBezTo>
                    <a:pt x="152" y="190"/>
                    <a:pt x="152" y="186"/>
                    <a:pt x="149" y="183"/>
                  </a:cubicBezTo>
                  <a:cubicBezTo>
                    <a:pt x="146" y="181"/>
                    <a:pt x="141" y="181"/>
                    <a:pt x="139" y="184"/>
                  </a:cubicBezTo>
                  <a:cubicBezTo>
                    <a:pt x="125" y="202"/>
                    <a:pt x="125" y="202"/>
                    <a:pt x="125" y="202"/>
                  </a:cubicBezTo>
                  <a:cubicBezTo>
                    <a:pt x="124" y="203"/>
                    <a:pt x="123" y="204"/>
                    <a:pt x="122" y="204"/>
                  </a:cubicBezTo>
                  <a:cubicBezTo>
                    <a:pt x="121" y="204"/>
                    <a:pt x="120" y="204"/>
                    <a:pt x="119" y="203"/>
                  </a:cubicBezTo>
                  <a:cubicBezTo>
                    <a:pt x="109" y="196"/>
                    <a:pt x="109" y="196"/>
                    <a:pt x="109" y="196"/>
                  </a:cubicBezTo>
                  <a:cubicBezTo>
                    <a:pt x="108" y="196"/>
                    <a:pt x="108" y="195"/>
                    <a:pt x="108" y="194"/>
                  </a:cubicBezTo>
                  <a:cubicBezTo>
                    <a:pt x="108" y="193"/>
                    <a:pt x="108" y="192"/>
                    <a:pt x="108" y="191"/>
                  </a:cubicBezTo>
                  <a:cubicBezTo>
                    <a:pt x="116" y="181"/>
                    <a:pt x="116" y="181"/>
                    <a:pt x="116" y="181"/>
                  </a:cubicBezTo>
                  <a:cubicBezTo>
                    <a:pt x="122" y="172"/>
                    <a:pt x="121" y="160"/>
                    <a:pt x="114" y="154"/>
                  </a:cubicBezTo>
                  <a:cubicBezTo>
                    <a:pt x="103" y="145"/>
                    <a:pt x="103" y="145"/>
                    <a:pt x="103" y="145"/>
                  </a:cubicBezTo>
                  <a:cubicBezTo>
                    <a:pt x="95" y="138"/>
                    <a:pt x="82" y="140"/>
                    <a:pt x="75" y="150"/>
                  </a:cubicBezTo>
                  <a:cubicBezTo>
                    <a:pt x="63" y="165"/>
                    <a:pt x="53" y="182"/>
                    <a:pt x="43" y="199"/>
                  </a:cubicBezTo>
                  <a:cubicBezTo>
                    <a:pt x="38" y="210"/>
                    <a:pt x="41" y="223"/>
                    <a:pt x="51" y="227"/>
                  </a:cubicBezTo>
                  <a:close/>
                  <a:moveTo>
                    <a:pt x="257" y="131"/>
                  </a:moveTo>
                  <a:cubicBezTo>
                    <a:pt x="262" y="141"/>
                    <a:pt x="271" y="145"/>
                    <a:pt x="279" y="142"/>
                  </a:cubicBezTo>
                  <a:cubicBezTo>
                    <a:pt x="318" y="127"/>
                    <a:pt x="360" y="120"/>
                    <a:pt x="402" y="125"/>
                  </a:cubicBezTo>
                  <a:cubicBezTo>
                    <a:pt x="410" y="126"/>
                    <a:pt x="418" y="119"/>
                    <a:pt x="420" y="109"/>
                  </a:cubicBezTo>
                  <a:cubicBezTo>
                    <a:pt x="435" y="25"/>
                    <a:pt x="435" y="25"/>
                    <a:pt x="435" y="25"/>
                  </a:cubicBezTo>
                  <a:cubicBezTo>
                    <a:pt x="437" y="15"/>
                    <a:pt x="428" y="5"/>
                    <a:pt x="416" y="3"/>
                  </a:cubicBezTo>
                  <a:cubicBezTo>
                    <a:pt x="396" y="1"/>
                    <a:pt x="377" y="0"/>
                    <a:pt x="357" y="1"/>
                  </a:cubicBezTo>
                  <a:cubicBezTo>
                    <a:pt x="345" y="2"/>
                    <a:pt x="336" y="11"/>
                    <a:pt x="337" y="21"/>
                  </a:cubicBezTo>
                  <a:cubicBezTo>
                    <a:pt x="338" y="35"/>
                    <a:pt x="338" y="35"/>
                    <a:pt x="338" y="35"/>
                  </a:cubicBezTo>
                  <a:cubicBezTo>
                    <a:pt x="340" y="45"/>
                    <a:pt x="349" y="53"/>
                    <a:pt x="360" y="53"/>
                  </a:cubicBezTo>
                  <a:cubicBezTo>
                    <a:pt x="372" y="52"/>
                    <a:pt x="372" y="52"/>
                    <a:pt x="372" y="52"/>
                  </a:cubicBezTo>
                  <a:cubicBezTo>
                    <a:pt x="373" y="52"/>
                    <a:pt x="374" y="52"/>
                    <a:pt x="375" y="53"/>
                  </a:cubicBezTo>
                  <a:cubicBezTo>
                    <a:pt x="376" y="54"/>
                    <a:pt x="376" y="55"/>
                    <a:pt x="376" y="56"/>
                  </a:cubicBezTo>
                  <a:cubicBezTo>
                    <a:pt x="376" y="68"/>
                    <a:pt x="376" y="68"/>
                    <a:pt x="376" y="68"/>
                  </a:cubicBezTo>
                  <a:cubicBezTo>
                    <a:pt x="376" y="69"/>
                    <a:pt x="376" y="70"/>
                    <a:pt x="375" y="71"/>
                  </a:cubicBezTo>
                  <a:cubicBezTo>
                    <a:pt x="374" y="71"/>
                    <a:pt x="373" y="72"/>
                    <a:pt x="372" y="72"/>
                  </a:cubicBezTo>
                  <a:cubicBezTo>
                    <a:pt x="349" y="73"/>
                    <a:pt x="349" y="73"/>
                    <a:pt x="349" y="73"/>
                  </a:cubicBezTo>
                  <a:cubicBezTo>
                    <a:pt x="345" y="73"/>
                    <a:pt x="342" y="77"/>
                    <a:pt x="342" y="81"/>
                  </a:cubicBezTo>
                  <a:cubicBezTo>
                    <a:pt x="343" y="85"/>
                    <a:pt x="346" y="88"/>
                    <a:pt x="350" y="88"/>
                  </a:cubicBezTo>
                  <a:cubicBezTo>
                    <a:pt x="372" y="87"/>
                    <a:pt x="372" y="87"/>
                    <a:pt x="372" y="87"/>
                  </a:cubicBezTo>
                  <a:cubicBezTo>
                    <a:pt x="382" y="87"/>
                    <a:pt x="390" y="79"/>
                    <a:pt x="391" y="69"/>
                  </a:cubicBezTo>
                  <a:cubicBezTo>
                    <a:pt x="391" y="57"/>
                    <a:pt x="391" y="57"/>
                    <a:pt x="391" y="57"/>
                  </a:cubicBezTo>
                  <a:cubicBezTo>
                    <a:pt x="392" y="46"/>
                    <a:pt x="384" y="37"/>
                    <a:pt x="372" y="37"/>
                  </a:cubicBezTo>
                  <a:cubicBezTo>
                    <a:pt x="359" y="38"/>
                    <a:pt x="359" y="38"/>
                    <a:pt x="359" y="38"/>
                  </a:cubicBezTo>
                  <a:cubicBezTo>
                    <a:pt x="358" y="38"/>
                    <a:pt x="357" y="37"/>
                    <a:pt x="356" y="37"/>
                  </a:cubicBezTo>
                  <a:cubicBezTo>
                    <a:pt x="355" y="36"/>
                    <a:pt x="355" y="35"/>
                    <a:pt x="355" y="34"/>
                  </a:cubicBezTo>
                  <a:cubicBezTo>
                    <a:pt x="354" y="20"/>
                    <a:pt x="354" y="20"/>
                    <a:pt x="354" y="20"/>
                  </a:cubicBezTo>
                  <a:cubicBezTo>
                    <a:pt x="354" y="19"/>
                    <a:pt x="354" y="18"/>
                    <a:pt x="355" y="17"/>
                  </a:cubicBezTo>
                  <a:cubicBezTo>
                    <a:pt x="356" y="17"/>
                    <a:pt x="357" y="16"/>
                    <a:pt x="358" y="16"/>
                  </a:cubicBezTo>
                  <a:cubicBezTo>
                    <a:pt x="377" y="14"/>
                    <a:pt x="395" y="16"/>
                    <a:pt x="414" y="18"/>
                  </a:cubicBezTo>
                  <a:cubicBezTo>
                    <a:pt x="415" y="18"/>
                    <a:pt x="416" y="19"/>
                    <a:pt x="417" y="19"/>
                  </a:cubicBezTo>
                  <a:cubicBezTo>
                    <a:pt x="418" y="20"/>
                    <a:pt x="418" y="21"/>
                    <a:pt x="418" y="22"/>
                  </a:cubicBezTo>
                  <a:cubicBezTo>
                    <a:pt x="407" y="107"/>
                    <a:pt x="407" y="107"/>
                    <a:pt x="407" y="107"/>
                  </a:cubicBezTo>
                  <a:cubicBezTo>
                    <a:pt x="407" y="108"/>
                    <a:pt x="407" y="109"/>
                    <a:pt x="406" y="109"/>
                  </a:cubicBezTo>
                  <a:cubicBezTo>
                    <a:pt x="405" y="110"/>
                    <a:pt x="404" y="110"/>
                    <a:pt x="404" y="110"/>
                  </a:cubicBezTo>
                  <a:cubicBezTo>
                    <a:pt x="359" y="105"/>
                    <a:pt x="314" y="112"/>
                    <a:pt x="273" y="128"/>
                  </a:cubicBezTo>
                  <a:cubicBezTo>
                    <a:pt x="272" y="128"/>
                    <a:pt x="272" y="128"/>
                    <a:pt x="271" y="128"/>
                  </a:cubicBezTo>
                  <a:cubicBezTo>
                    <a:pt x="270" y="127"/>
                    <a:pt x="269" y="127"/>
                    <a:pt x="269" y="126"/>
                  </a:cubicBezTo>
                  <a:cubicBezTo>
                    <a:pt x="236" y="47"/>
                    <a:pt x="236" y="47"/>
                    <a:pt x="236" y="47"/>
                  </a:cubicBezTo>
                  <a:cubicBezTo>
                    <a:pt x="235" y="46"/>
                    <a:pt x="235" y="45"/>
                    <a:pt x="236" y="44"/>
                  </a:cubicBezTo>
                  <a:cubicBezTo>
                    <a:pt x="236" y="43"/>
                    <a:pt x="237" y="42"/>
                    <a:pt x="238" y="42"/>
                  </a:cubicBezTo>
                  <a:cubicBezTo>
                    <a:pt x="256" y="35"/>
                    <a:pt x="273" y="29"/>
                    <a:pt x="292" y="25"/>
                  </a:cubicBezTo>
                  <a:cubicBezTo>
                    <a:pt x="293" y="25"/>
                    <a:pt x="294" y="25"/>
                    <a:pt x="295" y="25"/>
                  </a:cubicBezTo>
                  <a:cubicBezTo>
                    <a:pt x="296" y="26"/>
                    <a:pt x="297" y="27"/>
                    <a:pt x="297" y="28"/>
                  </a:cubicBezTo>
                  <a:cubicBezTo>
                    <a:pt x="300" y="41"/>
                    <a:pt x="300" y="41"/>
                    <a:pt x="300" y="41"/>
                  </a:cubicBezTo>
                  <a:cubicBezTo>
                    <a:pt x="300" y="42"/>
                    <a:pt x="300" y="43"/>
                    <a:pt x="299" y="44"/>
                  </a:cubicBezTo>
                  <a:cubicBezTo>
                    <a:pt x="299" y="45"/>
                    <a:pt x="298" y="46"/>
                    <a:pt x="297" y="46"/>
                  </a:cubicBezTo>
                  <a:cubicBezTo>
                    <a:pt x="284" y="49"/>
                    <a:pt x="284" y="49"/>
                    <a:pt x="284" y="49"/>
                  </a:cubicBezTo>
                  <a:cubicBezTo>
                    <a:pt x="273" y="52"/>
                    <a:pt x="267" y="63"/>
                    <a:pt x="270" y="73"/>
                  </a:cubicBezTo>
                  <a:cubicBezTo>
                    <a:pt x="274" y="85"/>
                    <a:pt x="274" y="85"/>
                    <a:pt x="274" y="85"/>
                  </a:cubicBezTo>
                  <a:cubicBezTo>
                    <a:pt x="278" y="94"/>
                    <a:pt x="288" y="99"/>
                    <a:pt x="297" y="97"/>
                  </a:cubicBezTo>
                  <a:cubicBezTo>
                    <a:pt x="304" y="96"/>
                    <a:pt x="311" y="93"/>
                    <a:pt x="318" y="92"/>
                  </a:cubicBezTo>
                  <a:cubicBezTo>
                    <a:pt x="322" y="92"/>
                    <a:pt x="324" y="88"/>
                    <a:pt x="324" y="84"/>
                  </a:cubicBezTo>
                  <a:cubicBezTo>
                    <a:pt x="323" y="80"/>
                    <a:pt x="319" y="77"/>
                    <a:pt x="315" y="78"/>
                  </a:cubicBezTo>
                  <a:cubicBezTo>
                    <a:pt x="308" y="79"/>
                    <a:pt x="300" y="81"/>
                    <a:pt x="293" y="83"/>
                  </a:cubicBezTo>
                  <a:cubicBezTo>
                    <a:pt x="292" y="83"/>
                    <a:pt x="291" y="83"/>
                    <a:pt x="290" y="83"/>
                  </a:cubicBezTo>
                  <a:cubicBezTo>
                    <a:pt x="289" y="82"/>
                    <a:pt x="289" y="81"/>
                    <a:pt x="288" y="80"/>
                  </a:cubicBezTo>
                  <a:cubicBezTo>
                    <a:pt x="285" y="68"/>
                    <a:pt x="285" y="68"/>
                    <a:pt x="285" y="68"/>
                  </a:cubicBezTo>
                  <a:cubicBezTo>
                    <a:pt x="285" y="67"/>
                    <a:pt x="285" y="66"/>
                    <a:pt x="285" y="65"/>
                  </a:cubicBezTo>
                  <a:cubicBezTo>
                    <a:pt x="286" y="65"/>
                    <a:pt x="287" y="64"/>
                    <a:pt x="288" y="64"/>
                  </a:cubicBezTo>
                  <a:cubicBezTo>
                    <a:pt x="300" y="61"/>
                    <a:pt x="300" y="61"/>
                    <a:pt x="300" y="61"/>
                  </a:cubicBezTo>
                  <a:cubicBezTo>
                    <a:pt x="310" y="57"/>
                    <a:pt x="318" y="49"/>
                    <a:pt x="316" y="38"/>
                  </a:cubicBezTo>
                  <a:cubicBezTo>
                    <a:pt x="314" y="24"/>
                    <a:pt x="314" y="24"/>
                    <a:pt x="314" y="24"/>
                  </a:cubicBezTo>
                  <a:cubicBezTo>
                    <a:pt x="312" y="14"/>
                    <a:pt x="300" y="7"/>
                    <a:pt x="288" y="10"/>
                  </a:cubicBezTo>
                  <a:cubicBezTo>
                    <a:pt x="269" y="15"/>
                    <a:pt x="251" y="21"/>
                    <a:pt x="233" y="28"/>
                  </a:cubicBezTo>
                  <a:cubicBezTo>
                    <a:pt x="221" y="33"/>
                    <a:pt x="216" y="45"/>
                    <a:pt x="220" y="54"/>
                  </a:cubicBezTo>
                  <a:lnTo>
                    <a:pt x="257" y="131"/>
                  </a:lnTo>
                  <a:close/>
                  <a:moveTo>
                    <a:pt x="450" y="135"/>
                  </a:moveTo>
                  <a:cubicBezTo>
                    <a:pt x="489" y="149"/>
                    <a:pt x="526" y="171"/>
                    <a:pt x="555" y="202"/>
                  </a:cubicBezTo>
                  <a:cubicBezTo>
                    <a:pt x="560" y="208"/>
                    <a:pt x="571" y="207"/>
                    <a:pt x="579" y="201"/>
                  </a:cubicBezTo>
                  <a:cubicBezTo>
                    <a:pt x="645" y="146"/>
                    <a:pt x="645" y="146"/>
                    <a:pt x="645" y="146"/>
                  </a:cubicBezTo>
                  <a:cubicBezTo>
                    <a:pt x="653" y="139"/>
                    <a:pt x="652" y="126"/>
                    <a:pt x="644" y="117"/>
                  </a:cubicBezTo>
                  <a:cubicBezTo>
                    <a:pt x="631" y="103"/>
                    <a:pt x="616" y="90"/>
                    <a:pt x="601" y="78"/>
                  </a:cubicBezTo>
                  <a:cubicBezTo>
                    <a:pt x="591" y="71"/>
                    <a:pt x="578" y="72"/>
                    <a:pt x="572" y="80"/>
                  </a:cubicBezTo>
                  <a:cubicBezTo>
                    <a:pt x="564" y="92"/>
                    <a:pt x="564" y="92"/>
                    <a:pt x="564" y="92"/>
                  </a:cubicBezTo>
                  <a:cubicBezTo>
                    <a:pt x="559" y="100"/>
                    <a:pt x="561" y="112"/>
                    <a:pt x="569" y="119"/>
                  </a:cubicBezTo>
                  <a:cubicBezTo>
                    <a:pt x="573" y="121"/>
                    <a:pt x="576" y="124"/>
                    <a:pt x="579" y="127"/>
                  </a:cubicBezTo>
                  <a:cubicBezTo>
                    <a:pt x="580" y="127"/>
                    <a:pt x="581" y="128"/>
                    <a:pt x="581" y="129"/>
                  </a:cubicBezTo>
                  <a:cubicBezTo>
                    <a:pt x="581" y="130"/>
                    <a:pt x="580" y="131"/>
                    <a:pt x="580" y="132"/>
                  </a:cubicBezTo>
                  <a:cubicBezTo>
                    <a:pt x="572" y="142"/>
                    <a:pt x="572" y="142"/>
                    <a:pt x="572" y="142"/>
                  </a:cubicBezTo>
                  <a:cubicBezTo>
                    <a:pt x="571" y="142"/>
                    <a:pt x="570" y="143"/>
                    <a:pt x="569" y="143"/>
                  </a:cubicBezTo>
                  <a:cubicBezTo>
                    <a:pt x="568" y="143"/>
                    <a:pt x="567" y="143"/>
                    <a:pt x="567" y="142"/>
                  </a:cubicBezTo>
                  <a:cubicBezTo>
                    <a:pt x="560" y="137"/>
                    <a:pt x="554" y="132"/>
                    <a:pt x="548" y="128"/>
                  </a:cubicBezTo>
                  <a:cubicBezTo>
                    <a:pt x="544" y="125"/>
                    <a:pt x="540" y="126"/>
                    <a:pt x="538" y="129"/>
                  </a:cubicBezTo>
                  <a:cubicBezTo>
                    <a:pt x="535" y="133"/>
                    <a:pt x="536" y="137"/>
                    <a:pt x="539" y="140"/>
                  </a:cubicBezTo>
                  <a:cubicBezTo>
                    <a:pt x="545" y="144"/>
                    <a:pt x="551" y="149"/>
                    <a:pt x="557" y="153"/>
                  </a:cubicBezTo>
                  <a:cubicBezTo>
                    <a:pt x="564" y="160"/>
                    <a:pt x="575" y="159"/>
                    <a:pt x="583" y="151"/>
                  </a:cubicBezTo>
                  <a:cubicBezTo>
                    <a:pt x="591" y="142"/>
                    <a:pt x="591" y="142"/>
                    <a:pt x="591" y="142"/>
                  </a:cubicBezTo>
                  <a:cubicBezTo>
                    <a:pt x="598" y="135"/>
                    <a:pt x="597" y="123"/>
                    <a:pt x="589" y="115"/>
                  </a:cubicBezTo>
                  <a:cubicBezTo>
                    <a:pt x="586" y="112"/>
                    <a:pt x="582" y="110"/>
                    <a:pt x="578" y="107"/>
                  </a:cubicBezTo>
                  <a:cubicBezTo>
                    <a:pt x="577" y="106"/>
                    <a:pt x="577" y="105"/>
                    <a:pt x="577" y="104"/>
                  </a:cubicBezTo>
                  <a:cubicBezTo>
                    <a:pt x="577" y="103"/>
                    <a:pt x="577" y="102"/>
                    <a:pt x="577" y="101"/>
                  </a:cubicBezTo>
                  <a:cubicBezTo>
                    <a:pt x="586" y="90"/>
                    <a:pt x="586" y="90"/>
                    <a:pt x="586" y="90"/>
                  </a:cubicBezTo>
                  <a:cubicBezTo>
                    <a:pt x="586" y="89"/>
                    <a:pt x="587" y="89"/>
                    <a:pt x="588" y="89"/>
                  </a:cubicBezTo>
                  <a:cubicBezTo>
                    <a:pt x="590" y="89"/>
                    <a:pt x="591" y="89"/>
                    <a:pt x="592" y="90"/>
                  </a:cubicBezTo>
                  <a:cubicBezTo>
                    <a:pt x="607" y="101"/>
                    <a:pt x="620" y="114"/>
                    <a:pt x="633" y="127"/>
                  </a:cubicBezTo>
                  <a:cubicBezTo>
                    <a:pt x="634" y="128"/>
                    <a:pt x="634" y="129"/>
                    <a:pt x="634" y="130"/>
                  </a:cubicBezTo>
                  <a:cubicBezTo>
                    <a:pt x="634" y="132"/>
                    <a:pt x="634" y="133"/>
                    <a:pt x="633" y="133"/>
                  </a:cubicBezTo>
                  <a:cubicBezTo>
                    <a:pt x="571" y="191"/>
                    <a:pt x="571" y="191"/>
                    <a:pt x="571" y="191"/>
                  </a:cubicBezTo>
                  <a:cubicBezTo>
                    <a:pt x="570" y="192"/>
                    <a:pt x="569" y="192"/>
                    <a:pt x="568" y="192"/>
                  </a:cubicBezTo>
                  <a:cubicBezTo>
                    <a:pt x="567" y="192"/>
                    <a:pt x="566" y="192"/>
                    <a:pt x="566" y="191"/>
                  </a:cubicBezTo>
                  <a:cubicBezTo>
                    <a:pt x="536" y="159"/>
                    <a:pt x="496" y="135"/>
                    <a:pt x="455" y="121"/>
                  </a:cubicBezTo>
                  <a:cubicBezTo>
                    <a:pt x="454" y="121"/>
                    <a:pt x="453" y="120"/>
                    <a:pt x="453" y="119"/>
                  </a:cubicBezTo>
                  <a:cubicBezTo>
                    <a:pt x="452" y="118"/>
                    <a:pt x="452" y="117"/>
                    <a:pt x="453" y="116"/>
                  </a:cubicBezTo>
                  <a:cubicBezTo>
                    <a:pt x="478" y="35"/>
                    <a:pt x="478" y="35"/>
                    <a:pt x="478" y="35"/>
                  </a:cubicBezTo>
                  <a:cubicBezTo>
                    <a:pt x="478" y="34"/>
                    <a:pt x="479" y="33"/>
                    <a:pt x="480" y="33"/>
                  </a:cubicBezTo>
                  <a:cubicBezTo>
                    <a:pt x="481" y="32"/>
                    <a:pt x="482" y="32"/>
                    <a:pt x="483" y="33"/>
                  </a:cubicBezTo>
                  <a:cubicBezTo>
                    <a:pt x="501" y="39"/>
                    <a:pt x="518" y="45"/>
                    <a:pt x="535" y="54"/>
                  </a:cubicBezTo>
                  <a:cubicBezTo>
                    <a:pt x="536" y="55"/>
                    <a:pt x="537" y="55"/>
                    <a:pt x="537" y="56"/>
                  </a:cubicBezTo>
                  <a:cubicBezTo>
                    <a:pt x="538" y="57"/>
                    <a:pt x="538" y="58"/>
                    <a:pt x="537" y="59"/>
                  </a:cubicBezTo>
                  <a:cubicBezTo>
                    <a:pt x="531" y="72"/>
                    <a:pt x="531" y="72"/>
                    <a:pt x="531" y="72"/>
                  </a:cubicBezTo>
                  <a:cubicBezTo>
                    <a:pt x="530" y="73"/>
                    <a:pt x="529" y="73"/>
                    <a:pt x="528" y="74"/>
                  </a:cubicBezTo>
                  <a:cubicBezTo>
                    <a:pt x="527" y="74"/>
                    <a:pt x="526" y="74"/>
                    <a:pt x="525" y="73"/>
                  </a:cubicBezTo>
                  <a:cubicBezTo>
                    <a:pt x="513" y="68"/>
                    <a:pt x="513" y="68"/>
                    <a:pt x="513" y="68"/>
                  </a:cubicBezTo>
                  <a:cubicBezTo>
                    <a:pt x="503" y="62"/>
                    <a:pt x="491" y="68"/>
                    <a:pt x="488" y="77"/>
                  </a:cubicBezTo>
                  <a:cubicBezTo>
                    <a:pt x="483" y="89"/>
                    <a:pt x="483" y="89"/>
                    <a:pt x="483" y="89"/>
                  </a:cubicBezTo>
                  <a:cubicBezTo>
                    <a:pt x="480" y="99"/>
                    <a:pt x="484" y="108"/>
                    <a:pt x="492" y="113"/>
                  </a:cubicBezTo>
                  <a:cubicBezTo>
                    <a:pt x="499" y="116"/>
                    <a:pt x="506" y="119"/>
                    <a:pt x="512" y="123"/>
                  </a:cubicBezTo>
                  <a:cubicBezTo>
                    <a:pt x="515" y="124"/>
                    <a:pt x="519" y="123"/>
                    <a:pt x="522" y="120"/>
                  </a:cubicBezTo>
                  <a:cubicBezTo>
                    <a:pt x="524" y="116"/>
                    <a:pt x="523" y="112"/>
                    <a:pt x="519" y="109"/>
                  </a:cubicBezTo>
                  <a:cubicBezTo>
                    <a:pt x="512" y="106"/>
                    <a:pt x="505" y="103"/>
                    <a:pt x="499" y="99"/>
                  </a:cubicBezTo>
                  <a:cubicBezTo>
                    <a:pt x="498" y="99"/>
                    <a:pt x="497" y="98"/>
                    <a:pt x="497" y="97"/>
                  </a:cubicBezTo>
                  <a:cubicBezTo>
                    <a:pt x="496" y="96"/>
                    <a:pt x="496" y="95"/>
                    <a:pt x="497" y="94"/>
                  </a:cubicBezTo>
                  <a:cubicBezTo>
                    <a:pt x="502" y="83"/>
                    <a:pt x="502" y="83"/>
                    <a:pt x="502" y="83"/>
                  </a:cubicBezTo>
                  <a:cubicBezTo>
                    <a:pt x="502" y="82"/>
                    <a:pt x="503" y="81"/>
                    <a:pt x="504" y="81"/>
                  </a:cubicBezTo>
                  <a:cubicBezTo>
                    <a:pt x="505" y="81"/>
                    <a:pt x="506" y="81"/>
                    <a:pt x="507" y="81"/>
                  </a:cubicBezTo>
                  <a:cubicBezTo>
                    <a:pt x="518" y="87"/>
                    <a:pt x="518" y="87"/>
                    <a:pt x="518" y="87"/>
                  </a:cubicBezTo>
                  <a:cubicBezTo>
                    <a:pt x="528" y="91"/>
                    <a:pt x="539" y="89"/>
                    <a:pt x="545" y="80"/>
                  </a:cubicBezTo>
                  <a:cubicBezTo>
                    <a:pt x="552" y="68"/>
                    <a:pt x="552" y="68"/>
                    <a:pt x="552" y="68"/>
                  </a:cubicBezTo>
                  <a:cubicBezTo>
                    <a:pt x="557" y="59"/>
                    <a:pt x="553" y="46"/>
                    <a:pt x="542" y="41"/>
                  </a:cubicBezTo>
                  <a:cubicBezTo>
                    <a:pt x="524" y="32"/>
                    <a:pt x="506" y="25"/>
                    <a:pt x="488" y="18"/>
                  </a:cubicBezTo>
                  <a:cubicBezTo>
                    <a:pt x="476" y="15"/>
                    <a:pt x="464" y="21"/>
                    <a:pt x="461" y="31"/>
                  </a:cubicBezTo>
                  <a:cubicBezTo>
                    <a:pt x="440" y="113"/>
                    <a:pt x="440" y="113"/>
                    <a:pt x="440" y="113"/>
                  </a:cubicBezTo>
                  <a:cubicBezTo>
                    <a:pt x="438" y="124"/>
                    <a:pt x="442" y="133"/>
                    <a:pt x="450" y="135"/>
                  </a:cubicBezTo>
                  <a:close/>
                  <a:moveTo>
                    <a:pt x="585" y="241"/>
                  </a:moveTo>
                  <a:cubicBezTo>
                    <a:pt x="607" y="276"/>
                    <a:pt x="621" y="317"/>
                    <a:pt x="623" y="359"/>
                  </a:cubicBezTo>
                  <a:cubicBezTo>
                    <a:pt x="623" y="367"/>
                    <a:pt x="632" y="373"/>
                    <a:pt x="642" y="374"/>
                  </a:cubicBezTo>
                  <a:cubicBezTo>
                    <a:pt x="728" y="374"/>
                    <a:pt x="728" y="374"/>
                    <a:pt x="728" y="374"/>
                  </a:cubicBezTo>
                  <a:cubicBezTo>
                    <a:pt x="738" y="374"/>
                    <a:pt x="746" y="364"/>
                    <a:pt x="745" y="351"/>
                  </a:cubicBezTo>
                  <a:cubicBezTo>
                    <a:pt x="745" y="332"/>
                    <a:pt x="741" y="312"/>
                    <a:pt x="738" y="293"/>
                  </a:cubicBezTo>
                  <a:cubicBezTo>
                    <a:pt x="735" y="281"/>
                    <a:pt x="724" y="274"/>
                    <a:pt x="714" y="277"/>
                  </a:cubicBezTo>
                  <a:cubicBezTo>
                    <a:pt x="701" y="281"/>
                    <a:pt x="701" y="281"/>
                    <a:pt x="701" y="281"/>
                  </a:cubicBezTo>
                  <a:cubicBezTo>
                    <a:pt x="691" y="283"/>
                    <a:pt x="685" y="294"/>
                    <a:pt x="687" y="304"/>
                  </a:cubicBezTo>
                  <a:cubicBezTo>
                    <a:pt x="689" y="308"/>
                    <a:pt x="689" y="313"/>
                    <a:pt x="690" y="317"/>
                  </a:cubicBezTo>
                  <a:cubicBezTo>
                    <a:pt x="690" y="318"/>
                    <a:pt x="690" y="319"/>
                    <a:pt x="689" y="320"/>
                  </a:cubicBezTo>
                  <a:cubicBezTo>
                    <a:pt x="688" y="321"/>
                    <a:pt x="688" y="321"/>
                    <a:pt x="687" y="321"/>
                  </a:cubicBezTo>
                  <a:cubicBezTo>
                    <a:pt x="674" y="323"/>
                    <a:pt x="674" y="323"/>
                    <a:pt x="674" y="323"/>
                  </a:cubicBezTo>
                  <a:cubicBezTo>
                    <a:pt x="673" y="324"/>
                    <a:pt x="672" y="323"/>
                    <a:pt x="672" y="323"/>
                  </a:cubicBezTo>
                  <a:cubicBezTo>
                    <a:pt x="671" y="322"/>
                    <a:pt x="670" y="321"/>
                    <a:pt x="670" y="320"/>
                  </a:cubicBezTo>
                  <a:cubicBezTo>
                    <a:pt x="669" y="312"/>
                    <a:pt x="667" y="305"/>
                    <a:pt x="665" y="297"/>
                  </a:cubicBezTo>
                  <a:cubicBezTo>
                    <a:pt x="664" y="293"/>
                    <a:pt x="660" y="291"/>
                    <a:pt x="656" y="292"/>
                  </a:cubicBezTo>
                  <a:cubicBezTo>
                    <a:pt x="652" y="293"/>
                    <a:pt x="650" y="297"/>
                    <a:pt x="650" y="301"/>
                  </a:cubicBezTo>
                  <a:cubicBezTo>
                    <a:pt x="652" y="308"/>
                    <a:pt x="655" y="315"/>
                    <a:pt x="655" y="323"/>
                  </a:cubicBezTo>
                  <a:cubicBezTo>
                    <a:pt x="657" y="332"/>
                    <a:pt x="666" y="339"/>
                    <a:pt x="677" y="338"/>
                  </a:cubicBezTo>
                  <a:cubicBezTo>
                    <a:pt x="689" y="336"/>
                    <a:pt x="689" y="336"/>
                    <a:pt x="689" y="336"/>
                  </a:cubicBezTo>
                  <a:cubicBezTo>
                    <a:pt x="699" y="335"/>
                    <a:pt x="706" y="325"/>
                    <a:pt x="704" y="314"/>
                  </a:cubicBezTo>
                  <a:cubicBezTo>
                    <a:pt x="704" y="310"/>
                    <a:pt x="703" y="305"/>
                    <a:pt x="702" y="301"/>
                  </a:cubicBezTo>
                  <a:cubicBezTo>
                    <a:pt x="702" y="300"/>
                    <a:pt x="702" y="299"/>
                    <a:pt x="702" y="298"/>
                  </a:cubicBezTo>
                  <a:cubicBezTo>
                    <a:pt x="703" y="297"/>
                    <a:pt x="704" y="297"/>
                    <a:pt x="705" y="296"/>
                  </a:cubicBezTo>
                  <a:cubicBezTo>
                    <a:pt x="718" y="293"/>
                    <a:pt x="718" y="293"/>
                    <a:pt x="718" y="293"/>
                  </a:cubicBezTo>
                  <a:cubicBezTo>
                    <a:pt x="719" y="293"/>
                    <a:pt x="720" y="293"/>
                    <a:pt x="721" y="294"/>
                  </a:cubicBezTo>
                  <a:cubicBezTo>
                    <a:pt x="722" y="294"/>
                    <a:pt x="723" y="295"/>
                    <a:pt x="723" y="297"/>
                  </a:cubicBezTo>
                  <a:cubicBezTo>
                    <a:pt x="726" y="315"/>
                    <a:pt x="730" y="333"/>
                    <a:pt x="731" y="352"/>
                  </a:cubicBezTo>
                  <a:cubicBezTo>
                    <a:pt x="731" y="353"/>
                    <a:pt x="730" y="354"/>
                    <a:pt x="730" y="355"/>
                  </a:cubicBezTo>
                  <a:cubicBezTo>
                    <a:pt x="729" y="356"/>
                    <a:pt x="728" y="357"/>
                    <a:pt x="727" y="357"/>
                  </a:cubicBezTo>
                  <a:cubicBezTo>
                    <a:pt x="642" y="361"/>
                    <a:pt x="642" y="361"/>
                    <a:pt x="642" y="361"/>
                  </a:cubicBezTo>
                  <a:cubicBezTo>
                    <a:pt x="641" y="361"/>
                    <a:pt x="640" y="360"/>
                    <a:pt x="639" y="360"/>
                  </a:cubicBezTo>
                  <a:cubicBezTo>
                    <a:pt x="638" y="359"/>
                    <a:pt x="638" y="359"/>
                    <a:pt x="638" y="358"/>
                  </a:cubicBezTo>
                  <a:cubicBezTo>
                    <a:pt x="636" y="313"/>
                    <a:pt x="621" y="270"/>
                    <a:pt x="598" y="233"/>
                  </a:cubicBezTo>
                  <a:cubicBezTo>
                    <a:pt x="597" y="232"/>
                    <a:pt x="597" y="231"/>
                    <a:pt x="597" y="230"/>
                  </a:cubicBezTo>
                  <a:cubicBezTo>
                    <a:pt x="598" y="229"/>
                    <a:pt x="598" y="228"/>
                    <a:pt x="599" y="228"/>
                  </a:cubicBezTo>
                  <a:cubicBezTo>
                    <a:pt x="671" y="181"/>
                    <a:pt x="671" y="181"/>
                    <a:pt x="671" y="181"/>
                  </a:cubicBezTo>
                  <a:cubicBezTo>
                    <a:pt x="672" y="181"/>
                    <a:pt x="673" y="181"/>
                    <a:pt x="674" y="181"/>
                  </a:cubicBezTo>
                  <a:cubicBezTo>
                    <a:pt x="675" y="181"/>
                    <a:pt x="676" y="182"/>
                    <a:pt x="676" y="183"/>
                  </a:cubicBezTo>
                  <a:cubicBezTo>
                    <a:pt x="687" y="199"/>
                    <a:pt x="695" y="216"/>
                    <a:pt x="703" y="233"/>
                  </a:cubicBezTo>
                  <a:cubicBezTo>
                    <a:pt x="703" y="234"/>
                    <a:pt x="703" y="235"/>
                    <a:pt x="703" y="236"/>
                  </a:cubicBezTo>
                  <a:cubicBezTo>
                    <a:pt x="702" y="237"/>
                    <a:pt x="702" y="238"/>
                    <a:pt x="701" y="238"/>
                  </a:cubicBezTo>
                  <a:cubicBezTo>
                    <a:pt x="688" y="244"/>
                    <a:pt x="688" y="244"/>
                    <a:pt x="688" y="244"/>
                  </a:cubicBezTo>
                  <a:cubicBezTo>
                    <a:pt x="687" y="244"/>
                    <a:pt x="686" y="244"/>
                    <a:pt x="685" y="243"/>
                  </a:cubicBezTo>
                  <a:cubicBezTo>
                    <a:pt x="684" y="243"/>
                    <a:pt x="683" y="242"/>
                    <a:pt x="683" y="241"/>
                  </a:cubicBezTo>
                  <a:cubicBezTo>
                    <a:pt x="677" y="229"/>
                    <a:pt x="677" y="229"/>
                    <a:pt x="677" y="229"/>
                  </a:cubicBezTo>
                  <a:cubicBezTo>
                    <a:pt x="672" y="219"/>
                    <a:pt x="661" y="215"/>
                    <a:pt x="652" y="220"/>
                  </a:cubicBezTo>
                  <a:cubicBezTo>
                    <a:pt x="641" y="226"/>
                    <a:pt x="641" y="226"/>
                    <a:pt x="641" y="226"/>
                  </a:cubicBezTo>
                  <a:cubicBezTo>
                    <a:pt x="632" y="231"/>
                    <a:pt x="628" y="242"/>
                    <a:pt x="632" y="251"/>
                  </a:cubicBezTo>
                  <a:cubicBezTo>
                    <a:pt x="635" y="257"/>
                    <a:pt x="638" y="264"/>
                    <a:pt x="641" y="270"/>
                  </a:cubicBezTo>
                  <a:cubicBezTo>
                    <a:pt x="642" y="274"/>
                    <a:pt x="646" y="276"/>
                    <a:pt x="650" y="274"/>
                  </a:cubicBezTo>
                  <a:cubicBezTo>
                    <a:pt x="654" y="273"/>
                    <a:pt x="656" y="269"/>
                    <a:pt x="655" y="265"/>
                  </a:cubicBezTo>
                  <a:cubicBezTo>
                    <a:pt x="652" y="258"/>
                    <a:pt x="649" y="251"/>
                    <a:pt x="646" y="244"/>
                  </a:cubicBezTo>
                  <a:cubicBezTo>
                    <a:pt x="645" y="243"/>
                    <a:pt x="645" y="242"/>
                    <a:pt x="645" y="241"/>
                  </a:cubicBezTo>
                  <a:cubicBezTo>
                    <a:pt x="646" y="240"/>
                    <a:pt x="646" y="240"/>
                    <a:pt x="647" y="239"/>
                  </a:cubicBezTo>
                  <a:cubicBezTo>
                    <a:pt x="658" y="234"/>
                    <a:pt x="658" y="234"/>
                    <a:pt x="658" y="234"/>
                  </a:cubicBezTo>
                  <a:cubicBezTo>
                    <a:pt x="659" y="233"/>
                    <a:pt x="660" y="233"/>
                    <a:pt x="661" y="234"/>
                  </a:cubicBezTo>
                  <a:cubicBezTo>
                    <a:pt x="662" y="234"/>
                    <a:pt x="663" y="235"/>
                    <a:pt x="664" y="236"/>
                  </a:cubicBezTo>
                  <a:cubicBezTo>
                    <a:pt x="669" y="247"/>
                    <a:pt x="669" y="247"/>
                    <a:pt x="669" y="247"/>
                  </a:cubicBezTo>
                  <a:cubicBezTo>
                    <a:pt x="673" y="257"/>
                    <a:pt x="684" y="262"/>
                    <a:pt x="694" y="259"/>
                  </a:cubicBezTo>
                  <a:cubicBezTo>
                    <a:pt x="707" y="254"/>
                    <a:pt x="707" y="254"/>
                    <a:pt x="707" y="254"/>
                  </a:cubicBezTo>
                  <a:cubicBezTo>
                    <a:pt x="716" y="251"/>
                    <a:pt x="721" y="238"/>
                    <a:pt x="716" y="227"/>
                  </a:cubicBezTo>
                  <a:cubicBezTo>
                    <a:pt x="708" y="209"/>
                    <a:pt x="700" y="191"/>
                    <a:pt x="689" y="175"/>
                  </a:cubicBezTo>
                  <a:cubicBezTo>
                    <a:pt x="683" y="164"/>
                    <a:pt x="670" y="161"/>
                    <a:pt x="661" y="167"/>
                  </a:cubicBezTo>
                  <a:cubicBezTo>
                    <a:pt x="592" y="217"/>
                    <a:pt x="592" y="217"/>
                    <a:pt x="592" y="217"/>
                  </a:cubicBezTo>
                  <a:cubicBezTo>
                    <a:pt x="583" y="223"/>
                    <a:pt x="581" y="233"/>
                    <a:pt x="585" y="241"/>
                  </a:cubicBezTo>
                  <a:close/>
                  <a:moveTo>
                    <a:pt x="373" y="150"/>
                  </a:moveTo>
                  <a:cubicBezTo>
                    <a:pt x="250" y="150"/>
                    <a:pt x="150" y="250"/>
                    <a:pt x="150" y="374"/>
                  </a:cubicBezTo>
                  <a:cubicBezTo>
                    <a:pt x="150" y="497"/>
                    <a:pt x="250" y="597"/>
                    <a:pt x="373" y="597"/>
                  </a:cubicBezTo>
                  <a:cubicBezTo>
                    <a:pt x="497" y="597"/>
                    <a:pt x="596" y="497"/>
                    <a:pt x="596" y="374"/>
                  </a:cubicBezTo>
                  <a:cubicBezTo>
                    <a:pt x="596" y="250"/>
                    <a:pt x="497" y="150"/>
                    <a:pt x="373" y="150"/>
                  </a:cubicBezTo>
                  <a:close/>
                  <a:moveTo>
                    <a:pt x="517" y="517"/>
                  </a:moveTo>
                  <a:cubicBezTo>
                    <a:pt x="480" y="554"/>
                    <a:pt x="429" y="577"/>
                    <a:pt x="373" y="577"/>
                  </a:cubicBezTo>
                  <a:cubicBezTo>
                    <a:pt x="317" y="577"/>
                    <a:pt x="266" y="554"/>
                    <a:pt x="229" y="517"/>
                  </a:cubicBezTo>
                  <a:cubicBezTo>
                    <a:pt x="193" y="481"/>
                    <a:pt x="170" y="430"/>
                    <a:pt x="170" y="374"/>
                  </a:cubicBezTo>
                  <a:cubicBezTo>
                    <a:pt x="170" y="317"/>
                    <a:pt x="193" y="267"/>
                    <a:pt x="229" y="230"/>
                  </a:cubicBezTo>
                  <a:cubicBezTo>
                    <a:pt x="266" y="193"/>
                    <a:pt x="317" y="170"/>
                    <a:pt x="373" y="170"/>
                  </a:cubicBezTo>
                  <a:cubicBezTo>
                    <a:pt x="429" y="170"/>
                    <a:pt x="480" y="193"/>
                    <a:pt x="517" y="230"/>
                  </a:cubicBezTo>
                  <a:cubicBezTo>
                    <a:pt x="554" y="267"/>
                    <a:pt x="577" y="317"/>
                    <a:pt x="577" y="374"/>
                  </a:cubicBezTo>
                  <a:cubicBezTo>
                    <a:pt x="577" y="430"/>
                    <a:pt x="554" y="481"/>
                    <a:pt x="517" y="517"/>
                  </a:cubicBezTo>
                  <a:close/>
                </a:path>
              </a:pathLst>
            </a:custGeom>
            <a:solidFill>
              <a:srgbClr val="E6E6E6">
                <a:alpha val="30196"/>
              </a:srgbClr>
            </a:solidFill>
            <a:ln>
              <a:noFill/>
            </a:ln>
          </p:spPr>
          <p:txBody>
            <a:bodyPr vert="horz" wrap="square" lIns="91440" tIns="45720" rIns="91440" bIns="45720" numCol="1" anchor="t" anchorCtr="0" compatLnSpc="1"/>
            <a:lstStyle/>
            <a:p>
              <a:endParaRPr lang="zh-CN" altLang="en-US"/>
            </a:p>
          </p:txBody>
        </p:sp>
        <p:pic>
          <p:nvPicPr>
            <p:cNvPr id="23" name="图片 22"/>
            <p:cNvPicPr>
              <a:picLocks noChangeAspect="1"/>
            </p:cNvPicPr>
            <p:nvPr/>
          </p:nvPicPr>
          <p:blipFill rotWithShape="1">
            <a:blip r:embed="rId3" cstate="print">
              <a:extLst>
                <a:ext uri="{28A0092B-C50C-407E-A947-70E740481C1C}">
                  <a14:useLocalDpi xmlns:a14="http://schemas.microsoft.com/office/drawing/2010/main" val="0"/>
                </a:ext>
              </a:extLst>
            </a:blip>
            <a:srcRect t="18016"/>
            <a:stretch>
              <a:fillRect/>
            </a:stretch>
          </p:blipFill>
          <p:spPr>
            <a:xfrm>
              <a:off x="9379237" y="-1020297"/>
              <a:ext cx="2298413" cy="4101787"/>
            </a:xfrm>
            <a:prstGeom prst="rect">
              <a:avLst/>
            </a:prstGeom>
          </p:spPr>
        </p:pic>
        <p:pic>
          <p:nvPicPr>
            <p:cNvPr id="24" name="图片 23"/>
            <p:cNvPicPr>
              <a:picLocks noChangeAspect="1"/>
            </p:cNvPicPr>
            <p:nvPr/>
          </p:nvPicPr>
          <p:blipFill rotWithShape="1">
            <a:blip r:embed="rId3" cstate="print">
              <a:extLst>
                <a:ext uri="{28A0092B-C50C-407E-A947-70E740481C1C}">
                  <a14:useLocalDpi xmlns:a14="http://schemas.microsoft.com/office/drawing/2010/main" val="0"/>
                </a:ext>
              </a:extLst>
            </a:blip>
            <a:srcRect t="18016"/>
            <a:stretch>
              <a:fillRect/>
            </a:stretch>
          </p:blipFill>
          <p:spPr>
            <a:xfrm>
              <a:off x="8679437" y="-55999"/>
              <a:ext cx="958586" cy="1710708"/>
            </a:xfrm>
            <a:prstGeom prst="rect">
              <a:avLst/>
            </a:prstGeom>
          </p:spPr>
        </p:pic>
        <p:pic>
          <p:nvPicPr>
            <p:cNvPr id="25" name="图片 24"/>
            <p:cNvPicPr>
              <a:picLocks noChangeAspect="1"/>
            </p:cNvPicPr>
            <p:nvPr/>
          </p:nvPicPr>
          <p:blipFill rotWithShape="1">
            <a:blip r:embed="rId3" cstate="print">
              <a:extLst>
                <a:ext uri="{28A0092B-C50C-407E-A947-70E740481C1C}">
                  <a14:useLocalDpi xmlns:a14="http://schemas.microsoft.com/office/drawing/2010/main" val="0"/>
                </a:ext>
              </a:extLst>
            </a:blip>
            <a:srcRect t="18016"/>
            <a:stretch>
              <a:fillRect/>
            </a:stretch>
          </p:blipFill>
          <p:spPr>
            <a:xfrm>
              <a:off x="10988116" y="-45371"/>
              <a:ext cx="608868" cy="1086596"/>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med" p14:dur="700" advTm="2584">
        <p:fade/>
      </p:transition>
    </mc:Choice>
    <mc:Fallback>
      <p:transition spd="med" advTm="25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1"/>
                                        </p:tgtEl>
                                        <p:attrNameLst>
                                          <p:attrName>r</p:attrName>
                                        </p:attrNameLst>
                                      </p:cBhvr>
                                    </p:animRot>
                                    <p:animRot by="-240000">
                                      <p:cBhvr>
                                        <p:cTn id="7" dur="200" fill="hold">
                                          <p:stCondLst>
                                            <p:cond delay="200"/>
                                          </p:stCondLst>
                                        </p:cTn>
                                        <p:tgtEl>
                                          <p:spTgt spid="21"/>
                                        </p:tgtEl>
                                        <p:attrNameLst>
                                          <p:attrName>r</p:attrName>
                                        </p:attrNameLst>
                                      </p:cBhvr>
                                    </p:animRot>
                                    <p:animRot by="240000">
                                      <p:cBhvr>
                                        <p:cTn id="8" dur="200" fill="hold">
                                          <p:stCondLst>
                                            <p:cond delay="400"/>
                                          </p:stCondLst>
                                        </p:cTn>
                                        <p:tgtEl>
                                          <p:spTgt spid="21"/>
                                        </p:tgtEl>
                                        <p:attrNameLst>
                                          <p:attrName>r</p:attrName>
                                        </p:attrNameLst>
                                      </p:cBhvr>
                                    </p:animRot>
                                    <p:animRot by="-240000">
                                      <p:cBhvr>
                                        <p:cTn id="9" dur="200" fill="hold">
                                          <p:stCondLst>
                                            <p:cond delay="600"/>
                                          </p:stCondLst>
                                        </p:cTn>
                                        <p:tgtEl>
                                          <p:spTgt spid="21"/>
                                        </p:tgtEl>
                                        <p:attrNameLst>
                                          <p:attrName>r</p:attrName>
                                        </p:attrNameLst>
                                      </p:cBhvr>
                                    </p:animRot>
                                    <p:animRot by="120000">
                                      <p:cBhvr>
                                        <p:cTn id="10" dur="200" fill="hold">
                                          <p:stCondLst>
                                            <p:cond delay="800"/>
                                          </p:stCondLst>
                                        </p:cTn>
                                        <p:tgtEl>
                                          <p:spTgt spid="21"/>
                                        </p:tgtEl>
                                        <p:attrNameLst>
                                          <p:attrName>r</p:attrName>
                                        </p:attrNameLst>
                                      </p:cBhvr>
                                    </p:animRot>
                                  </p:childTnLst>
                                </p:cTn>
                              </p:par>
                              <p:par>
                                <p:cTn id="11" presetID="47"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000"/>
                                        <p:tgtEl>
                                          <p:spTgt spid="20"/>
                                        </p:tgtEl>
                                      </p:cBhvr>
                                    </p:animEffect>
                                    <p:anim calcmode="lin" valueType="num">
                                      <p:cBhvr>
                                        <p:cTn id="19" dur="1000" fill="hold"/>
                                        <p:tgtEl>
                                          <p:spTgt spid="20"/>
                                        </p:tgtEl>
                                        <p:attrNameLst>
                                          <p:attrName>ppt_x</p:attrName>
                                        </p:attrNameLst>
                                      </p:cBhvr>
                                      <p:tavLst>
                                        <p:tav tm="0">
                                          <p:val>
                                            <p:strVal val="#ppt_x"/>
                                          </p:val>
                                        </p:tav>
                                        <p:tav tm="100000">
                                          <p:val>
                                            <p:strVal val="#ppt_x"/>
                                          </p:val>
                                        </p:tav>
                                      </p:tavLst>
                                    </p:anim>
                                    <p:anim calcmode="lin" valueType="num">
                                      <p:cBhvr>
                                        <p:cTn id="2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7"/>
          <p:cNvSpPr>
            <a:spLocks noEditPoints="1"/>
          </p:cNvSpPr>
          <p:nvPr/>
        </p:nvSpPr>
        <p:spPr bwMode="auto">
          <a:xfrm>
            <a:off x="6506193" y="-661496"/>
            <a:ext cx="8360182" cy="8370946"/>
          </a:xfrm>
          <a:custGeom>
            <a:avLst/>
            <a:gdLst>
              <a:gd name="T0" fmla="*/ 684 w 746"/>
              <a:gd name="T1" fmla="*/ 513 h 748"/>
              <a:gd name="T2" fmla="*/ 632 w 746"/>
              <a:gd name="T3" fmla="*/ 496 h 748"/>
              <a:gd name="T4" fmla="*/ 691 w 746"/>
              <a:gd name="T5" fmla="*/ 539 h 748"/>
              <a:gd name="T6" fmla="*/ 725 w 746"/>
              <a:gd name="T7" fmla="*/ 418 h 748"/>
              <a:gd name="T8" fmla="*/ 685 w 746"/>
              <a:gd name="T9" fmla="*/ 435 h 748"/>
              <a:gd name="T10" fmla="*/ 684 w 746"/>
              <a:gd name="T11" fmla="*/ 452 h 748"/>
              <a:gd name="T12" fmla="*/ 431 w 746"/>
              <a:gd name="T13" fmla="*/ 617 h 748"/>
              <a:gd name="T14" fmla="*/ 479 w 746"/>
              <a:gd name="T15" fmla="*/ 673 h 748"/>
              <a:gd name="T16" fmla="*/ 489 w 746"/>
              <a:gd name="T17" fmla="*/ 689 h 748"/>
              <a:gd name="T18" fmla="*/ 433 w 746"/>
              <a:gd name="T19" fmla="*/ 636 h 748"/>
              <a:gd name="T20" fmla="*/ 566 w 746"/>
              <a:gd name="T21" fmla="*/ 674 h 748"/>
              <a:gd name="T22" fmla="*/ 519 w 746"/>
              <a:gd name="T23" fmla="*/ 629 h 748"/>
              <a:gd name="T24" fmla="*/ 549 w 746"/>
              <a:gd name="T25" fmla="*/ 681 h 748"/>
              <a:gd name="T26" fmla="*/ 206 w 746"/>
              <a:gd name="T27" fmla="*/ 707 h 748"/>
              <a:gd name="T28" fmla="*/ 271 w 746"/>
              <a:gd name="T29" fmla="*/ 657 h 748"/>
              <a:gd name="T30" fmla="*/ 274 w 746"/>
              <a:gd name="T31" fmla="*/ 699 h 748"/>
              <a:gd name="T32" fmla="*/ 383 w 746"/>
              <a:gd name="T33" fmla="*/ 638 h 748"/>
              <a:gd name="T34" fmla="*/ 330 w 746"/>
              <a:gd name="T35" fmla="*/ 708 h 748"/>
              <a:gd name="T36" fmla="*/ 352 w 746"/>
              <a:gd name="T37" fmla="*/ 675 h 748"/>
              <a:gd name="T38" fmla="*/ 408 w 746"/>
              <a:gd name="T39" fmla="*/ 726 h 748"/>
              <a:gd name="T40" fmla="*/ 102 w 746"/>
              <a:gd name="T41" fmla="*/ 546 h 748"/>
              <a:gd name="T42" fmla="*/ 125 w 746"/>
              <a:gd name="T43" fmla="*/ 518 h 748"/>
              <a:gd name="T44" fmla="*/ 45 w 746"/>
              <a:gd name="T45" fmla="*/ 516 h 748"/>
              <a:gd name="T46" fmla="*/ 157 w 746"/>
              <a:gd name="T47" fmla="*/ 657 h 748"/>
              <a:gd name="T48" fmla="*/ 172 w 746"/>
              <a:gd name="T49" fmla="*/ 604 h 748"/>
              <a:gd name="T50" fmla="*/ 148 w 746"/>
              <a:gd name="T51" fmla="*/ 603 h 748"/>
              <a:gd name="T52" fmla="*/ 129 w 746"/>
              <a:gd name="T53" fmla="*/ 426 h 748"/>
              <a:gd name="T54" fmla="*/ 58 w 746"/>
              <a:gd name="T55" fmla="*/ 316 h 748"/>
              <a:gd name="T56" fmla="*/ 64 w 746"/>
              <a:gd name="T57" fmla="*/ 301 h 748"/>
              <a:gd name="T58" fmla="*/ 35 w 746"/>
              <a:gd name="T59" fmla="*/ 268 h 748"/>
              <a:gd name="T60" fmla="*/ 16 w 746"/>
              <a:gd name="T61" fmla="*/ 393 h 748"/>
              <a:gd name="T62" fmla="*/ 87 w 746"/>
              <a:gd name="T63" fmla="*/ 379 h 748"/>
              <a:gd name="T64" fmla="*/ 33 w 746"/>
              <a:gd name="T65" fmla="*/ 372 h 748"/>
              <a:gd name="T66" fmla="*/ 239 w 746"/>
              <a:gd name="T67" fmla="*/ 141 h 748"/>
              <a:gd name="T68" fmla="*/ 179 w 746"/>
              <a:gd name="T69" fmla="*/ 138 h 748"/>
              <a:gd name="T70" fmla="*/ 146 w 746"/>
              <a:gd name="T71" fmla="*/ 125 h 748"/>
              <a:gd name="T72" fmla="*/ 229 w 746"/>
              <a:gd name="T73" fmla="*/ 150 h 748"/>
              <a:gd name="T74" fmla="*/ 92 w 746"/>
              <a:gd name="T75" fmla="*/ 158 h 748"/>
              <a:gd name="T76" fmla="*/ 139 w 746"/>
              <a:gd name="T77" fmla="*/ 184 h 748"/>
              <a:gd name="T78" fmla="*/ 75 w 746"/>
              <a:gd name="T79" fmla="*/ 150 h 748"/>
              <a:gd name="T80" fmla="*/ 337 w 746"/>
              <a:gd name="T81" fmla="*/ 21 h 748"/>
              <a:gd name="T82" fmla="*/ 342 w 746"/>
              <a:gd name="T83" fmla="*/ 81 h 748"/>
              <a:gd name="T84" fmla="*/ 355 w 746"/>
              <a:gd name="T85" fmla="*/ 17 h 748"/>
              <a:gd name="T86" fmla="*/ 269 w 746"/>
              <a:gd name="T87" fmla="*/ 126 h 748"/>
              <a:gd name="T88" fmla="*/ 284 w 746"/>
              <a:gd name="T89" fmla="*/ 49 h 748"/>
              <a:gd name="T90" fmla="*/ 285 w 746"/>
              <a:gd name="T91" fmla="*/ 68 h 748"/>
              <a:gd name="T92" fmla="*/ 450 w 746"/>
              <a:gd name="T93" fmla="*/ 135 h 748"/>
              <a:gd name="T94" fmla="*/ 581 w 746"/>
              <a:gd name="T95" fmla="*/ 129 h 748"/>
              <a:gd name="T96" fmla="*/ 591 w 746"/>
              <a:gd name="T97" fmla="*/ 142 h 748"/>
              <a:gd name="T98" fmla="*/ 633 w 746"/>
              <a:gd name="T99" fmla="*/ 133 h 748"/>
              <a:gd name="T100" fmla="*/ 535 w 746"/>
              <a:gd name="T101" fmla="*/ 54 h 748"/>
              <a:gd name="T102" fmla="*/ 512 w 746"/>
              <a:gd name="T103" fmla="*/ 123 h 748"/>
              <a:gd name="T104" fmla="*/ 545 w 746"/>
              <a:gd name="T105" fmla="*/ 80 h 748"/>
              <a:gd name="T106" fmla="*/ 728 w 746"/>
              <a:gd name="T107" fmla="*/ 374 h 748"/>
              <a:gd name="T108" fmla="*/ 672 w 746"/>
              <a:gd name="T109" fmla="*/ 323 h 748"/>
              <a:gd name="T110" fmla="*/ 702 w 746"/>
              <a:gd name="T111" fmla="*/ 298 h 748"/>
              <a:gd name="T112" fmla="*/ 638 w 746"/>
              <a:gd name="T113" fmla="*/ 358 h 748"/>
              <a:gd name="T114" fmla="*/ 688 w 746"/>
              <a:gd name="T115" fmla="*/ 244 h 748"/>
              <a:gd name="T116" fmla="*/ 646 w 746"/>
              <a:gd name="T117" fmla="*/ 244 h 748"/>
              <a:gd name="T118" fmla="*/ 689 w 746"/>
              <a:gd name="T119" fmla="*/ 175 h 748"/>
              <a:gd name="T120" fmla="*/ 373 w 746"/>
              <a:gd name="T121" fmla="*/ 577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6" h="748">
                <a:moveTo>
                  <a:pt x="726" y="401"/>
                </a:moveTo>
                <a:cubicBezTo>
                  <a:pt x="641" y="394"/>
                  <a:pt x="641" y="394"/>
                  <a:pt x="641" y="394"/>
                </a:cubicBezTo>
                <a:cubicBezTo>
                  <a:pt x="631" y="394"/>
                  <a:pt x="623" y="400"/>
                  <a:pt x="621" y="408"/>
                </a:cubicBezTo>
                <a:cubicBezTo>
                  <a:pt x="615" y="449"/>
                  <a:pt x="600" y="489"/>
                  <a:pt x="574" y="522"/>
                </a:cubicBezTo>
                <a:cubicBezTo>
                  <a:pt x="569" y="529"/>
                  <a:pt x="572" y="540"/>
                  <a:pt x="579" y="546"/>
                </a:cubicBezTo>
                <a:cubicBezTo>
                  <a:pt x="645" y="601"/>
                  <a:pt x="645" y="601"/>
                  <a:pt x="645" y="601"/>
                </a:cubicBezTo>
                <a:cubicBezTo>
                  <a:pt x="653" y="608"/>
                  <a:pt x="665" y="606"/>
                  <a:pt x="673" y="596"/>
                </a:cubicBezTo>
                <a:cubicBezTo>
                  <a:pt x="685" y="580"/>
                  <a:pt x="695" y="563"/>
                  <a:pt x="704" y="546"/>
                </a:cubicBezTo>
                <a:cubicBezTo>
                  <a:pt x="709" y="535"/>
                  <a:pt x="706" y="523"/>
                  <a:pt x="697" y="518"/>
                </a:cubicBezTo>
                <a:cubicBezTo>
                  <a:pt x="684" y="513"/>
                  <a:pt x="684" y="513"/>
                  <a:pt x="684" y="513"/>
                </a:cubicBezTo>
                <a:cubicBezTo>
                  <a:pt x="674" y="509"/>
                  <a:pt x="663" y="513"/>
                  <a:pt x="658" y="522"/>
                </a:cubicBezTo>
                <a:cubicBezTo>
                  <a:pt x="657" y="526"/>
                  <a:pt x="654" y="530"/>
                  <a:pt x="652" y="534"/>
                </a:cubicBezTo>
                <a:cubicBezTo>
                  <a:pt x="652" y="535"/>
                  <a:pt x="651" y="535"/>
                  <a:pt x="650" y="535"/>
                </a:cubicBezTo>
                <a:cubicBezTo>
                  <a:pt x="649" y="536"/>
                  <a:pt x="648" y="536"/>
                  <a:pt x="647" y="535"/>
                </a:cubicBezTo>
                <a:cubicBezTo>
                  <a:pt x="636" y="529"/>
                  <a:pt x="636" y="529"/>
                  <a:pt x="636" y="529"/>
                </a:cubicBezTo>
                <a:cubicBezTo>
                  <a:pt x="635" y="528"/>
                  <a:pt x="635" y="527"/>
                  <a:pt x="634" y="526"/>
                </a:cubicBezTo>
                <a:cubicBezTo>
                  <a:pt x="634" y="525"/>
                  <a:pt x="634" y="525"/>
                  <a:pt x="635" y="524"/>
                </a:cubicBezTo>
                <a:cubicBezTo>
                  <a:pt x="639" y="517"/>
                  <a:pt x="642" y="510"/>
                  <a:pt x="646" y="503"/>
                </a:cubicBezTo>
                <a:cubicBezTo>
                  <a:pt x="648" y="499"/>
                  <a:pt x="646" y="495"/>
                  <a:pt x="642" y="493"/>
                </a:cubicBezTo>
                <a:cubicBezTo>
                  <a:pt x="638" y="491"/>
                  <a:pt x="634" y="493"/>
                  <a:pt x="632" y="496"/>
                </a:cubicBezTo>
                <a:cubicBezTo>
                  <a:pt x="629" y="503"/>
                  <a:pt x="626" y="510"/>
                  <a:pt x="622" y="516"/>
                </a:cubicBezTo>
                <a:cubicBezTo>
                  <a:pt x="617" y="524"/>
                  <a:pt x="620" y="535"/>
                  <a:pt x="629" y="541"/>
                </a:cubicBezTo>
                <a:cubicBezTo>
                  <a:pt x="639" y="548"/>
                  <a:pt x="639" y="548"/>
                  <a:pt x="639" y="548"/>
                </a:cubicBezTo>
                <a:cubicBezTo>
                  <a:pt x="648" y="554"/>
                  <a:pt x="659" y="551"/>
                  <a:pt x="665" y="541"/>
                </a:cubicBezTo>
                <a:cubicBezTo>
                  <a:pt x="667" y="537"/>
                  <a:pt x="670" y="533"/>
                  <a:pt x="672" y="529"/>
                </a:cubicBezTo>
                <a:cubicBezTo>
                  <a:pt x="672" y="528"/>
                  <a:pt x="673" y="528"/>
                  <a:pt x="674" y="527"/>
                </a:cubicBezTo>
                <a:cubicBezTo>
                  <a:pt x="675" y="527"/>
                  <a:pt x="676" y="527"/>
                  <a:pt x="677" y="527"/>
                </a:cubicBezTo>
                <a:cubicBezTo>
                  <a:pt x="689" y="534"/>
                  <a:pt x="689" y="534"/>
                  <a:pt x="689" y="534"/>
                </a:cubicBezTo>
                <a:cubicBezTo>
                  <a:pt x="690" y="534"/>
                  <a:pt x="691" y="535"/>
                  <a:pt x="691" y="536"/>
                </a:cubicBezTo>
                <a:cubicBezTo>
                  <a:pt x="691" y="537"/>
                  <a:pt x="691" y="538"/>
                  <a:pt x="691" y="539"/>
                </a:cubicBezTo>
                <a:cubicBezTo>
                  <a:pt x="682" y="556"/>
                  <a:pt x="672" y="572"/>
                  <a:pt x="661" y="587"/>
                </a:cubicBezTo>
                <a:cubicBezTo>
                  <a:pt x="660" y="588"/>
                  <a:pt x="659" y="588"/>
                  <a:pt x="658" y="589"/>
                </a:cubicBezTo>
                <a:cubicBezTo>
                  <a:pt x="657" y="589"/>
                  <a:pt x="656" y="589"/>
                  <a:pt x="655" y="588"/>
                </a:cubicBezTo>
                <a:cubicBezTo>
                  <a:pt x="587" y="536"/>
                  <a:pt x="587" y="536"/>
                  <a:pt x="587" y="536"/>
                </a:cubicBezTo>
                <a:cubicBezTo>
                  <a:pt x="586" y="536"/>
                  <a:pt x="586" y="535"/>
                  <a:pt x="586" y="534"/>
                </a:cubicBezTo>
                <a:cubicBezTo>
                  <a:pt x="585" y="533"/>
                  <a:pt x="586" y="532"/>
                  <a:pt x="586" y="531"/>
                </a:cubicBezTo>
                <a:cubicBezTo>
                  <a:pt x="613" y="496"/>
                  <a:pt x="630" y="454"/>
                  <a:pt x="636" y="410"/>
                </a:cubicBezTo>
                <a:cubicBezTo>
                  <a:pt x="636" y="409"/>
                  <a:pt x="636" y="408"/>
                  <a:pt x="637" y="408"/>
                </a:cubicBezTo>
                <a:cubicBezTo>
                  <a:pt x="638" y="407"/>
                  <a:pt x="639" y="407"/>
                  <a:pt x="640" y="407"/>
                </a:cubicBezTo>
                <a:cubicBezTo>
                  <a:pt x="725" y="418"/>
                  <a:pt x="725" y="418"/>
                  <a:pt x="725" y="418"/>
                </a:cubicBezTo>
                <a:cubicBezTo>
                  <a:pt x="726" y="418"/>
                  <a:pt x="727" y="418"/>
                  <a:pt x="727" y="419"/>
                </a:cubicBezTo>
                <a:cubicBezTo>
                  <a:pt x="728" y="420"/>
                  <a:pt x="728" y="421"/>
                  <a:pt x="728" y="422"/>
                </a:cubicBezTo>
                <a:cubicBezTo>
                  <a:pt x="726" y="441"/>
                  <a:pt x="721" y="459"/>
                  <a:pt x="716" y="477"/>
                </a:cubicBezTo>
                <a:cubicBezTo>
                  <a:pt x="716" y="479"/>
                  <a:pt x="715" y="479"/>
                  <a:pt x="714" y="480"/>
                </a:cubicBezTo>
                <a:cubicBezTo>
                  <a:pt x="713" y="481"/>
                  <a:pt x="712" y="481"/>
                  <a:pt x="711" y="480"/>
                </a:cubicBezTo>
                <a:cubicBezTo>
                  <a:pt x="698" y="476"/>
                  <a:pt x="698" y="476"/>
                  <a:pt x="698" y="476"/>
                </a:cubicBezTo>
                <a:cubicBezTo>
                  <a:pt x="697" y="476"/>
                  <a:pt x="696" y="475"/>
                  <a:pt x="696" y="474"/>
                </a:cubicBezTo>
                <a:cubicBezTo>
                  <a:pt x="695" y="473"/>
                  <a:pt x="695" y="472"/>
                  <a:pt x="695" y="471"/>
                </a:cubicBezTo>
                <a:cubicBezTo>
                  <a:pt x="699" y="458"/>
                  <a:pt x="699" y="458"/>
                  <a:pt x="699" y="458"/>
                </a:cubicBezTo>
                <a:cubicBezTo>
                  <a:pt x="702" y="447"/>
                  <a:pt x="696" y="437"/>
                  <a:pt x="685" y="435"/>
                </a:cubicBezTo>
                <a:cubicBezTo>
                  <a:pt x="673" y="433"/>
                  <a:pt x="673" y="433"/>
                  <a:pt x="673" y="433"/>
                </a:cubicBezTo>
                <a:cubicBezTo>
                  <a:pt x="663" y="431"/>
                  <a:pt x="653" y="437"/>
                  <a:pt x="651" y="446"/>
                </a:cubicBezTo>
                <a:cubicBezTo>
                  <a:pt x="649" y="453"/>
                  <a:pt x="647" y="460"/>
                  <a:pt x="644" y="467"/>
                </a:cubicBezTo>
                <a:cubicBezTo>
                  <a:pt x="643" y="470"/>
                  <a:pt x="645" y="474"/>
                  <a:pt x="649" y="476"/>
                </a:cubicBezTo>
                <a:cubicBezTo>
                  <a:pt x="653" y="477"/>
                  <a:pt x="657" y="475"/>
                  <a:pt x="659" y="471"/>
                </a:cubicBezTo>
                <a:cubicBezTo>
                  <a:pt x="661" y="464"/>
                  <a:pt x="663" y="457"/>
                  <a:pt x="665" y="449"/>
                </a:cubicBezTo>
                <a:cubicBezTo>
                  <a:pt x="665" y="448"/>
                  <a:pt x="666" y="448"/>
                  <a:pt x="667" y="447"/>
                </a:cubicBezTo>
                <a:cubicBezTo>
                  <a:pt x="668" y="447"/>
                  <a:pt x="669" y="447"/>
                  <a:pt x="670" y="447"/>
                </a:cubicBezTo>
                <a:cubicBezTo>
                  <a:pt x="682" y="450"/>
                  <a:pt x="682" y="450"/>
                  <a:pt x="682" y="450"/>
                </a:cubicBezTo>
                <a:cubicBezTo>
                  <a:pt x="683" y="450"/>
                  <a:pt x="683" y="451"/>
                  <a:pt x="684" y="452"/>
                </a:cubicBezTo>
                <a:cubicBezTo>
                  <a:pt x="684" y="452"/>
                  <a:pt x="685" y="453"/>
                  <a:pt x="684" y="454"/>
                </a:cubicBezTo>
                <a:cubicBezTo>
                  <a:pt x="681" y="467"/>
                  <a:pt x="681" y="467"/>
                  <a:pt x="681" y="467"/>
                </a:cubicBezTo>
                <a:cubicBezTo>
                  <a:pt x="678" y="477"/>
                  <a:pt x="683" y="488"/>
                  <a:pt x="692" y="492"/>
                </a:cubicBezTo>
                <a:cubicBezTo>
                  <a:pt x="706" y="496"/>
                  <a:pt x="706" y="496"/>
                  <a:pt x="706" y="496"/>
                </a:cubicBezTo>
                <a:cubicBezTo>
                  <a:pt x="715" y="500"/>
                  <a:pt x="727" y="494"/>
                  <a:pt x="730" y="482"/>
                </a:cubicBezTo>
                <a:cubicBezTo>
                  <a:pt x="736" y="463"/>
                  <a:pt x="740" y="444"/>
                  <a:pt x="743" y="424"/>
                </a:cubicBezTo>
                <a:cubicBezTo>
                  <a:pt x="745" y="412"/>
                  <a:pt x="737" y="402"/>
                  <a:pt x="726" y="401"/>
                </a:cubicBezTo>
                <a:close/>
                <a:moveTo>
                  <a:pt x="565" y="562"/>
                </a:moveTo>
                <a:cubicBezTo>
                  <a:pt x="558" y="555"/>
                  <a:pt x="547" y="554"/>
                  <a:pt x="541" y="559"/>
                </a:cubicBezTo>
                <a:cubicBezTo>
                  <a:pt x="510" y="587"/>
                  <a:pt x="472" y="607"/>
                  <a:pt x="431" y="617"/>
                </a:cubicBezTo>
                <a:cubicBezTo>
                  <a:pt x="424" y="619"/>
                  <a:pt x="418" y="628"/>
                  <a:pt x="420" y="638"/>
                </a:cubicBezTo>
                <a:cubicBezTo>
                  <a:pt x="435" y="722"/>
                  <a:pt x="435" y="722"/>
                  <a:pt x="435" y="722"/>
                </a:cubicBezTo>
                <a:cubicBezTo>
                  <a:pt x="436" y="733"/>
                  <a:pt x="448" y="740"/>
                  <a:pt x="460" y="736"/>
                </a:cubicBezTo>
                <a:cubicBezTo>
                  <a:pt x="479" y="732"/>
                  <a:pt x="497" y="726"/>
                  <a:pt x="516" y="719"/>
                </a:cubicBezTo>
                <a:cubicBezTo>
                  <a:pt x="527" y="714"/>
                  <a:pt x="532" y="701"/>
                  <a:pt x="528" y="692"/>
                </a:cubicBezTo>
                <a:cubicBezTo>
                  <a:pt x="522" y="680"/>
                  <a:pt x="522" y="680"/>
                  <a:pt x="522" y="680"/>
                </a:cubicBezTo>
                <a:cubicBezTo>
                  <a:pt x="517" y="670"/>
                  <a:pt x="506" y="667"/>
                  <a:pt x="496" y="671"/>
                </a:cubicBezTo>
                <a:cubicBezTo>
                  <a:pt x="484" y="675"/>
                  <a:pt x="484" y="675"/>
                  <a:pt x="484" y="675"/>
                </a:cubicBezTo>
                <a:cubicBezTo>
                  <a:pt x="483" y="676"/>
                  <a:pt x="482" y="676"/>
                  <a:pt x="481" y="675"/>
                </a:cubicBezTo>
                <a:cubicBezTo>
                  <a:pt x="480" y="675"/>
                  <a:pt x="479" y="674"/>
                  <a:pt x="479" y="673"/>
                </a:cubicBezTo>
                <a:cubicBezTo>
                  <a:pt x="475" y="662"/>
                  <a:pt x="475" y="662"/>
                  <a:pt x="475" y="662"/>
                </a:cubicBezTo>
                <a:cubicBezTo>
                  <a:pt x="475" y="661"/>
                  <a:pt x="475" y="660"/>
                  <a:pt x="475" y="659"/>
                </a:cubicBezTo>
                <a:cubicBezTo>
                  <a:pt x="476" y="658"/>
                  <a:pt x="476" y="657"/>
                  <a:pt x="477" y="657"/>
                </a:cubicBezTo>
                <a:cubicBezTo>
                  <a:pt x="485" y="654"/>
                  <a:pt x="492" y="651"/>
                  <a:pt x="499" y="648"/>
                </a:cubicBezTo>
                <a:cubicBezTo>
                  <a:pt x="503" y="646"/>
                  <a:pt x="504" y="641"/>
                  <a:pt x="502" y="638"/>
                </a:cubicBezTo>
                <a:cubicBezTo>
                  <a:pt x="501" y="634"/>
                  <a:pt x="496" y="632"/>
                  <a:pt x="493" y="634"/>
                </a:cubicBezTo>
                <a:cubicBezTo>
                  <a:pt x="486" y="638"/>
                  <a:pt x="479" y="640"/>
                  <a:pt x="472" y="643"/>
                </a:cubicBezTo>
                <a:cubicBezTo>
                  <a:pt x="463" y="646"/>
                  <a:pt x="458" y="657"/>
                  <a:pt x="461" y="666"/>
                </a:cubicBezTo>
                <a:cubicBezTo>
                  <a:pt x="465" y="678"/>
                  <a:pt x="465" y="678"/>
                  <a:pt x="465" y="678"/>
                </a:cubicBezTo>
                <a:cubicBezTo>
                  <a:pt x="468" y="688"/>
                  <a:pt x="479" y="693"/>
                  <a:pt x="489" y="689"/>
                </a:cubicBezTo>
                <a:cubicBezTo>
                  <a:pt x="502" y="685"/>
                  <a:pt x="502" y="685"/>
                  <a:pt x="502" y="685"/>
                </a:cubicBezTo>
                <a:cubicBezTo>
                  <a:pt x="503" y="684"/>
                  <a:pt x="504" y="684"/>
                  <a:pt x="505" y="685"/>
                </a:cubicBezTo>
                <a:cubicBezTo>
                  <a:pt x="506" y="685"/>
                  <a:pt x="507" y="686"/>
                  <a:pt x="507" y="687"/>
                </a:cubicBezTo>
                <a:cubicBezTo>
                  <a:pt x="513" y="700"/>
                  <a:pt x="513" y="700"/>
                  <a:pt x="513" y="700"/>
                </a:cubicBezTo>
                <a:cubicBezTo>
                  <a:pt x="513" y="701"/>
                  <a:pt x="513" y="702"/>
                  <a:pt x="512" y="703"/>
                </a:cubicBezTo>
                <a:cubicBezTo>
                  <a:pt x="512" y="704"/>
                  <a:pt x="511" y="704"/>
                  <a:pt x="510" y="705"/>
                </a:cubicBezTo>
                <a:cubicBezTo>
                  <a:pt x="492" y="712"/>
                  <a:pt x="475" y="718"/>
                  <a:pt x="456" y="722"/>
                </a:cubicBezTo>
                <a:cubicBezTo>
                  <a:pt x="455" y="722"/>
                  <a:pt x="454" y="722"/>
                  <a:pt x="453" y="722"/>
                </a:cubicBezTo>
                <a:cubicBezTo>
                  <a:pt x="452" y="721"/>
                  <a:pt x="452" y="720"/>
                  <a:pt x="451" y="719"/>
                </a:cubicBezTo>
                <a:cubicBezTo>
                  <a:pt x="433" y="636"/>
                  <a:pt x="433" y="636"/>
                  <a:pt x="433" y="636"/>
                </a:cubicBezTo>
                <a:cubicBezTo>
                  <a:pt x="432" y="635"/>
                  <a:pt x="433" y="634"/>
                  <a:pt x="433" y="633"/>
                </a:cubicBezTo>
                <a:cubicBezTo>
                  <a:pt x="433" y="632"/>
                  <a:pt x="434" y="632"/>
                  <a:pt x="435" y="631"/>
                </a:cubicBezTo>
                <a:cubicBezTo>
                  <a:pt x="478" y="621"/>
                  <a:pt x="518" y="600"/>
                  <a:pt x="551" y="570"/>
                </a:cubicBezTo>
                <a:cubicBezTo>
                  <a:pt x="552" y="569"/>
                  <a:pt x="553" y="569"/>
                  <a:pt x="553" y="569"/>
                </a:cubicBezTo>
                <a:cubicBezTo>
                  <a:pt x="554" y="569"/>
                  <a:pt x="555" y="570"/>
                  <a:pt x="556" y="571"/>
                </a:cubicBezTo>
                <a:cubicBezTo>
                  <a:pt x="614" y="633"/>
                  <a:pt x="614" y="633"/>
                  <a:pt x="614" y="633"/>
                </a:cubicBezTo>
                <a:cubicBezTo>
                  <a:pt x="615" y="634"/>
                  <a:pt x="615" y="635"/>
                  <a:pt x="615" y="636"/>
                </a:cubicBezTo>
                <a:cubicBezTo>
                  <a:pt x="615" y="637"/>
                  <a:pt x="614" y="638"/>
                  <a:pt x="613" y="639"/>
                </a:cubicBezTo>
                <a:cubicBezTo>
                  <a:pt x="600" y="652"/>
                  <a:pt x="585" y="663"/>
                  <a:pt x="569" y="673"/>
                </a:cubicBezTo>
                <a:cubicBezTo>
                  <a:pt x="568" y="674"/>
                  <a:pt x="567" y="674"/>
                  <a:pt x="566" y="674"/>
                </a:cubicBezTo>
                <a:cubicBezTo>
                  <a:pt x="565" y="674"/>
                  <a:pt x="564" y="673"/>
                  <a:pt x="563" y="673"/>
                </a:cubicBezTo>
                <a:cubicBezTo>
                  <a:pt x="556" y="661"/>
                  <a:pt x="556" y="661"/>
                  <a:pt x="556" y="661"/>
                </a:cubicBezTo>
                <a:cubicBezTo>
                  <a:pt x="555" y="660"/>
                  <a:pt x="555" y="659"/>
                  <a:pt x="555" y="658"/>
                </a:cubicBezTo>
                <a:cubicBezTo>
                  <a:pt x="556" y="657"/>
                  <a:pt x="556" y="656"/>
                  <a:pt x="557" y="655"/>
                </a:cubicBezTo>
                <a:cubicBezTo>
                  <a:pt x="561" y="653"/>
                  <a:pt x="565" y="650"/>
                  <a:pt x="568" y="648"/>
                </a:cubicBezTo>
                <a:cubicBezTo>
                  <a:pt x="577" y="641"/>
                  <a:pt x="579" y="629"/>
                  <a:pt x="573" y="621"/>
                </a:cubicBezTo>
                <a:cubicBezTo>
                  <a:pt x="565" y="611"/>
                  <a:pt x="565" y="611"/>
                  <a:pt x="565" y="611"/>
                </a:cubicBezTo>
                <a:cubicBezTo>
                  <a:pt x="558" y="603"/>
                  <a:pt x="547" y="602"/>
                  <a:pt x="539" y="607"/>
                </a:cubicBezTo>
                <a:cubicBezTo>
                  <a:pt x="534" y="612"/>
                  <a:pt x="527" y="615"/>
                  <a:pt x="521" y="619"/>
                </a:cubicBezTo>
                <a:cubicBezTo>
                  <a:pt x="518" y="621"/>
                  <a:pt x="517" y="626"/>
                  <a:pt x="519" y="629"/>
                </a:cubicBezTo>
                <a:cubicBezTo>
                  <a:pt x="521" y="633"/>
                  <a:pt x="525" y="634"/>
                  <a:pt x="529" y="632"/>
                </a:cubicBezTo>
                <a:cubicBezTo>
                  <a:pt x="535" y="628"/>
                  <a:pt x="542" y="624"/>
                  <a:pt x="548" y="619"/>
                </a:cubicBezTo>
                <a:cubicBezTo>
                  <a:pt x="549" y="619"/>
                  <a:pt x="550" y="619"/>
                  <a:pt x="551" y="619"/>
                </a:cubicBezTo>
                <a:cubicBezTo>
                  <a:pt x="552" y="619"/>
                  <a:pt x="553" y="619"/>
                  <a:pt x="553" y="620"/>
                </a:cubicBezTo>
                <a:cubicBezTo>
                  <a:pt x="561" y="630"/>
                  <a:pt x="561" y="630"/>
                  <a:pt x="561" y="630"/>
                </a:cubicBezTo>
                <a:cubicBezTo>
                  <a:pt x="561" y="631"/>
                  <a:pt x="561" y="632"/>
                  <a:pt x="561" y="633"/>
                </a:cubicBezTo>
                <a:cubicBezTo>
                  <a:pt x="561" y="634"/>
                  <a:pt x="560" y="635"/>
                  <a:pt x="560" y="636"/>
                </a:cubicBezTo>
                <a:cubicBezTo>
                  <a:pt x="556" y="638"/>
                  <a:pt x="553" y="641"/>
                  <a:pt x="549" y="643"/>
                </a:cubicBezTo>
                <a:cubicBezTo>
                  <a:pt x="540" y="648"/>
                  <a:pt x="537" y="660"/>
                  <a:pt x="542" y="669"/>
                </a:cubicBezTo>
                <a:cubicBezTo>
                  <a:pt x="549" y="681"/>
                  <a:pt x="549" y="681"/>
                  <a:pt x="549" y="681"/>
                </a:cubicBezTo>
                <a:cubicBezTo>
                  <a:pt x="554" y="690"/>
                  <a:pt x="567" y="692"/>
                  <a:pt x="577" y="686"/>
                </a:cubicBezTo>
                <a:cubicBezTo>
                  <a:pt x="593" y="675"/>
                  <a:pt x="609" y="664"/>
                  <a:pt x="624" y="650"/>
                </a:cubicBezTo>
                <a:cubicBezTo>
                  <a:pt x="633" y="642"/>
                  <a:pt x="634" y="629"/>
                  <a:pt x="626" y="622"/>
                </a:cubicBezTo>
                <a:lnTo>
                  <a:pt x="565" y="562"/>
                </a:lnTo>
                <a:close/>
                <a:moveTo>
                  <a:pt x="400" y="641"/>
                </a:moveTo>
                <a:cubicBezTo>
                  <a:pt x="398" y="631"/>
                  <a:pt x="391" y="623"/>
                  <a:pt x="383" y="623"/>
                </a:cubicBezTo>
                <a:cubicBezTo>
                  <a:pt x="341" y="626"/>
                  <a:pt x="299" y="616"/>
                  <a:pt x="262" y="597"/>
                </a:cubicBezTo>
                <a:cubicBezTo>
                  <a:pt x="254" y="594"/>
                  <a:pt x="244" y="598"/>
                  <a:pt x="239" y="606"/>
                </a:cubicBezTo>
                <a:cubicBezTo>
                  <a:pt x="196" y="680"/>
                  <a:pt x="196" y="680"/>
                  <a:pt x="196" y="680"/>
                </a:cubicBezTo>
                <a:cubicBezTo>
                  <a:pt x="191" y="689"/>
                  <a:pt x="195" y="702"/>
                  <a:pt x="206" y="707"/>
                </a:cubicBezTo>
                <a:cubicBezTo>
                  <a:pt x="224" y="716"/>
                  <a:pt x="242" y="723"/>
                  <a:pt x="261" y="729"/>
                </a:cubicBezTo>
                <a:cubicBezTo>
                  <a:pt x="273" y="733"/>
                  <a:pt x="284" y="727"/>
                  <a:pt x="287" y="717"/>
                </a:cubicBezTo>
                <a:cubicBezTo>
                  <a:pt x="290" y="704"/>
                  <a:pt x="290" y="704"/>
                  <a:pt x="290" y="704"/>
                </a:cubicBezTo>
                <a:cubicBezTo>
                  <a:pt x="293" y="693"/>
                  <a:pt x="286" y="683"/>
                  <a:pt x="276" y="680"/>
                </a:cubicBezTo>
                <a:cubicBezTo>
                  <a:pt x="264" y="676"/>
                  <a:pt x="264" y="676"/>
                  <a:pt x="264" y="676"/>
                </a:cubicBezTo>
                <a:cubicBezTo>
                  <a:pt x="263" y="676"/>
                  <a:pt x="262" y="675"/>
                  <a:pt x="262" y="674"/>
                </a:cubicBezTo>
                <a:cubicBezTo>
                  <a:pt x="262" y="673"/>
                  <a:pt x="261" y="672"/>
                  <a:pt x="262" y="671"/>
                </a:cubicBezTo>
                <a:cubicBezTo>
                  <a:pt x="266" y="660"/>
                  <a:pt x="266" y="660"/>
                  <a:pt x="266" y="660"/>
                </a:cubicBezTo>
                <a:cubicBezTo>
                  <a:pt x="267" y="659"/>
                  <a:pt x="267" y="658"/>
                  <a:pt x="268" y="657"/>
                </a:cubicBezTo>
                <a:cubicBezTo>
                  <a:pt x="269" y="657"/>
                  <a:pt x="270" y="657"/>
                  <a:pt x="271" y="657"/>
                </a:cubicBezTo>
                <a:cubicBezTo>
                  <a:pt x="278" y="660"/>
                  <a:pt x="286" y="663"/>
                  <a:pt x="294" y="664"/>
                </a:cubicBezTo>
                <a:cubicBezTo>
                  <a:pt x="297" y="665"/>
                  <a:pt x="301" y="663"/>
                  <a:pt x="302" y="659"/>
                </a:cubicBezTo>
                <a:cubicBezTo>
                  <a:pt x="303" y="655"/>
                  <a:pt x="301" y="651"/>
                  <a:pt x="298" y="650"/>
                </a:cubicBezTo>
                <a:cubicBezTo>
                  <a:pt x="290" y="648"/>
                  <a:pt x="283" y="646"/>
                  <a:pt x="276" y="643"/>
                </a:cubicBezTo>
                <a:cubicBezTo>
                  <a:pt x="267" y="640"/>
                  <a:pt x="257" y="645"/>
                  <a:pt x="252" y="654"/>
                </a:cubicBezTo>
                <a:cubicBezTo>
                  <a:pt x="248" y="666"/>
                  <a:pt x="248" y="666"/>
                  <a:pt x="248" y="666"/>
                </a:cubicBezTo>
                <a:cubicBezTo>
                  <a:pt x="243" y="675"/>
                  <a:pt x="249" y="686"/>
                  <a:pt x="259" y="690"/>
                </a:cubicBezTo>
                <a:cubicBezTo>
                  <a:pt x="272" y="695"/>
                  <a:pt x="272" y="695"/>
                  <a:pt x="272" y="695"/>
                </a:cubicBezTo>
                <a:cubicBezTo>
                  <a:pt x="273" y="695"/>
                  <a:pt x="274" y="696"/>
                  <a:pt x="274" y="697"/>
                </a:cubicBezTo>
                <a:cubicBezTo>
                  <a:pt x="275" y="697"/>
                  <a:pt x="275" y="698"/>
                  <a:pt x="274" y="699"/>
                </a:cubicBezTo>
                <a:cubicBezTo>
                  <a:pt x="270" y="713"/>
                  <a:pt x="270" y="713"/>
                  <a:pt x="270" y="713"/>
                </a:cubicBezTo>
                <a:cubicBezTo>
                  <a:pt x="270" y="714"/>
                  <a:pt x="269" y="715"/>
                  <a:pt x="268" y="715"/>
                </a:cubicBezTo>
                <a:cubicBezTo>
                  <a:pt x="267" y="716"/>
                  <a:pt x="266" y="716"/>
                  <a:pt x="265" y="715"/>
                </a:cubicBezTo>
                <a:cubicBezTo>
                  <a:pt x="247" y="709"/>
                  <a:pt x="230" y="703"/>
                  <a:pt x="213" y="694"/>
                </a:cubicBezTo>
                <a:cubicBezTo>
                  <a:pt x="212" y="693"/>
                  <a:pt x="211" y="693"/>
                  <a:pt x="211" y="692"/>
                </a:cubicBezTo>
                <a:cubicBezTo>
                  <a:pt x="210" y="691"/>
                  <a:pt x="210" y="690"/>
                  <a:pt x="211" y="689"/>
                </a:cubicBezTo>
                <a:cubicBezTo>
                  <a:pt x="250" y="613"/>
                  <a:pt x="250" y="613"/>
                  <a:pt x="250" y="613"/>
                </a:cubicBezTo>
                <a:cubicBezTo>
                  <a:pt x="251" y="612"/>
                  <a:pt x="251" y="611"/>
                  <a:pt x="252" y="611"/>
                </a:cubicBezTo>
                <a:cubicBezTo>
                  <a:pt x="253" y="610"/>
                  <a:pt x="254" y="610"/>
                  <a:pt x="255" y="611"/>
                </a:cubicBezTo>
                <a:cubicBezTo>
                  <a:pt x="294" y="630"/>
                  <a:pt x="339" y="641"/>
                  <a:pt x="383" y="638"/>
                </a:cubicBezTo>
                <a:cubicBezTo>
                  <a:pt x="384" y="638"/>
                  <a:pt x="385" y="639"/>
                  <a:pt x="386" y="639"/>
                </a:cubicBezTo>
                <a:cubicBezTo>
                  <a:pt x="386" y="640"/>
                  <a:pt x="387" y="641"/>
                  <a:pt x="387" y="642"/>
                </a:cubicBezTo>
                <a:cubicBezTo>
                  <a:pt x="391" y="727"/>
                  <a:pt x="391" y="727"/>
                  <a:pt x="391" y="727"/>
                </a:cubicBezTo>
                <a:cubicBezTo>
                  <a:pt x="391" y="728"/>
                  <a:pt x="390" y="729"/>
                  <a:pt x="390" y="730"/>
                </a:cubicBezTo>
                <a:cubicBezTo>
                  <a:pt x="389" y="731"/>
                  <a:pt x="388" y="731"/>
                  <a:pt x="387" y="731"/>
                </a:cubicBezTo>
                <a:cubicBezTo>
                  <a:pt x="368" y="733"/>
                  <a:pt x="349" y="731"/>
                  <a:pt x="331" y="729"/>
                </a:cubicBezTo>
                <a:cubicBezTo>
                  <a:pt x="329" y="729"/>
                  <a:pt x="328" y="728"/>
                  <a:pt x="328" y="728"/>
                </a:cubicBezTo>
                <a:cubicBezTo>
                  <a:pt x="327" y="727"/>
                  <a:pt x="327" y="726"/>
                  <a:pt x="327" y="725"/>
                </a:cubicBezTo>
                <a:cubicBezTo>
                  <a:pt x="329" y="711"/>
                  <a:pt x="329" y="711"/>
                  <a:pt x="329" y="711"/>
                </a:cubicBezTo>
                <a:cubicBezTo>
                  <a:pt x="329" y="710"/>
                  <a:pt x="329" y="709"/>
                  <a:pt x="330" y="708"/>
                </a:cubicBezTo>
                <a:cubicBezTo>
                  <a:pt x="331" y="708"/>
                  <a:pt x="332" y="708"/>
                  <a:pt x="333" y="708"/>
                </a:cubicBezTo>
                <a:cubicBezTo>
                  <a:pt x="338" y="709"/>
                  <a:pt x="342" y="709"/>
                  <a:pt x="346" y="709"/>
                </a:cubicBezTo>
                <a:cubicBezTo>
                  <a:pt x="358" y="710"/>
                  <a:pt x="367" y="702"/>
                  <a:pt x="367" y="691"/>
                </a:cubicBezTo>
                <a:cubicBezTo>
                  <a:pt x="367" y="679"/>
                  <a:pt x="367" y="679"/>
                  <a:pt x="367" y="679"/>
                </a:cubicBezTo>
                <a:cubicBezTo>
                  <a:pt x="367" y="669"/>
                  <a:pt x="360" y="660"/>
                  <a:pt x="350" y="659"/>
                </a:cubicBezTo>
                <a:cubicBezTo>
                  <a:pt x="343" y="659"/>
                  <a:pt x="336" y="658"/>
                  <a:pt x="329" y="657"/>
                </a:cubicBezTo>
                <a:cubicBezTo>
                  <a:pt x="325" y="656"/>
                  <a:pt x="321" y="659"/>
                  <a:pt x="321" y="663"/>
                </a:cubicBezTo>
                <a:cubicBezTo>
                  <a:pt x="320" y="667"/>
                  <a:pt x="323" y="671"/>
                  <a:pt x="327" y="671"/>
                </a:cubicBezTo>
                <a:cubicBezTo>
                  <a:pt x="334" y="672"/>
                  <a:pt x="342" y="674"/>
                  <a:pt x="349" y="674"/>
                </a:cubicBezTo>
                <a:cubicBezTo>
                  <a:pt x="350" y="674"/>
                  <a:pt x="351" y="675"/>
                  <a:pt x="352" y="675"/>
                </a:cubicBezTo>
                <a:cubicBezTo>
                  <a:pt x="352" y="676"/>
                  <a:pt x="353" y="677"/>
                  <a:pt x="353" y="678"/>
                </a:cubicBezTo>
                <a:cubicBezTo>
                  <a:pt x="352" y="690"/>
                  <a:pt x="352" y="690"/>
                  <a:pt x="352" y="690"/>
                </a:cubicBezTo>
                <a:cubicBezTo>
                  <a:pt x="352" y="692"/>
                  <a:pt x="351" y="692"/>
                  <a:pt x="350" y="693"/>
                </a:cubicBezTo>
                <a:cubicBezTo>
                  <a:pt x="350" y="694"/>
                  <a:pt x="349" y="694"/>
                  <a:pt x="348" y="694"/>
                </a:cubicBezTo>
                <a:cubicBezTo>
                  <a:pt x="343" y="694"/>
                  <a:pt x="339" y="694"/>
                  <a:pt x="335" y="693"/>
                </a:cubicBezTo>
                <a:cubicBezTo>
                  <a:pt x="325" y="691"/>
                  <a:pt x="315" y="698"/>
                  <a:pt x="313" y="708"/>
                </a:cubicBezTo>
                <a:cubicBezTo>
                  <a:pt x="310" y="722"/>
                  <a:pt x="310" y="722"/>
                  <a:pt x="310" y="722"/>
                </a:cubicBezTo>
                <a:cubicBezTo>
                  <a:pt x="308" y="732"/>
                  <a:pt x="317" y="742"/>
                  <a:pt x="329" y="744"/>
                </a:cubicBezTo>
                <a:cubicBezTo>
                  <a:pt x="348" y="746"/>
                  <a:pt x="368" y="748"/>
                  <a:pt x="387" y="746"/>
                </a:cubicBezTo>
                <a:cubicBezTo>
                  <a:pt x="400" y="746"/>
                  <a:pt x="409" y="737"/>
                  <a:pt x="408" y="726"/>
                </a:cubicBezTo>
                <a:lnTo>
                  <a:pt x="400" y="641"/>
                </a:lnTo>
                <a:close/>
                <a:moveTo>
                  <a:pt x="220" y="571"/>
                </a:moveTo>
                <a:cubicBezTo>
                  <a:pt x="186" y="546"/>
                  <a:pt x="161" y="511"/>
                  <a:pt x="144" y="473"/>
                </a:cubicBezTo>
                <a:cubicBezTo>
                  <a:pt x="140" y="466"/>
                  <a:pt x="131" y="462"/>
                  <a:pt x="121" y="466"/>
                </a:cubicBezTo>
                <a:cubicBezTo>
                  <a:pt x="40" y="495"/>
                  <a:pt x="40" y="495"/>
                  <a:pt x="40" y="495"/>
                </a:cubicBezTo>
                <a:cubicBezTo>
                  <a:pt x="31" y="498"/>
                  <a:pt x="26" y="511"/>
                  <a:pt x="31" y="522"/>
                </a:cubicBezTo>
                <a:cubicBezTo>
                  <a:pt x="39" y="540"/>
                  <a:pt x="48" y="557"/>
                  <a:pt x="58" y="574"/>
                </a:cubicBezTo>
                <a:cubicBezTo>
                  <a:pt x="65" y="585"/>
                  <a:pt x="78" y="587"/>
                  <a:pt x="86" y="581"/>
                </a:cubicBezTo>
                <a:cubicBezTo>
                  <a:pt x="98" y="573"/>
                  <a:pt x="98" y="573"/>
                  <a:pt x="98" y="573"/>
                </a:cubicBezTo>
                <a:cubicBezTo>
                  <a:pt x="106" y="567"/>
                  <a:pt x="107" y="555"/>
                  <a:pt x="102" y="546"/>
                </a:cubicBezTo>
                <a:cubicBezTo>
                  <a:pt x="95" y="535"/>
                  <a:pt x="95" y="535"/>
                  <a:pt x="95" y="535"/>
                </a:cubicBezTo>
                <a:cubicBezTo>
                  <a:pt x="95" y="534"/>
                  <a:pt x="95" y="533"/>
                  <a:pt x="95" y="532"/>
                </a:cubicBezTo>
                <a:cubicBezTo>
                  <a:pt x="95" y="531"/>
                  <a:pt x="96" y="530"/>
                  <a:pt x="97" y="530"/>
                </a:cubicBezTo>
                <a:cubicBezTo>
                  <a:pt x="107" y="524"/>
                  <a:pt x="107" y="524"/>
                  <a:pt x="107" y="524"/>
                </a:cubicBezTo>
                <a:cubicBezTo>
                  <a:pt x="108" y="523"/>
                  <a:pt x="109" y="523"/>
                  <a:pt x="110" y="523"/>
                </a:cubicBezTo>
                <a:cubicBezTo>
                  <a:pt x="111" y="524"/>
                  <a:pt x="112" y="524"/>
                  <a:pt x="113" y="525"/>
                </a:cubicBezTo>
                <a:cubicBezTo>
                  <a:pt x="117" y="532"/>
                  <a:pt x="120" y="539"/>
                  <a:pt x="125" y="545"/>
                </a:cubicBezTo>
                <a:cubicBezTo>
                  <a:pt x="128" y="548"/>
                  <a:pt x="132" y="549"/>
                  <a:pt x="136" y="547"/>
                </a:cubicBezTo>
                <a:cubicBezTo>
                  <a:pt x="139" y="544"/>
                  <a:pt x="140" y="540"/>
                  <a:pt x="137" y="537"/>
                </a:cubicBezTo>
                <a:cubicBezTo>
                  <a:pt x="133" y="531"/>
                  <a:pt x="129" y="524"/>
                  <a:pt x="125" y="518"/>
                </a:cubicBezTo>
                <a:cubicBezTo>
                  <a:pt x="120" y="510"/>
                  <a:pt x="110" y="506"/>
                  <a:pt x="100" y="511"/>
                </a:cubicBezTo>
                <a:cubicBezTo>
                  <a:pt x="89" y="516"/>
                  <a:pt x="89" y="516"/>
                  <a:pt x="89" y="516"/>
                </a:cubicBezTo>
                <a:cubicBezTo>
                  <a:pt x="80" y="521"/>
                  <a:pt x="76" y="533"/>
                  <a:pt x="82" y="543"/>
                </a:cubicBezTo>
                <a:cubicBezTo>
                  <a:pt x="89" y="554"/>
                  <a:pt x="89" y="554"/>
                  <a:pt x="89" y="554"/>
                </a:cubicBezTo>
                <a:cubicBezTo>
                  <a:pt x="90" y="555"/>
                  <a:pt x="90" y="556"/>
                  <a:pt x="90" y="557"/>
                </a:cubicBezTo>
                <a:cubicBezTo>
                  <a:pt x="90" y="558"/>
                  <a:pt x="89" y="559"/>
                  <a:pt x="88" y="560"/>
                </a:cubicBezTo>
                <a:cubicBezTo>
                  <a:pt x="77" y="567"/>
                  <a:pt x="77" y="567"/>
                  <a:pt x="77" y="567"/>
                </a:cubicBezTo>
                <a:cubicBezTo>
                  <a:pt x="76" y="568"/>
                  <a:pt x="75" y="568"/>
                  <a:pt x="74" y="568"/>
                </a:cubicBezTo>
                <a:cubicBezTo>
                  <a:pt x="73" y="567"/>
                  <a:pt x="72" y="567"/>
                  <a:pt x="71" y="566"/>
                </a:cubicBezTo>
                <a:cubicBezTo>
                  <a:pt x="61" y="550"/>
                  <a:pt x="52" y="533"/>
                  <a:pt x="45" y="516"/>
                </a:cubicBezTo>
                <a:cubicBezTo>
                  <a:pt x="44" y="515"/>
                  <a:pt x="44" y="514"/>
                  <a:pt x="44" y="513"/>
                </a:cubicBezTo>
                <a:cubicBezTo>
                  <a:pt x="45" y="512"/>
                  <a:pt x="45" y="511"/>
                  <a:pt x="46" y="511"/>
                </a:cubicBezTo>
                <a:cubicBezTo>
                  <a:pt x="125" y="478"/>
                  <a:pt x="125" y="478"/>
                  <a:pt x="125" y="478"/>
                </a:cubicBezTo>
                <a:cubicBezTo>
                  <a:pt x="126" y="477"/>
                  <a:pt x="127" y="477"/>
                  <a:pt x="128" y="477"/>
                </a:cubicBezTo>
                <a:cubicBezTo>
                  <a:pt x="129" y="478"/>
                  <a:pt x="130" y="478"/>
                  <a:pt x="130" y="479"/>
                </a:cubicBezTo>
                <a:cubicBezTo>
                  <a:pt x="148" y="519"/>
                  <a:pt x="175" y="556"/>
                  <a:pt x="211" y="583"/>
                </a:cubicBezTo>
                <a:cubicBezTo>
                  <a:pt x="211" y="583"/>
                  <a:pt x="212" y="584"/>
                  <a:pt x="212" y="585"/>
                </a:cubicBezTo>
                <a:cubicBezTo>
                  <a:pt x="212" y="586"/>
                  <a:pt x="212" y="587"/>
                  <a:pt x="211" y="588"/>
                </a:cubicBezTo>
                <a:cubicBezTo>
                  <a:pt x="159" y="656"/>
                  <a:pt x="159" y="656"/>
                  <a:pt x="159" y="656"/>
                </a:cubicBezTo>
                <a:cubicBezTo>
                  <a:pt x="159" y="657"/>
                  <a:pt x="158" y="657"/>
                  <a:pt x="157" y="657"/>
                </a:cubicBezTo>
                <a:cubicBezTo>
                  <a:pt x="156" y="657"/>
                  <a:pt x="154" y="657"/>
                  <a:pt x="154" y="656"/>
                </a:cubicBezTo>
                <a:cubicBezTo>
                  <a:pt x="139" y="645"/>
                  <a:pt x="125" y="632"/>
                  <a:pt x="112" y="619"/>
                </a:cubicBezTo>
                <a:cubicBezTo>
                  <a:pt x="111" y="618"/>
                  <a:pt x="111" y="617"/>
                  <a:pt x="111" y="615"/>
                </a:cubicBezTo>
                <a:cubicBezTo>
                  <a:pt x="111" y="614"/>
                  <a:pt x="111" y="613"/>
                  <a:pt x="112" y="613"/>
                </a:cubicBezTo>
                <a:cubicBezTo>
                  <a:pt x="122" y="603"/>
                  <a:pt x="122" y="603"/>
                  <a:pt x="122" y="603"/>
                </a:cubicBezTo>
                <a:cubicBezTo>
                  <a:pt x="123" y="603"/>
                  <a:pt x="124" y="602"/>
                  <a:pt x="125" y="602"/>
                </a:cubicBezTo>
                <a:cubicBezTo>
                  <a:pt x="126" y="602"/>
                  <a:pt x="127" y="603"/>
                  <a:pt x="128" y="604"/>
                </a:cubicBezTo>
                <a:cubicBezTo>
                  <a:pt x="131" y="607"/>
                  <a:pt x="134" y="610"/>
                  <a:pt x="137" y="613"/>
                </a:cubicBezTo>
                <a:cubicBezTo>
                  <a:pt x="145" y="621"/>
                  <a:pt x="158" y="621"/>
                  <a:pt x="164" y="613"/>
                </a:cubicBezTo>
                <a:cubicBezTo>
                  <a:pt x="172" y="604"/>
                  <a:pt x="172" y="604"/>
                  <a:pt x="172" y="604"/>
                </a:cubicBezTo>
                <a:cubicBezTo>
                  <a:pt x="179" y="596"/>
                  <a:pt x="179" y="584"/>
                  <a:pt x="172" y="578"/>
                </a:cubicBezTo>
                <a:cubicBezTo>
                  <a:pt x="167" y="573"/>
                  <a:pt x="162" y="567"/>
                  <a:pt x="157" y="562"/>
                </a:cubicBezTo>
                <a:cubicBezTo>
                  <a:pt x="155" y="559"/>
                  <a:pt x="150" y="559"/>
                  <a:pt x="147" y="562"/>
                </a:cubicBezTo>
                <a:cubicBezTo>
                  <a:pt x="144" y="564"/>
                  <a:pt x="143" y="569"/>
                  <a:pt x="146" y="572"/>
                </a:cubicBezTo>
                <a:cubicBezTo>
                  <a:pt x="151" y="577"/>
                  <a:pt x="156" y="583"/>
                  <a:pt x="162" y="589"/>
                </a:cubicBezTo>
                <a:cubicBezTo>
                  <a:pt x="162" y="589"/>
                  <a:pt x="163" y="590"/>
                  <a:pt x="163" y="591"/>
                </a:cubicBezTo>
                <a:cubicBezTo>
                  <a:pt x="163" y="592"/>
                  <a:pt x="162" y="593"/>
                  <a:pt x="162" y="594"/>
                </a:cubicBezTo>
                <a:cubicBezTo>
                  <a:pt x="153" y="603"/>
                  <a:pt x="153" y="603"/>
                  <a:pt x="153" y="603"/>
                </a:cubicBezTo>
                <a:cubicBezTo>
                  <a:pt x="152" y="603"/>
                  <a:pt x="151" y="604"/>
                  <a:pt x="150" y="604"/>
                </a:cubicBezTo>
                <a:cubicBezTo>
                  <a:pt x="149" y="604"/>
                  <a:pt x="148" y="603"/>
                  <a:pt x="148" y="603"/>
                </a:cubicBezTo>
                <a:cubicBezTo>
                  <a:pt x="144" y="600"/>
                  <a:pt x="142" y="597"/>
                  <a:pt x="139" y="594"/>
                </a:cubicBezTo>
                <a:cubicBezTo>
                  <a:pt x="132" y="586"/>
                  <a:pt x="119" y="585"/>
                  <a:pt x="111" y="591"/>
                </a:cubicBezTo>
                <a:cubicBezTo>
                  <a:pt x="101" y="600"/>
                  <a:pt x="101" y="600"/>
                  <a:pt x="101" y="600"/>
                </a:cubicBezTo>
                <a:cubicBezTo>
                  <a:pt x="93" y="607"/>
                  <a:pt x="93" y="619"/>
                  <a:pt x="101" y="629"/>
                </a:cubicBezTo>
                <a:cubicBezTo>
                  <a:pt x="114" y="643"/>
                  <a:pt x="129" y="656"/>
                  <a:pt x="144" y="668"/>
                </a:cubicBezTo>
                <a:cubicBezTo>
                  <a:pt x="154" y="676"/>
                  <a:pt x="167" y="675"/>
                  <a:pt x="173" y="666"/>
                </a:cubicBezTo>
                <a:cubicBezTo>
                  <a:pt x="221" y="596"/>
                  <a:pt x="221" y="596"/>
                  <a:pt x="221" y="596"/>
                </a:cubicBezTo>
                <a:cubicBezTo>
                  <a:pt x="227" y="587"/>
                  <a:pt x="226" y="576"/>
                  <a:pt x="220" y="571"/>
                </a:cubicBezTo>
                <a:close/>
                <a:moveTo>
                  <a:pt x="114" y="446"/>
                </a:moveTo>
                <a:cubicBezTo>
                  <a:pt x="124" y="443"/>
                  <a:pt x="131" y="434"/>
                  <a:pt x="129" y="426"/>
                </a:cubicBezTo>
                <a:cubicBezTo>
                  <a:pt x="120" y="386"/>
                  <a:pt x="122" y="342"/>
                  <a:pt x="133" y="302"/>
                </a:cubicBezTo>
                <a:cubicBezTo>
                  <a:pt x="136" y="294"/>
                  <a:pt x="131" y="285"/>
                  <a:pt x="121" y="282"/>
                </a:cubicBezTo>
                <a:cubicBezTo>
                  <a:pt x="40" y="252"/>
                  <a:pt x="40" y="252"/>
                  <a:pt x="40" y="252"/>
                </a:cubicBezTo>
                <a:cubicBezTo>
                  <a:pt x="31" y="249"/>
                  <a:pt x="19" y="255"/>
                  <a:pt x="16" y="267"/>
                </a:cubicBezTo>
                <a:cubicBezTo>
                  <a:pt x="10" y="286"/>
                  <a:pt x="6" y="305"/>
                  <a:pt x="4" y="325"/>
                </a:cubicBezTo>
                <a:cubicBezTo>
                  <a:pt x="1" y="337"/>
                  <a:pt x="10" y="348"/>
                  <a:pt x="20" y="348"/>
                </a:cubicBezTo>
                <a:cubicBezTo>
                  <a:pt x="34" y="349"/>
                  <a:pt x="34" y="349"/>
                  <a:pt x="34" y="349"/>
                </a:cubicBezTo>
                <a:cubicBezTo>
                  <a:pt x="44" y="350"/>
                  <a:pt x="53" y="342"/>
                  <a:pt x="55" y="331"/>
                </a:cubicBezTo>
                <a:cubicBezTo>
                  <a:pt x="57" y="319"/>
                  <a:pt x="57" y="319"/>
                  <a:pt x="57" y="319"/>
                </a:cubicBezTo>
                <a:cubicBezTo>
                  <a:pt x="57" y="318"/>
                  <a:pt x="57" y="317"/>
                  <a:pt x="58" y="316"/>
                </a:cubicBezTo>
                <a:cubicBezTo>
                  <a:pt x="59" y="316"/>
                  <a:pt x="60" y="315"/>
                  <a:pt x="61" y="315"/>
                </a:cubicBezTo>
                <a:cubicBezTo>
                  <a:pt x="73" y="318"/>
                  <a:pt x="73" y="318"/>
                  <a:pt x="73" y="318"/>
                </a:cubicBezTo>
                <a:cubicBezTo>
                  <a:pt x="74" y="318"/>
                  <a:pt x="75" y="318"/>
                  <a:pt x="75" y="319"/>
                </a:cubicBezTo>
                <a:cubicBezTo>
                  <a:pt x="76" y="320"/>
                  <a:pt x="76" y="321"/>
                  <a:pt x="76" y="322"/>
                </a:cubicBezTo>
                <a:cubicBezTo>
                  <a:pt x="75" y="330"/>
                  <a:pt x="73" y="338"/>
                  <a:pt x="73" y="346"/>
                </a:cubicBezTo>
                <a:cubicBezTo>
                  <a:pt x="73" y="350"/>
                  <a:pt x="76" y="353"/>
                  <a:pt x="80" y="353"/>
                </a:cubicBezTo>
                <a:cubicBezTo>
                  <a:pt x="84" y="354"/>
                  <a:pt x="88" y="351"/>
                  <a:pt x="88" y="347"/>
                </a:cubicBezTo>
                <a:cubicBezTo>
                  <a:pt x="88" y="339"/>
                  <a:pt x="90" y="332"/>
                  <a:pt x="91" y="325"/>
                </a:cubicBezTo>
                <a:cubicBezTo>
                  <a:pt x="92" y="315"/>
                  <a:pt x="86" y="306"/>
                  <a:pt x="76" y="303"/>
                </a:cubicBezTo>
                <a:cubicBezTo>
                  <a:pt x="64" y="301"/>
                  <a:pt x="64" y="301"/>
                  <a:pt x="64" y="301"/>
                </a:cubicBezTo>
                <a:cubicBezTo>
                  <a:pt x="54" y="298"/>
                  <a:pt x="43" y="305"/>
                  <a:pt x="42" y="316"/>
                </a:cubicBezTo>
                <a:cubicBezTo>
                  <a:pt x="40" y="329"/>
                  <a:pt x="40" y="329"/>
                  <a:pt x="40" y="329"/>
                </a:cubicBezTo>
                <a:cubicBezTo>
                  <a:pt x="40" y="330"/>
                  <a:pt x="39" y="331"/>
                  <a:pt x="38" y="332"/>
                </a:cubicBezTo>
                <a:cubicBezTo>
                  <a:pt x="37" y="333"/>
                  <a:pt x="36" y="333"/>
                  <a:pt x="35" y="333"/>
                </a:cubicBezTo>
                <a:cubicBezTo>
                  <a:pt x="21" y="331"/>
                  <a:pt x="21" y="331"/>
                  <a:pt x="21" y="331"/>
                </a:cubicBezTo>
                <a:cubicBezTo>
                  <a:pt x="20" y="331"/>
                  <a:pt x="20" y="331"/>
                  <a:pt x="19" y="330"/>
                </a:cubicBezTo>
                <a:cubicBezTo>
                  <a:pt x="18" y="329"/>
                  <a:pt x="18" y="328"/>
                  <a:pt x="18" y="327"/>
                </a:cubicBezTo>
                <a:cubicBezTo>
                  <a:pt x="21" y="308"/>
                  <a:pt x="25" y="290"/>
                  <a:pt x="30" y="272"/>
                </a:cubicBezTo>
                <a:cubicBezTo>
                  <a:pt x="30" y="270"/>
                  <a:pt x="31" y="269"/>
                  <a:pt x="32" y="269"/>
                </a:cubicBezTo>
                <a:cubicBezTo>
                  <a:pt x="33" y="268"/>
                  <a:pt x="34" y="268"/>
                  <a:pt x="35" y="268"/>
                </a:cubicBezTo>
                <a:cubicBezTo>
                  <a:pt x="116" y="294"/>
                  <a:pt x="116" y="294"/>
                  <a:pt x="116" y="294"/>
                </a:cubicBezTo>
                <a:cubicBezTo>
                  <a:pt x="117" y="294"/>
                  <a:pt x="118" y="295"/>
                  <a:pt x="119" y="295"/>
                </a:cubicBezTo>
                <a:cubicBezTo>
                  <a:pt x="119" y="296"/>
                  <a:pt x="119" y="297"/>
                  <a:pt x="119" y="298"/>
                </a:cubicBezTo>
                <a:cubicBezTo>
                  <a:pt x="107" y="340"/>
                  <a:pt x="105" y="386"/>
                  <a:pt x="114" y="429"/>
                </a:cubicBezTo>
                <a:cubicBezTo>
                  <a:pt x="114" y="430"/>
                  <a:pt x="114" y="431"/>
                  <a:pt x="114" y="432"/>
                </a:cubicBezTo>
                <a:cubicBezTo>
                  <a:pt x="113" y="433"/>
                  <a:pt x="112" y="433"/>
                  <a:pt x="111" y="433"/>
                </a:cubicBezTo>
                <a:cubicBezTo>
                  <a:pt x="28" y="452"/>
                  <a:pt x="28" y="452"/>
                  <a:pt x="28" y="452"/>
                </a:cubicBezTo>
                <a:cubicBezTo>
                  <a:pt x="27" y="453"/>
                  <a:pt x="26" y="452"/>
                  <a:pt x="25" y="452"/>
                </a:cubicBezTo>
                <a:cubicBezTo>
                  <a:pt x="24" y="451"/>
                  <a:pt x="23" y="450"/>
                  <a:pt x="23" y="449"/>
                </a:cubicBezTo>
                <a:cubicBezTo>
                  <a:pt x="20" y="431"/>
                  <a:pt x="16" y="412"/>
                  <a:pt x="16" y="393"/>
                </a:cubicBezTo>
                <a:cubicBezTo>
                  <a:pt x="16" y="392"/>
                  <a:pt x="16" y="391"/>
                  <a:pt x="17" y="390"/>
                </a:cubicBezTo>
                <a:cubicBezTo>
                  <a:pt x="18" y="389"/>
                  <a:pt x="18" y="389"/>
                  <a:pt x="19" y="389"/>
                </a:cubicBezTo>
                <a:cubicBezTo>
                  <a:pt x="33" y="388"/>
                  <a:pt x="33" y="388"/>
                  <a:pt x="33" y="388"/>
                </a:cubicBezTo>
                <a:cubicBezTo>
                  <a:pt x="34" y="388"/>
                  <a:pt x="35" y="389"/>
                  <a:pt x="36" y="389"/>
                </a:cubicBezTo>
                <a:cubicBezTo>
                  <a:pt x="37" y="390"/>
                  <a:pt x="37" y="391"/>
                  <a:pt x="37" y="392"/>
                </a:cubicBezTo>
                <a:cubicBezTo>
                  <a:pt x="38" y="405"/>
                  <a:pt x="38" y="405"/>
                  <a:pt x="38" y="405"/>
                </a:cubicBezTo>
                <a:cubicBezTo>
                  <a:pt x="39" y="417"/>
                  <a:pt x="49" y="424"/>
                  <a:pt x="59" y="423"/>
                </a:cubicBezTo>
                <a:cubicBezTo>
                  <a:pt x="72" y="421"/>
                  <a:pt x="72" y="421"/>
                  <a:pt x="72" y="421"/>
                </a:cubicBezTo>
                <a:cubicBezTo>
                  <a:pt x="82" y="419"/>
                  <a:pt x="89" y="410"/>
                  <a:pt x="88" y="401"/>
                </a:cubicBezTo>
                <a:cubicBezTo>
                  <a:pt x="87" y="379"/>
                  <a:pt x="87" y="379"/>
                  <a:pt x="87" y="379"/>
                </a:cubicBezTo>
                <a:cubicBezTo>
                  <a:pt x="86" y="375"/>
                  <a:pt x="83" y="372"/>
                  <a:pt x="79" y="372"/>
                </a:cubicBezTo>
                <a:cubicBezTo>
                  <a:pt x="75" y="372"/>
                  <a:pt x="71" y="375"/>
                  <a:pt x="72" y="379"/>
                </a:cubicBezTo>
                <a:cubicBezTo>
                  <a:pt x="73" y="402"/>
                  <a:pt x="73" y="402"/>
                  <a:pt x="73" y="402"/>
                </a:cubicBezTo>
                <a:cubicBezTo>
                  <a:pt x="73" y="403"/>
                  <a:pt x="73" y="404"/>
                  <a:pt x="72" y="405"/>
                </a:cubicBezTo>
                <a:cubicBezTo>
                  <a:pt x="71" y="406"/>
                  <a:pt x="70" y="406"/>
                  <a:pt x="69" y="406"/>
                </a:cubicBezTo>
                <a:cubicBezTo>
                  <a:pt x="57" y="408"/>
                  <a:pt x="57" y="408"/>
                  <a:pt x="57" y="408"/>
                </a:cubicBezTo>
                <a:cubicBezTo>
                  <a:pt x="56" y="408"/>
                  <a:pt x="55" y="407"/>
                  <a:pt x="54" y="407"/>
                </a:cubicBezTo>
                <a:cubicBezTo>
                  <a:pt x="53" y="406"/>
                  <a:pt x="53" y="405"/>
                  <a:pt x="53" y="404"/>
                </a:cubicBezTo>
                <a:cubicBezTo>
                  <a:pt x="52" y="391"/>
                  <a:pt x="52" y="391"/>
                  <a:pt x="52" y="391"/>
                </a:cubicBezTo>
                <a:cubicBezTo>
                  <a:pt x="52" y="381"/>
                  <a:pt x="43" y="372"/>
                  <a:pt x="33" y="372"/>
                </a:cubicBezTo>
                <a:cubicBezTo>
                  <a:pt x="19" y="372"/>
                  <a:pt x="19" y="372"/>
                  <a:pt x="19" y="372"/>
                </a:cubicBezTo>
                <a:cubicBezTo>
                  <a:pt x="8" y="372"/>
                  <a:pt x="0" y="382"/>
                  <a:pt x="1" y="394"/>
                </a:cubicBezTo>
                <a:cubicBezTo>
                  <a:pt x="1" y="414"/>
                  <a:pt x="5" y="433"/>
                  <a:pt x="8" y="452"/>
                </a:cubicBezTo>
                <a:cubicBezTo>
                  <a:pt x="11" y="464"/>
                  <a:pt x="22" y="472"/>
                  <a:pt x="32" y="469"/>
                </a:cubicBezTo>
                <a:lnTo>
                  <a:pt x="114" y="446"/>
                </a:lnTo>
                <a:close/>
                <a:moveTo>
                  <a:pt x="51" y="227"/>
                </a:moveTo>
                <a:cubicBezTo>
                  <a:pt x="128" y="263"/>
                  <a:pt x="128" y="263"/>
                  <a:pt x="128" y="263"/>
                </a:cubicBezTo>
                <a:cubicBezTo>
                  <a:pt x="138" y="267"/>
                  <a:pt x="148" y="264"/>
                  <a:pt x="152" y="257"/>
                </a:cubicBezTo>
                <a:cubicBezTo>
                  <a:pt x="172" y="220"/>
                  <a:pt x="201" y="188"/>
                  <a:pt x="235" y="165"/>
                </a:cubicBezTo>
                <a:cubicBezTo>
                  <a:pt x="242" y="161"/>
                  <a:pt x="244" y="150"/>
                  <a:pt x="239" y="141"/>
                </a:cubicBezTo>
                <a:cubicBezTo>
                  <a:pt x="196" y="67"/>
                  <a:pt x="196" y="67"/>
                  <a:pt x="196" y="67"/>
                </a:cubicBezTo>
                <a:cubicBezTo>
                  <a:pt x="191" y="58"/>
                  <a:pt x="178" y="56"/>
                  <a:pt x="168" y="62"/>
                </a:cubicBezTo>
                <a:cubicBezTo>
                  <a:pt x="152" y="73"/>
                  <a:pt x="136" y="85"/>
                  <a:pt x="122" y="98"/>
                </a:cubicBezTo>
                <a:cubicBezTo>
                  <a:pt x="112" y="107"/>
                  <a:pt x="111" y="120"/>
                  <a:pt x="119" y="127"/>
                </a:cubicBezTo>
                <a:cubicBezTo>
                  <a:pt x="129" y="137"/>
                  <a:pt x="129" y="137"/>
                  <a:pt x="129" y="137"/>
                </a:cubicBezTo>
                <a:cubicBezTo>
                  <a:pt x="136" y="144"/>
                  <a:pt x="148" y="143"/>
                  <a:pt x="156" y="136"/>
                </a:cubicBezTo>
                <a:cubicBezTo>
                  <a:pt x="166" y="128"/>
                  <a:pt x="166" y="128"/>
                  <a:pt x="166" y="128"/>
                </a:cubicBezTo>
                <a:cubicBezTo>
                  <a:pt x="167" y="127"/>
                  <a:pt x="168" y="127"/>
                  <a:pt x="169" y="127"/>
                </a:cubicBezTo>
                <a:cubicBezTo>
                  <a:pt x="170" y="127"/>
                  <a:pt x="171" y="127"/>
                  <a:pt x="171" y="128"/>
                </a:cubicBezTo>
                <a:cubicBezTo>
                  <a:pt x="179" y="138"/>
                  <a:pt x="179" y="138"/>
                  <a:pt x="179" y="138"/>
                </a:cubicBezTo>
                <a:cubicBezTo>
                  <a:pt x="180" y="138"/>
                  <a:pt x="180" y="139"/>
                  <a:pt x="180" y="140"/>
                </a:cubicBezTo>
                <a:cubicBezTo>
                  <a:pt x="180" y="141"/>
                  <a:pt x="179" y="142"/>
                  <a:pt x="179" y="143"/>
                </a:cubicBezTo>
                <a:cubicBezTo>
                  <a:pt x="161" y="159"/>
                  <a:pt x="161" y="159"/>
                  <a:pt x="161" y="159"/>
                </a:cubicBezTo>
                <a:cubicBezTo>
                  <a:pt x="158" y="162"/>
                  <a:pt x="159" y="167"/>
                  <a:pt x="162" y="169"/>
                </a:cubicBezTo>
                <a:cubicBezTo>
                  <a:pt x="165" y="172"/>
                  <a:pt x="169" y="172"/>
                  <a:pt x="172" y="170"/>
                </a:cubicBezTo>
                <a:cubicBezTo>
                  <a:pt x="188" y="154"/>
                  <a:pt x="188" y="154"/>
                  <a:pt x="188" y="154"/>
                </a:cubicBezTo>
                <a:cubicBezTo>
                  <a:pt x="195" y="148"/>
                  <a:pt x="197" y="137"/>
                  <a:pt x="191" y="129"/>
                </a:cubicBezTo>
                <a:cubicBezTo>
                  <a:pt x="183" y="119"/>
                  <a:pt x="183" y="119"/>
                  <a:pt x="183" y="119"/>
                </a:cubicBezTo>
                <a:cubicBezTo>
                  <a:pt x="177" y="111"/>
                  <a:pt x="165" y="109"/>
                  <a:pt x="156" y="116"/>
                </a:cubicBezTo>
                <a:cubicBezTo>
                  <a:pt x="146" y="125"/>
                  <a:pt x="146" y="125"/>
                  <a:pt x="146" y="125"/>
                </a:cubicBezTo>
                <a:cubicBezTo>
                  <a:pt x="145" y="126"/>
                  <a:pt x="144" y="126"/>
                  <a:pt x="143" y="127"/>
                </a:cubicBezTo>
                <a:cubicBezTo>
                  <a:pt x="142" y="126"/>
                  <a:pt x="141" y="126"/>
                  <a:pt x="141" y="125"/>
                </a:cubicBezTo>
                <a:cubicBezTo>
                  <a:pt x="131" y="115"/>
                  <a:pt x="131" y="115"/>
                  <a:pt x="131" y="115"/>
                </a:cubicBezTo>
                <a:cubicBezTo>
                  <a:pt x="130" y="114"/>
                  <a:pt x="130" y="113"/>
                  <a:pt x="130" y="112"/>
                </a:cubicBezTo>
                <a:cubicBezTo>
                  <a:pt x="130" y="111"/>
                  <a:pt x="131" y="110"/>
                  <a:pt x="132" y="109"/>
                </a:cubicBezTo>
                <a:cubicBezTo>
                  <a:pt x="145" y="96"/>
                  <a:pt x="161" y="85"/>
                  <a:pt x="176" y="75"/>
                </a:cubicBezTo>
                <a:cubicBezTo>
                  <a:pt x="177" y="74"/>
                  <a:pt x="178" y="74"/>
                  <a:pt x="179" y="74"/>
                </a:cubicBezTo>
                <a:cubicBezTo>
                  <a:pt x="180" y="74"/>
                  <a:pt x="181" y="75"/>
                  <a:pt x="182" y="76"/>
                </a:cubicBezTo>
                <a:cubicBezTo>
                  <a:pt x="228" y="147"/>
                  <a:pt x="228" y="147"/>
                  <a:pt x="228" y="147"/>
                </a:cubicBezTo>
                <a:cubicBezTo>
                  <a:pt x="228" y="148"/>
                  <a:pt x="229" y="149"/>
                  <a:pt x="229" y="150"/>
                </a:cubicBezTo>
                <a:cubicBezTo>
                  <a:pt x="228" y="151"/>
                  <a:pt x="228" y="152"/>
                  <a:pt x="227" y="152"/>
                </a:cubicBezTo>
                <a:cubicBezTo>
                  <a:pt x="190" y="177"/>
                  <a:pt x="160" y="211"/>
                  <a:pt x="139" y="250"/>
                </a:cubicBezTo>
                <a:cubicBezTo>
                  <a:pt x="138" y="251"/>
                  <a:pt x="138" y="251"/>
                  <a:pt x="137" y="251"/>
                </a:cubicBezTo>
                <a:cubicBezTo>
                  <a:pt x="136" y="252"/>
                  <a:pt x="135" y="251"/>
                  <a:pt x="134" y="251"/>
                </a:cubicBezTo>
                <a:cubicBezTo>
                  <a:pt x="58" y="212"/>
                  <a:pt x="58" y="212"/>
                  <a:pt x="58" y="212"/>
                </a:cubicBezTo>
                <a:cubicBezTo>
                  <a:pt x="57" y="211"/>
                  <a:pt x="56" y="211"/>
                  <a:pt x="56" y="210"/>
                </a:cubicBezTo>
                <a:cubicBezTo>
                  <a:pt x="56" y="208"/>
                  <a:pt x="56" y="207"/>
                  <a:pt x="57" y="206"/>
                </a:cubicBezTo>
                <a:cubicBezTo>
                  <a:pt x="66" y="190"/>
                  <a:pt x="75" y="174"/>
                  <a:pt x="87" y="159"/>
                </a:cubicBezTo>
                <a:cubicBezTo>
                  <a:pt x="87" y="158"/>
                  <a:pt x="88" y="157"/>
                  <a:pt x="90" y="157"/>
                </a:cubicBezTo>
                <a:cubicBezTo>
                  <a:pt x="91" y="157"/>
                  <a:pt x="92" y="157"/>
                  <a:pt x="92" y="158"/>
                </a:cubicBezTo>
                <a:cubicBezTo>
                  <a:pt x="104" y="166"/>
                  <a:pt x="104" y="166"/>
                  <a:pt x="104" y="166"/>
                </a:cubicBezTo>
                <a:cubicBezTo>
                  <a:pt x="104" y="167"/>
                  <a:pt x="105" y="168"/>
                  <a:pt x="105" y="169"/>
                </a:cubicBezTo>
                <a:cubicBezTo>
                  <a:pt x="105" y="170"/>
                  <a:pt x="105" y="171"/>
                  <a:pt x="104" y="172"/>
                </a:cubicBezTo>
                <a:cubicBezTo>
                  <a:pt x="96" y="183"/>
                  <a:pt x="96" y="183"/>
                  <a:pt x="96" y="183"/>
                </a:cubicBezTo>
                <a:cubicBezTo>
                  <a:pt x="90" y="192"/>
                  <a:pt x="93" y="204"/>
                  <a:pt x="101" y="209"/>
                </a:cubicBezTo>
                <a:cubicBezTo>
                  <a:pt x="112" y="216"/>
                  <a:pt x="112" y="216"/>
                  <a:pt x="112" y="216"/>
                </a:cubicBezTo>
                <a:cubicBezTo>
                  <a:pt x="121" y="221"/>
                  <a:pt x="132" y="219"/>
                  <a:pt x="137" y="211"/>
                </a:cubicBezTo>
                <a:cubicBezTo>
                  <a:pt x="150" y="194"/>
                  <a:pt x="150" y="194"/>
                  <a:pt x="150" y="194"/>
                </a:cubicBezTo>
                <a:cubicBezTo>
                  <a:pt x="152" y="190"/>
                  <a:pt x="152" y="186"/>
                  <a:pt x="149" y="183"/>
                </a:cubicBezTo>
                <a:cubicBezTo>
                  <a:pt x="146" y="181"/>
                  <a:pt x="141" y="181"/>
                  <a:pt x="139" y="184"/>
                </a:cubicBezTo>
                <a:cubicBezTo>
                  <a:pt x="125" y="202"/>
                  <a:pt x="125" y="202"/>
                  <a:pt x="125" y="202"/>
                </a:cubicBezTo>
                <a:cubicBezTo>
                  <a:pt x="124" y="203"/>
                  <a:pt x="123" y="204"/>
                  <a:pt x="122" y="204"/>
                </a:cubicBezTo>
                <a:cubicBezTo>
                  <a:pt x="121" y="204"/>
                  <a:pt x="120" y="204"/>
                  <a:pt x="119" y="203"/>
                </a:cubicBezTo>
                <a:cubicBezTo>
                  <a:pt x="109" y="196"/>
                  <a:pt x="109" y="196"/>
                  <a:pt x="109" y="196"/>
                </a:cubicBezTo>
                <a:cubicBezTo>
                  <a:pt x="108" y="196"/>
                  <a:pt x="108" y="195"/>
                  <a:pt x="108" y="194"/>
                </a:cubicBezTo>
                <a:cubicBezTo>
                  <a:pt x="108" y="193"/>
                  <a:pt x="108" y="192"/>
                  <a:pt x="108" y="191"/>
                </a:cubicBezTo>
                <a:cubicBezTo>
                  <a:pt x="116" y="181"/>
                  <a:pt x="116" y="181"/>
                  <a:pt x="116" y="181"/>
                </a:cubicBezTo>
                <a:cubicBezTo>
                  <a:pt x="122" y="172"/>
                  <a:pt x="121" y="160"/>
                  <a:pt x="114" y="154"/>
                </a:cubicBezTo>
                <a:cubicBezTo>
                  <a:pt x="103" y="145"/>
                  <a:pt x="103" y="145"/>
                  <a:pt x="103" y="145"/>
                </a:cubicBezTo>
                <a:cubicBezTo>
                  <a:pt x="95" y="138"/>
                  <a:pt x="82" y="140"/>
                  <a:pt x="75" y="150"/>
                </a:cubicBezTo>
                <a:cubicBezTo>
                  <a:pt x="63" y="165"/>
                  <a:pt x="53" y="182"/>
                  <a:pt x="43" y="199"/>
                </a:cubicBezTo>
                <a:cubicBezTo>
                  <a:pt x="38" y="210"/>
                  <a:pt x="41" y="223"/>
                  <a:pt x="51" y="227"/>
                </a:cubicBezTo>
                <a:close/>
                <a:moveTo>
                  <a:pt x="257" y="131"/>
                </a:moveTo>
                <a:cubicBezTo>
                  <a:pt x="262" y="141"/>
                  <a:pt x="271" y="145"/>
                  <a:pt x="279" y="142"/>
                </a:cubicBezTo>
                <a:cubicBezTo>
                  <a:pt x="318" y="127"/>
                  <a:pt x="360" y="120"/>
                  <a:pt x="402" y="125"/>
                </a:cubicBezTo>
                <a:cubicBezTo>
                  <a:pt x="410" y="126"/>
                  <a:pt x="418" y="119"/>
                  <a:pt x="420" y="109"/>
                </a:cubicBezTo>
                <a:cubicBezTo>
                  <a:pt x="435" y="25"/>
                  <a:pt x="435" y="25"/>
                  <a:pt x="435" y="25"/>
                </a:cubicBezTo>
                <a:cubicBezTo>
                  <a:pt x="437" y="15"/>
                  <a:pt x="428" y="5"/>
                  <a:pt x="416" y="3"/>
                </a:cubicBezTo>
                <a:cubicBezTo>
                  <a:pt x="396" y="1"/>
                  <a:pt x="377" y="0"/>
                  <a:pt x="357" y="1"/>
                </a:cubicBezTo>
                <a:cubicBezTo>
                  <a:pt x="345" y="2"/>
                  <a:pt x="336" y="11"/>
                  <a:pt x="337" y="21"/>
                </a:cubicBezTo>
                <a:cubicBezTo>
                  <a:pt x="338" y="35"/>
                  <a:pt x="338" y="35"/>
                  <a:pt x="338" y="35"/>
                </a:cubicBezTo>
                <a:cubicBezTo>
                  <a:pt x="340" y="45"/>
                  <a:pt x="349" y="53"/>
                  <a:pt x="360" y="53"/>
                </a:cubicBezTo>
                <a:cubicBezTo>
                  <a:pt x="372" y="52"/>
                  <a:pt x="372" y="52"/>
                  <a:pt x="372" y="52"/>
                </a:cubicBezTo>
                <a:cubicBezTo>
                  <a:pt x="373" y="52"/>
                  <a:pt x="374" y="52"/>
                  <a:pt x="375" y="53"/>
                </a:cubicBezTo>
                <a:cubicBezTo>
                  <a:pt x="376" y="54"/>
                  <a:pt x="376" y="55"/>
                  <a:pt x="376" y="56"/>
                </a:cubicBezTo>
                <a:cubicBezTo>
                  <a:pt x="376" y="68"/>
                  <a:pt x="376" y="68"/>
                  <a:pt x="376" y="68"/>
                </a:cubicBezTo>
                <a:cubicBezTo>
                  <a:pt x="376" y="69"/>
                  <a:pt x="376" y="70"/>
                  <a:pt x="375" y="71"/>
                </a:cubicBezTo>
                <a:cubicBezTo>
                  <a:pt x="374" y="71"/>
                  <a:pt x="373" y="72"/>
                  <a:pt x="372" y="72"/>
                </a:cubicBezTo>
                <a:cubicBezTo>
                  <a:pt x="349" y="73"/>
                  <a:pt x="349" y="73"/>
                  <a:pt x="349" y="73"/>
                </a:cubicBezTo>
                <a:cubicBezTo>
                  <a:pt x="345" y="73"/>
                  <a:pt x="342" y="77"/>
                  <a:pt x="342" y="81"/>
                </a:cubicBezTo>
                <a:cubicBezTo>
                  <a:pt x="343" y="85"/>
                  <a:pt x="346" y="88"/>
                  <a:pt x="350" y="88"/>
                </a:cubicBezTo>
                <a:cubicBezTo>
                  <a:pt x="372" y="87"/>
                  <a:pt x="372" y="87"/>
                  <a:pt x="372" y="87"/>
                </a:cubicBezTo>
                <a:cubicBezTo>
                  <a:pt x="382" y="87"/>
                  <a:pt x="390" y="79"/>
                  <a:pt x="391" y="69"/>
                </a:cubicBezTo>
                <a:cubicBezTo>
                  <a:pt x="391" y="57"/>
                  <a:pt x="391" y="57"/>
                  <a:pt x="391" y="57"/>
                </a:cubicBezTo>
                <a:cubicBezTo>
                  <a:pt x="392" y="46"/>
                  <a:pt x="384" y="37"/>
                  <a:pt x="372" y="37"/>
                </a:cubicBezTo>
                <a:cubicBezTo>
                  <a:pt x="359" y="38"/>
                  <a:pt x="359" y="38"/>
                  <a:pt x="359" y="38"/>
                </a:cubicBezTo>
                <a:cubicBezTo>
                  <a:pt x="358" y="38"/>
                  <a:pt x="357" y="37"/>
                  <a:pt x="356" y="37"/>
                </a:cubicBezTo>
                <a:cubicBezTo>
                  <a:pt x="355" y="36"/>
                  <a:pt x="355" y="35"/>
                  <a:pt x="355" y="34"/>
                </a:cubicBezTo>
                <a:cubicBezTo>
                  <a:pt x="354" y="20"/>
                  <a:pt x="354" y="20"/>
                  <a:pt x="354" y="20"/>
                </a:cubicBezTo>
                <a:cubicBezTo>
                  <a:pt x="354" y="19"/>
                  <a:pt x="354" y="18"/>
                  <a:pt x="355" y="17"/>
                </a:cubicBezTo>
                <a:cubicBezTo>
                  <a:pt x="356" y="17"/>
                  <a:pt x="357" y="16"/>
                  <a:pt x="358" y="16"/>
                </a:cubicBezTo>
                <a:cubicBezTo>
                  <a:pt x="377" y="14"/>
                  <a:pt x="395" y="16"/>
                  <a:pt x="414" y="18"/>
                </a:cubicBezTo>
                <a:cubicBezTo>
                  <a:pt x="415" y="18"/>
                  <a:pt x="416" y="19"/>
                  <a:pt x="417" y="19"/>
                </a:cubicBezTo>
                <a:cubicBezTo>
                  <a:pt x="418" y="20"/>
                  <a:pt x="418" y="21"/>
                  <a:pt x="418" y="22"/>
                </a:cubicBezTo>
                <a:cubicBezTo>
                  <a:pt x="407" y="107"/>
                  <a:pt x="407" y="107"/>
                  <a:pt x="407" y="107"/>
                </a:cubicBezTo>
                <a:cubicBezTo>
                  <a:pt x="407" y="108"/>
                  <a:pt x="407" y="109"/>
                  <a:pt x="406" y="109"/>
                </a:cubicBezTo>
                <a:cubicBezTo>
                  <a:pt x="405" y="110"/>
                  <a:pt x="404" y="110"/>
                  <a:pt x="404" y="110"/>
                </a:cubicBezTo>
                <a:cubicBezTo>
                  <a:pt x="359" y="105"/>
                  <a:pt x="314" y="112"/>
                  <a:pt x="273" y="128"/>
                </a:cubicBezTo>
                <a:cubicBezTo>
                  <a:pt x="272" y="128"/>
                  <a:pt x="272" y="128"/>
                  <a:pt x="271" y="128"/>
                </a:cubicBezTo>
                <a:cubicBezTo>
                  <a:pt x="270" y="127"/>
                  <a:pt x="269" y="127"/>
                  <a:pt x="269" y="126"/>
                </a:cubicBezTo>
                <a:cubicBezTo>
                  <a:pt x="236" y="47"/>
                  <a:pt x="236" y="47"/>
                  <a:pt x="236" y="47"/>
                </a:cubicBezTo>
                <a:cubicBezTo>
                  <a:pt x="235" y="46"/>
                  <a:pt x="235" y="45"/>
                  <a:pt x="236" y="44"/>
                </a:cubicBezTo>
                <a:cubicBezTo>
                  <a:pt x="236" y="43"/>
                  <a:pt x="237" y="42"/>
                  <a:pt x="238" y="42"/>
                </a:cubicBezTo>
                <a:cubicBezTo>
                  <a:pt x="256" y="35"/>
                  <a:pt x="273" y="29"/>
                  <a:pt x="292" y="25"/>
                </a:cubicBezTo>
                <a:cubicBezTo>
                  <a:pt x="293" y="25"/>
                  <a:pt x="294" y="25"/>
                  <a:pt x="295" y="25"/>
                </a:cubicBezTo>
                <a:cubicBezTo>
                  <a:pt x="296" y="26"/>
                  <a:pt x="297" y="27"/>
                  <a:pt x="297" y="28"/>
                </a:cubicBezTo>
                <a:cubicBezTo>
                  <a:pt x="300" y="41"/>
                  <a:pt x="300" y="41"/>
                  <a:pt x="300" y="41"/>
                </a:cubicBezTo>
                <a:cubicBezTo>
                  <a:pt x="300" y="42"/>
                  <a:pt x="300" y="43"/>
                  <a:pt x="299" y="44"/>
                </a:cubicBezTo>
                <a:cubicBezTo>
                  <a:pt x="299" y="45"/>
                  <a:pt x="298" y="46"/>
                  <a:pt x="297" y="46"/>
                </a:cubicBezTo>
                <a:cubicBezTo>
                  <a:pt x="284" y="49"/>
                  <a:pt x="284" y="49"/>
                  <a:pt x="284" y="49"/>
                </a:cubicBezTo>
                <a:cubicBezTo>
                  <a:pt x="273" y="52"/>
                  <a:pt x="267" y="63"/>
                  <a:pt x="270" y="73"/>
                </a:cubicBezTo>
                <a:cubicBezTo>
                  <a:pt x="274" y="85"/>
                  <a:pt x="274" y="85"/>
                  <a:pt x="274" y="85"/>
                </a:cubicBezTo>
                <a:cubicBezTo>
                  <a:pt x="278" y="94"/>
                  <a:pt x="288" y="99"/>
                  <a:pt x="297" y="97"/>
                </a:cubicBezTo>
                <a:cubicBezTo>
                  <a:pt x="304" y="96"/>
                  <a:pt x="311" y="93"/>
                  <a:pt x="318" y="92"/>
                </a:cubicBezTo>
                <a:cubicBezTo>
                  <a:pt x="322" y="92"/>
                  <a:pt x="324" y="88"/>
                  <a:pt x="324" y="84"/>
                </a:cubicBezTo>
                <a:cubicBezTo>
                  <a:pt x="323" y="80"/>
                  <a:pt x="319" y="77"/>
                  <a:pt x="315" y="78"/>
                </a:cubicBezTo>
                <a:cubicBezTo>
                  <a:pt x="308" y="79"/>
                  <a:pt x="300" y="81"/>
                  <a:pt x="293" y="83"/>
                </a:cubicBezTo>
                <a:cubicBezTo>
                  <a:pt x="292" y="83"/>
                  <a:pt x="291" y="83"/>
                  <a:pt x="290" y="83"/>
                </a:cubicBezTo>
                <a:cubicBezTo>
                  <a:pt x="289" y="82"/>
                  <a:pt x="289" y="81"/>
                  <a:pt x="288" y="80"/>
                </a:cubicBezTo>
                <a:cubicBezTo>
                  <a:pt x="285" y="68"/>
                  <a:pt x="285" y="68"/>
                  <a:pt x="285" y="68"/>
                </a:cubicBezTo>
                <a:cubicBezTo>
                  <a:pt x="285" y="67"/>
                  <a:pt x="285" y="66"/>
                  <a:pt x="285" y="65"/>
                </a:cubicBezTo>
                <a:cubicBezTo>
                  <a:pt x="286" y="65"/>
                  <a:pt x="287" y="64"/>
                  <a:pt x="288" y="64"/>
                </a:cubicBezTo>
                <a:cubicBezTo>
                  <a:pt x="300" y="61"/>
                  <a:pt x="300" y="61"/>
                  <a:pt x="300" y="61"/>
                </a:cubicBezTo>
                <a:cubicBezTo>
                  <a:pt x="310" y="57"/>
                  <a:pt x="318" y="49"/>
                  <a:pt x="316" y="38"/>
                </a:cubicBezTo>
                <a:cubicBezTo>
                  <a:pt x="314" y="24"/>
                  <a:pt x="314" y="24"/>
                  <a:pt x="314" y="24"/>
                </a:cubicBezTo>
                <a:cubicBezTo>
                  <a:pt x="312" y="14"/>
                  <a:pt x="300" y="7"/>
                  <a:pt x="288" y="10"/>
                </a:cubicBezTo>
                <a:cubicBezTo>
                  <a:pt x="269" y="15"/>
                  <a:pt x="251" y="21"/>
                  <a:pt x="233" y="28"/>
                </a:cubicBezTo>
                <a:cubicBezTo>
                  <a:pt x="221" y="33"/>
                  <a:pt x="216" y="45"/>
                  <a:pt x="220" y="54"/>
                </a:cubicBezTo>
                <a:lnTo>
                  <a:pt x="257" y="131"/>
                </a:lnTo>
                <a:close/>
                <a:moveTo>
                  <a:pt x="450" y="135"/>
                </a:moveTo>
                <a:cubicBezTo>
                  <a:pt x="489" y="149"/>
                  <a:pt x="526" y="171"/>
                  <a:pt x="555" y="202"/>
                </a:cubicBezTo>
                <a:cubicBezTo>
                  <a:pt x="560" y="208"/>
                  <a:pt x="571" y="207"/>
                  <a:pt x="579" y="201"/>
                </a:cubicBezTo>
                <a:cubicBezTo>
                  <a:pt x="645" y="146"/>
                  <a:pt x="645" y="146"/>
                  <a:pt x="645" y="146"/>
                </a:cubicBezTo>
                <a:cubicBezTo>
                  <a:pt x="653" y="139"/>
                  <a:pt x="652" y="126"/>
                  <a:pt x="644" y="117"/>
                </a:cubicBezTo>
                <a:cubicBezTo>
                  <a:pt x="631" y="103"/>
                  <a:pt x="616" y="90"/>
                  <a:pt x="601" y="78"/>
                </a:cubicBezTo>
                <a:cubicBezTo>
                  <a:pt x="591" y="71"/>
                  <a:pt x="578" y="72"/>
                  <a:pt x="572" y="80"/>
                </a:cubicBezTo>
                <a:cubicBezTo>
                  <a:pt x="564" y="92"/>
                  <a:pt x="564" y="92"/>
                  <a:pt x="564" y="92"/>
                </a:cubicBezTo>
                <a:cubicBezTo>
                  <a:pt x="559" y="100"/>
                  <a:pt x="561" y="112"/>
                  <a:pt x="569" y="119"/>
                </a:cubicBezTo>
                <a:cubicBezTo>
                  <a:pt x="573" y="121"/>
                  <a:pt x="576" y="124"/>
                  <a:pt x="579" y="127"/>
                </a:cubicBezTo>
                <a:cubicBezTo>
                  <a:pt x="580" y="127"/>
                  <a:pt x="581" y="128"/>
                  <a:pt x="581" y="129"/>
                </a:cubicBezTo>
                <a:cubicBezTo>
                  <a:pt x="581" y="130"/>
                  <a:pt x="580" y="131"/>
                  <a:pt x="580" y="132"/>
                </a:cubicBezTo>
                <a:cubicBezTo>
                  <a:pt x="572" y="142"/>
                  <a:pt x="572" y="142"/>
                  <a:pt x="572" y="142"/>
                </a:cubicBezTo>
                <a:cubicBezTo>
                  <a:pt x="571" y="142"/>
                  <a:pt x="570" y="143"/>
                  <a:pt x="569" y="143"/>
                </a:cubicBezTo>
                <a:cubicBezTo>
                  <a:pt x="568" y="143"/>
                  <a:pt x="567" y="143"/>
                  <a:pt x="567" y="142"/>
                </a:cubicBezTo>
                <a:cubicBezTo>
                  <a:pt x="560" y="137"/>
                  <a:pt x="554" y="132"/>
                  <a:pt x="548" y="128"/>
                </a:cubicBezTo>
                <a:cubicBezTo>
                  <a:pt x="544" y="125"/>
                  <a:pt x="540" y="126"/>
                  <a:pt x="538" y="129"/>
                </a:cubicBezTo>
                <a:cubicBezTo>
                  <a:pt x="535" y="133"/>
                  <a:pt x="536" y="137"/>
                  <a:pt x="539" y="140"/>
                </a:cubicBezTo>
                <a:cubicBezTo>
                  <a:pt x="545" y="144"/>
                  <a:pt x="551" y="149"/>
                  <a:pt x="557" y="153"/>
                </a:cubicBezTo>
                <a:cubicBezTo>
                  <a:pt x="564" y="160"/>
                  <a:pt x="575" y="159"/>
                  <a:pt x="583" y="151"/>
                </a:cubicBezTo>
                <a:cubicBezTo>
                  <a:pt x="591" y="142"/>
                  <a:pt x="591" y="142"/>
                  <a:pt x="591" y="142"/>
                </a:cubicBezTo>
                <a:cubicBezTo>
                  <a:pt x="598" y="135"/>
                  <a:pt x="597" y="123"/>
                  <a:pt x="589" y="115"/>
                </a:cubicBezTo>
                <a:cubicBezTo>
                  <a:pt x="586" y="112"/>
                  <a:pt x="582" y="110"/>
                  <a:pt x="578" y="107"/>
                </a:cubicBezTo>
                <a:cubicBezTo>
                  <a:pt x="577" y="106"/>
                  <a:pt x="577" y="105"/>
                  <a:pt x="577" y="104"/>
                </a:cubicBezTo>
                <a:cubicBezTo>
                  <a:pt x="577" y="103"/>
                  <a:pt x="577" y="102"/>
                  <a:pt x="577" y="101"/>
                </a:cubicBezTo>
                <a:cubicBezTo>
                  <a:pt x="586" y="90"/>
                  <a:pt x="586" y="90"/>
                  <a:pt x="586" y="90"/>
                </a:cubicBezTo>
                <a:cubicBezTo>
                  <a:pt x="586" y="89"/>
                  <a:pt x="587" y="89"/>
                  <a:pt x="588" y="89"/>
                </a:cubicBezTo>
                <a:cubicBezTo>
                  <a:pt x="590" y="89"/>
                  <a:pt x="591" y="89"/>
                  <a:pt x="592" y="90"/>
                </a:cubicBezTo>
                <a:cubicBezTo>
                  <a:pt x="607" y="101"/>
                  <a:pt x="620" y="114"/>
                  <a:pt x="633" y="127"/>
                </a:cubicBezTo>
                <a:cubicBezTo>
                  <a:pt x="634" y="128"/>
                  <a:pt x="634" y="129"/>
                  <a:pt x="634" y="130"/>
                </a:cubicBezTo>
                <a:cubicBezTo>
                  <a:pt x="634" y="132"/>
                  <a:pt x="634" y="133"/>
                  <a:pt x="633" y="133"/>
                </a:cubicBezTo>
                <a:cubicBezTo>
                  <a:pt x="571" y="191"/>
                  <a:pt x="571" y="191"/>
                  <a:pt x="571" y="191"/>
                </a:cubicBezTo>
                <a:cubicBezTo>
                  <a:pt x="570" y="192"/>
                  <a:pt x="569" y="192"/>
                  <a:pt x="568" y="192"/>
                </a:cubicBezTo>
                <a:cubicBezTo>
                  <a:pt x="567" y="192"/>
                  <a:pt x="566" y="192"/>
                  <a:pt x="566" y="191"/>
                </a:cubicBezTo>
                <a:cubicBezTo>
                  <a:pt x="536" y="159"/>
                  <a:pt x="496" y="135"/>
                  <a:pt x="455" y="121"/>
                </a:cubicBezTo>
                <a:cubicBezTo>
                  <a:pt x="454" y="121"/>
                  <a:pt x="453" y="120"/>
                  <a:pt x="453" y="119"/>
                </a:cubicBezTo>
                <a:cubicBezTo>
                  <a:pt x="452" y="118"/>
                  <a:pt x="452" y="117"/>
                  <a:pt x="453" y="116"/>
                </a:cubicBezTo>
                <a:cubicBezTo>
                  <a:pt x="478" y="35"/>
                  <a:pt x="478" y="35"/>
                  <a:pt x="478" y="35"/>
                </a:cubicBezTo>
                <a:cubicBezTo>
                  <a:pt x="478" y="34"/>
                  <a:pt x="479" y="33"/>
                  <a:pt x="480" y="33"/>
                </a:cubicBezTo>
                <a:cubicBezTo>
                  <a:pt x="481" y="32"/>
                  <a:pt x="482" y="32"/>
                  <a:pt x="483" y="33"/>
                </a:cubicBezTo>
                <a:cubicBezTo>
                  <a:pt x="501" y="39"/>
                  <a:pt x="518" y="45"/>
                  <a:pt x="535" y="54"/>
                </a:cubicBezTo>
                <a:cubicBezTo>
                  <a:pt x="536" y="55"/>
                  <a:pt x="537" y="55"/>
                  <a:pt x="537" y="56"/>
                </a:cubicBezTo>
                <a:cubicBezTo>
                  <a:pt x="538" y="57"/>
                  <a:pt x="538" y="58"/>
                  <a:pt x="537" y="59"/>
                </a:cubicBezTo>
                <a:cubicBezTo>
                  <a:pt x="531" y="72"/>
                  <a:pt x="531" y="72"/>
                  <a:pt x="531" y="72"/>
                </a:cubicBezTo>
                <a:cubicBezTo>
                  <a:pt x="530" y="73"/>
                  <a:pt x="529" y="73"/>
                  <a:pt x="528" y="74"/>
                </a:cubicBezTo>
                <a:cubicBezTo>
                  <a:pt x="527" y="74"/>
                  <a:pt x="526" y="74"/>
                  <a:pt x="525" y="73"/>
                </a:cubicBezTo>
                <a:cubicBezTo>
                  <a:pt x="513" y="68"/>
                  <a:pt x="513" y="68"/>
                  <a:pt x="513" y="68"/>
                </a:cubicBezTo>
                <a:cubicBezTo>
                  <a:pt x="503" y="62"/>
                  <a:pt x="491" y="68"/>
                  <a:pt x="488" y="77"/>
                </a:cubicBezTo>
                <a:cubicBezTo>
                  <a:pt x="483" y="89"/>
                  <a:pt x="483" y="89"/>
                  <a:pt x="483" y="89"/>
                </a:cubicBezTo>
                <a:cubicBezTo>
                  <a:pt x="480" y="99"/>
                  <a:pt x="484" y="108"/>
                  <a:pt x="492" y="113"/>
                </a:cubicBezTo>
                <a:cubicBezTo>
                  <a:pt x="499" y="116"/>
                  <a:pt x="506" y="119"/>
                  <a:pt x="512" y="123"/>
                </a:cubicBezTo>
                <a:cubicBezTo>
                  <a:pt x="515" y="124"/>
                  <a:pt x="519" y="123"/>
                  <a:pt x="522" y="120"/>
                </a:cubicBezTo>
                <a:cubicBezTo>
                  <a:pt x="524" y="116"/>
                  <a:pt x="523" y="112"/>
                  <a:pt x="519" y="109"/>
                </a:cubicBezTo>
                <a:cubicBezTo>
                  <a:pt x="512" y="106"/>
                  <a:pt x="505" y="103"/>
                  <a:pt x="499" y="99"/>
                </a:cubicBezTo>
                <a:cubicBezTo>
                  <a:pt x="498" y="99"/>
                  <a:pt x="497" y="98"/>
                  <a:pt x="497" y="97"/>
                </a:cubicBezTo>
                <a:cubicBezTo>
                  <a:pt x="496" y="96"/>
                  <a:pt x="496" y="95"/>
                  <a:pt x="497" y="94"/>
                </a:cubicBezTo>
                <a:cubicBezTo>
                  <a:pt x="502" y="83"/>
                  <a:pt x="502" y="83"/>
                  <a:pt x="502" y="83"/>
                </a:cubicBezTo>
                <a:cubicBezTo>
                  <a:pt x="502" y="82"/>
                  <a:pt x="503" y="81"/>
                  <a:pt x="504" y="81"/>
                </a:cubicBezTo>
                <a:cubicBezTo>
                  <a:pt x="505" y="81"/>
                  <a:pt x="506" y="81"/>
                  <a:pt x="507" y="81"/>
                </a:cubicBezTo>
                <a:cubicBezTo>
                  <a:pt x="518" y="87"/>
                  <a:pt x="518" y="87"/>
                  <a:pt x="518" y="87"/>
                </a:cubicBezTo>
                <a:cubicBezTo>
                  <a:pt x="528" y="91"/>
                  <a:pt x="539" y="89"/>
                  <a:pt x="545" y="80"/>
                </a:cubicBezTo>
                <a:cubicBezTo>
                  <a:pt x="552" y="68"/>
                  <a:pt x="552" y="68"/>
                  <a:pt x="552" y="68"/>
                </a:cubicBezTo>
                <a:cubicBezTo>
                  <a:pt x="557" y="59"/>
                  <a:pt x="553" y="46"/>
                  <a:pt x="542" y="41"/>
                </a:cubicBezTo>
                <a:cubicBezTo>
                  <a:pt x="524" y="32"/>
                  <a:pt x="506" y="25"/>
                  <a:pt x="488" y="18"/>
                </a:cubicBezTo>
                <a:cubicBezTo>
                  <a:pt x="476" y="15"/>
                  <a:pt x="464" y="21"/>
                  <a:pt x="461" y="31"/>
                </a:cubicBezTo>
                <a:cubicBezTo>
                  <a:pt x="440" y="113"/>
                  <a:pt x="440" y="113"/>
                  <a:pt x="440" y="113"/>
                </a:cubicBezTo>
                <a:cubicBezTo>
                  <a:pt x="438" y="124"/>
                  <a:pt x="442" y="133"/>
                  <a:pt x="450" y="135"/>
                </a:cubicBezTo>
                <a:close/>
                <a:moveTo>
                  <a:pt x="585" y="241"/>
                </a:moveTo>
                <a:cubicBezTo>
                  <a:pt x="607" y="276"/>
                  <a:pt x="621" y="317"/>
                  <a:pt x="623" y="359"/>
                </a:cubicBezTo>
                <a:cubicBezTo>
                  <a:pt x="623" y="367"/>
                  <a:pt x="632" y="373"/>
                  <a:pt x="642" y="374"/>
                </a:cubicBezTo>
                <a:cubicBezTo>
                  <a:pt x="728" y="374"/>
                  <a:pt x="728" y="374"/>
                  <a:pt x="728" y="374"/>
                </a:cubicBezTo>
                <a:cubicBezTo>
                  <a:pt x="738" y="374"/>
                  <a:pt x="746" y="364"/>
                  <a:pt x="745" y="351"/>
                </a:cubicBezTo>
                <a:cubicBezTo>
                  <a:pt x="745" y="332"/>
                  <a:pt x="741" y="312"/>
                  <a:pt x="738" y="293"/>
                </a:cubicBezTo>
                <a:cubicBezTo>
                  <a:pt x="735" y="281"/>
                  <a:pt x="724" y="274"/>
                  <a:pt x="714" y="277"/>
                </a:cubicBezTo>
                <a:cubicBezTo>
                  <a:pt x="701" y="281"/>
                  <a:pt x="701" y="281"/>
                  <a:pt x="701" y="281"/>
                </a:cubicBezTo>
                <a:cubicBezTo>
                  <a:pt x="691" y="283"/>
                  <a:pt x="685" y="294"/>
                  <a:pt x="687" y="304"/>
                </a:cubicBezTo>
                <a:cubicBezTo>
                  <a:pt x="689" y="308"/>
                  <a:pt x="689" y="313"/>
                  <a:pt x="690" y="317"/>
                </a:cubicBezTo>
                <a:cubicBezTo>
                  <a:pt x="690" y="318"/>
                  <a:pt x="690" y="319"/>
                  <a:pt x="689" y="320"/>
                </a:cubicBezTo>
                <a:cubicBezTo>
                  <a:pt x="688" y="321"/>
                  <a:pt x="688" y="321"/>
                  <a:pt x="687" y="321"/>
                </a:cubicBezTo>
                <a:cubicBezTo>
                  <a:pt x="674" y="323"/>
                  <a:pt x="674" y="323"/>
                  <a:pt x="674" y="323"/>
                </a:cubicBezTo>
                <a:cubicBezTo>
                  <a:pt x="673" y="324"/>
                  <a:pt x="672" y="323"/>
                  <a:pt x="672" y="323"/>
                </a:cubicBezTo>
                <a:cubicBezTo>
                  <a:pt x="671" y="322"/>
                  <a:pt x="670" y="321"/>
                  <a:pt x="670" y="320"/>
                </a:cubicBezTo>
                <a:cubicBezTo>
                  <a:pt x="669" y="312"/>
                  <a:pt x="667" y="305"/>
                  <a:pt x="665" y="297"/>
                </a:cubicBezTo>
                <a:cubicBezTo>
                  <a:pt x="664" y="293"/>
                  <a:pt x="660" y="291"/>
                  <a:pt x="656" y="292"/>
                </a:cubicBezTo>
                <a:cubicBezTo>
                  <a:pt x="652" y="293"/>
                  <a:pt x="650" y="297"/>
                  <a:pt x="650" y="301"/>
                </a:cubicBezTo>
                <a:cubicBezTo>
                  <a:pt x="652" y="308"/>
                  <a:pt x="655" y="315"/>
                  <a:pt x="655" y="323"/>
                </a:cubicBezTo>
                <a:cubicBezTo>
                  <a:pt x="657" y="332"/>
                  <a:pt x="666" y="339"/>
                  <a:pt x="677" y="338"/>
                </a:cubicBezTo>
                <a:cubicBezTo>
                  <a:pt x="689" y="336"/>
                  <a:pt x="689" y="336"/>
                  <a:pt x="689" y="336"/>
                </a:cubicBezTo>
                <a:cubicBezTo>
                  <a:pt x="699" y="335"/>
                  <a:pt x="706" y="325"/>
                  <a:pt x="704" y="314"/>
                </a:cubicBezTo>
                <a:cubicBezTo>
                  <a:pt x="704" y="310"/>
                  <a:pt x="703" y="305"/>
                  <a:pt x="702" y="301"/>
                </a:cubicBezTo>
                <a:cubicBezTo>
                  <a:pt x="702" y="300"/>
                  <a:pt x="702" y="299"/>
                  <a:pt x="702" y="298"/>
                </a:cubicBezTo>
                <a:cubicBezTo>
                  <a:pt x="703" y="297"/>
                  <a:pt x="704" y="297"/>
                  <a:pt x="705" y="296"/>
                </a:cubicBezTo>
                <a:cubicBezTo>
                  <a:pt x="718" y="293"/>
                  <a:pt x="718" y="293"/>
                  <a:pt x="718" y="293"/>
                </a:cubicBezTo>
                <a:cubicBezTo>
                  <a:pt x="719" y="293"/>
                  <a:pt x="720" y="293"/>
                  <a:pt x="721" y="294"/>
                </a:cubicBezTo>
                <a:cubicBezTo>
                  <a:pt x="722" y="294"/>
                  <a:pt x="723" y="295"/>
                  <a:pt x="723" y="297"/>
                </a:cubicBezTo>
                <a:cubicBezTo>
                  <a:pt x="726" y="315"/>
                  <a:pt x="730" y="333"/>
                  <a:pt x="731" y="352"/>
                </a:cubicBezTo>
                <a:cubicBezTo>
                  <a:pt x="731" y="353"/>
                  <a:pt x="730" y="354"/>
                  <a:pt x="730" y="355"/>
                </a:cubicBezTo>
                <a:cubicBezTo>
                  <a:pt x="729" y="356"/>
                  <a:pt x="728" y="357"/>
                  <a:pt x="727" y="357"/>
                </a:cubicBezTo>
                <a:cubicBezTo>
                  <a:pt x="642" y="361"/>
                  <a:pt x="642" y="361"/>
                  <a:pt x="642" y="361"/>
                </a:cubicBezTo>
                <a:cubicBezTo>
                  <a:pt x="641" y="361"/>
                  <a:pt x="640" y="360"/>
                  <a:pt x="639" y="360"/>
                </a:cubicBezTo>
                <a:cubicBezTo>
                  <a:pt x="638" y="359"/>
                  <a:pt x="638" y="359"/>
                  <a:pt x="638" y="358"/>
                </a:cubicBezTo>
                <a:cubicBezTo>
                  <a:pt x="636" y="313"/>
                  <a:pt x="621" y="270"/>
                  <a:pt x="598" y="233"/>
                </a:cubicBezTo>
                <a:cubicBezTo>
                  <a:pt x="597" y="232"/>
                  <a:pt x="597" y="231"/>
                  <a:pt x="597" y="230"/>
                </a:cubicBezTo>
                <a:cubicBezTo>
                  <a:pt x="598" y="229"/>
                  <a:pt x="598" y="228"/>
                  <a:pt x="599" y="228"/>
                </a:cubicBezTo>
                <a:cubicBezTo>
                  <a:pt x="671" y="181"/>
                  <a:pt x="671" y="181"/>
                  <a:pt x="671" y="181"/>
                </a:cubicBezTo>
                <a:cubicBezTo>
                  <a:pt x="672" y="181"/>
                  <a:pt x="673" y="181"/>
                  <a:pt x="674" y="181"/>
                </a:cubicBezTo>
                <a:cubicBezTo>
                  <a:pt x="675" y="181"/>
                  <a:pt x="676" y="182"/>
                  <a:pt x="676" y="183"/>
                </a:cubicBezTo>
                <a:cubicBezTo>
                  <a:pt x="687" y="199"/>
                  <a:pt x="695" y="216"/>
                  <a:pt x="703" y="233"/>
                </a:cubicBezTo>
                <a:cubicBezTo>
                  <a:pt x="703" y="234"/>
                  <a:pt x="703" y="235"/>
                  <a:pt x="703" y="236"/>
                </a:cubicBezTo>
                <a:cubicBezTo>
                  <a:pt x="702" y="237"/>
                  <a:pt x="702" y="238"/>
                  <a:pt x="701" y="238"/>
                </a:cubicBezTo>
                <a:cubicBezTo>
                  <a:pt x="688" y="244"/>
                  <a:pt x="688" y="244"/>
                  <a:pt x="688" y="244"/>
                </a:cubicBezTo>
                <a:cubicBezTo>
                  <a:pt x="687" y="244"/>
                  <a:pt x="686" y="244"/>
                  <a:pt x="685" y="243"/>
                </a:cubicBezTo>
                <a:cubicBezTo>
                  <a:pt x="684" y="243"/>
                  <a:pt x="683" y="242"/>
                  <a:pt x="683" y="241"/>
                </a:cubicBezTo>
                <a:cubicBezTo>
                  <a:pt x="677" y="229"/>
                  <a:pt x="677" y="229"/>
                  <a:pt x="677" y="229"/>
                </a:cubicBezTo>
                <a:cubicBezTo>
                  <a:pt x="672" y="219"/>
                  <a:pt x="661" y="215"/>
                  <a:pt x="652" y="220"/>
                </a:cubicBezTo>
                <a:cubicBezTo>
                  <a:pt x="641" y="226"/>
                  <a:pt x="641" y="226"/>
                  <a:pt x="641" y="226"/>
                </a:cubicBezTo>
                <a:cubicBezTo>
                  <a:pt x="632" y="231"/>
                  <a:pt x="628" y="242"/>
                  <a:pt x="632" y="251"/>
                </a:cubicBezTo>
                <a:cubicBezTo>
                  <a:pt x="635" y="257"/>
                  <a:pt x="638" y="264"/>
                  <a:pt x="641" y="270"/>
                </a:cubicBezTo>
                <a:cubicBezTo>
                  <a:pt x="642" y="274"/>
                  <a:pt x="646" y="276"/>
                  <a:pt x="650" y="274"/>
                </a:cubicBezTo>
                <a:cubicBezTo>
                  <a:pt x="654" y="273"/>
                  <a:pt x="656" y="269"/>
                  <a:pt x="655" y="265"/>
                </a:cubicBezTo>
                <a:cubicBezTo>
                  <a:pt x="652" y="258"/>
                  <a:pt x="649" y="251"/>
                  <a:pt x="646" y="244"/>
                </a:cubicBezTo>
                <a:cubicBezTo>
                  <a:pt x="645" y="243"/>
                  <a:pt x="645" y="242"/>
                  <a:pt x="645" y="241"/>
                </a:cubicBezTo>
                <a:cubicBezTo>
                  <a:pt x="646" y="240"/>
                  <a:pt x="646" y="240"/>
                  <a:pt x="647" y="239"/>
                </a:cubicBezTo>
                <a:cubicBezTo>
                  <a:pt x="658" y="234"/>
                  <a:pt x="658" y="234"/>
                  <a:pt x="658" y="234"/>
                </a:cubicBezTo>
                <a:cubicBezTo>
                  <a:pt x="659" y="233"/>
                  <a:pt x="660" y="233"/>
                  <a:pt x="661" y="234"/>
                </a:cubicBezTo>
                <a:cubicBezTo>
                  <a:pt x="662" y="234"/>
                  <a:pt x="663" y="235"/>
                  <a:pt x="664" y="236"/>
                </a:cubicBezTo>
                <a:cubicBezTo>
                  <a:pt x="669" y="247"/>
                  <a:pt x="669" y="247"/>
                  <a:pt x="669" y="247"/>
                </a:cubicBezTo>
                <a:cubicBezTo>
                  <a:pt x="673" y="257"/>
                  <a:pt x="684" y="262"/>
                  <a:pt x="694" y="259"/>
                </a:cubicBezTo>
                <a:cubicBezTo>
                  <a:pt x="707" y="254"/>
                  <a:pt x="707" y="254"/>
                  <a:pt x="707" y="254"/>
                </a:cubicBezTo>
                <a:cubicBezTo>
                  <a:pt x="716" y="251"/>
                  <a:pt x="721" y="238"/>
                  <a:pt x="716" y="227"/>
                </a:cubicBezTo>
                <a:cubicBezTo>
                  <a:pt x="708" y="209"/>
                  <a:pt x="700" y="191"/>
                  <a:pt x="689" y="175"/>
                </a:cubicBezTo>
                <a:cubicBezTo>
                  <a:pt x="683" y="164"/>
                  <a:pt x="670" y="161"/>
                  <a:pt x="661" y="167"/>
                </a:cubicBezTo>
                <a:cubicBezTo>
                  <a:pt x="592" y="217"/>
                  <a:pt x="592" y="217"/>
                  <a:pt x="592" y="217"/>
                </a:cubicBezTo>
                <a:cubicBezTo>
                  <a:pt x="583" y="223"/>
                  <a:pt x="581" y="233"/>
                  <a:pt x="585" y="241"/>
                </a:cubicBezTo>
                <a:close/>
                <a:moveTo>
                  <a:pt x="373" y="150"/>
                </a:moveTo>
                <a:cubicBezTo>
                  <a:pt x="250" y="150"/>
                  <a:pt x="150" y="250"/>
                  <a:pt x="150" y="374"/>
                </a:cubicBezTo>
                <a:cubicBezTo>
                  <a:pt x="150" y="497"/>
                  <a:pt x="250" y="597"/>
                  <a:pt x="373" y="597"/>
                </a:cubicBezTo>
                <a:cubicBezTo>
                  <a:pt x="497" y="597"/>
                  <a:pt x="596" y="497"/>
                  <a:pt x="596" y="374"/>
                </a:cubicBezTo>
                <a:cubicBezTo>
                  <a:pt x="596" y="250"/>
                  <a:pt x="497" y="150"/>
                  <a:pt x="373" y="150"/>
                </a:cubicBezTo>
                <a:close/>
                <a:moveTo>
                  <a:pt x="517" y="517"/>
                </a:moveTo>
                <a:cubicBezTo>
                  <a:pt x="480" y="554"/>
                  <a:pt x="429" y="577"/>
                  <a:pt x="373" y="577"/>
                </a:cubicBezTo>
                <a:cubicBezTo>
                  <a:pt x="317" y="577"/>
                  <a:pt x="266" y="554"/>
                  <a:pt x="229" y="517"/>
                </a:cubicBezTo>
                <a:cubicBezTo>
                  <a:pt x="193" y="481"/>
                  <a:pt x="170" y="430"/>
                  <a:pt x="170" y="374"/>
                </a:cubicBezTo>
                <a:cubicBezTo>
                  <a:pt x="170" y="317"/>
                  <a:pt x="193" y="267"/>
                  <a:pt x="229" y="230"/>
                </a:cubicBezTo>
                <a:cubicBezTo>
                  <a:pt x="266" y="193"/>
                  <a:pt x="317" y="170"/>
                  <a:pt x="373" y="170"/>
                </a:cubicBezTo>
                <a:cubicBezTo>
                  <a:pt x="429" y="170"/>
                  <a:pt x="480" y="193"/>
                  <a:pt x="517" y="230"/>
                </a:cubicBezTo>
                <a:cubicBezTo>
                  <a:pt x="554" y="267"/>
                  <a:pt x="577" y="317"/>
                  <a:pt x="577" y="374"/>
                </a:cubicBezTo>
                <a:cubicBezTo>
                  <a:pt x="577" y="430"/>
                  <a:pt x="554" y="481"/>
                  <a:pt x="517" y="517"/>
                </a:cubicBezTo>
                <a:close/>
              </a:path>
            </a:pathLst>
          </a:custGeom>
          <a:solidFill>
            <a:srgbClr val="E6E6E6">
              <a:alpha val="30196"/>
            </a:srgbClr>
          </a:solidFill>
          <a:ln>
            <a:noFill/>
          </a:ln>
        </p:spPr>
        <p:txBody>
          <a:bodyPr vert="horz" wrap="square" lIns="91440" tIns="45720" rIns="91440" bIns="45720" numCol="1" anchor="t" anchorCtr="0" compatLnSpc="1"/>
          <a:lstStyle/>
          <a:p>
            <a:endParaRPr lang="zh-CN" altLang="en-US"/>
          </a:p>
        </p:txBody>
      </p:sp>
      <p:grpSp>
        <p:nvGrpSpPr>
          <p:cNvPr id="6" name="组合 5"/>
          <p:cNvGrpSpPr/>
          <p:nvPr/>
        </p:nvGrpSpPr>
        <p:grpSpPr>
          <a:xfrm>
            <a:off x="1203418" y="1519450"/>
            <a:ext cx="4148512" cy="4033384"/>
            <a:chOff x="3296991" y="1378038"/>
            <a:chExt cx="3760631" cy="3760631"/>
          </a:xfrm>
          <a:solidFill>
            <a:srgbClr val="CCAEBB"/>
          </a:solidFill>
        </p:grpSpPr>
        <p:sp>
          <p:nvSpPr>
            <p:cNvPr id="12" name="饼形 11"/>
            <p:cNvSpPr/>
            <p:nvPr/>
          </p:nvSpPr>
          <p:spPr>
            <a:xfrm>
              <a:off x="5177307" y="2318196"/>
              <a:ext cx="1880315" cy="1880315"/>
            </a:xfrm>
            <a:prstGeom prst="pie">
              <a:avLst>
                <a:gd name="adj1" fmla="val 0"/>
                <a:gd name="adj2" fmla="val 10799998"/>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饼形 12"/>
            <p:cNvSpPr/>
            <p:nvPr/>
          </p:nvSpPr>
          <p:spPr>
            <a:xfrm rot="5400000">
              <a:off x="4237150" y="3258354"/>
              <a:ext cx="1880315" cy="1880315"/>
            </a:xfrm>
            <a:prstGeom prst="pie">
              <a:avLst>
                <a:gd name="adj1" fmla="val 0"/>
                <a:gd name="adj2" fmla="val 10799998"/>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饼形 13"/>
            <p:cNvSpPr/>
            <p:nvPr/>
          </p:nvSpPr>
          <p:spPr>
            <a:xfrm rot="16200000">
              <a:off x="4237149" y="1378038"/>
              <a:ext cx="1880315" cy="1880315"/>
            </a:xfrm>
            <a:prstGeom prst="pie">
              <a:avLst>
                <a:gd name="adj1" fmla="val 0"/>
                <a:gd name="adj2" fmla="val 10799998"/>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饼形 14"/>
            <p:cNvSpPr/>
            <p:nvPr/>
          </p:nvSpPr>
          <p:spPr>
            <a:xfrm rot="10800000">
              <a:off x="3296991" y="2318195"/>
              <a:ext cx="1880315" cy="1880315"/>
            </a:xfrm>
            <a:prstGeom prst="pie">
              <a:avLst>
                <a:gd name="adj1" fmla="val 0"/>
                <a:gd name="adj2" fmla="val 10799998"/>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椭圆 15"/>
            <p:cNvSpPr/>
            <p:nvPr/>
          </p:nvSpPr>
          <p:spPr>
            <a:xfrm>
              <a:off x="4997001" y="3078049"/>
              <a:ext cx="360609" cy="360609"/>
            </a:xfrm>
            <a:prstGeom prst="ellipse">
              <a:avLst/>
            </a:prstGeom>
            <a:solidFill>
              <a:srgbClr val="F0DA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6398390" y="1235743"/>
            <a:ext cx="4801409" cy="892552"/>
            <a:chOff x="6398390" y="1745403"/>
            <a:chExt cx="4801409" cy="892552"/>
          </a:xfrm>
        </p:grpSpPr>
        <p:sp>
          <p:nvSpPr>
            <p:cNvPr id="18" name="椭圆 17"/>
            <p:cNvSpPr/>
            <p:nvPr/>
          </p:nvSpPr>
          <p:spPr>
            <a:xfrm>
              <a:off x="6398390" y="1999130"/>
              <a:ext cx="442709" cy="44270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1</a:t>
              </a:r>
              <a:endParaRPr lang="zh-CN" altLang="en-US" sz="2000" dirty="0"/>
            </a:p>
          </p:txBody>
        </p:sp>
        <p:grpSp>
          <p:nvGrpSpPr>
            <p:cNvPr id="19" name="组合 18"/>
            <p:cNvGrpSpPr/>
            <p:nvPr/>
          </p:nvGrpSpPr>
          <p:grpSpPr>
            <a:xfrm>
              <a:off x="6949986" y="1745403"/>
              <a:ext cx="4249813" cy="892552"/>
              <a:chOff x="7173747" y="1044508"/>
              <a:chExt cx="4249813" cy="892552"/>
            </a:xfrm>
          </p:grpSpPr>
          <p:sp>
            <p:nvSpPr>
              <p:cNvPr id="20" name="矩形 19"/>
              <p:cNvSpPr/>
              <p:nvPr/>
            </p:nvSpPr>
            <p:spPr>
              <a:xfrm>
                <a:off x="7173747" y="1413840"/>
                <a:ext cx="4249813" cy="523220"/>
              </a:xfrm>
              <a:prstGeom prst="rect">
                <a:avLst/>
              </a:prstGeom>
              <a:ln>
                <a:noFill/>
              </a:ln>
            </p:spPr>
            <p:txBody>
              <a:bodyPr wrap="square">
                <a:spAutoFit/>
              </a:bodyPr>
              <a:lstStyle/>
              <a:p>
                <a:pPr algn="just"/>
                <a:r>
                  <a:rPr lang="zh-CN" altLang="en-US" sz="1400" dirty="0">
                    <a:latin typeface="微软雅黑" panose="020B0503020204020204" pitchFamily="34" charset="-122"/>
                    <a:ea typeface="微软雅黑" panose="020B0503020204020204" pitchFamily="34" charset="-122"/>
                  </a:rPr>
                  <a:t>点击添加内容点击添加内容点击添加内容输入文字 点击添加内容 </a:t>
                </a:r>
                <a:endParaRPr lang="en-US" altLang="zh-CN" sz="1400" dirty="0">
                  <a:latin typeface="微软雅黑" panose="020B0503020204020204" pitchFamily="34" charset="-122"/>
                  <a:ea typeface="微软雅黑" panose="020B0503020204020204" pitchFamily="34" charset="-122"/>
                </a:endParaRPr>
              </a:p>
            </p:txBody>
          </p:sp>
          <p:sp>
            <p:nvSpPr>
              <p:cNvPr id="21" name="文本框 20"/>
              <p:cNvSpPr txBox="1"/>
              <p:nvPr/>
            </p:nvSpPr>
            <p:spPr>
              <a:xfrm>
                <a:off x="7173747" y="1044508"/>
                <a:ext cx="1236766" cy="369332"/>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您的文本</a:t>
                </a:r>
                <a:endParaRPr lang="zh-CN" altLang="en-US" b="1" dirty="0">
                  <a:latin typeface="微软雅黑" panose="020B0503020204020204" pitchFamily="34" charset="-122"/>
                  <a:ea typeface="微软雅黑" panose="020B0503020204020204" pitchFamily="34" charset="-122"/>
                </a:endParaRPr>
              </a:p>
            </p:txBody>
          </p:sp>
        </p:grpSp>
      </p:grpSp>
      <p:grpSp>
        <p:nvGrpSpPr>
          <p:cNvPr id="22" name="组合 21"/>
          <p:cNvGrpSpPr/>
          <p:nvPr/>
        </p:nvGrpSpPr>
        <p:grpSpPr>
          <a:xfrm>
            <a:off x="6398390" y="2357567"/>
            <a:ext cx="4801409" cy="892552"/>
            <a:chOff x="6398390" y="1745403"/>
            <a:chExt cx="4801409" cy="892552"/>
          </a:xfrm>
        </p:grpSpPr>
        <p:sp>
          <p:nvSpPr>
            <p:cNvPr id="23" name="椭圆 22"/>
            <p:cNvSpPr/>
            <p:nvPr/>
          </p:nvSpPr>
          <p:spPr>
            <a:xfrm>
              <a:off x="6398390" y="1999130"/>
              <a:ext cx="442709" cy="44270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2</a:t>
              </a:r>
              <a:endParaRPr lang="zh-CN" altLang="en-US" sz="2000" dirty="0"/>
            </a:p>
          </p:txBody>
        </p:sp>
        <p:grpSp>
          <p:nvGrpSpPr>
            <p:cNvPr id="24" name="组合 23"/>
            <p:cNvGrpSpPr/>
            <p:nvPr/>
          </p:nvGrpSpPr>
          <p:grpSpPr>
            <a:xfrm>
              <a:off x="6949986" y="1745403"/>
              <a:ext cx="4249813" cy="892552"/>
              <a:chOff x="7173747" y="1044508"/>
              <a:chExt cx="4249813" cy="892552"/>
            </a:xfrm>
          </p:grpSpPr>
          <p:sp>
            <p:nvSpPr>
              <p:cNvPr id="25" name="矩形 24"/>
              <p:cNvSpPr/>
              <p:nvPr/>
            </p:nvSpPr>
            <p:spPr>
              <a:xfrm>
                <a:off x="7173747" y="1413840"/>
                <a:ext cx="4249813" cy="523220"/>
              </a:xfrm>
              <a:prstGeom prst="rect">
                <a:avLst/>
              </a:prstGeom>
              <a:ln>
                <a:noFill/>
              </a:ln>
            </p:spPr>
            <p:txBody>
              <a:bodyPr wrap="square">
                <a:spAutoFit/>
              </a:bodyPr>
              <a:lstStyle/>
              <a:p>
                <a:pPr algn="just"/>
                <a:r>
                  <a:rPr lang="zh-CN" altLang="en-US" sz="1400" dirty="0">
                    <a:latin typeface="微软雅黑" panose="020B0503020204020204" pitchFamily="34" charset="-122"/>
                    <a:ea typeface="微软雅黑" panose="020B0503020204020204" pitchFamily="34" charset="-122"/>
                  </a:rPr>
                  <a:t>点击添加内容点击添加内容点击添加内容输入文字 点击添加内容 </a:t>
                </a:r>
                <a:endParaRPr lang="en-US" altLang="zh-CN" sz="1400" dirty="0">
                  <a:latin typeface="微软雅黑" panose="020B0503020204020204" pitchFamily="34" charset="-122"/>
                  <a:ea typeface="微软雅黑" panose="020B0503020204020204" pitchFamily="34" charset="-122"/>
                </a:endParaRPr>
              </a:p>
            </p:txBody>
          </p:sp>
          <p:sp>
            <p:nvSpPr>
              <p:cNvPr id="26" name="文本框 25"/>
              <p:cNvSpPr txBox="1"/>
              <p:nvPr/>
            </p:nvSpPr>
            <p:spPr>
              <a:xfrm>
                <a:off x="7173747" y="1044508"/>
                <a:ext cx="1236766" cy="369332"/>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您的文本</a:t>
                </a:r>
                <a:endParaRPr lang="zh-CN" altLang="en-US" b="1" dirty="0">
                  <a:latin typeface="微软雅黑" panose="020B0503020204020204" pitchFamily="34" charset="-122"/>
                  <a:ea typeface="微软雅黑" panose="020B0503020204020204" pitchFamily="34" charset="-122"/>
                </a:endParaRPr>
              </a:p>
            </p:txBody>
          </p:sp>
        </p:grpSp>
      </p:grpSp>
      <p:grpSp>
        <p:nvGrpSpPr>
          <p:cNvPr id="27" name="组合 26"/>
          <p:cNvGrpSpPr/>
          <p:nvPr/>
        </p:nvGrpSpPr>
        <p:grpSpPr>
          <a:xfrm>
            <a:off x="6398390" y="3567215"/>
            <a:ext cx="4801409" cy="892552"/>
            <a:chOff x="6398390" y="1745403"/>
            <a:chExt cx="4801409" cy="892552"/>
          </a:xfrm>
        </p:grpSpPr>
        <p:sp>
          <p:nvSpPr>
            <p:cNvPr id="28" name="椭圆 27"/>
            <p:cNvSpPr/>
            <p:nvPr/>
          </p:nvSpPr>
          <p:spPr>
            <a:xfrm>
              <a:off x="6398390" y="1999130"/>
              <a:ext cx="442709" cy="44270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3</a:t>
              </a:r>
              <a:endParaRPr lang="zh-CN" altLang="en-US" sz="2000" dirty="0"/>
            </a:p>
          </p:txBody>
        </p:sp>
        <p:grpSp>
          <p:nvGrpSpPr>
            <p:cNvPr id="29" name="组合 28"/>
            <p:cNvGrpSpPr/>
            <p:nvPr/>
          </p:nvGrpSpPr>
          <p:grpSpPr>
            <a:xfrm>
              <a:off x="6949986" y="1745403"/>
              <a:ext cx="4249813" cy="892552"/>
              <a:chOff x="7173747" y="1044508"/>
              <a:chExt cx="4249813" cy="892552"/>
            </a:xfrm>
          </p:grpSpPr>
          <p:sp>
            <p:nvSpPr>
              <p:cNvPr id="30" name="矩形 29"/>
              <p:cNvSpPr/>
              <p:nvPr/>
            </p:nvSpPr>
            <p:spPr>
              <a:xfrm>
                <a:off x="7173747" y="1413840"/>
                <a:ext cx="4249813" cy="523220"/>
              </a:xfrm>
              <a:prstGeom prst="rect">
                <a:avLst/>
              </a:prstGeom>
              <a:ln>
                <a:noFill/>
              </a:ln>
            </p:spPr>
            <p:txBody>
              <a:bodyPr wrap="square">
                <a:spAutoFit/>
              </a:bodyPr>
              <a:lstStyle/>
              <a:p>
                <a:pPr algn="just"/>
                <a:r>
                  <a:rPr lang="zh-CN" altLang="en-US" sz="1400" dirty="0">
                    <a:latin typeface="微软雅黑" panose="020B0503020204020204" pitchFamily="34" charset="-122"/>
                    <a:ea typeface="微软雅黑" panose="020B0503020204020204" pitchFamily="34" charset="-122"/>
                  </a:rPr>
                  <a:t>点击添加内容点击添加内容点击添加内容输入文字 点击添加内容 </a:t>
                </a:r>
                <a:endParaRPr lang="en-US" altLang="zh-CN" sz="1400" dirty="0">
                  <a:latin typeface="微软雅黑" panose="020B0503020204020204" pitchFamily="34" charset="-122"/>
                  <a:ea typeface="微软雅黑" panose="020B0503020204020204" pitchFamily="34" charset="-122"/>
                </a:endParaRPr>
              </a:p>
            </p:txBody>
          </p:sp>
          <p:sp>
            <p:nvSpPr>
              <p:cNvPr id="31" name="文本框 30"/>
              <p:cNvSpPr txBox="1"/>
              <p:nvPr/>
            </p:nvSpPr>
            <p:spPr>
              <a:xfrm>
                <a:off x="7173747" y="1044508"/>
                <a:ext cx="1236766" cy="369332"/>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您的文本</a:t>
                </a:r>
                <a:endParaRPr lang="zh-CN" altLang="en-US" b="1" dirty="0">
                  <a:latin typeface="微软雅黑" panose="020B0503020204020204" pitchFamily="34" charset="-122"/>
                  <a:ea typeface="微软雅黑" panose="020B0503020204020204" pitchFamily="34" charset="-122"/>
                </a:endParaRPr>
              </a:p>
            </p:txBody>
          </p:sp>
        </p:grpSp>
      </p:grpSp>
      <p:grpSp>
        <p:nvGrpSpPr>
          <p:cNvPr id="32" name="组合 31"/>
          <p:cNvGrpSpPr/>
          <p:nvPr/>
        </p:nvGrpSpPr>
        <p:grpSpPr>
          <a:xfrm>
            <a:off x="6398390" y="4735619"/>
            <a:ext cx="4801409" cy="892552"/>
            <a:chOff x="6398390" y="1745403"/>
            <a:chExt cx="4801409" cy="892552"/>
          </a:xfrm>
        </p:grpSpPr>
        <p:sp>
          <p:nvSpPr>
            <p:cNvPr id="33" name="椭圆 32"/>
            <p:cNvSpPr/>
            <p:nvPr/>
          </p:nvSpPr>
          <p:spPr>
            <a:xfrm>
              <a:off x="6398390" y="1999130"/>
              <a:ext cx="442709" cy="44270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4</a:t>
              </a:r>
              <a:endParaRPr lang="zh-CN" altLang="en-US" sz="2000" dirty="0"/>
            </a:p>
          </p:txBody>
        </p:sp>
        <p:grpSp>
          <p:nvGrpSpPr>
            <p:cNvPr id="34" name="组合 33"/>
            <p:cNvGrpSpPr/>
            <p:nvPr/>
          </p:nvGrpSpPr>
          <p:grpSpPr>
            <a:xfrm>
              <a:off x="6949986" y="1745403"/>
              <a:ext cx="4249813" cy="892552"/>
              <a:chOff x="7173747" y="1044508"/>
              <a:chExt cx="4249813" cy="892552"/>
            </a:xfrm>
          </p:grpSpPr>
          <p:sp>
            <p:nvSpPr>
              <p:cNvPr id="35" name="矩形 34"/>
              <p:cNvSpPr/>
              <p:nvPr/>
            </p:nvSpPr>
            <p:spPr>
              <a:xfrm>
                <a:off x="7173747" y="1413840"/>
                <a:ext cx="4249813" cy="523220"/>
              </a:xfrm>
              <a:prstGeom prst="rect">
                <a:avLst/>
              </a:prstGeom>
              <a:ln>
                <a:noFill/>
              </a:ln>
            </p:spPr>
            <p:txBody>
              <a:bodyPr wrap="square">
                <a:spAutoFit/>
              </a:bodyPr>
              <a:lstStyle/>
              <a:p>
                <a:pPr algn="just"/>
                <a:r>
                  <a:rPr lang="zh-CN" altLang="en-US" sz="1400" dirty="0">
                    <a:latin typeface="微软雅黑" panose="020B0503020204020204" pitchFamily="34" charset="-122"/>
                    <a:ea typeface="微软雅黑" panose="020B0503020204020204" pitchFamily="34" charset="-122"/>
                  </a:rPr>
                  <a:t>点击添加内容点击添加内容点击添加内容输入文字 点击添加内容 </a:t>
                </a:r>
                <a:endParaRPr lang="en-US" altLang="zh-CN" sz="1400" dirty="0">
                  <a:latin typeface="微软雅黑" panose="020B0503020204020204" pitchFamily="34" charset="-122"/>
                  <a:ea typeface="微软雅黑" panose="020B0503020204020204" pitchFamily="34" charset="-122"/>
                </a:endParaRPr>
              </a:p>
            </p:txBody>
          </p:sp>
          <p:sp>
            <p:nvSpPr>
              <p:cNvPr id="36" name="文本框 35"/>
              <p:cNvSpPr txBox="1"/>
              <p:nvPr/>
            </p:nvSpPr>
            <p:spPr>
              <a:xfrm>
                <a:off x="7173747" y="1044508"/>
                <a:ext cx="1236766" cy="369332"/>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您的文本</a:t>
                </a:r>
                <a:endParaRPr lang="zh-CN" altLang="en-US" b="1" dirty="0">
                  <a:latin typeface="微软雅黑" panose="020B0503020204020204" pitchFamily="34" charset="-122"/>
                  <a:ea typeface="微软雅黑" panose="020B0503020204020204" pitchFamily="34" charset="-122"/>
                </a:endParaRPr>
              </a:p>
            </p:txBody>
          </p:sp>
        </p:grpSp>
      </p:grpSp>
      <p:pic>
        <p:nvPicPr>
          <p:cNvPr id="38" name="图片 37"/>
          <p:cNvPicPr>
            <a:picLocks noChangeAspect="1"/>
          </p:cNvPicPr>
          <p:nvPr/>
        </p:nvPicPr>
        <p:blipFill>
          <a:blip r:embed="rId1"/>
          <a:stretch>
            <a:fillRect/>
          </a:stretch>
        </p:blipFill>
        <p:spPr>
          <a:xfrm flipH="1">
            <a:off x="0" y="0"/>
            <a:ext cx="2353519" cy="3335224"/>
          </a:xfrm>
          <a:prstGeom prst="rect">
            <a:avLst/>
          </a:prstGeom>
        </p:spPr>
      </p:pic>
      <p:pic>
        <p:nvPicPr>
          <p:cNvPr id="39" name="图片 38"/>
          <p:cNvPicPr>
            <a:picLocks noChangeAspect="1"/>
          </p:cNvPicPr>
          <p:nvPr/>
        </p:nvPicPr>
        <p:blipFill>
          <a:blip r:embed="rId2"/>
          <a:stretch>
            <a:fillRect/>
          </a:stretch>
        </p:blipFill>
        <p:spPr>
          <a:xfrm>
            <a:off x="2119403" y="89165"/>
            <a:ext cx="1896020" cy="646232"/>
          </a:xfrm>
          <a:prstGeom prst="rect">
            <a:avLst/>
          </a:prstGeom>
        </p:spPr>
      </p:pic>
      <p:pic>
        <p:nvPicPr>
          <p:cNvPr id="40" name="Picture 4" descr="D:\Personal\Desktop\Nipic_20991718_2015061718062321214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a:off x="11351419" y="0"/>
            <a:ext cx="865187"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advTm="4428">
        <p:fade/>
      </p:transition>
    </mc:Choice>
    <mc:Fallback>
      <p:transition spd="med" advTm="442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6"/>
                                        </p:tgtEl>
                                        <p:attrNameLst>
                                          <p:attrName>r</p:attrName>
                                        </p:attrNameLst>
                                      </p:cBhvr>
                                    </p:animRot>
                                  </p:childTnLst>
                                </p:cTn>
                              </p:par>
                            </p:childTnLst>
                          </p:cTn>
                        </p:par>
                        <p:par>
                          <p:cTn id="7" fill="hold">
                            <p:stCondLst>
                              <p:cond delay="2000"/>
                            </p:stCondLst>
                            <p:childTnLst>
                              <p:par>
                                <p:cTn id="8" presetID="22" presetClass="entr" presetSubtype="4" fill="hold" nodeType="after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par>
                                <p:cTn id="11" presetID="22" presetClass="entr" presetSubtype="4"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down)">
                                      <p:cBhvr>
                                        <p:cTn id="13" dur="500"/>
                                        <p:tgtEl>
                                          <p:spTgt spid="22"/>
                                        </p:tgtEl>
                                      </p:cBhvr>
                                    </p:animEffect>
                                  </p:childTnLst>
                                </p:cTn>
                              </p:par>
                              <p:par>
                                <p:cTn id="14" presetID="22" presetClass="entr" presetSubtype="4"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down)">
                                      <p:cBhvr>
                                        <p:cTn id="16" dur="500"/>
                                        <p:tgtEl>
                                          <p:spTgt spid="27"/>
                                        </p:tgtEl>
                                      </p:cBhvr>
                                    </p:animEffect>
                                  </p:childTnLst>
                                </p:cTn>
                              </p:par>
                              <p:par>
                                <p:cTn id="17" presetID="22" presetClass="entr" presetSubtype="4"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down)">
                                      <p:cBhvr>
                                        <p:cTn id="1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7"/>
          <p:cNvSpPr>
            <a:spLocks noEditPoints="1"/>
          </p:cNvSpPr>
          <p:nvPr/>
        </p:nvSpPr>
        <p:spPr bwMode="auto">
          <a:xfrm>
            <a:off x="6506193" y="-661496"/>
            <a:ext cx="8360182" cy="8370946"/>
          </a:xfrm>
          <a:custGeom>
            <a:avLst/>
            <a:gdLst>
              <a:gd name="T0" fmla="*/ 684 w 746"/>
              <a:gd name="T1" fmla="*/ 513 h 748"/>
              <a:gd name="T2" fmla="*/ 632 w 746"/>
              <a:gd name="T3" fmla="*/ 496 h 748"/>
              <a:gd name="T4" fmla="*/ 691 w 746"/>
              <a:gd name="T5" fmla="*/ 539 h 748"/>
              <a:gd name="T6" fmla="*/ 725 w 746"/>
              <a:gd name="T7" fmla="*/ 418 h 748"/>
              <a:gd name="T8" fmla="*/ 685 w 746"/>
              <a:gd name="T9" fmla="*/ 435 h 748"/>
              <a:gd name="T10" fmla="*/ 684 w 746"/>
              <a:gd name="T11" fmla="*/ 452 h 748"/>
              <a:gd name="T12" fmla="*/ 431 w 746"/>
              <a:gd name="T13" fmla="*/ 617 h 748"/>
              <a:gd name="T14" fmla="*/ 479 w 746"/>
              <a:gd name="T15" fmla="*/ 673 h 748"/>
              <a:gd name="T16" fmla="*/ 489 w 746"/>
              <a:gd name="T17" fmla="*/ 689 h 748"/>
              <a:gd name="T18" fmla="*/ 433 w 746"/>
              <a:gd name="T19" fmla="*/ 636 h 748"/>
              <a:gd name="T20" fmla="*/ 566 w 746"/>
              <a:gd name="T21" fmla="*/ 674 h 748"/>
              <a:gd name="T22" fmla="*/ 519 w 746"/>
              <a:gd name="T23" fmla="*/ 629 h 748"/>
              <a:gd name="T24" fmla="*/ 549 w 746"/>
              <a:gd name="T25" fmla="*/ 681 h 748"/>
              <a:gd name="T26" fmla="*/ 206 w 746"/>
              <a:gd name="T27" fmla="*/ 707 h 748"/>
              <a:gd name="T28" fmla="*/ 271 w 746"/>
              <a:gd name="T29" fmla="*/ 657 h 748"/>
              <a:gd name="T30" fmla="*/ 274 w 746"/>
              <a:gd name="T31" fmla="*/ 699 h 748"/>
              <a:gd name="T32" fmla="*/ 383 w 746"/>
              <a:gd name="T33" fmla="*/ 638 h 748"/>
              <a:gd name="T34" fmla="*/ 330 w 746"/>
              <a:gd name="T35" fmla="*/ 708 h 748"/>
              <a:gd name="T36" fmla="*/ 352 w 746"/>
              <a:gd name="T37" fmla="*/ 675 h 748"/>
              <a:gd name="T38" fmla="*/ 408 w 746"/>
              <a:gd name="T39" fmla="*/ 726 h 748"/>
              <a:gd name="T40" fmla="*/ 102 w 746"/>
              <a:gd name="T41" fmla="*/ 546 h 748"/>
              <a:gd name="T42" fmla="*/ 125 w 746"/>
              <a:gd name="T43" fmla="*/ 518 h 748"/>
              <a:gd name="T44" fmla="*/ 45 w 746"/>
              <a:gd name="T45" fmla="*/ 516 h 748"/>
              <a:gd name="T46" fmla="*/ 157 w 746"/>
              <a:gd name="T47" fmla="*/ 657 h 748"/>
              <a:gd name="T48" fmla="*/ 172 w 746"/>
              <a:gd name="T49" fmla="*/ 604 h 748"/>
              <a:gd name="T50" fmla="*/ 148 w 746"/>
              <a:gd name="T51" fmla="*/ 603 h 748"/>
              <a:gd name="T52" fmla="*/ 129 w 746"/>
              <a:gd name="T53" fmla="*/ 426 h 748"/>
              <a:gd name="T54" fmla="*/ 58 w 746"/>
              <a:gd name="T55" fmla="*/ 316 h 748"/>
              <a:gd name="T56" fmla="*/ 64 w 746"/>
              <a:gd name="T57" fmla="*/ 301 h 748"/>
              <a:gd name="T58" fmla="*/ 35 w 746"/>
              <a:gd name="T59" fmla="*/ 268 h 748"/>
              <a:gd name="T60" fmla="*/ 16 w 746"/>
              <a:gd name="T61" fmla="*/ 393 h 748"/>
              <a:gd name="T62" fmla="*/ 87 w 746"/>
              <a:gd name="T63" fmla="*/ 379 h 748"/>
              <a:gd name="T64" fmla="*/ 33 w 746"/>
              <a:gd name="T65" fmla="*/ 372 h 748"/>
              <a:gd name="T66" fmla="*/ 239 w 746"/>
              <a:gd name="T67" fmla="*/ 141 h 748"/>
              <a:gd name="T68" fmla="*/ 179 w 746"/>
              <a:gd name="T69" fmla="*/ 138 h 748"/>
              <a:gd name="T70" fmla="*/ 146 w 746"/>
              <a:gd name="T71" fmla="*/ 125 h 748"/>
              <a:gd name="T72" fmla="*/ 229 w 746"/>
              <a:gd name="T73" fmla="*/ 150 h 748"/>
              <a:gd name="T74" fmla="*/ 92 w 746"/>
              <a:gd name="T75" fmla="*/ 158 h 748"/>
              <a:gd name="T76" fmla="*/ 139 w 746"/>
              <a:gd name="T77" fmla="*/ 184 h 748"/>
              <a:gd name="T78" fmla="*/ 75 w 746"/>
              <a:gd name="T79" fmla="*/ 150 h 748"/>
              <a:gd name="T80" fmla="*/ 337 w 746"/>
              <a:gd name="T81" fmla="*/ 21 h 748"/>
              <a:gd name="T82" fmla="*/ 342 w 746"/>
              <a:gd name="T83" fmla="*/ 81 h 748"/>
              <a:gd name="T84" fmla="*/ 355 w 746"/>
              <a:gd name="T85" fmla="*/ 17 h 748"/>
              <a:gd name="T86" fmla="*/ 269 w 746"/>
              <a:gd name="T87" fmla="*/ 126 h 748"/>
              <a:gd name="T88" fmla="*/ 284 w 746"/>
              <a:gd name="T89" fmla="*/ 49 h 748"/>
              <a:gd name="T90" fmla="*/ 285 w 746"/>
              <a:gd name="T91" fmla="*/ 68 h 748"/>
              <a:gd name="T92" fmla="*/ 450 w 746"/>
              <a:gd name="T93" fmla="*/ 135 h 748"/>
              <a:gd name="T94" fmla="*/ 581 w 746"/>
              <a:gd name="T95" fmla="*/ 129 h 748"/>
              <a:gd name="T96" fmla="*/ 591 w 746"/>
              <a:gd name="T97" fmla="*/ 142 h 748"/>
              <a:gd name="T98" fmla="*/ 633 w 746"/>
              <a:gd name="T99" fmla="*/ 133 h 748"/>
              <a:gd name="T100" fmla="*/ 535 w 746"/>
              <a:gd name="T101" fmla="*/ 54 h 748"/>
              <a:gd name="T102" fmla="*/ 512 w 746"/>
              <a:gd name="T103" fmla="*/ 123 h 748"/>
              <a:gd name="T104" fmla="*/ 545 w 746"/>
              <a:gd name="T105" fmla="*/ 80 h 748"/>
              <a:gd name="T106" fmla="*/ 728 w 746"/>
              <a:gd name="T107" fmla="*/ 374 h 748"/>
              <a:gd name="T108" fmla="*/ 672 w 746"/>
              <a:gd name="T109" fmla="*/ 323 h 748"/>
              <a:gd name="T110" fmla="*/ 702 w 746"/>
              <a:gd name="T111" fmla="*/ 298 h 748"/>
              <a:gd name="T112" fmla="*/ 638 w 746"/>
              <a:gd name="T113" fmla="*/ 358 h 748"/>
              <a:gd name="T114" fmla="*/ 688 w 746"/>
              <a:gd name="T115" fmla="*/ 244 h 748"/>
              <a:gd name="T116" fmla="*/ 646 w 746"/>
              <a:gd name="T117" fmla="*/ 244 h 748"/>
              <a:gd name="T118" fmla="*/ 689 w 746"/>
              <a:gd name="T119" fmla="*/ 175 h 748"/>
              <a:gd name="T120" fmla="*/ 373 w 746"/>
              <a:gd name="T121" fmla="*/ 577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6" h="748">
                <a:moveTo>
                  <a:pt x="726" y="401"/>
                </a:moveTo>
                <a:cubicBezTo>
                  <a:pt x="641" y="394"/>
                  <a:pt x="641" y="394"/>
                  <a:pt x="641" y="394"/>
                </a:cubicBezTo>
                <a:cubicBezTo>
                  <a:pt x="631" y="394"/>
                  <a:pt x="623" y="400"/>
                  <a:pt x="621" y="408"/>
                </a:cubicBezTo>
                <a:cubicBezTo>
                  <a:pt x="615" y="449"/>
                  <a:pt x="600" y="489"/>
                  <a:pt x="574" y="522"/>
                </a:cubicBezTo>
                <a:cubicBezTo>
                  <a:pt x="569" y="529"/>
                  <a:pt x="572" y="540"/>
                  <a:pt x="579" y="546"/>
                </a:cubicBezTo>
                <a:cubicBezTo>
                  <a:pt x="645" y="601"/>
                  <a:pt x="645" y="601"/>
                  <a:pt x="645" y="601"/>
                </a:cubicBezTo>
                <a:cubicBezTo>
                  <a:pt x="653" y="608"/>
                  <a:pt x="665" y="606"/>
                  <a:pt x="673" y="596"/>
                </a:cubicBezTo>
                <a:cubicBezTo>
                  <a:pt x="685" y="580"/>
                  <a:pt x="695" y="563"/>
                  <a:pt x="704" y="546"/>
                </a:cubicBezTo>
                <a:cubicBezTo>
                  <a:pt x="709" y="535"/>
                  <a:pt x="706" y="523"/>
                  <a:pt x="697" y="518"/>
                </a:cubicBezTo>
                <a:cubicBezTo>
                  <a:pt x="684" y="513"/>
                  <a:pt x="684" y="513"/>
                  <a:pt x="684" y="513"/>
                </a:cubicBezTo>
                <a:cubicBezTo>
                  <a:pt x="674" y="509"/>
                  <a:pt x="663" y="513"/>
                  <a:pt x="658" y="522"/>
                </a:cubicBezTo>
                <a:cubicBezTo>
                  <a:pt x="657" y="526"/>
                  <a:pt x="654" y="530"/>
                  <a:pt x="652" y="534"/>
                </a:cubicBezTo>
                <a:cubicBezTo>
                  <a:pt x="652" y="535"/>
                  <a:pt x="651" y="535"/>
                  <a:pt x="650" y="535"/>
                </a:cubicBezTo>
                <a:cubicBezTo>
                  <a:pt x="649" y="536"/>
                  <a:pt x="648" y="536"/>
                  <a:pt x="647" y="535"/>
                </a:cubicBezTo>
                <a:cubicBezTo>
                  <a:pt x="636" y="529"/>
                  <a:pt x="636" y="529"/>
                  <a:pt x="636" y="529"/>
                </a:cubicBezTo>
                <a:cubicBezTo>
                  <a:pt x="635" y="528"/>
                  <a:pt x="635" y="527"/>
                  <a:pt x="634" y="526"/>
                </a:cubicBezTo>
                <a:cubicBezTo>
                  <a:pt x="634" y="525"/>
                  <a:pt x="634" y="525"/>
                  <a:pt x="635" y="524"/>
                </a:cubicBezTo>
                <a:cubicBezTo>
                  <a:pt x="639" y="517"/>
                  <a:pt x="642" y="510"/>
                  <a:pt x="646" y="503"/>
                </a:cubicBezTo>
                <a:cubicBezTo>
                  <a:pt x="648" y="499"/>
                  <a:pt x="646" y="495"/>
                  <a:pt x="642" y="493"/>
                </a:cubicBezTo>
                <a:cubicBezTo>
                  <a:pt x="638" y="491"/>
                  <a:pt x="634" y="493"/>
                  <a:pt x="632" y="496"/>
                </a:cubicBezTo>
                <a:cubicBezTo>
                  <a:pt x="629" y="503"/>
                  <a:pt x="626" y="510"/>
                  <a:pt x="622" y="516"/>
                </a:cubicBezTo>
                <a:cubicBezTo>
                  <a:pt x="617" y="524"/>
                  <a:pt x="620" y="535"/>
                  <a:pt x="629" y="541"/>
                </a:cubicBezTo>
                <a:cubicBezTo>
                  <a:pt x="639" y="548"/>
                  <a:pt x="639" y="548"/>
                  <a:pt x="639" y="548"/>
                </a:cubicBezTo>
                <a:cubicBezTo>
                  <a:pt x="648" y="554"/>
                  <a:pt x="659" y="551"/>
                  <a:pt x="665" y="541"/>
                </a:cubicBezTo>
                <a:cubicBezTo>
                  <a:pt x="667" y="537"/>
                  <a:pt x="670" y="533"/>
                  <a:pt x="672" y="529"/>
                </a:cubicBezTo>
                <a:cubicBezTo>
                  <a:pt x="672" y="528"/>
                  <a:pt x="673" y="528"/>
                  <a:pt x="674" y="527"/>
                </a:cubicBezTo>
                <a:cubicBezTo>
                  <a:pt x="675" y="527"/>
                  <a:pt x="676" y="527"/>
                  <a:pt x="677" y="527"/>
                </a:cubicBezTo>
                <a:cubicBezTo>
                  <a:pt x="689" y="534"/>
                  <a:pt x="689" y="534"/>
                  <a:pt x="689" y="534"/>
                </a:cubicBezTo>
                <a:cubicBezTo>
                  <a:pt x="690" y="534"/>
                  <a:pt x="691" y="535"/>
                  <a:pt x="691" y="536"/>
                </a:cubicBezTo>
                <a:cubicBezTo>
                  <a:pt x="691" y="537"/>
                  <a:pt x="691" y="538"/>
                  <a:pt x="691" y="539"/>
                </a:cubicBezTo>
                <a:cubicBezTo>
                  <a:pt x="682" y="556"/>
                  <a:pt x="672" y="572"/>
                  <a:pt x="661" y="587"/>
                </a:cubicBezTo>
                <a:cubicBezTo>
                  <a:pt x="660" y="588"/>
                  <a:pt x="659" y="588"/>
                  <a:pt x="658" y="589"/>
                </a:cubicBezTo>
                <a:cubicBezTo>
                  <a:pt x="657" y="589"/>
                  <a:pt x="656" y="589"/>
                  <a:pt x="655" y="588"/>
                </a:cubicBezTo>
                <a:cubicBezTo>
                  <a:pt x="587" y="536"/>
                  <a:pt x="587" y="536"/>
                  <a:pt x="587" y="536"/>
                </a:cubicBezTo>
                <a:cubicBezTo>
                  <a:pt x="586" y="536"/>
                  <a:pt x="586" y="535"/>
                  <a:pt x="586" y="534"/>
                </a:cubicBezTo>
                <a:cubicBezTo>
                  <a:pt x="585" y="533"/>
                  <a:pt x="586" y="532"/>
                  <a:pt x="586" y="531"/>
                </a:cubicBezTo>
                <a:cubicBezTo>
                  <a:pt x="613" y="496"/>
                  <a:pt x="630" y="454"/>
                  <a:pt x="636" y="410"/>
                </a:cubicBezTo>
                <a:cubicBezTo>
                  <a:pt x="636" y="409"/>
                  <a:pt x="636" y="408"/>
                  <a:pt x="637" y="408"/>
                </a:cubicBezTo>
                <a:cubicBezTo>
                  <a:pt x="638" y="407"/>
                  <a:pt x="639" y="407"/>
                  <a:pt x="640" y="407"/>
                </a:cubicBezTo>
                <a:cubicBezTo>
                  <a:pt x="725" y="418"/>
                  <a:pt x="725" y="418"/>
                  <a:pt x="725" y="418"/>
                </a:cubicBezTo>
                <a:cubicBezTo>
                  <a:pt x="726" y="418"/>
                  <a:pt x="727" y="418"/>
                  <a:pt x="727" y="419"/>
                </a:cubicBezTo>
                <a:cubicBezTo>
                  <a:pt x="728" y="420"/>
                  <a:pt x="728" y="421"/>
                  <a:pt x="728" y="422"/>
                </a:cubicBezTo>
                <a:cubicBezTo>
                  <a:pt x="726" y="441"/>
                  <a:pt x="721" y="459"/>
                  <a:pt x="716" y="477"/>
                </a:cubicBezTo>
                <a:cubicBezTo>
                  <a:pt x="716" y="479"/>
                  <a:pt x="715" y="479"/>
                  <a:pt x="714" y="480"/>
                </a:cubicBezTo>
                <a:cubicBezTo>
                  <a:pt x="713" y="481"/>
                  <a:pt x="712" y="481"/>
                  <a:pt x="711" y="480"/>
                </a:cubicBezTo>
                <a:cubicBezTo>
                  <a:pt x="698" y="476"/>
                  <a:pt x="698" y="476"/>
                  <a:pt x="698" y="476"/>
                </a:cubicBezTo>
                <a:cubicBezTo>
                  <a:pt x="697" y="476"/>
                  <a:pt x="696" y="475"/>
                  <a:pt x="696" y="474"/>
                </a:cubicBezTo>
                <a:cubicBezTo>
                  <a:pt x="695" y="473"/>
                  <a:pt x="695" y="472"/>
                  <a:pt x="695" y="471"/>
                </a:cubicBezTo>
                <a:cubicBezTo>
                  <a:pt x="699" y="458"/>
                  <a:pt x="699" y="458"/>
                  <a:pt x="699" y="458"/>
                </a:cubicBezTo>
                <a:cubicBezTo>
                  <a:pt x="702" y="447"/>
                  <a:pt x="696" y="437"/>
                  <a:pt x="685" y="435"/>
                </a:cubicBezTo>
                <a:cubicBezTo>
                  <a:pt x="673" y="433"/>
                  <a:pt x="673" y="433"/>
                  <a:pt x="673" y="433"/>
                </a:cubicBezTo>
                <a:cubicBezTo>
                  <a:pt x="663" y="431"/>
                  <a:pt x="653" y="437"/>
                  <a:pt x="651" y="446"/>
                </a:cubicBezTo>
                <a:cubicBezTo>
                  <a:pt x="649" y="453"/>
                  <a:pt x="647" y="460"/>
                  <a:pt x="644" y="467"/>
                </a:cubicBezTo>
                <a:cubicBezTo>
                  <a:pt x="643" y="470"/>
                  <a:pt x="645" y="474"/>
                  <a:pt x="649" y="476"/>
                </a:cubicBezTo>
                <a:cubicBezTo>
                  <a:pt x="653" y="477"/>
                  <a:pt x="657" y="475"/>
                  <a:pt x="659" y="471"/>
                </a:cubicBezTo>
                <a:cubicBezTo>
                  <a:pt x="661" y="464"/>
                  <a:pt x="663" y="457"/>
                  <a:pt x="665" y="449"/>
                </a:cubicBezTo>
                <a:cubicBezTo>
                  <a:pt x="665" y="448"/>
                  <a:pt x="666" y="448"/>
                  <a:pt x="667" y="447"/>
                </a:cubicBezTo>
                <a:cubicBezTo>
                  <a:pt x="668" y="447"/>
                  <a:pt x="669" y="447"/>
                  <a:pt x="670" y="447"/>
                </a:cubicBezTo>
                <a:cubicBezTo>
                  <a:pt x="682" y="450"/>
                  <a:pt x="682" y="450"/>
                  <a:pt x="682" y="450"/>
                </a:cubicBezTo>
                <a:cubicBezTo>
                  <a:pt x="683" y="450"/>
                  <a:pt x="683" y="451"/>
                  <a:pt x="684" y="452"/>
                </a:cubicBezTo>
                <a:cubicBezTo>
                  <a:pt x="684" y="452"/>
                  <a:pt x="685" y="453"/>
                  <a:pt x="684" y="454"/>
                </a:cubicBezTo>
                <a:cubicBezTo>
                  <a:pt x="681" y="467"/>
                  <a:pt x="681" y="467"/>
                  <a:pt x="681" y="467"/>
                </a:cubicBezTo>
                <a:cubicBezTo>
                  <a:pt x="678" y="477"/>
                  <a:pt x="683" y="488"/>
                  <a:pt x="692" y="492"/>
                </a:cubicBezTo>
                <a:cubicBezTo>
                  <a:pt x="706" y="496"/>
                  <a:pt x="706" y="496"/>
                  <a:pt x="706" y="496"/>
                </a:cubicBezTo>
                <a:cubicBezTo>
                  <a:pt x="715" y="500"/>
                  <a:pt x="727" y="494"/>
                  <a:pt x="730" y="482"/>
                </a:cubicBezTo>
                <a:cubicBezTo>
                  <a:pt x="736" y="463"/>
                  <a:pt x="740" y="444"/>
                  <a:pt x="743" y="424"/>
                </a:cubicBezTo>
                <a:cubicBezTo>
                  <a:pt x="745" y="412"/>
                  <a:pt x="737" y="402"/>
                  <a:pt x="726" y="401"/>
                </a:cubicBezTo>
                <a:close/>
                <a:moveTo>
                  <a:pt x="565" y="562"/>
                </a:moveTo>
                <a:cubicBezTo>
                  <a:pt x="558" y="555"/>
                  <a:pt x="547" y="554"/>
                  <a:pt x="541" y="559"/>
                </a:cubicBezTo>
                <a:cubicBezTo>
                  <a:pt x="510" y="587"/>
                  <a:pt x="472" y="607"/>
                  <a:pt x="431" y="617"/>
                </a:cubicBezTo>
                <a:cubicBezTo>
                  <a:pt x="424" y="619"/>
                  <a:pt x="418" y="628"/>
                  <a:pt x="420" y="638"/>
                </a:cubicBezTo>
                <a:cubicBezTo>
                  <a:pt x="435" y="722"/>
                  <a:pt x="435" y="722"/>
                  <a:pt x="435" y="722"/>
                </a:cubicBezTo>
                <a:cubicBezTo>
                  <a:pt x="436" y="733"/>
                  <a:pt x="448" y="740"/>
                  <a:pt x="460" y="736"/>
                </a:cubicBezTo>
                <a:cubicBezTo>
                  <a:pt x="479" y="732"/>
                  <a:pt x="497" y="726"/>
                  <a:pt x="516" y="719"/>
                </a:cubicBezTo>
                <a:cubicBezTo>
                  <a:pt x="527" y="714"/>
                  <a:pt x="532" y="701"/>
                  <a:pt x="528" y="692"/>
                </a:cubicBezTo>
                <a:cubicBezTo>
                  <a:pt x="522" y="680"/>
                  <a:pt x="522" y="680"/>
                  <a:pt x="522" y="680"/>
                </a:cubicBezTo>
                <a:cubicBezTo>
                  <a:pt x="517" y="670"/>
                  <a:pt x="506" y="667"/>
                  <a:pt x="496" y="671"/>
                </a:cubicBezTo>
                <a:cubicBezTo>
                  <a:pt x="484" y="675"/>
                  <a:pt x="484" y="675"/>
                  <a:pt x="484" y="675"/>
                </a:cubicBezTo>
                <a:cubicBezTo>
                  <a:pt x="483" y="676"/>
                  <a:pt x="482" y="676"/>
                  <a:pt x="481" y="675"/>
                </a:cubicBezTo>
                <a:cubicBezTo>
                  <a:pt x="480" y="675"/>
                  <a:pt x="479" y="674"/>
                  <a:pt x="479" y="673"/>
                </a:cubicBezTo>
                <a:cubicBezTo>
                  <a:pt x="475" y="662"/>
                  <a:pt x="475" y="662"/>
                  <a:pt x="475" y="662"/>
                </a:cubicBezTo>
                <a:cubicBezTo>
                  <a:pt x="475" y="661"/>
                  <a:pt x="475" y="660"/>
                  <a:pt x="475" y="659"/>
                </a:cubicBezTo>
                <a:cubicBezTo>
                  <a:pt x="476" y="658"/>
                  <a:pt x="476" y="657"/>
                  <a:pt x="477" y="657"/>
                </a:cubicBezTo>
                <a:cubicBezTo>
                  <a:pt x="485" y="654"/>
                  <a:pt x="492" y="651"/>
                  <a:pt x="499" y="648"/>
                </a:cubicBezTo>
                <a:cubicBezTo>
                  <a:pt x="503" y="646"/>
                  <a:pt x="504" y="641"/>
                  <a:pt x="502" y="638"/>
                </a:cubicBezTo>
                <a:cubicBezTo>
                  <a:pt x="501" y="634"/>
                  <a:pt x="496" y="632"/>
                  <a:pt x="493" y="634"/>
                </a:cubicBezTo>
                <a:cubicBezTo>
                  <a:pt x="486" y="638"/>
                  <a:pt x="479" y="640"/>
                  <a:pt x="472" y="643"/>
                </a:cubicBezTo>
                <a:cubicBezTo>
                  <a:pt x="463" y="646"/>
                  <a:pt x="458" y="657"/>
                  <a:pt x="461" y="666"/>
                </a:cubicBezTo>
                <a:cubicBezTo>
                  <a:pt x="465" y="678"/>
                  <a:pt x="465" y="678"/>
                  <a:pt x="465" y="678"/>
                </a:cubicBezTo>
                <a:cubicBezTo>
                  <a:pt x="468" y="688"/>
                  <a:pt x="479" y="693"/>
                  <a:pt x="489" y="689"/>
                </a:cubicBezTo>
                <a:cubicBezTo>
                  <a:pt x="502" y="685"/>
                  <a:pt x="502" y="685"/>
                  <a:pt x="502" y="685"/>
                </a:cubicBezTo>
                <a:cubicBezTo>
                  <a:pt x="503" y="684"/>
                  <a:pt x="504" y="684"/>
                  <a:pt x="505" y="685"/>
                </a:cubicBezTo>
                <a:cubicBezTo>
                  <a:pt x="506" y="685"/>
                  <a:pt x="507" y="686"/>
                  <a:pt x="507" y="687"/>
                </a:cubicBezTo>
                <a:cubicBezTo>
                  <a:pt x="513" y="700"/>
                  <a:pt x="513" y="700"/>
                  <a:pt x="513" y="700"/>
                </a:cubicBezTo>
                <a:cubicBezTo>
                  <a:pt x="513" y="701"/>
                  <a:pt x="513" y="702"/>
                  <a:pt x="512" y="703"/>
                </a:cubicBezTo>
                <a:cubicBezTo>
                  <a:pt x="512" y="704"/>
                  <a:pt x="511" y="704"/>
                  <a:pt x="510" y="705"/>
                </a:cubicBezTo>
                <a:cubicBezTo>
                  <a:pt x="492" y="712"/>
                  <a:pt x="475" y="718"/>
                  <a:pt x="456" y="722"/>
                </a:cubicBezTo>
                <a:cubicBezTo>
                  <a:pt x="455" y="722"/>
                  <a:pt x="454" y="722"/>
                  <a:pt x="453" y="722"/>
                </a:cubicBezTo>
                <a:cubicBezTo>
                  <a:pt x="452" y="721"/>
                  <a:pt x="452" y="720"/>
                  <a:pt x="451" y="719"/>
                </a:cubicBezTo>
                <a:cubicBezTo>
                  <a:pt x="433" y="636"/>
                  <a:pt x="433" y="636"/>
                  <a:pt x="433" y="636"/>
                </a:cubicBezTo>
                <a:cubicBezTo>
                  <a:pt x="432" y="635"/>
                  <a:pt x="433" y="634"/>
                  <a:pt x="433" y="633"/>
                </a:cubicBezTo>
                <a:cubicBezTo>
                  <a:pt x="433" y="632"/>
                  <a:pt x="434" y="632"/>
                  <a:pt x="435" y="631"/>
                </a:cubicBezTo>
                <a:cubicBezTo>
                  <a:pt x="478" y="621"/>
                  <a:pt x="518" y="600"/>
                  <a:pt x="551" y="570"/>
                </a:cubicBezTo>
                <a:cubicBezTo>
                  <a:pt x="552" y="569"/>
                  <a:pt x="553" y="569"/>
                  <a:pt x="553" y="569"/>
                </a:cubicBezTo>
                <a:cubicBezTo>
                  <a:pt x="554" y="569"/>
                  <a:pt x="555" y="570"/>
                  <a:pt x="556" y="571"/>
                </a:cubicBezTo>
                <a:cubicBezTo>
                  <a:pt x="614" y="633"/>
                  <a:pt x="614" y="633"/>
                  <a:pt x="614" y="633"/>
                </a:cubicBezTo>
                <a:cubicBezTo>
                  <a:pt x="615" y="634"/>
                  <a:pt x="615" y="635"/>
                  <a:pt x="615" y="636"/>
                </a:cubicBezTo>
                <a:cubicBezTo>
                  <a:pt x="615" y="637"/>
                  <a:pt x="614" y="638"/>
                  <a:pt x="613" y="639"/>
                </a:cubicBezTo>
                <a:cubicBezTo>
                  <a:pt x="600" y="652"/>
                  <a:pt x="585" y="663"/>
                  <a:pt x="569" y="673"/>
                </a:cubicBezTo>
                <a:cubicBezTo>
                  <a:pt x="568" y="674"/>
                  <a:pt x="567" y="674"/>
                  <a:pt x="566" y="674"/>
                </a:cubicBezTo>
                <a:cubicBezTo>
                  <a:pt x="565" y="674"/>
                  <a:pt x="564" y="673"/>
                  <a:pt x="563" y="673"/>
                </a:cubicBezTo>
                <a:cubicBezTo>
                  <a:pt x="556" y="661"/>
                  <a:pt x="556" y="661"/>
                  <a:pt x="556" y="661"/>
                </a:cubicBezTo>
                <a:cubicBezTo>
                  <a:pt x="555" y="660"/>
                  <a:pt x="555" y="659"/>
                  <a:pt x="555" y="658"/>
                </a:cubicBezTo>
                <a:cubicBezTo>
                  <a:pt x="556" y="657"/>
                  <a:pt x="556" y="656"/>
                  <a:pt x="557" y="655"/>
                </a:cubicBezTo>
                <a:cubicBezTo>
                  <a:pt x="561" y="653"/>
                  <a:pt x="565" y="650"/>
                  <a:pt x="568" y="648"/>
                </a:cubicBezTo>
                <a:cubicBezTo>
                  <a:pt x="577" y="641"/>
                  <a:pt x="579" y="629"/>
                  <a:pt x="573" y="621"/>
                </a:cubicBezTo>
                <a:cubicBezTo>
                  <a:pt x="565" y="611"/>
                  <a:pt x="565" y="611"/>
                  <a:pt x="565" y="611"/>
                </a:cubicBezTo>
                <a:cubicBezTo>
                  <a:pt x="558" y="603"/>
                  <a:pt x="547" y="602"/>
                  <a:pt x="539" y="607"/>
                </a:cubicBezTo>
                <a:cubicBezTo>
                  <a:pt x="534" y="612"/>
                  <a:pt x="527" y="615"/>
                  <a:pt x="521" y="619"/>
                </a:cubicBezTo>
                <a:cubicBezTo>
                  <a:pt x="518" y="621"/>
                  <a:pt x="517" y="626"/>
                  <a:pt x="519" y="629"/>
                </a:cubicBezTo>
                <a:cubicBezTo>
                  <a:pt x="521" y="633"/>
                  <a:pt x="525" y="634"/>
                  <a:pt x="529" y="632"/>
                </a:cubicBezTo>
                <a:cubicBezTo>
                  <a:pt x="535" y="628"/>
                  <a:pt x="542" y="624"/>
                  <a:pt x="548" y="619"/>
                </a:cubicBezTo>
                <a:cubicBezTo>
                  <a:pt x="549" y="619"/>
                  <a:pt x="550" y="619"/>
                  <a:pt x="551" y="619"/>
                </a:cubicBezTo>
                <a:cubicBezTo>
                  <a:pt x="552" y="619"/>
                  <a:pt x="553" y="619"/>
                  <a:pt x="553" y="620"/>
                </a:cubicBezTo>
                <a:cubicBezTo>
                  <a:pt x="561" y="630"/>
                  <a:pt x="561" y="630"/>
                  <a:pt x="561" y="630"/>
                </a:cubicBezTo>
                <a:cubicBezTo>
                  <a:pt x="561" y="631"/>
                  <a:pt x="561" y="632"/>
                  <a:pt x="561" y="633"/>
                </a:cubicBezTo>
                <a:cubicBezTo>
                  <a:pt x="561" y="634"/>
                  <a:pt x="560" y="635"/>
                  <a:pt x="560" y="636"/>
                </a:cubicBezTo>
                <a:cubicBezTo>
                  <a:pt x="556" y="638"/>
                  <a:pt x="553" y="641"/>
                  <a:pt x="549" y="643"/>
                </a:cubicBezTo>
                <a:cubicBezTo>
                  <a:pt x="540" y="648"/>
                  <a:pt x="537" y="660"/>
                  <a:pt x="542" y="669"/>
                </a:cubicBezTo>
                <a:cubicBezTo>
                  <a:pt x="549" y="681"/>
                  <a:pt x="549" y="681"/>
                  <a:pt x="549" y="681"/>
                </a:cubicBezTo>
                <a:cubicBezTo>
                  <a:pt x="554" y="690"/>
                  <a:pt x="567" y="692"/>
                  <a:pt x="577" y="686"/>
                </a:cubicBezTo>
                <a:cubicBezTo>
                  <a:pt x="593" y="675"/>
                  <a:pt x="609" y="664"/>
                  <a:pt x="624" y="650"/>
                </a:cubicBezTo>
                <a:cubicBezTo>
                  <a:pt x="633" y="642"/>
                  <a:pt x="634" y="629"/>
                  <a:pt x="626" y="622"/>
                </a:cubicBezTo>
                <a:lnTo>
                  <a:pt x="565" y="562"/>
                </a:lnTo>
                <a:close/>
                <a:moveTo>
                  <a:pt x="400" y="641"/>
                </a:moveTo>
                <a:cubicBezTo>
                  <a:pt x="398" y="631"/>
                  <a:pt x="391" y="623"/>
                  <a:pt x="383" y="623"/>
                </a:cubicBezTo>
                <a:cubicBezTo>
                  <a:pt x="341" y="626"/>
                  <a:pt x="299" y="616"/>
                  <a:pt x="262" y="597"/>
                </a:cubicBezTo>
                <a:cubicBezTo>
                  <a:pt x="254" y="594"/>
                  <a:pt x="244" y="598"/>
                  <a:pt x="239" y="606"/>
                </a:cubicBezTo>
                <a:cubicBezTo>
                  <a:pt x="196" y="680"/>
                  <a:pt x="196" y="680"/>
                  <a:pt x="196" y="680"/>
                </a:cubicBezTo>
                <a:cubicBezTo>
                  <a:pt x="191" y="689"/>
                  <a:pt x="195" y="702"/>
                  <a:pt x="206" y="707"/>
                </a:cubicBezTo>
                <a:cubicBezTo>
                  <a:pt x="224" y="716"/>
                  <a:pt x="242" y="723"/>
                  <a:pt x="261" y="729"/>
                </a:cubicBezTo>
                <a:cubicBezTo>
                  <a:pt x="273" y="733"/>
                  <a:pt x="284" y="727"/>
                  <a:pt x="287" y="717"/>
                </a:cubicBezTo>
                <a:cubicBezTo>
                  <a:pt x="290" y="704"/>
                  <a:pt x="290" y="704"/>
                  <a:pt x="290" y="704"/>
                </a:cubicBezTo>
                <a:cubicBezTo>
                  <a:pt x="293" y="693"/>
                  <a:pt x="286" y="683"/>
                  <a:pt x="276" y="680"/>
                </a:cubicBezTo>
                <a:cubicBezTo>
                  <a:pt x="264" y="676"/>
                  <a:pt x="264" y="676"/>
                  <a:pt x="264" y="676"/>
                </a:cubicBezTo>
                <a:cubicBezTo>
                  <a:pt x="263" y="676"/>
                  <a:pt x="262" y="675"/>
                  <a:pt x="262" y="674"/>
                </a:cubicBezTo>
                <a:cubicBezTo>
                  <a:pt x="262" y="673"/>
                  <a:pt x="261" y="672"/>
                  <a:pt x="262" y="671"/>
                </a:cubicBezTo>
                <a:cubicBezTo>
                  <a:pt x="266" y="660"/>
                  <a:pt x="266" y="660"/>
                  <a:pt x="266" y="660"/>
                </a:cubicBezTo>
                <a:cubicBezTo>
                  <a:pt x="267" y="659"/>
                  <a:pt x="267" y="658"/>
                  <a:pt x="268" y="657"/>
                </a:cubicBezTo>
                <a:cubicBezTo>
                  <a:pt x="269" y="657"/>
                  <a:pt x="270" y="657"/>
                  <a:pt x="271" y="657"/>
                </a:cubicBezTo>
                <a:cubicBezTo>
                  <a:pt x="278" y="660"/>
                  <a:pt x="286" y="663"/>
                  <a:pt x="294" y="664"/>
                </a:cubicBezTo>
                <a:cubicBezTo>
                  <a:pt x="297" y="665"/>
                  <a:pt x="301" y="663"/>
                  <a:pt x="302" y="659"/>
                </a:cubicBezTo>
                <a:cubicBezTo>
                  <a:pt x="303" y="655"/>
                  <a:pt x="301" y="651"/>
                  <a:pt x="298" y="650"/>
                </a:cubicBezTo>
                <a:cubicBezTo>
                  <a:pt x="290" y="648"/>
                  <a:pt x="283" y="646"/>
                  <a:pt x="276" y="643"/>
                </a:cubicBezTo>
                <a:cubicBezTo>
                  <a:pt x="267" y="640"/>
                  <a:pt x="257" y="645"/>
                  <a:pt x="252" y="654"/>
                </a:cubicBezTo>
                <a:cubicBezTo>
                  <a:pt x="248" y="666"/>
                  <a:pt x="248" y="666"/>
                  <a:pt x="248" y="666"/>
                </a:cubicBezTo>
                <a:cubicBezTo>
                  <a:pt x="243" y="675"/>
                  <a:pt x="249" y="686"/>
                  <a:pt x="259" y="690"/>
                </a:cubicBezTo>
                <a:cubicBezTo>
                  <a:pt x="272" y="695"/>
                  <a:pt x="272" y="695"/>
                  <a:pt x="272" y="695"/>
                </a:cubicBezTo>
                <a:cubicBezTo>
                  <a:pt x="273" y="695"/>
                  <a:pt x="274" y="696"/>
                  <a:pt x="274" y="697"/>
                </a:cubicBezTo>
                <a:cubicBezTo>
                  <a:pt x="275" y="697"/>
                  <a:pt x="275" y="698"/>
                  <a:pt x="274" y="699"/>
                </a:cubicBezTo>
                <a:cubicBezTo>
                  <a:pt x="270" y="713"/>
                  <a:pt x="270" y="713"/>
                  <a:pt x="270" y="713"/>
                </a:cubicBezTo>
                <a:cubicBezTo>
                  <a:pt x="270" y="714"/>
                  <a:pt x="269" y="715"/>
                  <a:pt x="268" y="715"/>
                </a:cubicBezTo>
                <a:cubicBezTo>
                  <a:pt x="267" y="716"/>
                  <a:pt x="266" y="716"/>
                  <a:pt x="265" y="715"/>
                </a:cubicBezTo>
                <a:cubicBezTo>
                  <a:pt x="247" y="709"/>
                  <a:pt x="230" y="703"/>
                  <a:pt x="213" y="694"/>
                </a:cubicBezTo>
                <a:cubicBezTo>
                  <a:pt x="212" y="693"/>
                  <a:pt x="211" y="693"/>
                  <a:pt x="211" y="692"/>
                </a:cubicBezTo>
                <a:cubicBezTo>
                  <a:pt x="210" y="691"/>
                  <a:pt x="210" y="690"/>
                  <a:pt x="211" y="689"/>
                </a:cubicBezTo>
                <a:cubicBezTo>
                  <a:pt x="250" y="613"/>
                  <a:pt x="250" y="613"/>
                  <a:pt x="250" y="613"/>
                </a:cubicBezTo>
                <a:cubicBezTo>
                  <a:pt x="251" y="612"/>
                  <a:pt x="251" y="611"/>
                  <a:pt x="252" y="611"/>
                </a:cubicBezTo>
                <a:cubicBezTo>
                  <a:pt x="253" y="610"/>
                  <a:pt x="254" y="610"/>
                  <a:pt x="255" y="611"/>
                </a:cubicBezTo>
                <a:cubicBezTo>
                  <a:pt x="294" y="630"/>
                  <a:pt x="339" y="641"/>
                  <a:pt x="383" y="638"/>
                </a:cubicBezTo>
                <a:cubicBezTo>
                  <a:pt x="384" y="638"/>
                  <a:pt x="385" y="639"/>
                  <a:pt x="386" y="639"/>
                </a:cubicBezTo>
                <a:cubicBezTo>
                  <a:pt x="386" y="640"/>
                  <a:pt x="387" y="641"/>
                  <a:pt x="387" y="642"/>
                </a:cubicBezTo>
                <a:cubicBezTo>
                  <a:pt x="391" y="727"/>
                  <a:pt x="391" y="727"/>
                  <a:pt x="391" y="727"/>
                </a:cubicBezTo>
                <a:cubicBezTo>
                  <a:pt x="391" y="728"/>
                  <a:pt x="390" y="729"/>
                  <a:pt x="390" y="730"/>
                </a:cubicBezTo>
                <a:cubicBezTo>
                  <a:pt x="389" y="731"/>
                  <a:pt x="388" y="731"/>
                  <a:pt x="387" y="731"/>
                </a:cubicBezTo>
                <a:cubicBezTo>
                  <a:pt x="368" y="733"/>
                  <a:pt x="349" y="731"/>
                  <a:pt x="331" y="729"/>
                </a:cubicBezTo>
                <a:cubicBezTo>
                  <a:pt x="329" y="729"/>
                  <a:pt x="328" y="728"/>
                  <a:pt x="328" y="728"/>
                </a:cubicBezTo>
                <a:cubicBezTo>
                  <a:pt x="327" y="727"/>
                  <a:pt x="327" y="726"/>
                  <a:pt x="327" y="725"/>
                </a:cubicBezTo>
                <a:cubicBezTo>
                  <a:pt x="329" y="711"/>
                  <a:pt x="329" y="711"/>
                  <a:pt x="329" y="711"/>
                </a:cubicBezTo>
                <a:cubicBezTo>
                  <a:pt x="329" y="710"/>
                  <a:pt x="329" y="709"/>
                  <a:pt x="330" y="708"/>
                </a:cubicBezTo>
                <a:cubicBezTo>
                  <a:pt x="331" y="708"/>
                  <a:pt x="332" y="708"/>
                  <a:pt x="333" y="708"/>
                </a:cubicBezTo>
                <a:cubicBezTo>
                  <a:pt x="338" y="709"/>
                  <a:pt x="342" y="709"/>
                  <a:pt x="346" y="709"/>
                </a:cubicBezTo>
                <a:cubicBezTo>
                  <a:pt x="358" y="710"/>
                  <a:pt x="367" y="702"/>
                  <a:pt x="367" y="691"/>
                </a:cubicBezTo>
                <a:cubicBezTo>
                  <a:pt x="367" y="679"/>
                  <a:pt x="367" y="679"/>
                  <a:pt x="367" y="679"/>
                </a:cubicBezTo>
                <a:cubicBezTo>
                  <a:pt x="367" y="669"/>
                  <a:pt x="360" y="660"/>
                  <a:pt x="350" y="659"/>
                </a:cubicBezTo>
                <a:cubicBezTo>
                  <a:pt x="343" y="659"/>
                  <a:pt x="336" y="658"/>
                  <a:pt x="329" y="657"/>
                </a:cubicBezTo>
                <a:cubicBezTo>
                  <a:pt x="325" y="656"/>
                  <a:pt x="321" y="659"/>
                  <a:pt x="321" y="663"/>
                </a:cubicBezTo>
                <a:cubicBezTo>
                  <a:pt x="320" y="667"/>
                  <a:pt x="323" y="671"/>
                  <a:pt x="327" y="671"/>
                </a:cubicBezTo>
                <a:cubicBezTo>
                  <a:pt x="334" y="672"/>
                  <a:pt x="342" y="674"/>
                  <a:pt x="349" y="674"/>
                </a:cubicBezTo>
                <a:cubicBezTo>
                  <a:pt x="350" y="674"/>
                  <a:pt x="351" y="675"/>
                  <a:pt x="352" y="675"/>
                </a:cubicBezTo>
                <a:cubicBezTo>
                  <a:pt x="352" y="676"/>
                  <a:pt x="353" y="677"/>
                  <a:pt x="353" y="678"/>
                </a:cubicBezTo>
                <a:cubicBezTo>
                  <a:pt x="352" y="690"/>
                  <a:pt x="352" y="690"/>
                  <a:pt x="352" y="690"/>
                </a:cubicBezTo>
                <a:cubicBezTo>
                  <a:pt x="352" y="692"/>
                  <a:pt x="351" y="692"/>
                  <a:pt x="350" y="693"/>
                </a:cubicBezTo>
                <a:cubicBezTo>
                  <a:pt x="350" y="694"/>
                  <a:pt x="349" y="694"/>
                  <a:pt x="348" y="694"/>
                </a:cubicBezTo>
                <a:cubicBezTo>
                  <a:pt x="343" y="694"/>
                  <a:pt x="339" y="694"/>
                  <a:pt x="335" y="693"/>
                </a:cubicBezTo>
                <a:cubicBezTo>
                  <a:pt x="325" y="691"/>
                  <a:pt x="315" y="698"/>
                  <a:pt x="313" y="708"/>
                </a:cubicBezTo>
                <a:cubicBezTo>
                  <a:pt x="310" y="722"/>
                  <a:pt x="310" y="722"/>
                  <a:pt x="310" y="722"/>
                </a:cubicBezTo>
                <a:cubicBezTo>
                  <a:pt x="308" y="732"/>
                  <a:pt x="317" y="742"/>
                  <a:pt x="329" y="744"/>
                </a:cubicBezTo>
                <a:cubicBezTo>
                  <a:pt x="348" y="746"/>
                  <a:pt x="368" y="748"/>
                  <a:pt x="387" y="746"/>
                </a:cubicBezTo>
                <a:cubicBezTo>
                  <a:pt x="400" y="746"/>
                  <a:pt x="409" y="737"/>
                  <a:pt x="408" y="726"/>
                </a:cubicBezTo>
                <a:lnTo>
                  <a:pt x="400" y="641"/>
                </a:lnTo>
                <a:close/>
                <a:moveTo>
                  <a:pt x="220" y="571"/>
                </a:moveTo>
                <a:cubicBezTo>
                  <a:pt x="186" y="546"/>
                  <a:pt x="161" y="511"/>
                  <a:pt x="144" y="473"/>
                </a:cubicBezTo>
                <a:cubicBezTo>
                  <a:pt x="140" y="466"/>
                  <a:pt x="131" y="462"/>
                  <a:pt x="121" y="466"/>
                </a:cubicBezTo>
                <a:cubicBezTo>
                  <a:pt x="40" y="495"/>
                  <a:pt x="40" y="495"/>
                  <a:pt x="40" y="495"/>
                </a:cubicBezTo>
                <a:cubicBezTo>
                  <a:pt x="31" y="498"/>
                  <a:pt x="26" y="511"/>
                  <a:pt x="31" y="522"/>
                </a:cubicBezTo>
                <a:cubicBezTo>
                  <a:pt x="39" y="540"/>
                  <a:pt x="48" y="557"/>
                  <a:pt x="58" y="574"/>
                </a:cubicBezTo>
                <a:cubicBezTo>
                  <a:pt x="65" y="585"/>
                  <a:pt x="78" y="587"/>
                  <a:pt x="86" y="581"/>
                </a:cubicBezTo>
                <a:cubicBezTo>
                  <a:pt x="98" y="573"/>
                  <a:pt x="98" y="573"/>
                  <a:pt x="98" y="573"/>
                </a:cubicBezTo>
                <a:cubicBezTo>
                  <a:pt x="106" y="567"/>
                  <a:pt x="107" y="555"/>
                  <a:pt x="102" y="546"/>
                </a:cubicBezTo>
                <a:cubicBezTo>
                  <a:pt x="95" y="535"/>
                  <a:pt x="95" y="535"/>
                  <a:pt x="95" y="535"/>
                </a:cubicBezTo>
                <a:cubicBezTo>
                  <a:pt x="95" y="534"/>
                  <a:pt x="95" y="533"/>
                  <a:pt x="95" y="532"/>
                </a:cubicBezTo>
                <a:cubicBezTo>
                  <a:pt x="95" y="531"/>
                  <a:pt x="96" y="530"/>
                  <a:pt x="97" y="530"/>
                </a:cubicBezTo>
                <a:cubicBezTo>
                  <a:pt x="107" y="524"/>
                  <a:pt x="107" y="524"/>
                  <a:pt x="107" y="524"/>
                </a:cubicBezTo>
                <a:cubicBezTo>
                  <a:pt x="108" y="523"/>
                  <a:pt x="109" y="523"/>
                  <a:pt x="110" y="523"/>
                </a:cubicBezTo>
                <a:cubicBezTo>
                  <a:pt x="111" y="524"/>
                  <a:pt x="112" y="524"/>
                  <a:pt x="113" y="525"/>
                </a:cubicBezTo>
                <a:cubicBezTo>
                  <a:pt x="117" y="532"/>
                  <a:pt x="120" y="539"/>
                  <a:pt x="125" y="545"/>
                </a:cubicBezTo>
                <a:cubicBezTo>
                  <a:pt x="128" y="548"/>
                  <a:pt x="132" y="549"/>
                  <a:pt x="136" y="547"/>
                </a:cubicBezTo>
                <a:cubicBezTo>
                  <a:pt x="139" y="544"/>
                  <a:pt x="140" y="540"/>
                  <a:pt x="137" y="537"/>
                </a:cubicBezTo>
                <a:cubicBezTo>
                  <a:pt x="133" y="531"/>
                  <a:pt x="129" y="524"/>
                  <a:pt x="125" y="518"/>
                </a:cubicBezTo>
                <a:cubicBezTo>
                  <a:pt x="120" y="510"/>
                  <a:pt x="110" y="506"/>
                  <a:pt x="100" y="511"/>
                </a:cubicBezTo>
                <a:cubicBezTo>
                  <a:pt x="89" y="516"/>
                  <a:pt x="89" y="516"/>
                  <a:pt x="89" y="516"/>
                </a:cubicBezTo>
                <a:cubicBezTo>
                  <a:pt x="80" y="521"/>
                  <a:pt x="76" y="533"/>
                  <a:pt x="82" y="543"/>
                </a:cubicBezTo>
                <a:cubicBezTo>
                  <a:pt x="89" y="554"/>
                  <a:pt x="89" y="554"/>
                  <a:pt x="89" y="554"/>
                </a:cubicBezTo>
                <a:cubicBezTo>
                  <a:pt x="90" y="555"/>
                  <a:pt x="90" y="556"/>
                  <a:pt x="90" y="557"/>
                </a:cubicBezTo>
                <a:cubicBezTo>
                  <a:pt x="90" y="558"/>
                  <a:pt x="89" y="559"/>
                  <a:pt x="88" y="560"/>
                </a:cubicBezTo>
                <a:cubicBezTo>
                  <a:pt x="77" y="567"/>
                  <a:pt x="77" y="567"/>
                  <a:pt x="77" y="567"/>
                </a:cubicBezTo>
                <a:cubicBezTo>
                  <a:pt x="76" y="568"/>
                  <a:pt x="75" y="568"/>
                  <a:pt x="74" y="568"/>
                </a:cubicBezTo>
                <a:cubicBezTo>
                  <a:pt x="73" y="567"/>
                  <a:pt x="72" y="567"/>
                  <a:pt x="71" y="566"/>
                </a:cubicBezTo>
                <a:cubicBezTo>
                  <a:pt x="61" y="550"/>
                  <a:pt x="52" y="533"/>
                  <a:pt x="45" y="516"/>
                </a:cubicBezTo>
                <a:cubicBezTo>
                  <a:pt x="44" y="515"/>
                  <a:pt x="44" y="514"/>
                  <a:pt x="44" y="513"/>
                </a:cubicBezTo>
                <a:cubicBezTo>
                  <a:pt x="45" y="512"/>
                  <a:pt x="45" y="511"/>
                  <a:pt x="46" y="511"/>
                </a:cubicBezTo>
                <a:cubicBezTo>
                  <a:pt x="125" y="478"/>
                  <a:pt x="125" y="478"/>
                  <a:pt x="125" y="478"/>
                </a:cubicBezTo>
                <a:cubicBezTo>
                  <a:pt x="126" y="477"/>
                  <a:pt x="127" y="477"/>
                  <a:pt x="128" y="477"/>
                </a:cubicBezTo>
                <a:cubicBezTo>
                  <a:pt x="129" y="478"/>
                  <a:pt x="130" y="478"/>
                  <a:pt x="130" y="479"/>
                </a:cubicBezTo>
                <a:cubicBezTo>
                  <a:pt x="148" y="519"/>
                  <a:pt x="175" y="556"/>
                  <a:pt x="211" y="583"/>
                </a:cubicBezTo>
                <a:cubicBezTo>
                  <a:pt x="211" y="583"/>
                  <a:pt x="212" y="584"/>
                  <a:pt x="212" y="585"/>
                </a:cubicBezTo>
                <a:cubicBezTo>
                  <a:pt x="212" y="586"/>
                  <a:pt x="212" y="587"/>
                  <a:pt x="211" y="588"/>
                </a:cubicBezTo>
                <a:cubicBezTo>
                  <a:pt x="159" y="656"/>
                  <a:pt x="159" y="656"/>
                  <a:pt x="159" y="656"/>
                </a:cubicBezTo>
                <a:cubicBezTo>
                  <a:pt x="159" y="657"/>
                  <a:pt x="158" y="657"/>
                  <a:pt x="157" y="657"/>
                </a:cubicBezTo>
                <a:cubicBezTo>
                  <a:pt x="156" y="657"/>
                  <a:pt x="154" y="657"/>
                  <a:pt x="154" y="656"/>
                </a:cubicBezTo>
                <a:cubicBezTo>
                  <a:pt x="139" y="645"/>
                  <a:pt x="125" y="632"/>
                  <a:pt x="112" y="619"/>
                </a:cubicBezTo>
                <a:cubicBezTo>
                  <a:pt x="111" y="618"/>
                  <a:pt x="111" y="617"/>
                  <a:pt x="111" y="615"/>
                </a:cubicBezTo>
                <a:cubicBezTo>
                  <a:pt x="111" y="614"/>
                  <a:pt x="111" y="613"/>
                  <a:pt x="112" y="613"/>
                </a:cubicBezTo>
                <a:cubicBezTo>
                  <a:pt x="122" y="603"/>
                  <a:pt x="122" y="603"/>
                  <a:pt x="122" y="603"/>
                </a:cubicBezTo>
                <a:cubicBezTo>
                  <a:pt x="123" y="603"/>
                  <a:pt x="124" y="602"/>
                  <a:pt x="125" y="602"/>
                </a:cubicBezTo>
                <a:cubicBezTo>
                  <a:pt x="126" y="602"/>
                  <a:pt x="127" y="603"/>
                  <a:pt x="128" y="604"/>
                </a:cubicBezTo>
                <a:cubicBezTo>
                  <a:pt x="131" y="607"/>
                  <a:pt x="134" y="610"/>
                  <a:pt x="137" y="613"/>
                </a:cubicBezTo>
                <a:cubicBezTo>
                  <a:pt x="145" y="621"/>
                  <a:pt x="158" y="621"/>
                  <a:pt x="164" y="613"/>
                </a:cubicBezTo>
                <a:cubicBezTo>
                  <a:pt x="172" y="604"/>
                  <a:pt x="172" y="604"/>
                  <a:pt x="172" y="604"/>
                </a:cubicBezTo>
                <a:cubicBezTo>
                  <a:pt x="179" y="596"/>
                  <a:pt x="179" y="584"/>
                  <a:pt x="172" y="578"/>
                </a:cubicBezTo>
                <a:cubicBezTo>
                  <a:pt x="167" y="573"/>
                  <a:pt x="162" y="567"/>
                  <a:pt x="157" y="562"/>
                </a:cubicBezTo>
                <a:cubicBezTo>
                  <a:pt x="155" y="559"/>
                  <a:pt x="150" y="559"/>
                  <a:pt x="147" y="562"/>
                </a:cubicBezTo>
                <a:cubicBezTo>
                  <a:pt x="144" y="564"/>
                  <a:pt x="143" y="569"/>
                  <a:pt x="146" y="572"/>
                </a:cubicBezTo>
                <a:cubicBezTo>
                  <a:pt x="151" y="577"/>
                  <a:pt x="156" y="583"/>
                  <a:pt x="162" y="589"/>
                </a:cubicBezTo>
                <a:cubicBezTo>
                  <a:pt x="162" y="589"/>
                  <a:pt x="163" y="590"/>
                  <a:pt x="163" y="591"/>
                </a:cubicBezTo>
                <a:cubicBezTo>
                  <a:pt x="163" y="592"/>
                  <a:pt x="162" y="593"/>
                  <a:pt x="162" y="594"/>
                </a:cubicBezTo>
                <a:cubicBezTo>
                  <a:pt x="153" y="603"/>
                  <a:pt x="153" y="603"/>
                  <a:pt x="153" y="603"/>
                </a:cubicBezTo>
                <a:cubicBezTo>
                  <a:pt x="152" y="603"/>
                  <a:pt x="151" y="604"/>
                  <a:pt x="150" y="604"/>
                </a:cubicBezTo>
                <a:cubicBezTo>
                  <a:pt x="149" y="604"/>
                  <a:pt x="148" y="603"/>
                  <a:pt x="148" y="603"/>
                </a:cubicBezTo>
                <a:cubicBezTo>
                  <a:pt x="144" y="600"/>
                  <a:pt x="142" y="597"/>
                  <a:pt x="139" y="594"/>
                </a:cubicBezTo>
                <a:cubicBezTo>
                  <a:pt x="132" y="586"/>
                  <a:pt x="119" y="585"/>
                  <a:pt x="111" y="591"/>
                </a:cubicBezTo>
                <a:cubicBezTo>
                  <a:pt x="101" y="600"/>
                  <a:pt x="101" y="600"/>
                  <a:pt x="101" y="600"/>
                </a:cubicBezTo>
                <a:cubicBezTo>
                  <a:pt x="93" y="607"/>
                  <a:pt x="93" y="619"/>
                  <a:pt x="101" y="629"/>
                </a:cubicBezTo>
                <a:cubicBezTo>
                  <a:pt x="114" y="643"/>
                  <a:pt x="129" y="656"/>
                  <a:pt x="144" y="668"/>
                </a:cubicBezTo>
                <a:cubicBezTo>
                  <a:pt x="154" y="676"/>
                  <a:pt x="167" y="675"/>
                  <a:pt x="173" y="666"/>
                </a:cubicBezTo>
                <a:cubicBezTo>
                  <a:pt x="221" y="596"/>
                  <a:pt x="221" y="596"/>
                  <a:pt x="221" y="596"/>
                </a:cubicBezTo>
                <a:cubicBezTo>
                  <a:pt x="227" y="587"/>
                  <a:pt x="226" y="576"/>
                  <a:pt x="220" y="571"/>
                </a:cubicBezTo>
                <a:close/>
                <a:moveTo>
                  <a:pt x="114" y="446"/>
                </a:moveTo>
                <a:cubicBezTo>
                  <a:pt x="124" y="443"/>
                  <a:pt x="131" y="434"/>
                  <a:pt x="129" y="426"/>
                </a:cubicBezTo>
                <a:cubicBezTo>
                  <a:pt x="120" y="386"/>
                  <a:pt x="122" y="342"/>
                  <a:pt x="133" y="302"/>
                </a:cubicBezTo>
                <a:cubicBezTo>
                  <a:pt x="136" y="294"/>
                  <a:pt x="131" y="285"/>
                  <a:pt x="121" y="282"/>
                </a:cubicBezTo>
                <a:cubicBezTo>
                  <a:pt x="40" y="252"/>
                  <a:pt x="40" y="252"/>
                  <a:pt x="40" y="252"/>
                </a:cubicBezTo>
                <a:cubicBezTo>
                  <a:pt x="31" y="249"/>
                  <a:pt x="19" y="255"/>
                  <a:pt x="16" y="267"/>
                </a:cubicBezTo>
                <a:cubicBezTo>
                  <a:pt x="10" y="286"/>
                  <a:pt x="6" y="305"/>
                  <a:pt x="4" y="325"/>
                </a:cubicBezTo>
                <a:cubicBezTo>
                  <a:pt x="1" y="337"/>
                  <a:pt x="10" y="348"/>
                  <a:pt x="20" y="348"/>
                </a:cubicBezTo>
                <a:cubicBezTo>
                  <a:pt x="34" y="349"/>
                  <a:pt x="34" y="349"/>
                  <a:pt x="34" y="349"/>
                </a:cubicBezTo>
                <a:cubicBezTo>
                  <a:pt x="44" y="350"/>
                  <a:pt x="53" y="342"/>
                  <a:pt x="55" y="331"/>
                </a:cubicBezTo>
                <a:cubicBezTo>
                  <a:pt x="57" y="319"/>
                  <a:pt x="57" y="319"/>
                  <a:pt x="57" y="319"/>
                </a:cubicBezTo>
                <a:cubicBezTo>
                  <a:pt x="57" y="318"/>
                  <a:pt x="57" y="317"/>
                  <a:pt x="58" y="316"/>
                </a:cubicBezTo>
                <a:cubicBezTo>
                  <a:pt x="59" y="316"/>
                  <a:pt x="60" y="315"/>
                  <a:pt x="61" y="315"/>
                </a:cubicBezTo>
                <a:cubicBezTo>
                  <a:pt x="73" y="318"/>
                  <a:pt x="73" y="318"/>
                  <a:pt x="73" y="318"/>
                </a:cubicBezTo>
                <a:cubicBezTo>
                  <a:pt x="74" y="318"/>
                  <a:pt x="75" y="318"/>
                  <a:pt x="75" y="319"/>
                </a:cubicBezTo>
                <a:cubicBezTo>
                  <a:pt x="76" y="320"/>
                  <a:pt x="76" y="321"/>
                  <a:pt x="76" y="322"/>
                </a:cubicBezTo>
                <a:cubicBezTo>
                  <a:pt x="75" y="330"/>
                  <a:pt x="73" y="338"/>
                  <a:pt x="73" y="346"/>
                </a:cubicBezTo>
                <a:cubicBezTo>
                  <a:pt x="73" y="350"/>
                  <a:pt x="76" y="353"/>
                  <a:pt x="80" y="353"/>
                </a:cubicBezTo>
                <a:cubicBezTo>
                  <a:pt x="84" y="354"/>
                  <a:pt x="88" y="351"/>
                  <a:pt x="88" y="347"/>
                </a:cubicBezTo>
                <a:cubicBezTo>
                  <a:pt x="88" y="339"/>
                  <a:pt x="90" y="332"/>
                  <a:pt x="91" y="325"/>
                </a:cubicBezTo>
                <a:cubicBezTo>
                  <a:pt x="92" y="315"/>
                  <a:pt x="86" y="306"/>
                  <a:pt x="76" y="303"/>
                </a:cubicBezTo>
                <a:cubicBezTo>
                  <a:pt x="64" y="301"/>
                  <a:pt x="64" y="301"/>
                  <a:pt x="64" y="301"/>
                </a:cubicBezTo>
                <a:cubicBezTo>
                  <a:pt x="54" y="298"/>
                  <a:pt x="43" y="305"/>
                  <a:pt x="42" y="316"/>
                </a:cubicBezTo>
                <a:cubicBezTo>
                  <a:pt x="40" y="329"/>
                  <a:pt x="40" y="329"/>
                  <a:pt x="40" y="329"/>
                </a:cubicBezTo>
                <a:cubicBezTo>
                  <a:pt x="40" y="330"/>
                  <a:pt x="39" y="331"/>
                  <a:pt x="38" y="332"/>
                </a:cubicBezTo>
                <a:cubicBezTo>
                  <a:pt x="37" y="333"/>
                  <a:pt x="36" y="333"/>
                  <a:pt x="35" y="333"/>
                </a:cubicBezTo>
                <a:cubicBezTo>
                  <a:pt x="21" y="331"/>
                  <a:pt x="21" y="331"/>
                  <a:pt x="21" y="331"/>
                </a:cubicBezTo>
                <a:cubicBezTo>
                  <a:pt x="20" y="331"/>
                  <a:pt x="20" y="331"/>
                  <a:pt x="19" y="330"/>
                </a:cubicBezTo>
                <a:cubicBezTo>
                  <a:pt x="18" y="329"/>
                  <a:pt x="18" y="328"/>
                  <a:pt x="18" y="327"/>
                </a:cubicBezTo>
                <a:cubicBezTo>
                  <a:pt x="21" y="308"/>
                  <a:pt x="25" y="290"/>
                  <a:pt x="30" y="272"/>
                </a:cubicBezTo>
                <a:cubicBezTo>
                  <a:pt x="30" y="270"/>
                  <a:pt x="31" y="269"/>
                  <a:pt x="32" y="269"/>
                </a:cubicBezTo>
                <a:cubicBezTo>
                  <a:pt x="33" y="268"/>
                  <a:pt x="34" y="268"/>
                  <a:pt x="35" y="268"/>
                </a:cubicBezTo>
                <a:cubicBezTo>
                  <a:pt x="116" y="294"/>
                  <a:pt x="116" y="294"/>
                  <a:pt x="116" y="294"/>
                </a:cubicBezTo>
                <a:cubicBezTo>
                  <a:pt x="117" y="294"/>
                  <a:pt x="118" y="295"/>
                  <a:pt x="119" y="295"/>
                </a:cubicBezTo>
                <a:cubicBezTo>
                  <a:pt x="119" y="296"/>
                  <a:pt x="119" y="297"/>
                  <a:pt x="119" y="298"/>
                </a:cubicBezTo>
                <a:cubicBezTo>
                  <a:pt x="107" y="340"/>
                  <a:pt x="105" y="386"/>
                  <a:pt x="114" y="429"/>
                </a:cubicBezTo>
                <a:cubicBezTo>
                  <a:pt x="114" y="430"/>
                  <a:pt x="114" y="431"/>
                  <a:pt x="114" y="432"/>
                </a:cubicBezTo>
                <a:cubicBezTo>
                  <a:pt x="113" y="433"/>
                  <a:pt x="112" y="433"/>
                  <a:pt x="111" y="433"/>
                </a:cubicBezTo>
                <a:cubicBezTo>
                  <a:pt x="28" y="452"/>
                  <a:pt x="28" y="452"/>
                  <a:pt x="28" y="452"/>
                </a:cubicBezTo>
                <a:cubicBezTo>
                  <a:pt x="27" y="453"/>
                  <a:pt x="26" y="452"/>
                  <a:pt x="25" y="452"/>
                </a:cubicBezTo>
                <a:cubicBezTo>
                  <a:pt x="24" y="451"/>
                  <a:pt x="23" y="450"/>
                  <a:pt x="23" y="449"/>
                </a:cubicBezTo>
                <a:cubicBezTo>
                  <a:pt x="20" y="431"/>
                  <a:pt x="16" y="412"/>
                  <a:pt x="16" y="393"/>
                </a:cubicBezTo>
                <a:cubicBezTo>
                  <a:pt x="16" y="392"/>
                  <a:pt x="16" y="391"/>
                  <a:pt x="17" y="390"/>
                </a:cubicBezTo>
                <a:cubicBezTo>
                  <a:pt x="18" y="389"/>
                  <a:pt x="18" y="389"/>
                  <a:pt x="19" y="389"/>
                </a:cubicBezTo>
                <a:cubicBezTo>
                  <a:pt x="33" y="388"/>
                  <a:pt x="33" y="388"/>
                  <a:pt x="33" y="388"/>
                </a:cubicBezTo>
                <a:cubicBezTo>
                  <a:pt x="34" y="388"/>
                  <a:pt x="35" y="389"/>
                  <a:pt x="36" y="389"/>
                </a:cubicBezTo>
                <a:cubicBezTo>
                  <a:pt x="37" y="390"/>
                  <a:pt x="37" y="391"/>
                  <a:pt x="37" y="392"/>
                </a:cubicBezTo>
                <a:cubicBezTo>
                  <a:pt x="38" y="405"/>
                  <a:pt x="38" y="405"/>
                  <a:pt x="38" y="405"/>
                </a:cubicBezTo>
                <a:cubicBezTo>
                  <a:pt x="39" y="417"/>
                  <a:pt x="49" y="424"/>
                  <a:pt x="59" y="423"/>
                </a:cubicBezTo>
                <a:cubicBezTo>
                  <a:pt x="72" y="421"/>
                  <a:pt x="72" y="421"/>
                  <a:pt x="72" y="421"/>
                </a:cubicBezTo>
                <a:cubicBezTo>
                  <a:pt x="82" y="419"/>
                  <a:pt x="89" y="410"/>
                  <a:pt x="88" y="401"/>
                </a:cubicBezTo>
                <a:cubicBezTo>
                  <a:pt x="87" y="379"/>
                  <a:pt x="87" y="379"/>
                  <a:pt x="87" y="379"/>
                </a:cubicBezTo>
                <a:cubicBezTo>
                  <a:pt x="86" y="375"/>
                  <a:pt x="83" y="372"/>
                  <a:pt x="79" y="372"/>
                </a:cubicBezTo>
                <a:cubicBezTo>
                  <a:pt x="75" y="372"/>
                  <a:pt x="71" y="375"/>
                  <a:pt x="72" y="379"/>
                </a:cubicBezTo>
                <a:cubicBezTo>
                  <a:pt x="73" y="402"/>
                  <a:pt x="73" y="402"/>
                  <a:pt x="73" y="402"/>
                </a:cubicBezTo>
                <a:cubicBezTo>
                  <a:pt x="73" y="403"/>
                  <a:pt x="73" y="404"/>
                  <a:pt x="72" y="405"/>
                </a:cubicBezTo>
                <a:cubicBezTo>
                  <a:pt x="71" y="406"/>
                  <a:pt x="70" y="406"/>
                  <a:pt x="69" y="406"/>
                </a:cubicBezTo>
                <a:cubicBezTo>
                  <a:pt x="57" y="408"/>
                  <a:pt x="57" y="408"/>
                  <a:pt x="57" y="408"/>
                </a:cubicBezTo>
                <a:cubicBezTo>
                  <a:pt x="56" y="408"/>
                  <a:pt x="55" y="407"/>
                  <a:pt x="54" y="407"/>
                </a:cubicBezTo>
                <a:cubicBezTo>
                  <a:pt x="53" y="406"/>
                  <a:pt x="53" y="405"/>
                  <a:pt x="53" y="404"/>
                </a:cubicBezTo>
                <a:cubicBezTo>
                  <a:pt x="52" y="391"/>
                  <a:pt x="52" y="391"/>
                  <a:pt x="52" y="391"/>
                </a:cubicBezTo>
                <a:cubicBezTo>
                  <a:pt x="52" y="381"/>
                  <a:pt x="43" y="372"/>
                  <a:pt x="33" y="372"/>
                </a:cubicBezTo>
                <a:cubicBezTo>
                  <a:pt x="19" y="372"/>
                  <a:pt x="19" y="372"/>
                  <a:pt x="19" y="372"/>
                </a:cubicBezTo>
                <a:cubicBezTo>
                  <a:pt x="8" y="372"/>
                  <a:pt x="0" y="382"/>
                  <a:pt x="1" y="394"/>
                </a:cubicBezTo>
                <a:cubicBezTo>
                  <a:pt x="1" y="414"/>
                  <a:pt x="5" y="433"/>
                  <a:pt x="8" y="452"/>
                </a:cubicBezTo>
                <a:cubicBezTo>
                  <a:pt x="11" y="464"/>
                  <a:pt x="22" y="472"/>
                  <a:pt x="32" y="469"/>
                </a:cubicBezTo>
                <a:lnTo>
                  <a:pt x="114" y="446"/>
                </a:lnTo>
                <a:close/>
                <a:moveTo>
                  <a:pt x="51" y="227"/>
                </a:moveTo>
                <a:cubicBezTo>
                  <a:pt x="128" y="263"/>
                  <a:pt x="128" y="263"/>
                  <a:pt x="128" y="263"/>
                </a:cubicBezTo>
                <a:cubicBezTo>
                  <a:pt x="138" y="267"/>
                  <a:pt x="148" y="264"/>
                  <a:pt x="152" y="257"/>
                </a:cubicBezTo>
                <a:cubicBezTo>
                  <a:pt x="172" y="220"/>
                  <a:pt x="201" y="188"/>
                  <a:pt x="235" y="165"/>
                </a:cubicBezTo>
                <a:cubicBezTo>
                  <a:pt x="242" y="161"/>
                  <a:pt x="244" y="150"/>
                  <a:pt x="239" y="141"/>
                </a:cubicBezTo>
                <a:cubicBezTo>
                  <a:pt x="196" y="67"/>
                  <a:pt x="196" y="67"/>
                  <a:pt x="196" y="67"/>
                </a:cubicBezTo>
                <a:cubicBezTo>
                  <a:pt x="191" y="58"/>
                  <a:pt x="178" y="56"/>
                  <a:pt x="168" y="62"/>
                </a:cubicBezTo>
                <a:cubicBezTo>
                  <a:pt x="152" y="73"/>
                  <a:pt x="136" y="85"/>
                  <a:pt x="122" y="98"/>
                </a:cubicBezTo>
                <a:cubicBezTo>
                  <a:pt x="112" y="107"/>
                  <a:pt x="111" y="120"/>
                  <a:pt x="119" y="127"/>
                </a:cubicBezTo>
                <a:cubicBezTo>
                  <a:pt x="129" y="137"/>
                  <a:pt x="129" y="137"/>
                  <a:pt x="129" y="137"/>
                </a:cubicBezTo>
                <a:cubicBezTo>
                  <a:pt x="136" y="144"/>
                  <a:pt x="148" y="143"/>
                  <a:pt x="156" y="136"/>
                </a:cubicBezTo>
                <a:cubicBezTo>
                  <a:pt x="166" y="128"/>
                  <a:pt x="166" y="128"/>
                  <a:pt x="166" y="128"/>
                </a:cubicBezTo>
                <a:cubicBezTo>
                  <a:pt x="167" y="127"/>
                  <a:pt x="168" y="127"/>
                  <a:pt x="169" y="127"/>
                </a:cubicBezTo>
                <a:cubicBezTo>
                  <a:pt x="170" y="127"/>
                  <a:pt x="171" y="127"/>
                  <a:pt x="171" y="128"/>
                </a:cubicBezTo>
                <a:cubicBezTo>
                  <a:pt x="179" y="138"/>
                  <a:pt x="179" y="138"/>
                  <a:pt x="179" y="138"/>
                </a:cubicBezTo>
                <a:cubicBezTo>
                  <a:pt x="180" y="138"/>
                  <a:pt x="180" y="139"/>
                  <a:pt x="180" y="140"/>
                </a:cubicBezTo>
                <a:cubicBezTo>
                  <a:pt x="180" y="141"/>
                  <a:pt x="179" y="142"/>
                  <a:pt x="179" y="143"/>
                </a:cubicBezTo>
                <a:cubicBezTo>
                  <a:pt x="161" y="159"/>
                  <a:pt x="161" y="159"/>
                  <a:pt x="161" y="159"/>
                </a:cubicBezTo>
                <a:cubicBezTo>
                  <a:pt x="158" y="162"/>
                  <a:pt x="159" y="167"/>
                  <a:pt x="162" y="169"/>
                </a:cubicBezTo>
                <a:cubicBezTo>
                  <a:pt x="165" y="172"/>
                  <a:pt x="169" y="172"/>
                  <a:pt x="172" y="170"/>
                </a:cubicBezTo>
                <a:cubicBezTo>
                  <a:pt x="188" y="154"/>
                  <a:pt x="188" y="154"/>
                  <a:pt x="188" y="154"/>
                </a:cubicBezTo>
                <a:cubicBezTo>
                  <a:pt x="195" y="148"/>
                  <a:pt x="197" y="137"/>
                  <a:pt x="191" y="129"/>
                </a:cubicBezTo>
                <a:cubicBezTo>
                  <a:pt x="183" y="119"/>
                  <a:pt x="183" y="119"/>
                  <a:pt x="183" y="119"/>
                </a:cubicBezTo>
                <a:cubicBezTo>
                  <a:pt x="177" y="111"/>
                  <a:pt x="165" y="109"/>
                  <a:pt x="156" y="116"/>
                </a:cubicBezTo>
                <a:cubicBezTo>
                  <a:pt x="146" y="125"/>
                  <a:pt x="146" y="125"/>
                  <a:pt x="146" y="125"/>
                </a:cubicBezTo>
                <a:cubicBezTo>
                  <a:pt x="145" y="126"/>
                  <a:pt x="144" y="126"/>
                  <a:pt x="143" y="127"/>
                </a:cubicBezTo>
                <a:cubicBezTo>
                  <a:pt x="142" y="126"/>
                  <a:pt x="141" y="126"/>
                  <a:pt x="141" y="125"/>
                </a:cubicBezTo>
                <a:cubicBezTo>
                  <a:pt x="131" y="115"/>
                  <a:pt x="131" y="115"/>
                  <a:pt x="131" y="115"/>
                </a:cubicBezTo>
                <a:cubicBezTo>
                  <a:pt x="130" y="114"/>
                  <a:pt x="130" y="113"/>
                  <a:pt x="130" y="112"/>
                </a:cubicBezTo>
                <a:cubicBezTo>
                  <a:pt x="130" y="111"/>
                  <a:pt x="131" y="110"/>
                  <a:pt x="132" y="109"/>
                </a:cubicBezTo>
                <a:cubicBezTo>
                  <a:pt x="145" y="96"/>
                  <a:pt x="161" y="85"/>
                  <a:pt x="176" y="75"/>
                </a:cubicBezTo>
                <a:cubicBezTo>
                  <a:pt x="177" y="74"/>
                  <a:pt x="178" y="74"/>
                  <a:pt x="179" y="74"/>
                </a:cubicBezTo>
                <a:cubicBezTo>
                  <a:pt x="180" y="74"/>
                  <a:pt x="181" y="75"/>
                  <a:pt x="182" y="76"/>
                </a:cubicBezTo>
                <a:cubicBezTo>
                  <a:pt x="228" y="147"/>
                  <a:pt x="228" y="147"/>
                  <a:pt x="228" y="147"/>
                </a:cubicBezTo>
                <a:cubicBezTo>
                  <a:pt x="228" y="148"/>
                  <a:pt x="229" y="149"/>
                  <a:pt x="229" y="150"/>
                </a:cubicBezTo>
                <a:cubicBezTo>
                  <a:pt x="228" y="151"/>
                  <a:pt x="228" y="152"/>
                  <a:pt x="227" y="152"/>
                </a:cubicBezTo>
                <a:cubicBezTo>
                  <a:pt x="190" y="177"/>
                  <a:pt x="160" y="211"/>
                  <a:pt x="139" y="250"/>
                </a:cubicBezTo>
                <a:cubicBezTo>
                  <a:pt x="138" y="251"/>
                  <a:pt x="138" y="251"/>
                  <a:pt x="137" y="251"/>
                </a:cubicBezTo>
                <a:cubicBezTo>
                  <a:pt x="136" y="252"/>
                  <a:pt x="135" y="251"/>
                  <a:pt x="134" y="251"/>
                </a:cubicBezTo>
                <a:cubicBezTo>
                  <a:pt x="58" y="212"/>
                  <a:pt x="58" y="212"/>
                  <a:pt x="58" y="212"/>
                </a:cubicBezTo>
                <a:cubicBezTo>
                  <a:pt x="57" y="211"/>
                  <a:pt x="56" y="211"/>
                  <a:pt x="56" y="210"/>
                </a:cubicBezTo>
                <a:cubicBezTo>
                  <a:pt x="56" y="208"/>
                  <a:pt x="56" y="207"/>
                  <a:pt x="57" y="206"/>
                </a:cubicBezTo>
                <a:cubicBezTo>
                  <a:pt x="66" y="190"/>
                  <a:pt x="75" y="174"/>
                  <a:pt x="87" y="159"/>
                </a:cubicBezTo>
                <a:cubicBezTo>
                  <a:pt x="87" y="158"/>
                  <a:pt x="88" y="157"/>
                  <a:pt x="90" y="157"/>
                </a:cubicBezTo>
                <a:cubicBezTo>
                  <a:pt x="91" y="157"/>
                  <a:pt x="92" y="157"/>
                  <a:pt x="92" y="158"/>
                </a:cubicBezTo>
                <a:cubicBezTo>
                  <a:pt x="104" y="166"/>
                  <a:pt x="104" y="166"/>
                  <a:pt x="104" y="166"/>
                </a:cubicBezTo>
                <a:cubicBezTo>
                  <a:pt x="104" y="167"/>
                  <a:pt x="105" y="168"/>
                  <a:pt x="105" y="169"/>
                </a:cubicBezTo>
                <a:cubicBezTo>
                  <a:pt x="105" y="170"/>
                  <a:pt x="105" y="171"/>
                  <a:pt x="104" y="172"/>
                </a:cubicBezTo>
                <a:cubicBezTo>
                  <a:pt x="96" y="183"/>
                  <a:pt x="96" y="183"/>
                  <a:pt x="96" y="183"/>
                </a:cubicBezTo>
                <a:cubicBezTo>
                  <a:pt x="90" y="192"/>
                  <a:pt x="93" y="204"/>
                  <a:pt x="101" y="209"/>
                </a:cubicBezTo>
                <a:cubicBezTo>
                  <a:pt x="112" y="216"/>
                  <a:pt x="112" y="216"/>
                  <a:pt x="112" y="216"/>
                </a:cubicBezTo>
                <a:cubicBezTo>
                  <a:pt x="121" y="221"/>
                  <a:pt x="132" y="219"/>
                  <a:pt x="137" y="211"/>
                </a:cubicBezTo>
                <a:cubicBezTo>
                  <a:pt x="150" y="194"/>
                  <a:pt x="150" y="194"/>
                  <a:pt x="150" y="194"/>
                </a:cubicBezTo>
                <a:cubicBezTo>
                  <a:pt x="152" y="190"/>
                  <a:pt x="152" y="186"/>
                  <a:pt x="149" y="183"/>
                </a:cubicBezTo>
                <a:cubicBezTo>
                  <a:pt x="146" y="181"/>
                  <a:pt x="141" y="181"/>
                  <a:pt x="139" y="184"/>
                </a:cubicBezTo>
                <a:cubicBezTo>
                  <a:pt x="125" y="202"/>
                  <a:pt x="125" y="202"/>
                  <a:pt x="125" y="202"/>
                </a:cubicBezTo>
                <a:cubicBezTo>
                  <a:pt x="124" y="203"/>
                  <a:pt x="123" y="204"/>
                  <a:pt x="122" y="204"/>
                </a:cubicBezTo>
                <a:cubicBezTo>
                  <a:pt x="121" y="204"/>
                  <a:pt x="120" y="204"/>
                  <a:pt x="119" y="203"/>
                </a:cubicBezTo>
                <a:cubicBezTo>
                  <a:pt x="109" y="196"/>
                  <a:pt x="109" y="196"/>
                  <a:pt x="109" y="196"/>
                </a:cubicBezTo>
                <a:cubicBezTo>
                  <a:pt x="108" y="196"/>
                  <a:pt x="108" y="195"/>
                  <a:pt x="108" y="194"/>
                </a:cubicBezTo>
                <a:cubicBezTo>
                  <a:pt x="108" y="193"/>
                  <a:pt x="108" y="192"/>
                  <a:pt x="108" y="191"/>
                </a:cubicBezTo>
                <a:cubicBezTo>
                  <a:pt x="116" y="181"/>
                  <a:pt x="116" y="181"/>
                  <a:pt x="116" y="181"/>
                </a:cubicBezTo>
                <a:cubicBezTo>
                  <a:pt x="122" y="172"/>
                  <a:pt x="121" y="160"/>
                  <a:pt x="114" y="154"/>
                </a:cubicBezTo>
                <a:cubicBezTo>
                  <a:pt x="103" y="145"/>
                  <a:pt x="103" y="145"/>
                  <a:pt x="103" y="145"/>
                </a:cubicBezTo>
                <a:cubicBezTo>
                  <a:pt x="95" y="138"/>
                  <a:pt x="82" y="140"/>
                  <a:pt x="75" y="150"/>
                </a:cubicBezTo>
                <a:cubicBezTo>
                  <a:pt x="63" y="165"/>
                  <a:pt x="53" y="182"/>
                  <a:pt x="43" y="199"/>
                </a:cubicBezTo>
                <a:cubicBezTo>
                  <a:pt x="38" y="210"/>
                  <a:pt x="41" y="223"/>
                  <a:pt x="51" y="227"/>
                </a:cubicBezTo>
                <a:close/>
                <a:moveTo>
                  <a:pt x="257" y="131"/>
                </a:moveTo>
                <a:cubicBezTo>
                  <a:pt x="262" y="141"/>
                  <a:pt x="271" y="145"/>
                  <a:pt x="279" y="142"/>
                </a:cubicBezTo>
                <a:cubicBezTo>
                  <a:pt x="318" y="127"/>
                  <a:pt x="360" y="120"/>
                  <a:pt x="402" y="125"/>
                </a:cubicBezTo>
                <a:cubicBezTo>
                  <a:pt x="410" y="126"/>
                  <a:pt x="418" y="119"/>
                  <a:pt x="420" y="109"/>
                </a:cubicBezTo>
                <a:cubicBezTo>
                  <a:pt x="435" y="25"/>
                  <a:pt x="435" y="25"/>
                  <a:pt x="435" y="25"/>
                </a:cubicBezTo>
                <a:cubicBezTo>
                  <a:pt x="437" y="15"/>
                  <a:pt x="428" y="5"/>
                  <a:pt x="416" y="3"/>
                </a:cubicBezTo>
                <a:cubicBezTo>
                  <a:pt x="396" y="1"/>
                  <a:pt x="377" y="0"/>
                  <a:pt x="357" y="1"/>
                </a:cubicBezTo>
                <a:cubicBezTo>
                  <a:pt x="345" y="2"/>
                  <a:pt x="336" y="11"/>
                  <a:pt x="337" y="21"/>
                </a:cubicBezTo>
                <a:cubicBezTo>
                  <a:pt x="338" y="35"/>
                  <a:pt x="338" y="35"/>
                  <a:pt x="338" y="35"/>
                </a:cubicBezTo>
                <a:cubicBezTo>
                  <a:pt x="340" y="45"/>
                  <a:pt x="349" y="53"/>
                  <a:pt x="360" y="53"/>
                </a:cubicBezTo>
                <a:cubicBezTo>
                  <a:pt x="372" y="52"/>
                  <a:pt x="372" y="52"/>
                  <a:pt x="372" y="52"/>
                </a:cubicBezTo>
                <a:cubicBezTo>
                  <a:pt x="373" y="52"/>
                  <a:pt x="374" y="52"/>
                  <a:pt x="375" y="53"/>
                </a:cubicBezTo>
                <a:cubicBezTo>
                  <a:pt x="376" y="54"/>
                  <a:pt x="376" y="55"/>
                  <a:pt x="376" y="56"/>
                </a:cubicBezTo>
                <a:cubicBezTo>
                  <a:pt x="376" y="68"/>
                  <a:pt x="376" y="68"/>
                  <a:pt x="376" y="68"/>
                </a:cubicBezTo>
                <a:cubicBezTo>
                  <a:pt x="376" y="69"/>
                  <a:pt x="376" y="70"/>
                  <a:pt x="375" y="71"/>
                </a:cubicBezTo>
                <a:cubicBezTo>
                  <a:pt x="374" y="71"/>
                  <a:pt x="373" y="72"/>
                  <a:pt x="372" y="72"/>
                </a:cubicBezTo>
                <a:cubicBezTo>
                  <a:pt x="349" y="73"/>
                  <a:pt x="349" y="73"/>
                  <a:pt x="349" y="73"/>
                </a:cubicBezTo>
                <a:cubicBezTo>
                  <a:pt x="345" y="73"/>
                  <a:pt x="342" y="77"/>
                  <a:pt x="342" y="81"/>
                </a:cubicBezTo>
                <a:cubicBezTo>
                  <a:pt x="343" y="85"/>
                  <a:pt x="346" y="88"/>
                  <a:pt x="350" y="88"/>
                </a:cubicBezTo>
                <a:cubicBezTo>
                  <a:pt x="372" y="87"/>
                  <a:pt x="372" y="87"/>
                  <a:pt x="372" y="87"/>
                </a:cubicBezTo>
                <a:cubicBezTo>
                  <a:pt x="382" y="87"/>
                  <a:pt x="390" y="79"/>
                  <a:pt x="391" y="69"/>
                </a:cubicBezTo>
                <a:cubicBezTo>
                  <a:pt x="391" y="57"/>
                  <a:pt x="391" y="57"/>
                  <a:pt x="391" y="57"/>
                </a:cubicBezTo>
                <a:cubicBezTo>
                  <a:pt x="392" y="46"/>
                  <a:pt x="384" y="37"/>
                  <a:pt x="372" y="37"/>
                </a:cubicBezTo>
                <a:cubicBezTo>
                  <a:pt x="359" y="38"/>
                  <a:pt x="359" y="38"/>
                  <a:pt x="359" y="38"/>
                </a:cubicBezTo>
                <a:cubicBezTo>
                  <a:pt x="358" y="38"/>
                  <a:pt x="357" y="37"/>
                  <a:pt x="356" y="37"/>
                </a:cubicBezTo>
                <a:cubicBezTo>
                  <a:pt x="355" y="36"/>
                  <a:pt x="355" y="35"/>
                  <a:pt x="355" y="34"/>
                </a:cubicBezTo>
                <a:cubicBezTo>
                  <a:pt x="354" y="20"/>
                  <a:pt x="354" y="20"/>
                  <a:pt x="354" y="20"/>
                </a:cubicBezTo>
                <a:cubicBezTo>
                  <a:pt x="354" y="19"/>
                  <a:pt x="354" y="18"/>
                  <a:pt x="355" y="17"/>
                </a:cubicBezTo>
                <a:cubicBezTo>
                  <a:pt x="356" y="17"/>
                  <a:pt x="357" y="16"/>
                  <a:pt x="358" y="16"/>
                </a:cubicBezTo>
                <a:cubicBezTo>
                  <a:pt x="377" y="14"/>
                  <a:pt x="395" y="16"/>
                  <a:pt x="414" y="18"/>
                </a:cubicBezTo>
                <a:cubicBezTo>
                  <a:pt x="415" y="18"/>
                  <a:pt x="416" y="19"/>
                  <a:pt x="417" y="19"/>
                </a:cubicBezTo>
                <a:cubicBezTo>
                  <a:pt x="418" y="20"/>
                  <a:pt x="418" y="21"/>
                  <a:pt x="418" y="22"/>
                </a:cubicBezTo>
                <a:cubicBezTo>
                  <a:pt x="407" y="107"/>
                  <a:pt x="407" y="107"/>
                  <a:pt x="407" y="107"/>
                </a:cubicBezTo>
                <a:cubicBezTo>
                  <a:pt x="407" y="108"/>
                  <a:pt x="407" y="109"/>
                  <a:pt x="406" y="109"/>
                </a:cubicBezTo>
                <a:cubicBezTo>
                  <a:pt x="405" y="110"/>
                  <a:pt x="404" y="110"/>
                  <a:pt x="404" y="110"/>
                </a:cubicBezTo>
                <a:cubicBezTo>
                  <a:pt x="359" y="105"/>
                  <a:pt x="314" y="112"/>
                  <a:pt x="273" y="128"/>
                </a:cubicBezTo>
                <a:cubicBezTo>
                  <a:pt x="272" y="128"/>
                  <a:pt x="272" y="128"/>
                  <a:pt x="271" y="128"/>
                </a:cubicBezTo>
                <a:cubicBezTo>
                  <a:pt x="270" y="127"/>
                  <a:pt x="269" y="127"/>
                  <a:pt x="269" y="126"/>
                </a:cubicBezTo>
                <a:cubicBezTo>
                  <a:pt x="236" y="47"/>
                  <a:pt x="236" y="47"/>
                  <a:pt x="236" y="47"/>
                </a:cubicBezTo>
                <a:cubicBezTo>
                  <a:pt x="235" y="46"/>
                  <a:pt x="235" y="45"/>
                  <a:pt x="236" y="44"/>
                </a:cubicBezTo>
                <a:cubicBezTo>
                  <a:pt x="236" y="43"/>
                  <a:pt x="237" y="42"/>
                  <a:pt x="238" y="42"/>
                </a:cubicBezTo>
                <a:cubicBezTo>
                  <a:pt x="256" y="35"/>
                  <a:pt x="273" y="29"/>
                  <a:pt x="292" y="25"/>
                </a:cubicBezTo>
                <a:cubicBezTo>
                  <a:pt x="293" y="25"/>
                  <a:pt x="294" y="25"/>
                  <a:pt x="295" y="25"/>
                </a:cubicBezTo>
                <a:cubicBezTo>
                  <a:pt x="296" y="26"/>
                  <a:pt x="297" y="27"/>
                  <a:pt x="297" y="28"/>
                </a:cubicBezTo>
                <a:cubicBezTo>
                  <a:pt x="300" y="41"/>
                  <a:pt x="300" y="41"/>
                  <a:pt x="300" y="41"/>
                </a:cubicBezTo>
                <a:cubicBezTo>
                  <a:pt x="300" y="42"/>
                  <a:pt x="300" y="43"/>
                  <a:pt x="299" y="44"/>
                </a:cubicBezTo>
                <a:cubicBezTo>
                  <a:pt x="299" y="45"/>
                  <a:pt x="298" y="46"/>
                  <a:pt x="297" y="46"/>
                </a:cubicBezTo>
                <a:cubicBezTo>
                  <a:pt x="284" y="49"/>
                  <a:pt x="284" y="49"/>
                  <a:pt x="284" y="49"/>
                </a:cubicBezTo>
                <a:cubicBezTo>
                  <a:pt x="273" y="52"/>
                  <a:pt x="267" y="63"/>
                  <a:pt x="270" y="73"/>
                </a:cubicBezTo>
                <a:cubicBezTo>
                  <a:pt x="274" y="85"/>
                  <a:pt x="274" y="85"/>
                  <a:pt x="274" y="85"/>
                </a:cubicBezTo>
                <a:cubicBezTo>
                  <a:pt x="278" y="94"/>
                  <a:pt x="288" y="99"/>
                  <a:pt x="297" y="97"/>
                </a:cubicBezTo>
                <a:cubicBezTo>
                  <a:pt x="304" y="96"/>
                  <a:pt x="311" y="93"/>
                  <a:pt x="318" y="92"/>
                </a:cubicBezTo>
                <a:cubicBezTo>
                  <a:pt x="322" y="92"/>
                  <a:pt x="324" y="88"/>
                  <a:pt x="324" y="84"/>
                </a:cubicBezTo>
                <a:cubicBezTo>
                  <a:pt x="323" y="80"/>
                  <a:pt x="319" y="77"/>
                  <a:pt x="315" y="78"/>
                </a:cubicBezTo>
                <a:cubicBezTo>
                  <a:pt x="308" y="79"/>
                  <a:pt x="300" y="81"/>
                  <a:pt x="293" y="83"/>
                </a:cubicBezTo>
                <a:cubicBezTo>
                  <a:pt x="292" y="83"/>
                  <a:pt x="291" y="83"/>
                  <a:pt x="290" y="83"/>
                </a:cubicBezTo>
                <a:cubicBezTo>
                  <a:pt x="289" y="82"/>
                  <a:pt x="289" y="81"/>
                  <a:pt x="288" y="80"/>
                </a:cubicBezTo>
                <a:cubicBezTo>
                  <a:pt x="285" y="68"/>
                  <a:pt x="285" y="68"/>
                  <a:pt x="285" y="68"/>
                </a:cubicBezTo>
                <a:cubicBezTo>
                  <a:pt x="285" y="67"/>
                  <a:pt x="285" y="66"/>
                  <a:pt x="285" y="65"/>
                </a:cubicBezTo>
                <a:cubicBezTo>
                  <a:pt x="286" y="65"/>
                  <a:pt x="287" y="64"/>
                  <a:pt x="288" y="64"/>
                </a:cubicBezTo>
                <a:cubicBezTo>
                  <a:pt x="300" y="61"/>
                  <a:pt x="300" y="61"/>
                  <a:pt x="300" y="61"/>
                </a:cubicBezTo>
                <a:cubicBezTo>
                  <a:pt x="310" y="57"/>
                  <a:pt x="318" y="49"/>
                  <a:pt x="316" y="38"/>
                </a:cubicBezTo>
                <a:cubicBezTo>
                  <a:pt x="314" y="24"/>
                  <a:pt x="314" y="24"/>
                  <a:pt x="314" y="24"/>
                </a:cubicBezTo>
                <a:cubicBezTo>
                  <a:pt x="312" y="14"/>
                  <a:pt x="300" y="7"/>
                  <a:pt x="288" y="10"/>
                </a:cubicBezTo>
                <a:cubicBezTo>
                  <a:pt x="269" y="15"/>
                  <a:pt x="251" y="21"/>
                  <a:pt x="233" y="28"/>
                </a:cubicBezTo>
                <a:cubicBezTo>
                  <a:pt x="221" y="33"/>
                  <a:pt x="216" y="45"/>
                  <a:pt x="220" y="54"/>
                </a:cubicBezTo>
                <a:lnTo>
                  <a:pt x="257" y="131"/>
                </a:lnTo>
                <a:close/>
                <a:moveTo>
                  <a:pt x="450" y="135"/>
                </a:moveTo>
                <a:cubicBezTo>
                  <a:pt x="489" y="149"/>
                  <a:pt x="526" y="171"/>
                  <a:pt x="555" y="202"/>
                </a:cubicBezTo>
                <a:cubicBezTo>
                  <a:pt x="560" y="208"/>
                  <a:pt x="571" y="207"/>
                  <a:pt x="579" y="201"/>
                </a:cubicBezTo>
                <a:cubicBezTo>
                  <a:pt x="645" y="146"/>
                  <a:pt x="645" y="146"/>
                  <a:pt x="645" y="146"/>
                </a:cubicBezTo>
                <a:cubicBezTo>
                  <a:pt x="653" y="139"/>
                  <a:pt x="652" y="126"/>
                  <a:pt x="644" y="117"/>
                </a:cubicBezTo>
                <a:cubicBezTo>
                  <a:pt x="631" y="103"/>
                  <a:pt x="616" y="90"/>
                  <a:pt x="601" y="78"/>
                </a:cubicBezTo>
                <a:cubicBezTo>
                  <a:pt x="591" y="71"/>
                  <a:pt x="578" y="72"/>
                  <a:pt x="572" y="80"/>
                </a:cubicBezTo>
                <a:cubicBezTo>
                  <a:pt x="564" y="92"/>
                  <a:pt x="564" y="92"/>
                  <a:pt x="564" y="92"/>
                </a:cubicBezTo>
                <a:cubicBezTo>
                  <a:pt x="559" y="100"/>
                  <a:pt x="561" y="112"/>
                  <a:pt x="569" y="119"/>
                </a:cubicBezTo>
                <a:cubicBezTo>
                  <a:pt x="573" y="121"/>
                  <a:pt x="576" y="124"/>
                  <a:pt x="579" y="127"/>
                </a:cubicBezTo>
                <a:cubicBezTo>
                  <a:pt x="580" y="127"/>
                  <a:pt x="581" y="128"/>
                  <a:pt x="581" y="129"/>
                </a:cubicBezTo>
                <a:cubicBezTo>
                  <a:pt x="581" y="130"/>
                  <a:pt x="580" y="131"/>
                  <a:pt x="580" y="132"/>
                </a:cubicBezTo>
                <a:cubicBezTo>
                  <a:pt x="572" y="142"/>
                  <a:pt x="572" y="142"/>
                  <a:pt x="572" y="142"/>
                </a:cubicBezTo>
                <a:cubicBezTo>
                  <a:pt x="571" y="142"/>
                  <a:pt x="570" y="143"/>
                  <a:pt x="569" y="143"/>
                </a:cubicBezTo>
                <a:cubicBezTo>
                  <a:pt x="568" y="143"/>
                  <a:pt x="567" y="143"/>
                  <a:pt x="567" y="142"/>
                </a:cubicBezTo>
                <a:cubicBezTo>
                  <a:pt x="560" y="137"/>
                  <a:pt x="554" y="132"/>
                  <a:pt x="548" y="128"/>
                </a:cubicBezTo>
                <a:cubicBezTo>
                  <a:pt x="544" y="125"/>
                  <a:pt x="540" y="126"/>
                  <a:pt x="538" y="129"/>
                </a:cubicBezTo>
                <a:cubicBezTo>
                  <a:pt x="535" y="133"/>
                  <a:pt x="536" y="137"/>
                  <a:pt x="539" y="140"/>
                </a:cubicBezTo>
                <a:cubicBezTo>
                  <a:pt x="545" y="144"/>
                  <a:pt x="551" y="149"/>
                  <a:pt x="557" y="153"/>
                </a:cubicBezTo>
                <a:cubicBezTo>
                  <a:pt x="564" y="160"/>
                  <a:pt x="575" y="159"/>
                  <a:pt x="583" y="151"/>
                </a:cubicBezTo>
                <a:cubicBezTo>
                  <a:pt x="591" y="142"/>
                  <a:pt x="591" y="142"/>
                  <a:pt x="591" y="142"/>
                </a:cubicBezTo>
                <a:cubicBezTo>
                  <a:pt x="598" y="135"/>
                  <a:pt x="597" y="123"/>
                  <a:pt x="589" y="115"/>
                </a:cubicBezTo>
                <a:cubicBezTo>
                  <a:pt x="586" y="112"/>
                  <a:pt x="582" y="110"/>
                  <a:pt x="578" y="107"/>
                </a:cubicBezTo>
                <a:cubicBezTo>
                  <a:pt x="577" y="106"/>
                  <a:pt x="577" y="105"/>
                  <a:pt x="577" y="104"/>
                </a:cubicBezTo>
                <a:cubicBezTo>
                  <a:pt x="577" y="103"/>
                  <a:pt x="577" y="102"/>
                  <a:pt x="577" y="101"/>
                </a:cubicBezTo>
                <a:cubicBezTo>
                  <a:pt x="586" y="90"/>
                  <a:pt x="586" y="90"/>
                  <a:pt x="586" y="90"/>
                </a:cubicBezTo>
                <a:cubicBezTo>
                  <a:pt x="586" y="89"/>
                  <a:pt x="587" y="89"/>
                  <a:pt x="588" y="89"/>
                </a:cubicBezTo>
                <a:cubicBezTo>
                  <a:pt x="590" y="89"/>
                  <a:pt x="591" y="89"/>
                  <a:pt x="592" y="90"/>
                </a:cubicBezTo>
                <a:cubicBezTo>
                  <a:pt x="607" y="101"/>
                  <a:pt x="620" y="114"/>
                  <a:pt x="633" y="127"/>
                </a:cubicBezTo>
                <a:cubicBezTo>
                  <a:pt x="634" y="128"/>
                  <a:pt x="634" y="129"/>
                  <a:pt x="634" y="130"/>
                </a:cubicBezTo>
                <a:cubicBezTo>
                  <a:pt x="634" y="132"/>
                  <a:pt x="634" y="133"/>
                  <a:pt x="633" y="133"/>
                </a:cubicBezTo>
                <a:cubicBezTo>
                  <a:pt x="571" y="191"/>
                  <a:pt x="571" y="191"/>
                  <a:pt x="571" y="191"/>
                </a:cubicBezTo>
                <a:cubicBezTo>
                  <a:pt x="570" y="192"/>
                  <a:pt x="569" y="192"/>
                  <a:pt x="568" y="192"/>
                </a:cubicBezTo>
                <a:cubicBezTo>
                  <a:pt x="567" y="192"/>
                  <a:pt x="566" y="192"/>
                  <a:pt x="566" y="191"/>
                </a:cubicBezTo>
                <a:cubicBezTo>
                  <a:pt x="536" y="159"/>
                  <a:pt x="496" y="135"/>
                  <a:pt x="455" y="121"/>
                </a:cubicBezTo>
                <a:cubicBezTo>
                  <a:pt x="454" y="121"/>
                  <a:pt x="453" y="120"/>
                  <a:pt x="453" y="119"/>
                </a:cubicBezTo>
                <a:cubicBezTo>
                  <a:pt x="452" y="118"/>
                  <a:pt x="452" y="117"/>
                  <a:pt x="453" y="116"/>
                </a:cubicBezTo>
                <a:cubicBezTo>
                  <a:pt x="478" y="35"/>
                  <a:pt x="478" y="35"/>
                  <a:pt x="478" y="35"/>
                </a:cubicBezTo>
                <a:cubicBezTo>
                  <a:pt x="478" y="34"/>
                  <a:pt x="479" y="33"/>
                  <a:pt x="480" y="33"/>
                </a:cubicBezTo>
                <a:cubicBezTo>
                  <a:pt x="481" y="32"/>
                  <a:pt x="482" y="32"/>
                  <a:pt x="483" y="33"/>
                </a:cubicBezTo>
                <a:cubicBezTo>
                  <a:pt x="501" y="39"/>
                  <a:pt x="518" y="45"/>
                  <a:pt x="535" y="54"/>
                </a:cubicBezTo>
                <a:cubicBezTo>
                  <a:pt x="536" y="55"/>
                  <a:pt x="537" y="55"/>
                  <a:pt x="537" y="56"/>
                </a:cubicBezTo>
                <a:cubicBezTo>
                  <a:pt x="538" y="57"/>
                  <a:pt x="538" y="58"/>
                  <a:pt x="537" y="59"/>
                </a:cubicBezTo>
                <a:cubicBezTo>
                  <a:pt x="531" y="72"/>
                  <a:pt x="531" y="72"/>
                  <a:pt x="531" y="72"/>
                </a:cubicBezTo>
                <a:cubicBezTo>
                  <a:pt x="530" y="73"/>
                  <a:pt x="529" y="73"/>
                  <a:pt x="528" y="74"/>
                </a:cubicBezTo>
                <a:cubicBezTo>
                  <a:pt x="527" y="74"/>
                  <a:pt x="526" y="74"/>
                  <a:pt x="525" y="73"/>
                </a:cubicBezTo>
                <a:cubicBezTo>
                  <a:pt x="513" y="68"/>
                  <a:pt x="513" y="68"/>
                  <a:pt x="513" y="68"/>
                </a:cubicBezTo>
                <a:cubicBezTo>
                  <a:pt x="503" y="62"/>
                  <a:pt x="491" y="68"/>
                  <a:pt x="488" y="77"/>
                </a:cubicBezTo>
                <a:cubicBezTo>
                  <a:pt x="483" y="89"/>
                  <a:pt x="483" y="89"/>
                  <a:pt x="483" y="89"/>
                </a:cubicBezTo>
                <a:cubicBezTo>
                  <a:pt x="480" y="99"/>
                  <a:pt x="484" y="108"/>
                  <a:pt x="492" y="113"/>
                </a:cubicBezTo>
                <a:cubicBezTo>
                  <a:pt x="499" y="116"/>
                  <a:pt x="506" y="119"/>
                  <a:pt x="512" y="123"/>
                </a:cubicBezTo>
                <a:cubicBezTo>
                  <a:pt x="515" y="124"/>
                  <a:pt x="519" y="123"/>
                  <a:pt x="522" y="120"/>
                </a:cubicBezTo>
                <a:cubicBezTo>
                  <a:pt x="524" y="116"/>
                  <a:pt x="523" y="112"/>
                  <a:pt x="519" y="109"/>
                </a:cubicBezTo>
                <a:cubicBezTo>
                  <a:pt x="512" y="106"/>
                  <a:pt x="505" y="103"/>
                  <a:pt x="499" y="99"/>
                </a:cubicBezTo>
                <a:cubicBezTo>
                  <a:pt x="498" y="99"/>
                  <a:pt x="497" y="98"/>
                  <a:pt x="497" y="97"/>
                </a:cubicBezTo>
                <a:cubicBezTo>
                  <a:pt x="496" y="96"/>
                  <a:pt x="496" y="95"/>
                  <a:pt x="497" y="94"/>
                </a:cubicBezTo>
                <a:cubicBezTo>
                  <a:pt x="502" y="83"/>
                  <a:pt x="502" y="83"/>
                  <a:pt x="502" y="83"/>
                </a:cubicBezTo>
                <a:cubicBezTo>
                  <a:pt x="502" y="82"/>
                  <a:pt x="503" y="81"/>
                  <a:pt x="504" y="81"/>
                </a:cubicBezTo>
                <a:cubicBezTo>
                  <a:pt x="505" y="81"/>
                  <a:pt x="506" y="81"/>
                  <a:pt x="507" y="81"/>
                </a:cubicBezTo>
                <a:cubicBezTo>
                  <a:pt x="518" y="87"/>
                  <a:pt x="518" y="87"/>
                  <a:pt x="518" y="87"/>
                </a:cubicBezTo>
                <a:cubicBezTo>
                  <a:pt x="528" y="91"/>
                  <a:pt x="539" y="89"/>
                  <a:pt x="545" y="80"/>
                </a:cubicBezTo>
                <a:cubicBezTo>
                  <a:pt x="552" y="68"/>
                  <a:pt x="552" y="68"/>
                  <a:pt x="552" y="68"/>
                </a:cubicBezTo>
                <a:cubicBezTo>
                  <a:pt x="557" y="59"/>
                  <a:pt x="553" y="46"/>
                  <a:pt x="542" y="41"/>
                </a:cubicBezTo>
                <a:cubicBezTo>
                  <a:pt x="524" y="32"/>
                  <a:pt x="506" y="25"/>
                  <a:pt x="488" y="18"/>
                </a:cubicBezTo>
                <a:cubicBezTo>
                  <a:pt x="476" y="15"/>
                  <a:pt x="464" y="21"/>
                  <a:pt x="461" y="31"/>
                </a:cubicBezTo>
                <a:cubicBezTo>
                  <a:pt x="440" y="113"/>
                  <a:pt x="440" y="113"/>
                  <a:pt x="440" y="113"/>
                </a:cubicBezTo>
                <a:cubicBezTo>
                  <a:pt x="438" y="124"/>
                  <a:pt x="442" y="133"/>
                  <a:pt x="450" y="135"/>
                </a:cubicBezTo>
                <a:close/>
                <a:moveTo>
                  <a:pt x="585" y="241"/>
                </a:moveTo>
                <a:cubicBezTo>
                  <a:pt x="607" y="276"/>
                  <a:pt x="621" y="317"/>
                  <a:pt x="623" y="359"/>
                </a:cubicBezTo>
                <a:cubicBezTo>
                  <a:pt x="623" y="367"/>
                  <a:pt x="632" y="373"/>
                  <a:pt x="642" y="374"/>
                </a:cubicBezTo>
                <a:cubicBezTo>
                  <a:pt x="728" y="374"/>
                  <a:pt x="728" y="374"/>
                  <a:pt x="728" y="374"/>
                </a:cubicBezTo>
                <a:cubicBezTo>
                  <a:pt x="738" y="374"/>
                  <a:pt x="746" y="364"/>
                  <a:pt x="745" y="351"/>
                </a:cubicBezTo>
                <a:cubicBezTo>
                  <a:pt x="745" y="332"/>
                  <a:pt x="741" y="312"/>
                  <a:pt x="738" y="293"/>
                </a:cubicBezTo>
                <a:cubicBezTo>
                  <a:pt x="735" y="281"/>
                  <a:pt x="724" y="274"/>
                  <a:pt x="714" y="277"/>
                </a:cubicBezTo>
                <a:cubicBezTo>
                  <a:pt x="701" y="281"/>
                  <a:pt x="701" y="281"/>
                  <a:pt x="701" y="281"/>
                </a:cubicBezTo>
                <a:cubicBezTo>
                  <a:pt x="691" y="283"/>
                  <a:pt x="685" y="294"/>
                  <a:pt x="687" y="304"/>
                </a:cubicBezTo>
                <a:cubicBezTo>
                  <a:pt x="689" y="308"/>
                  <a:pt x="689" y="313"/>
                  <a:pt x="690" y="317"/>
                </a:cubicBezTo>
                <a:cubicBezTo>
                  <a:pt x="690" y="318"/>
                  <a:pt x="690" y="319"/>
                  <a:pt x="689" y="320"/>
                </a:cubicBezTo>
                <a:cubicBezTo>
                  <a:pt x="688" y="321"/>
                  <a:pt x="688" y="321"/>
                  <a:pt x="687" y="321"/>
                </a:cubicBezTo>
                <a:cubicBezTo>
                  <a:pt x="674" y="323"/>
                  <a:pt x="674" y="323"/>
                  <a:pt x="674" y="323"/>
                </a:cubicBezTo>
                <a:cubicBezTo>
                  <a:pt x="673" y="324"/>
                  <a:pt x="672" y="323"/>
                  <a:pt x="672" y="323"/>
                </a:cubicBezTo>
                <a:cubicBezTo>
                  <a:pt x="671" y="322"/>
                  <a:pt x="670" y="321"/>
                  <a:pt x="670" y="320"/>
                </a:cubicBezTo>
                <a:cubicBezTo>
                  <a:pt x="669" y="312"/>
                  <a:pt x="667" y="305"/>
                  <a:pt x="665" y="297"/>
                </a:cubicBezTo>
                <a:cubicBezTo>
                  <a:pt x="664" y="293"/>
                  <a:pt x="660" y="291"/>
                  <a:pt x="656" y="292"/>
                </a:cubicBezTo>
                <a:cubicBezTo>
                  <a:pt x="652" y="293"/>
                  <a:pt x="650" y="297"/>
                  <a:pt x="650" y="301"/>
                </a:cubicBezTo>
                <a:cubicBezTo>
                  <a:pt x="652" y="308"/>
                  <a:pt x="655" y="315"/>
                  <a:pt x="655" y="323"/>
                </a:cubicBezTo>
                <a:cubicBezTo>
                  <a:pt x="657" y="332"/>
                  <a:pt x="666" y="339"/>
                  <a:pt x="677" y="338"/>
                </a:cubicBezTo>
                <a:cubicBezTo>
                  <a:pt x="689" y="336"/>
                  <a:pt x="689" y="336"/>
                  <a:pt x="689" y="336"/>
                </a:cubicBezTo>
                <a:cubicBezTo>
                  <a:pt x="699" y="335"/>
                  <a:pt x="706" y="325"/>
                  <a:pt x="704" y="314"/>
                </a:cubicBezTo>
                <a:cubicBezTo>
                  <a:pt x="704" y="310"/>
                  <a:pt x="703" y="305"/>
                  <a:pt x="702" y="301"/>
                </a:cubicBezTo>
                <a:cubicBezTo>
                  <a:pt x="702" y="300"/>
                  <a:pt x="702" y="299"/>
                  <a:pt x="702" y="298"/>
                </a:cubicBezTo>
                <a:cubicBezTo>
                  <a:pt x="703" y="297"/>
                  <a:pt x="704" y="297"/>
                  <a:pt x="705" y="296"/>
                </a:cubicBezTo>
                <a:cubicBezTo>
                  <a:pt x="718" y="293"/>
                  <a:pt x="718" y="293"/>
                  <a:pt x="718" y="293"/>
                </a:cubicBezTo>
                <a:cubicBezTo>
                  <a:pt x="719" y="293"/>
                  <a:pt x="720" y="293"/>
                  <a:pt x="721" y="294"/>
                </a:cubicBezTo>
                <a:cubicBezTo>
                  <a:pt x="722" y="294"/>
                  <a:pt x="723" y="295"/>
                  <a:pt x="723" y="297"/>
                </a:cubicBezTo>
                <a:cubicBezTo>
                  <a:pt x="726" y="315"/>
                  <a:pt x="730" y="333"/>
                  <a:pt x="731" y="352"/>
                </a:cubicBezTo>
                <a:cubicBezTo>
                  <a:pt x="731" y="353"/>
                  <a:pt x="730" y="354"/>
                  <a:pt x="730" y="355"/>
                </a:cubicBezTo>
                <a:cubicBezTo>
                  <a:pt x="729" y="356"/>
                  <a:pt x="728" y="357"/>
                  <a:pt x="727" y="357"/>
                </a:cubicBezTo>
                <a:cubicBezTo>
                  <a:pt x="642" y="361"/>
                  <a:pt x="642" y="361"/>
                  <a:pt x="642" y="361"/>
                </a:cubicBezTo>
                <a:cubicBezTo>
                  <a:pt x="641" y="361"/>
                  <a:pt x="640" y="360"/>
                  <a:pt x="639" y="360"/>
                </a:cubicBezTo>
                <a:cubicBezTo>
                  <a:pt x="638" y="359"/>
                  <a:pt x="638" y="359"/>
                  <a:pt x="638" y="358"/>
                </a:cubicBezTo>
                <a:cubicBezTo>
                  <a:pt x="636" y="313"/>
                  <a:pt x="621" y="270"/>
                  <a:pt x="598" y="233"/>
                </a:cubicBezTo>
                <a:cubicBezTo>
                  <a:pt x="597" y="232"/>
                  <a:pt x="597" y="231"/>
                  <a:pt x="597" y="230"/>
                </a:cubicBezTo>
                <a:cubicBezTo>
                  <a:pt x="598" y="229"/>
                  <a:pt x="598" y="228"/>
                  <a:pt x="599" y="228"/>
                </a:cubicBezTo>
                <a:cubicBezTo>
                  <a:pt x="671" y="181"/>
                  <a:pt x="671" y="181"/>
                  <a:pt x="671" y="181"/>
                </a:cubicBezTo>
                <a:cubicBezTo>
                  <a:pt x="672" y="181"/>
                  <a:pt x="673" y="181"/>
                  <a:pt x="674" y="181"/>
                </a:cubicBezTo>
                <a:cubicBezTo>
                  <a:pt x="675" y="181"/>
                  <a:pt x="676" y="182"/>
                  <a:pt x="676" y="183"/>
                </a:cubicBezTo>
                <a:cubicBezTo>
                  <a:pt x="687" y="199"/>
                  <a:pt x="695" y="216"/>
                  <a:pt x="703" y="233"/>
                </a:cubicBezTo>
                <a:cubicBezTo>
                  <a:pt x="703" y="234"/>
                  <a:pt x="703" y="235"/>
                  <a:pt x="703" y="236"/>
                </a:cubicBezTo>
                <a:cubicBezTo>
                  <a:pt x="702" y="237"/>
                  <a:pt x="702" y="238"/>
                  <a:pt x="701" y="238"/>
                </a:cubicBezTo>
                <a:cubicBezTo>
                  <a:pt x="688" y="244"/>
                  <a:pt x="688" y="244"/>
                  <a:pt x="688" y="244"/>
                </a:cubicBezTo>
                <a:cubicBezTo>
                  <a:pt x="687" y="244"/>
                  <a:pt x="686" y="244"/>
                  <a:pt x="685" y="243"/>
                </a:cubicBezTo>
                <a:cubicBezTo>
                  <a:pt x="684" y="243"/>
                  <a:pt x="683" y="242"/>
                  <a:pt x="683" y="241"/>
                </a:cubicBezTo>
                <a:cubicBezTo>
                  <a:pt x="677" y="229"/>
                  <a:pt x="677" y="229"/>
                  <a:pt x="677" y="229"/>
                </a:cubicBezTo>
                <a:cubicBezTo>
                  <a:pt x="672" y="219"/>
                  <a:pt x="661" y="215"/>
                  <a:pt x="652" y="220"/>
                </a:cubicBezTo>
                <a:cubicBezTo>
                  <a:pt x="641" y="226"/>
                  <a:pt x="641" y="226"/>
                  <a:pt x="641" y="226"/>
                </a:cubicBezTo>
                <a:cubicBezTo>
                  <a:pt x="632" y="231"/>
                  <a:pt x="628" y="242"/>
                  <a:pt x="632" y="251"/>
                </a:cubicBezTo>
                <a:cubicBezTo>
                  <a:pt x="635" y="257"/>
                  <a:pt x="638" y="264"/>
                  <a:pt x="641" y="270"/>
                </a:cubicBezTo>
                <a:cubicBezTo>
                  <a:pt x="642" y="274"/>
                  <a:pt x="646" y="276"/>
                  <a:pt x="650" y="274"/>
                </a:cubicBezTo>
                <a:cubicBezTo>
                  <a:pt x="654" y="273"/>
                  <a:pt x="656" y="269"/>
                  <a:pt x="655" y="265"/>
                </a:cubicBezTo>
                <a:cubicBezTo>
                  <a:pt x="652" y="258"/>
                  <a:pt x="649" y="251"/>
                  <a:pt x="646" y="244"/>
                </a:cubicBezTo>
                <a:cubicBezTo>
                  <a:pt x="645" y="243"/>
                  <a:pt x="645" y="242"/>
                  <a:pt x="645" y="241"/>
                </a:cubicBezTo>
                <a:cubicBezTo>
                  <a:pt x="646" y="240"/>
                  <a:pt x="646" y="240"/>
                  <a:pt x="647" y="239"/>
                </a:cubicBezTo>
                <a:cubicBezTo>
                  <a:pt x="658" y="234"/>
                  <a:pt x="658" y="234"/>
                  <a:pt x="658" y="234"/>
                </a:cubicBezTo>
                <a:cubicBezTo>
                  <a:pt x="659" y="233"/>
                  <a:pt x="660" y="233"/>
                  <a:pt x="661" y="234"/>
                </a:cubicBezTo>
                <a:cubicBezTo>
                  <a:pt x="662" y="234"/>
                  <a:pt x="663" y="235"/>
                  <a:pt x="664" y="236"/>
                </a:cubicBezTo>
                <a:cubicBezTo>
                  <a:pt x="669" y="247"/>
                  <a:pt x="669" y="247"/>
                  <a:pt x="669" y="247"/>
                </a:cubicBezTo>
                <a:cubicBezTo>
                  <a:pt x="673" y="257"/>
                  <a:pt x="684" y="262"/>
                  <a:pt x="694" y="259"/>
                </a:cubicBezTo>
                <a:cubicBezTo>
                  <a:pt x="707" y="254"/>
                  <a:pt x="707" y="254"/>
                  <a:pt x="707" y="254"/>
                </a:cubicBezTo>
                <a:cubicBezTo>
                  <a:pt x="716" y="251"/>
                  <a:pt x="721" y="238"/>
                  <a:pt x="716" y="227"/>
                </a:cubicBezTo>
                <a:cubicBezTo>
                  <a:pt x="708" y="209"/>
                  <a:pt x="700" y="191"/>
                  <a:pt x="689" y="175"/>
                </a:cubicBezTo>
                <a:cubicBezTo>
                  <a:pt x="683" y="164"/>
                  <a:pt x="670" y="161"/>
                  <a:pt x="661" y="167"/>
                </a:cubicBezTo>
                <a:cubicBezTo>
                  <a:pt x="592" y="217"/>
                  <a:pt x="592" y="217"/>
                  <a:pt x="592" y="217"/>
                </a:cubicBezTo>
                <a:cubicBezTo>
                  <a:pt x="583" y="223"/>
                  <a:pt x="581" y="233"/>
                  <a:pt x="585" y="241"/>
                </a:cubicBezTo>
                <a:close/>
                <a:moveTo>
                  <a:pt x="373" y="150"/>
                </a:moveTo>
                <a:cubicBezTo>
                  <a:pt x="250" y="150"/>
                  <a:pt x="150" y="250"/>
                  <a:pt x="150" y="374"/>
                </a:cubicBezTo>
                <a:cubicBezTo>
                  <a:pt x="150" y="497"/>
                  <a:pt x="250" y="597"/>
                  <a:pt x="373" y="597"/>
                </a:cubicBezTo>
                <a:cubicBezTo>
                  <a:pt x="497" y="597"/>
                  <a:pt x="596" y="497"/>
                  <a:pt x="596" y="374"/>
                </a:cubicBezTo>
                <a:cubicBezTo>
                  <a:pt x="596" y="250"/>
                  <a:pt x="497" y="150"/>
                  <a:pt x="373" y="150"/>
                </a:cubicBezTo>
                <a:close/>
                <a:moveTo>
                  <a:pt x="517" y="517"/>
                </a:moveTo>
                <a:cubicBezTo>
                  <a:pt x="480" y="554"/>
                  <a:pt x="429" y="577"/>
                  <a:pt x="373" y="577"/>
                </a:cubicBezTo>
                <a:cubicBezTo>
                  <a:pt x="317" y="577"/>
                  <a:pt x="266" y="554"/>
                  <a:pt x="229" y="517"/>
                </a:cubicBezTo>
                <a:cubicBezTo>
                  <a:pt x="193" y="481"/>
                  <a:pt x="170" y="430"/>
                  <a:pt x="170" y="374"/>
                </a:cubicBezTo>
                <a:cubicBezTo>
                  <a:pt x="170" y="317"/>
                  <a:pt x="193" y="267"/>
                  <a:pt x="229" y="230"/>
                </a:cubicBezTo>
                <a:cubicBezTo>
                  <a:pt x="266" y="193"/>
                  <a:pt x="317" y="170"/>
                  <a:pt x="373" y="170"/>
                </a:cubicBezTo>
                <a:cubicBezTo>
                  <a:pt x="429" y="170"/>
                  <a:pt x="480" y="193"/>
                  <a:pt x="517" y="230"/>
                </a:cubicBezTo>
                <a:cubicBezTo>
                  <a:pt x="554" y="267"/>
                  <a:pt x="577" y="317"/>
                  <a:pt x="577" y="374"/>
                </a:cubicBezTo>
                <a:cubicBezTo>
                  <a:pt x="577" y="430"/>
                  <a:pt x="554" y="481"/>
                  <a:pt x="517" y="517"/>
                </a:cubicBezTo>
                <a:close/>
              </a:path>
            </a:pathLst>
          </a:custGeom>
          <a:solidFill>
            <a:srgbClr val="E6E6E6">
              <a:alpha val="30196"/>
            </a:srgbClr>
          </a:solidFill>
          <a:ln>
            <a:noFill/>
          </a:ln>
        </p:spPr>
        <p:txBody>
          <a:bodyPr vert="horz" wrap="square" lIns="91440" tIns="45720" rIns="91440" bIns="45720" numCol="1" anchor="t" anchorCtr="0" compatLnSpc="1"/>
          <a:lstStyle/>
          <a:p>
            <a:endParaRPr lang="zh-CN" altLang="en-US"/>
          </a:p>
        </p:txBody>
      </p:sp>
      <p:grpSp>
        <p:nvGrpSpPr>
          <p:cNvPr id="5" name="组合 4"/>
          <p:cNvGrpSpPr/>
          <p:nvPr/>
        </p:nvGrpSpPr>
        <p:grpSpPr>
          <a:xfrm>
            <a:off x="1290828" y="1344617"/>
            <a:ext cx="9411574" cy="4067574"/>
            <a:chOff x="1664208" y="1428314"/>
            <a:chExt cx="9411574" cy="4067574"/>
          </a:xfrm>
        </p:grpSpPr>
        <p:grpSp>
          <p:nvGrpSpPr>
            <p:cNvPr id="6" name="组合 5"/>
            <p:cNvGrpSpPr/>
            <p:nvPr/>
          </p:nvGrpSpPr>
          <p:grpSpPr>
            <a:xfrm>
              <a:off x="1664208" y="1428314"/>
              <a:ext cx="9411574" cy="4067574"/>
              <a:chOff x="1384119" y="1352114"/>
              <a:chExt cx="9411574" cy="4067574"/>
            </a:xfrm>
          </p:grpSpPr>
          <p:sp>
            <p:nvSpPr>
              <p:cNvPr id="23" name="椭圆 22"/>
              <p:cNvSpPr/>
              <p:nvPr/>
            </p:nvSpPr>
            <p:spPr>
              <a:xfrm>
                <a:off x="1384119" y="3246329"/>
                <a:ext cx="2044323" cy="2044323"/>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椭圆 23"/>
              <p:cNvSpPr/>
              <p:nvPr/>
            </p:nvSpPr>
            <p:spPr>
              <a:xfrm>
                <a:off x="3171643" y="1352114"/>
                <a:ext cx="2044323" cy="2044323"/>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椭圆 24"/>
              <p:cNvSpPr/>
              <p:nvPr/>
            </p:nvSpPr>
            <p:spPr>
              <a:xfrm>
                <a:off x="4965615" y="3375365"/>
                <a:ext cx="2044323" cy="2044323"/>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椭圆 25"/>
              <p:cNvSpPr/>
              <p:nvPr/>
            </p:nvSpPr>
            <p:spPr>
              <a:xfrm>
                <a:off x="6808983" y="1531239"/>
                <a:ext cx="2044323" cy="2044323"/>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椭圆 26"/>
              <p:cNvSpPr/>
              <p:nvPr/>
            </p:nvSpPr>
            <p:spPr>
              <a:xfrm>
                <a:off x="8751370" y="3315424"/>
                <a:ext cx="2044323" cy="2044323"/>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右箭头 27"/>
              <p:cNvSpPr/>
              <p:nvPr/>
            </p:nvSpPr>
            <p:spPr>
              <a:xfrm rot="18594703">
                <a:off x="3170397" y="3096727"/>
                <a:ext cx="312424" cy="437394"/>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右箭头 28"/>
              <p:cNvSpPr/>
              <p:nvPr/>
            </p:nvSpPr>
            <p:spPr>
              <a:xfrm rot="2559132">
                <a:off x="5031362" y="3090177"/>
                <a:ext cx="312424" cy="437394"/>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右箭头 29"/>
              <p:cNvSpPr/>
              <p:nvPr/>
            </p:nvSpPr>
            <p:spPr>
              <a:xfrm rot="18866985">
                <a:off x="6760878" y="3292296"/>
                <a:ext cx="312424" cy="437394"/>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右箭头 30"/>
              <p:cNvSpPr/>
              <p:nvPr/>
            </p:nvSpPr>
            <p:spPr>
              <a:xfrm rot="2616165">
                <a:off x="8688463" y="3165794"/>
                <a:ext cx="312424" cy="437394"/>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7" name="文本框 6"/>
            <p:cNvSpPr txBox="1"/>
            <p:nvPr/>
          </p:nvSpPr>
          <p:spPr>
            <a:xfrm>
              <a:off x="2340761" y="3451565"/>
              <a:ext cx="691215" cy="584775"/>
            </a:xfrm>
            <a:prstGeom prst="rect">
              <a:avLst/>
            </a:prstGeom>
            <a:noFill/>
          </p:spPr>
          <p:txBody>
            <a:bodyPr wrap="none" rtlCol="0">
              <a:spAutoFit/>
            </a:bodyPr>
            <a:lstStyle/>
            <a:p>
              <a:r>
                <a:rPr lang="en-US" altLang="zh-CN" sz="3200" b="1" dirty="0">
                  <a:solidFill>
                    <a:prstClr val="white"/>
                  </a:solidFill>
                  <a:latin typeface="微软雅黑" panose="020B0503020204020204" pitchFamily="34" charset="-122"/>
                  <a:ea typeface="微软雅黑" panose="020B0503020204020204" pitchFamily="34" charset="-122"/>
                </a:rPr>
                <a:t>01</a:t>
              </a:r>
              <a:endParaRPr lang="zh-CN" altLang="en-US" sz="3200" b="1" dirty="0">
                <a:solidFill>
                  <a:prstClr val="white"/>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4128285" y="1599265"/>
              <a:ext cx="691215" cy="584775"/>
            </a:xfrm>
            <a:prstGeom prst="rect">
              <a:avLst/>
            </a:prstGeom>
            <a:noFill/>
          </p:spPr>
          <p:txBody>
            <a:bodyPr wrap="none" rtlCol="0">
              <a:spAutoFit/>
            </a:bodyPr>
            <a:lstStyle/>
            <a:p>
              <a:r>
                <a:rPr lang="en-US" altLang="zh-CN" sz="3200" b="1" dirty="0">
                  <a:solidFill>
                    <a:prstClr val="white"/>
                  </a:solidFill>
                  <a:latin typeface="微软雅黑" panose="020B0503020204020204" pitchFamily="34" charset="-122"/>
                  <a:ea typeface="微软雅黑" panose="020B0503020204020204" pitchFamily="34" charset="-122"/>
                </a:rPr>
                <a:t>02</a:t>
              </a:r>
              <a:endParaRPr lang="zh-CN" altLang="en-US" sz="3200" b="1" dirty="0">
                <a:solidFill>
                  <a:prstClr val="white"/>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7765625" y="1686076"/>
              <a:ext cx="691215" cy="584775"/>
            </a:xfrm>
            <a:prstGeom prst="rect">
              <a:avLst/>
            </a:prstGeom>
            <a:noFill/>
          </p:spPr>
          <p:txBody>
            <a:bodyPr wrap="none" rtlCol="0">
              <a:spAutoFit/>
            </a:bodyPr>
            <a:lstStyle/>
            <a:p>
              <a:r>
                <a:rPr lang="en-US" altLang="zh-CN" sz="3200" b="1" dirty="0">
                  <a:solidFill>
                    <a:prstClr val="white"/>
                  </a:solidFill>
                  <a:latin typeface="微软雅黑" panose="020B0503020204020204" pitchFamily="34" charset="-122"/>
                  <a:ea typeface="微软雅黑" panose="020B0503020204020204" pitchFamily="34" charset="-122"/>
                </a:rPr>
                <a:t>04</a:t>
              </a:r>
              <a:endParaRPr lang="zh-CN" altLang="en-US" sz="3200" b="1" dirty="0">
                <a:solidFill>
                  <a:prstClr val="white"/>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5940259" y="3587193"/>
              <a:ext cx="691215" cy="584775"/>
            </a:xfrm>
            <a:prstGeom prst="rect">
              <a:avLst/>
            </a:prstGeom>
            <a:noFill/>
          </p:spPr>
          <p:txBody>
            <a:bodyPr wrap="none" rtlCol="0">
              <a:spAutoFit/>
            </a:bodyPr>
            <a:lstStyle/>
            <a:p>
              <a:r>
                <a:rPr lang="en-US" altLang="zh-CN" sz="3200" b="1" dirty="0">
                  <a:solidFill>
                    <a:prstClr val="white"/>
                  </a:solidFill>
                  <a:latin typeface="微软雅黑" panose="020B0503020204020204" pitchFamily="34" charset="-122"/>
                  <a:ea typeface="微软雅黑" panose="020B0503020204020204" pitchFamily="34" charset="-122"/>
                </a:rPr>
                <a:t>03</a:t>
              </a:r>
              <a:endParaRPr lang="zh-CN" altLang="en-US" sz="3200" b="1" dirty="0">
                <a:solidFill>
                  <a:prstClr val="white"/>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9708012" y="3587193"/>
              <a:ext cx="691215" cy="584775"/>
            </a:xfrm>
            <a:prstGeom prst="rect">
              <a:avLst/>
            </a:prstGeom>
            <a:noFill/>
          </p:spPr>
          <p:txBody>
            <a:bodyPr wrap="none" rtlCol="0">
              <a:spAutoFit/>
            </a:bodyPr>
            <a:lstStyle/>
            <a:p>
              <a:r>
                <a:rPr lang="en-US" altLang="zh-CN" sz="3200" b="1" dirty="0">
                  <a:solidFill>
                    <a:prstClr val="white"/>
                  </a:solidFill>
                  <a:latin typeface="微软雅黑" panose="020B0503020204020204" pitchFamily="34" charset="-122"/>
                  <a:ea typeface="微软雅黑" panose="020B0503020204020204" pitchFamily="34" charset="-122"/>
                </a:rPr>
                <a:t>05</a:t>
              </a:r>
              <a:endParaRPr lang="zh-CN" altLang="en-US" sz="3200" b="1" dirty="0">
                <a:solidFill>
                  <a:prstClr val="white"/>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1969506" y="4036340"/>
              <a:ext cx="1433723"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757030" y="2184040"/>
              <a:ext cx="1433723"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551003" y="4165258"/>
              <a:ext cx="1433723"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7394370" y="2264159"/>
              <a:ext cx="1433723"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9336757" y="4171968"/>
              <a:ext cx="1433723"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1910207" y="4198806"/>
              <a:ext cx="1623087" cy="369332"/>
            </a:xfrm>
            <a:prstGeom prst="rect">
              <a:avLst/>
            </a:prstGeom>
          </p:spPr>
          <p:txBody>
            <a:bodyPr wrap="square">
              <a:spAutoFit/>
            </a:bodyPr>
            <a:lstStyle/>
            <a:p>
              <a:pPr algn="ctr"/>
              <a:r>
                <a:rPr lang="zh-CN" altLang="en-US" dirty="0">
                  <a:solidFill>
                    <a:srgbClr val="FFFFFF"/>
                  </a:solidFill>
                  <a:latin typeface="微软雅黑" panose="020B0503020204020204" pitchFamily="34" charset="-122"/>
                  <a:ea typeface="微软雅黑" panose="020B0503020204020204" pitchFamily="34" charset="-122"/>
                </a:rPr>
                <a:t>点击添加内容</a:t>
              </a:r>
              <a:endParaRPr lang="zh-CN" altLang="en-US" dirty="0">
                <a:solidFill>
                  <a:srgbClr val="FFFFFF"/>
                </a:solidFill>
              </a:endParaRPr>
            </a:p>
          </p:txBody>
        </p:sp>
        <p:sp>
          <p:nvSpPr>
            <p:cNvPr id="19" name="矩形 18"/>
            <p:cNvSpPr/>
            <p:nvPr/>
          </p:nvSpPr>
          <p:spPr>
            <a:xfrm>
              <a:off x="3709724" y="2313077"/>
              <a:ext cx="1623087" cy="369332"/>
            </a:xfrm>
            <a:prstGeom prst="rect">
              <a:avLst/>
            </a:prstGeom>
          </p:spPr>
          <p:txBody>
            <a:bodyPr wrap="square">
              <a:spAutoFit/>
            </a:bodyPr>
            <a:lstStyle/>
            <a:p>
              <a:pPr algn="ctr"/>
              <a:r>
                <a:rPr lang="zh-CN" altLang="en-US" dirty="0">
                  <a:solidFill>
                    <a:srgbClr val="FFFFFF"/>
                  </a:solidFill>
                  <a:latin typeface="微软雅黑" panose="020B0503020204020204" pitchFamily="34" charset="-122"/>
                  <a:ea typeface="微软雅黑" panose="020B0503020204020204" pitchFamily="34" charset="-122"/>
                </a:rPr>
                <a:t>点击添加内容</a:t>
              </a:r>
              <a:endParaRPr lang="zh-CN" altLang="en-US" dirty="0">
                <a:solidFill>
                  <a:srgbClr val="FFFFFF"/>
                </a:solidFill>
              </a:endParaRPr>
            </a:p>
          </p:txBody>
        </p:sp>
        <p:sp>
          <p:nvSpPr>
            <p:cNvPr id="20" name="矩形 19"/>
            <p:cNvSpPr/>
            <p:nvPr/>
          </p:nvSpPr>
          <p:spPr>
            <a:xfrm>
              <a:off x="5496055" y="4288368"/>
              <a:ext cx="1623087" cy="369332"/>
            </a:xfrm>
            <a:prstGeom prst="rect">
              <a:avLst/>
            </a:prstGeom>
          </p:spPr>
          <p:txBody>
            <a:bodyPr wrap="square">
              <a:spAutoFit/>
            </a:bodyPr>
            <a:lstStyle/>
            <a:p>
              <a:pPr algn="ctr"/>
              <a:r>
                <a:rPr lang="zh-CN" altLang="en-US" dirty="0">
                  <a:solidFill>
                    <a:srgbClr val="FFFFFF"/>
                  </a:solidFill>
                  <a:latin typeface="微软雅黑" panose="020B0503020204020204" pitchFamily="34" charset="-122"/>
                  <a:ea typeface="微软雅黑" panose="020B0503020204020204" pitchFamily="34" charset="-122"/>
                </a:rPr>
                <a:t>点击添加内容</a:t>
              </a:r>
              <a:endParaRPr lang="zh-CN" altLang="en-US" dirty="0">
                <a:solidFill>
                  <a:srgbClr val="FFFFFF"/>
                </a:solidFill>
              </a:endParaRPr>
            </a:p>
          </p:txBody>
        </p:sp>
        <p:sp>
          <p:nvSpPr>
            <p:cNvPr id="21" name="矩形 20"/>
            <p:cNvSpPr/>
            <p:nvPr/>
          </p:nvSpPr>
          <p:spPr>
            <a:xfrm>
              <a:off x="7338278" y="2405889"/>
              <a:ext cx="1623087" cy="369332"/>
            </a:xfrm>
            <a:prstGeom prst="rect">
              <a:avLst/>
            </a:prstGeom>
          </p:spPr>
          <p:txBody>
            <a:bodyPr wrap="square">
              <a:spAutoFit/>
            </a:bodyPr>
            <a:lstStyle/>
            <a:p>
              <a:pPr algn="ctr"/>
              <a:r>
                <a:rPr lang="zh-CN" altLang="en-US" dirty="0">
                  <a:solidFill>
                    <a:srgbClr val="FFFFFF"/>
                  </a:solidFill>
                  <a:latin typeface="微软雅黑" panose="020B0503020204020204" pitchFamily="34" charset="-122"/>
                  <a:ea typeface="微软雅黑" panose="020B0503020204020204" pitchFamily="34" charset="-122"/>
                </a:rPr>
                <a:t>点击添加内容</a:t>
              </a:r>
              <a:endParaRPr lang="zh-CN" altLang="en-US" dirty="0">
                <a:solidFill>
                  <a:srgbClr val="FFFFFF"/>
                </a:solidFill>
              </a:endParaRPr>
            </a:p>
          </p:txBody>
        </p:sp>
        <p:sp>
          <p:nvSpPr>
            <p:cNvPr id="22" name="矩形 21"/>
            <p:cNvSpPr/>
            <p:nvPr/>
          </p:nvSpPr>
          <p:spPr>
            <a:xfrm>
              <a:off x="9336757" y="4311566"/>
              <a:ext cx="1623087" cy="369332"/>
            </a:xfrm>
            <a:prstGeom prst="rect">
              <a:avLst/>
            </a:prstGeom>
          </p:spPr>
          <p:txBody>
            <a:bodyPr wrap="square">
              <a:spAutoFit/>
            </a:bodyPr>
            <a:lstStyle/>
            <a:p>
              <a:pPr algn="ctr"/>
              <a:r>
                <a:rPr lang="zh-CN" altLang="en-US" dirty="0">
                  <a:solidFill>
                    <a:srgbClr val="FFFFFF"/>
                  </a:solidFill>
                  <a:latin typeface="微软雅黑" panose="020B0503020204020204" pitchFamily="34" charset="-122"/>
                  <a:ea typeface="微软雅黑" panose="020B0503020204020204" pitchFamily="34" charset="-122"/>
                </a:rPr>
                <a:t>点击添加内容</a:t>
              </a:r>
              <a:endParaRPr lang="zh-CN" altLang="en-US" dirty="0">
                <a:solidFill>
                  <a:srgbClr val="FFFFFF"/>
                </a:solidFill>
              </a:endParaRPr>
            </a:p>
          </p:txBody>
        </p:sp>
      </p:grpSp>
      <p:pic>
        <p:nvPicPr>
          <p:cNvPr id="33" name="图片 32"/>
          <p:cNvPicPr>
            <a:picLocks noChangeAspect="1"/>
          </p:cNvPicPr>
          <p:nvPr/>
        </p:nvPicPr>
        <p:blipFill>
          <a:blip r:embed="rId1"/>
          <a:stretch>
            <a:fillRect/>
          </a:stretch>
        </p:blipFill>
        <p:spPr>
          <a:xfrm flipH="1">
            <a:off x="0" y="0"/>
            <a:ext cx="2353519" cy="3335224"/>
          </a:xfrm>
          <a:prstGeom prst="rect">
            <a:avLst/>
          </a:prstGeom>
        </p:spPr>
      </p:pic>
      <p:pic>
        <p:nvPicPr>
          <p:cNvPr id="34" name="图片 33"/>
          <p:cNvPicPr>
            <a:picLocks noChangeAspect="1"/>
          </p:cNvPicPr>
          <p:nvPr/>
        </p:nvPicPr>
        <p:blipFill>
          <a:blip r:embed="rId2"/>
          <a:stretch>
            <a:fillRect/>
          </a:stretch>
        </p:blipFill>
        <p:spPr>
          <a:xfrm>
            <a:off x="2119403" y="89165"/>
            <a:ext cx="1896020" cy="646232"/>
          </a:xfrm>
          <a:prstGeom prst="rect">
            <a:avLst/>
          </a:prstGeom>
        </p:spPr>
      </p:pic>
      <p:pic>
        <p:nvPicPr>
          <p:cNvPr id="35" name="Picture 4" descr="D:\Personal\Desktop\Nipic_20991718_2015061718062321214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a:off x="11351419" y="0"/>
            <a:ext cx="865187"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advTm="1908">
        <p:fade/>
      </p:transition>
    </mc:Choice>
    <mc:Fallback>
      <p:transition spd="med" advTm="190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7"/>
          <p:cNvSpPr>
            <a:spLocks noEditPoints="1"/>
          </p:cNvSpPr>
          <p:nvPr/>
        </p:nvSpPr>
        <p:spPr bwMode="auto">
          <a:xfrm>
            <a:off x="6506193" y="-661496"/>
            <a:ext cx="8360182" cy="8370946"/>
          </a:xfrm>
          <a:custGeom>
            <a:avLst/>
            <a:gdLst>
              <a:gd name="T0" fmla="*/ 684 w 746"/>
              <a:gd name="T1" fmla="*/ 513 h 748"/>
              <a:gd name="T2" fmla="*/ 632 w 746"/>
              <a:gd name="T3" fmla="*/ 496 h 748"/>
              <a:gd name="T4" fmla="*/ 691 w 746"/>
              <a:gd name="T5" fmla="*/ 539 h 748"/>
              <a:gd name="T6" fmla="*/ 725 w 746"/>
              <a:gd name="T7" fmla="*/ 418 h 748"/>
              <a:gd name="T8" fmla="*/ 685 w 746"/>
              <a:gd name="T9" fmla="*/ 435 h 748"/>
              <a:gd name="T10" fmla="*/ 684 w 746"/>
              <a:gd name="T11" fmla="*/ 452 h 748"/>
              <a:gd name="T12" fmla="*/ 431 w 746"/>
              <a:gd name="T13" fmla="*/ 617 h 748"/>
              <a:gd name="T14" fmla="*/ 479 w 746"/>
              <a:gd name="T15" fmla="*/ 673 h 748"/>
              <a:gd name="T16" fmla="*/ 489 w 746"/>
              <a:gd name="T17" fmla="*/ 689 h 748"/>
              <a:gd name="T18" fmla="*/ 433 w 746"/>
              <a:gd name="T19" fmla="*/ 636 h 748"/>
              <a:gd name="T20" fmla="*/ 566 w 746"/>
              <a:gd name="T21" fmla="*/ 674 h 748"/>
              <a:gd name="T22" fmla="*/ 519 w 746"/>
              <a:gd name="T23" fmla="*/ 629 h 748"/>
              <a:gd name="T24" fmla="*/ 549 w 746"/>
              <a:gd name="T25" fmla="*/ 681 h 748"/>
              <a:gd name="T26" fmla="*/ 206 w 746"/>
              <a:gd name="T27" fmla="*/ 707 h 748"/>
              <a:gd name="T28" fmla="*/ 271 w 746"/>
              <a:gd name="T29" fmla="*/ 657 h 748"/>
              <a:gd name="T30" fmla="*/ 274 w 746"/>
              <a:gd name="T31" fmla="*/ 699 h 748"/>
              <a:gd name="T32" fmla="*/ 383 w 746"/>
              <a:gd name="T33" fmla="*/ 638 h 748"/>
              <a:gd name="T34" fmla="*/ 330 w 746"/>
              <a:gd name="T35" fmla="*/ 708 h 748"/>
              <a:gd name="T36" fmla="*/ 352 w 746"/>
              <a:gd name="T37" fmla="*/ 675 h 748"/>
              <a:gd name="T38" fmla="*/ 408 w 746"/>
              <a:gd name="T39" fmla="*/ 726 h 748"/>
              <a:gd name="T40" fmla="*/ 102 w 746"/>
              <a:gd name="T41" fmla="*/ 546 h 748"/>
              <a:gd name="T42" fmla="*/ 125 w 746"/>
              <a:gd name="T43" fmla="*/ 518 h 748"/>
              <a:gd name="T44" fmla="*/ 45 w 746"/>
              <a:gd name="T45" fmla="*/ 516 h 748"/>
              <a:gd name="T46" fmla="*/ 157 w 746"/>
              <a:gd name="T47" fmla="*/ 657 h 748"/>
              <a:gd name="T48" fmla="*/ 172 w 746"/>
              <a:gd name="T49" fmla="*/ 604 h 748"/>
              <a:gd name="T50" fmla="*/ 148 w 746"/>
              <a:gd name="T51" fmla="*/ 603 h 748"/>
              <a:gd name="T52" fmla="*/ 129 w 746"/>
              <a:gd name="T53" fmla="*/ 426 h 748"/>
              <a:gd name="T54" fmla="*/ 58 w 746"/>
              <a:gd name="T55" fmla="*/ 316 h 748"/>
              <a:gd name="T56" fmla="*/ 64 w 746"/>
              <a:gd name="T57" fmla="*/ 301 h 748"/>
              <a:gd name="T58" fmla="*/ 35 w 746"/>
              <a:gd name="T59" fmla="*/ 268 h 748"/>
              <a:gd name="T60" fmla="*/ 16 w 746"/>
              <a:gd name="T61" fmla="*/ 393 h 748"/>
              <a:gd name="T62" fmla="*/ 87 w 746"/>
              <a:gd name="T63" fmla="*/ 379 h 748"/>
              <a:gd name="T64" fmla="*/ 33 w 746"/>
              <a:gd name="T65" fmla="*/ 372 h 748"/>
              <a:gd name="T66" fmla="*/ 239 w 746"/>
              <a:gd name="T67" fmla="*/ 141 h 748"/>
              <a:gd name="T68" fmla="*/ 179 w 746"/>
              <a:gd name="T69" fmla="*/ 138 h 748"/>
              <a:gd name="T70" fmla="*/ 146 w 746"/>
              <a:gd name="T71" fmla="*/ 125 h 748"/>
              <a:gd name="T72" fmla="*/ 229 w 746"/>
              <a:gd name="T73" fmla="*/ 150 h 748"/>
              <a:gd name="T74" fmla="*/ 92 w 746"/>
              <a:gd name="T75" fmla="*/ 158 h 748"/>
              <a:gd name="T76" fmla="*/ 139 w 746"/>
              <a:gd name="T77" fmla="*/ 184 h 748"/>
              <a:gd name="T78" fmla="*/ 75 w 746"/>
              <a:gd name="T79" fmla="*/ 150 h 748"/>
              <a:gd name="T80" fmla="*/ 337 w 746"/>
              <a:gd name="T81" fmla="*/ 21 h 748"/>
              <a:gd name="T82" fmla="*/ 342 w 746"/>
              <a:gd name="T83" fmla="*/ 81 h 748"/>
              <a:gd name="T84" fmla="*/ 355 w 746"/>
              <a:gd name="T85" fmla="*/ 17 h 748"/>
              <a:gd name="T86" fmla="*/ 269 w 746"/>
              <a:gd name="T87" fmla="*/ 126 h 748"/>
              <a:gd name="T88" fmla="*/ 284 w 746"/>
              <a:gd name="T89" fmla="*/ 49 h 748"/>
              <a:gd name="T90" fmla="*/ 285 w 746"/>
              <a:gd name="T91" fmla="*/ 68 h 748"/>
              <a:gd name="T92" fmla="*/ 450 w 746"/>
              <a:gd name="T93" fmla="*/ 135 h 748"/>
              <a:gd name="T94" fmla="*/ 581 w 746"/>
              <a:gd name="T95" fmla="*/ 129 h 748"/>
              <a:gd name="T96" fmla="*/ 591 w 746"/>
              <a:gd name="T97" fmla="*/ 142 h 748"/>
              <a:gd name="T98" fmla="*/ 633 w 746"/>
              <a:gd name="T99" fmla="*/ 133 h 748"/>
              <a:gd name="T100" fmla="*/ 535 w 746"/>
              <a:gd name="T101" fmla="*/ 54 h 748"/>
              <a:gd name="T102" fmla="*/ 512 w 746"/>
              <a:gd name="T103" fmla="*/ 123 h 748"/>
              <a:gd name="T104" fmla="*/ 545 w 746"/>
              <a:gd name="T105" fmla="*/ 80 h 748"/>
              <a:gd name="T106" fmla="*/ 728 w 746"/>
              <a:gd name="T107" fmla="*/ 374 h 748"/>
              <a:gd name="T108" fmla="*/ 672 w 746"/>
              <a:gd name="T109" fmla="*/ 323 h 748"/>
              <a:gd name="T110" fmla="*/ 702 w 746"/>
              <a:gd name="T111" fmla="*/ 298 h 748"/>
              <a:gd name="T112" fmla="*/ 638 w 746"/>
              <a:gd name="T113" fmla="*/ 358 h 748"/>
              <a:gd name="T114" fmla="*/ 688 w 746"/>
              <a:gd name="T115" fmla="*/ 244 h 748"/>
              <a:gd name="T116" fmla="*/ 646 w 746"/>
              <a:gd name="T117" fmla="*/ 244 h 748"/>
              <a:gd name="T118" fmla="*/ 689 w 746"/>
              <a:gd name="T119" fmla="*/ 175 h 748"/>
              <a:gd name="T120" fmla="*/ 373 w 746"/>
              <a:gd name="T121" fmla="*/ 577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6" h="748">
                <a:moveTo>
                  <a:pt x="726" y="401"/>
                </a:moveTo>
                <a:cubicBezTo>
                  <a:pt x="641" y="394"/>
                  <a:pt x="641" y="394"/>
                  <a:pt x="641" y="394"/>
                </a:cubicBezTo>
                <a:cubicBezTo>
                  <a:pt x="631" y="394"/>
                  <a:pt x="623" y="400"/>
                  <a:pt x="621" y="408"/>
                </a:cubicBezTo>
                <a:cubicBezTo>
                  <a:pt x="615" y="449"/>
                  <a:pt x="600" y="489"/>
                  <a:pt x="574" y="522"/>
                </a:cubicBezTo>
                <a:cubicBezTo>
                  <a:pt x="569" y="529"/>
                  <a:pt x="572" y="540"/>
                  <a:pt x="579" y="546"/>
                </a:cubicBezTo>
                <a:cubicBezTo>
                  <a:pt x="645" y="601"/>
                  <a:pt x="645" y="601"/>
                  <a:pt x="645" y="601"/>
                </a:cubicBezTo>
                <a:cubicBezTo>
                  <a:pt x="653" y="608"/>
                  <a:pt x="665" y="606"/>
                  <a:pt x="673" y="596"/>
                </a:cubicBezTo>
                <a:cubicBezTo>
                  <a:pt x="685" y="580"/>
                  <a:pt x="695" y="563"/>
                  <a:pt x="704" y="546"/>
                </a:cubicBezTo>
                <a:cubicBezTo>
                  <a:pt x="709" y="535"/>
                  <a:pt x="706" y="523"/>
                  <a:pt x="697" y="518"/>
                </a:cubicBezTo>
                <a:cubicBezTo>
                  <a:pt x="684" y="513"/>
                  <a:pt x="684" y="513"/>
                  <a:pt x="684" y="513"/>
                </a:cubicBezTo>
                <a:cubicBezTo>
                  <a:pt x="674" y="509"/>
                  <a:pt x="663" y="513"/>
                  <a:pt x="658" y="522"/>
                </a:cubicBezTo>
                <a:cubicBezTo>
                  <a:pt x="657" y="526"/>
                  <a:pt x="654" y="530"/>
                  <a:pt x="652" y="534"/>
                </a:cubicBezTo>
                <a:cubicBezTo>
                  <a:pt x="652" y="535"/>
                  <a:pt x="651" y="535"/>
                  <a:pt x="650" y="535"/>
                </a:cubicBezTo>
                <a:cubicBezTo>
                  <a:pt x="649" y="536"/>
                  <a:pt x="648" y="536"/>
                  <a:pt x="647" y="535"/>
                </a:cubicBezTo>
                <a:cubicBezTo>
                  <a:pt x="636" y="529"/>
                  <a:pt x="636" y="529"/>
                  <a:pt x="636" y="529"/>
                </a:cubicBezTo>
                <a:cubicBezTo>
                  <a:pt x="635" y="528"/>
                  <a:pt x="635" y="527"/>
                  <a:pt x="634" y="526"/>
                </a:cubicBezTo>
                <a:cubicBezTo>
                  <a:pt x="634" y="525"/>
                  <a:pt x="634" y="525"/>
                  <a:pt x="635" y="524"/>
                </a:cubicBezTo>
                <a:cubicBezTo>
                  <a:pt x="639" y="517"/>
                  <a:pt x="642" y="510"/>
                  <a:pt x="646" y="503"/>
                </a:cubicBezTo>
                <a:cubicBezTo>
                  <a:pt x="648" y="499"/>
                  <a:pt x="646" y="495"/>
                  <a:pt x="642" y="493"/>
                </a:cubicBezTo>
                <a:cubicBezTo>
                  <a:pt x="638" y="491"/>
                  <a:pt x="634" y="493"/>
                  <a:pt x="632" y="496"/>
                </a:cubicBezTo>
                <a:cubicBezTo>
                  <a:pt x="629" y="503"/>
                  <a:pt x="626" y="510"/>
                  <a:pt x="622" y="516"/>
                </a:cubicBezTo>
                <a:cubicBezTo>
                  <a:pt x="617" y="524"/>
                  <a:pt x="620" y="535"/>
                  <a:pt x="629" y="541"/>
                </a:cubicBezTo>
                <a:cubicBezTo>
                  <a:pt x="639" y="548"/>
                  <a:pt x="639" y="548"/>
                  <a:pt x="639" y="548"/>
                </a:cubicBezTo>
                <a:cubicBezTo>
                  <a:pt x="648" y="554"/>
                  <a:pt x="659" y="551"/>
                  <a:pt x="665" y="541"/>
                </a:cubicBezTo>
                <a:cubicBezTo>
                  <a:pt x="667" y="537"/>
                  <a:pt x="670" y="533"/>
                  <a:pt x="672" y="529"/>
                </a:cubicBezTo>
                <a:cubicBezTo>
                  <a:pt x="672" y="528"/>
                  <a:pt x="673" y="528"/>
                  <a:pt x="674" y="527"/>
                </a:cubicBezTo>
                <a:cubicBezTo>
                  <a:pt x="675" y="527"/>
                  <a:pt x="676" y="527"/>
                  <a:pt x="677" y="527"/>
                </a:cubicBezTo>
                <a:cubicBezTo>
                  <a:pt x="689" y="534"/>
                  <a:pt x="689" y="534"/>
                  <a:pt x="689" y="534"/>
                </a:cubicBezTo>
                <a:cubicBezTo>
                  <a:pt x="690" y="534"/>
                  <a:pt x="691" y="535"/>
                  <a:pt x="691" y="536"/>
                </a:cubicBezTo>
                <a:cubicBezTo>
                  <a:pt x="691" y="537"/>
                  <a:pt x="691" y="538"/>
                  <a:pt x="691" y="539"/>
                </a:cubicBezTo>
                <a:cubicBezTo>
                  <a:pt x="682" y="556"/>
                  <a:pt x="672" y="572"/>
                  <a:pt x="661" y="587"/>
                </a:cubicBezTo>
                <a:cubicBezTo>
                  <a:pt x="660" y="588"/>
                  <a:pt x="659" y="588"/>
                  <a:pt x="658" y="589"/>
                </a:cubicBezTo>
                <a:cubicBezTo>
                  <a:pt x="657" y="589"/>
                  <a:pt x="656" y="589"/>
                  <a:pt x="655" y="588"/>
                </a:cubicBezTo>
                <a:cubicBezTo>
                  <a:pt x="587" y="536"/>
                  <a:pt x="587" y="536"/>
                  <a:pt x="587" y="536"/>
                </a:cubicBezTo>
                <a:cubicBezTo>
                  <a:pt x="586" y="536"/>
                  <a:pt x="586" y="535"/>
                  <a:pt x="586" y="534"/>
                </a:cubicBezTo>
                <a:cubicBezTo>
                  <a:pt x="585" y="533"/>
                  <a:pt x="586" y="532"/>
                  <a:pt x="586" y="531"/>
                </a:cubicBezTo>
                <a:cubicBezTo>
                  <a:pt x="613" y="496"/>
                  <a:pt x="630" y="454"/>
                  <a:pt x="636" y="410"/>
                </a:cubicBezTo>
                <a:cubicBezTo>
                  <a:pt x="636" y="409"/>
                  <a:pt x="636" y="408"/>
                  <a:pt x="637" y="408"/>
                </a:cubicBezTo>
                <a:cubicBezTo>
                  <a:pt x="638" y="407"/>
                  <a:pt x="639" y="407"/>
                  <a:pt x="640" y="407"/>
                </a:cubicBezTo>
                <a:cubicBezTo>
                  <a:pt x="725" y="418"/>
                  <a:pt x="725" y="418"/>
                  <a:pt x="725" y="418"/>
                </a:cubicBezTo>
                <a:cubicBezTo>
                  <a:pt x="726" y="418"/>
                  <a:pt x="727" y="418"/>
                  <a:pt x="727" y="419"/>
                </a:cubicBezTo>
                <a:cubicBezTo>
                  <a:pt x="728" y="420"/>
                  <a:pt x="728" y="421"/>
                  <a:pt x="728" y="422"/>
                </a:cubicBezTo>
                <a:cubicBezTo>
                  <a:pt x="726" y="441"/>
                  <a:pt x="721" y="459"/>
                  <a:pt x="716" y="477"/>
                </a:cubicBezTo>
                <a:cubicBezTo>
                  <a:pt x="716" y="479"/>
                  <a:pt x="715" y="479"/>
                  <a:pt x="714" y="480"/>
                </a:cubicBezTo>
                <a:cubicBezTo>
                  <a:pt x="713" y="481"/>
                  <a:pt x="712" y="481"/>
                  <a:pt x="711" y="480"/>
                </a:cubicBezTo>
                <a:cubicBezTo>
                  <a:pt x="698" y="476"/>
                  <a:pt x="698" y="476"/>
                  <a:pt x="698" y="476"/>
                </a:cubicBezTo>
                <a:cubicBezTo>
                  <a:pt x="697" y="476"/>
                  <a:pt x="696" y="475"/>
                  <a:pt x="696" y="474"/>
                </a:cubicBezTo>
                <a:cubicBezTo>
                  <a:pt x="695" y="473"/>
                  <a:pt x="695" y="472"/>
                  <a:pt x="695" y="471"/>
                </a:cubicBezTo>
                <a:cubicBezTo>
                  <a:pt x="699" y="458"/>
                  <a:pt x="699" y="458"/>
                  <a:pt x="699" y="458"/>
                </a:cubicBezTo>
                <a:cubicBezTo>
                  <a:pt x="702" y="447"/>
                  <a:pt x="696" y="437"/>
                  <a:pt x="685" y="435"/>
                </a:cubicBezTo>
                <a:cubicBezTo>
                  <a:pt x="673" y="433"/>
                  <a:pt x="673" y="433"/>
                  <a:pt x="673" y="433"/>
                </a:cubicBezTo>
                <a:cubicBezTo>
                  <a:pt x="663" y="431"/>
                  <a:pt x="653" y="437"/>
                  <a:pt x="651" y="446"/>
                </a:cubicBezTo>
                <a:cubicBezTo>
                  <a:pt x="649" y="453"/>
                  <a:pt x="647" y="460"/>
                  <a:pt x="644" y="467"/>
                </a:cubicBezTo>
                <a:cubicBezTo>
                  <a:pt x="643" y="470"/>
                  <a:pt x="645" y="474"/>
                  <a:pt x="649" y="476"/>
                </a:cubicBezTo>
                <a:cubicBezTo>
                  <a:pt x="653" y="477"/>
                  <a:pt x="657" y="475"/>
                  <a:pt x="659" y="471"/>
                </a:cubicBezTo>
                <a:cubicBezTo>
                  <a:pt x="661" y="464"/>
                  <a:pt x="663" y="457"/>
                  <a:pt x="665" y="449"/>
                </a:cubicBezTo>
                <a:cubicBezTo>
                  <a:pt x="665" y="448"/>
                  <a:pt x="666" y="448"/>
                  <a:pt x="667" y="447"/>
                </a:cubicBezTo>
                <a:cubicBezTo>
                  <a:pt x="668" y="447"/>
                  <a:pt x="669" y="447"/>
                  <a:pt x="670" y="447"/>
                </a:cubicBezTo>
                <a:cubicBezTo>
                  <a:pt x="682" y="450"/>
                  <a:pt x="682" y="450"/>
                  <a:pt x="682" y="450"/>
                </a:cubicBezTo>
                <a:cubicBezTo>
                  <a:pt x="683" y="450"/>
                  <a:pt x="683" y="451"/>
                  <a:pt x="684" y="452"/>
                </a:cubicBezTo>
                <a:cubicBezTo>
                  <a:pt x="684" y="452"/>
                  <a:pt x="685" y="453"/>
                  <a:pt x="684" y="454"/>
                </a:cubicBezTo>
                <a:cubicBezTo>
                  <a:pt x="681" y="467"/>
                  <a:pt x="681" y="467"/>
                  <a:pt x="681" y="467"/>
                </a:cubicBezTo>
                <a:cubicBezTo>
                  <a:pt x="678" y="477"/>
                  <a:pt x="683" y="488"/>
                  <a:pt x="692" y="492"/>
                </a:cubicBezTo>
                <a:cubicBezTo>
                  <a:pt x="706" y="496"/>
                  <a:pt x="706" y="496"/>
                  <a:pt x="706" y="496"/>
                </a:cubicBezTo>
                <a:cubicBezTo>
                  <a:pt x="715" y="500"/>
                  <a:pt x="727" y="494"/>
                  <a:pt x="730" y="482"/>
                </a:cubicBezTo>
                <a:cubicBezTo>
                  <a:pt x="736" y="463"/>
                  <a:pt x="740" y="444"/>
                  <a:pt x="743" y="424"/>
                </a:cubicBezTo>
                <a:cubicBezTo>
                  <a:pt x="745" y="412"/>
                  <a:pt x="737" y="402"/>
                  <a:pt x="726" y="401"/>
                </a:cubicBezTo>
                <a:close/>
                <a:moveTo>
                  <a:pt x="565" y="562"/>
                </a:moveTo>
                <a:cubicBezTo>
                  <a:pt x="558" y="555"/>
                  <a:pt x="547" y="554"/>
                  <a:pt x="541" y="559"/>
                </a:cubicBezTo>
                <a:cubicBezTo>
                  <a:pt x="510" y="587"/>
                  <a:pt x="472" y="607"/>
                  <a:pt x="431" y="617"/>
                </a:cubicBezTo>
                <a:cubicBezTo>
                  <a:pt x="424" y="619"/>
                  <a:pt x="418" y="628"/>
                  <a:pt x="420" y="638"/>
                </a:cubicBezTo>
                <a:cubicBezTo>
                  <a:pt x="435" y="722"/>
                  <a:pt x="435" y="722"/>
                  <a:pt x="435" y="722"/>
                </a:cubicBezTo>
                <a:cubicBezTo>
                  <a:pt x="436" y="733"/>
                  <a:pt x="448" y="740"/>
                  <a:pt x="460" y="736"/>
                </a:cubicBezTo>
                <a:cubicBezTo>
                  <a:pt x="479" y="732"/>
                  <a:pt x="497" y="726"/>
                  <a:pt x="516" y="719"/>
                </a:cubicBezTo>
                <a:cubicBezTo>
                  <a:pt x="527" y="714"/>
                  <a:pt x="532" y="701"/>
                  <a:pt x="528" y="692"/>
                </a:cubicBezTo>
                <a:cubicBezTo>
                  <a:pt x="522" y="680"/>
                  <a:pt x="522" y="680"/>
                  <a:pt x="522" y="680"/>
                </a:cubicBezTo>
                <a:cubicBezTo>
                  <a:pt x="517" y="670"/>
                  <a:pt x="506" y="667"/>
                  <a:pt x="496" y="671"/>
                </a:cubicBezTo>
                <a:cubicBezTo>
                  <a:pt x="484" y="675"/>
                  <a:pt x="484" y="675"/>
                  <a:pt x="484" y="675"/>
                </a:cubicBezTo>
                <a:cubicBezTo>
                  <a:pt x="483" y="676"/>
                  <a:pt x="482" y="676"/>
                  <a:pt x="481" y="675"/>
                </a:cubicBezTo>
                <a:cubicBezTo>
                  <a:pt x="480" y="675"/>
                  <a:pt x="479" y="674"/>
                  <a:pt x="479" y="673"/>
                </a:cubicBezTo>
                <a:cubicBezTo>
                  <a:pt x="475" y="662"/>
                  <a:pt x="475" y="662"/>
                  <a:pt x="475" y="662"/>
                </a:cubicBezTo>
                <a:cubicBezTo>
                  <a:pt x="475" y="661"/>
                  <a:pt x="475" y="660"/>
                  <a:pt x="475" y="659"/>
                </a:cubicBezTo>
                <a:cubicBezTo>
                  <a:pt x="476" y="658"/>
                  <a:pt x="476" y="657"/>
                  <a:pt x="477" y="657"/>
                </a:cubicBezTo>
                <a:cubicBezTo>
                  <a:pt x="485" y="654"/>
                  <a:pt x="492" y="651"/>
                  <a:pt x="499" y="648"/>
                </a:cubicBezTo>
                <a:cubicBezTo>
                  <a:pt x="503" y="646"/>
                  <a:pt x="504" y="641"/>
                  <a:pt x="502" y="638"/>
                </a:cubicBezTo>
                <a:cubicBezTo>
                  <a:pt x="501" y="634"/>
                  <a:pt x="496" y="632"/>
                  <a:pt x="493" y="634"/>
                </a:cubicBezTo>
                <a:cubicBezTo>
                  <a:pt x="486" y="638"/>
                  <a:pt x="479" y="640"/>
                  <a:pt x="472" y="643"/>
                </a:cubicBezTo>
                <a:cubicBezTo>
                  <a:pt x="463" y="646"/>
                  <a:pt x="458" y="657"/>
                  <a:pt x="461" y="666"/>
                </a:cubicBezTo>
                <a:cubicBezTo>
                  <a:pt x="465" y="678"/>
                  <a:pt x="465" y="678"/>
                  <a:pt x="465" y="678"/>
                </a:cubicBezTo>
                <a:cubicBezTo>
                  <a:pt x="468" y="688"/>
                  <a:pt x="479" y="693"/>
                  <a:pt x="489" y="689"/>
                </a:cubicBezTo>
                <a:cubicBezTo>
                  <a:pt x="502" y="685"/>
                  <a:pt x="502" y="685"/>
                  <a:pt x="502" y="685"/>
                </a:cubicBezTo>
                <a:cubicBezTo>
                  <a:pt x="503" y="684"/>
                  <a:pt x="504" y="684"/>
                  <a:pt x="505" y="685"/>
                </a:cubicBezTo>
                <a:cubicBezTo>
                  <a:pt x="506" y="685"/>
                  <a:pt x="507" y="686"/>
                  <a:pt x="507" y="687"/>
                </a:cubicBezTo>
                <a:cubicBezTo>
                  <a:pt x="513" y="700"/>
                  <a:pt x="513" y="700"/>
                  <a:pt x="513" y="700"/>
                </a:cubicBezTo>
                <a:cubicBezTo>
                  <a:pt x="513" y="701"/>
                  <a:pt x="513" y="702"/>
                  <a:pt x="512" y="703"/>
                </a:cubicBezTo>
                <a:cubicBezTo>
                  <a:pt x="512" y="704"/>
                  <a:pt x="511" y="704"/>
                  <a:pt x="510" y="705"/>
                </a:cubicBezTo>
                <a:cubicBezTo>
                  <a:pt x="492" y="712"/>
                  <a:pt x="475" y="718"/>
                  <a:pt x="456" y="722"/>
                </a:cubicBezTo>
                <a:cubicBezTo>
                  <a:pt x="455" y="722"/>
                  <a:pt x="454" y="722"/>
                  <a:pt x="453" y="722"/>
                </a:cubicBezTo>
                <a:cubicBezTo>
                  <a:pt x="452" y="721"/>
                  <a:pt x="452" y="720"/>
                  <a:pt x="451" y="719"/>
                </a:cubicBezTo>
                <a:cubicBezTo>
                  <a:pt x="433" y="636"/>
                  <a:pt x="433" y="636"/>
                  <a:pt x="433" y="636"/>
                </a:cubicBezTo>
                <a:cubicBezTo>
                  <a:pt x="432" y="635"/>
                  <a:pt x="433" y="634"/>
                  <a:pt x="433" y="633"/>
                </a:cubicBezTo>
                <a:cubicBezTo>
                  <a:pt x="433" y="632"/>
                  <a:pt x="434" y="632"/>
                  <a:pt x="435" y="631"/>
                </a:cubicBezTo>
                <a:cubicBezTo>
                  <a:pt x="478" y="621"/>
                  <a:pt x="518" y="600"/>
                  <a:pt x="551" y="570"/>
                </a:cubicBezTo>
                <a:cubicBezTo>
                  <a:pt x="552" y="569"/>
                  <a:pt x="553" y="569"/>
                  <a:pt x="553" y="569"/>
                </a:cubicBezTo>
                <a:cubicBezTo>
                  <a:pt x="554" y="569"/>
                  <a:pt x="555" y="570"/>
                  <a:pt x="556" y="571"/>
                </a:cubicBezTo>
                <a:cubicBezTo>
                  <a:pt x="614" y="633"/>
                  <a:pt x="614" y="633"/>
                  <a:pt x="614" y="633"/>
                </a:cubicBezTo>
                <a:cubicBezTo>
                  <a:pt x="615" y="634"/>
                  <a:pt x="615" y="635"/>
                  <a:pt x="615" y="636"/>
                </a:cubicBezTo>
                <a:cubicBezTo>
                  <a:pt x="615" y="637"/>
                  <a:pt x="614" y="638"/>
                  <a:pt x="613" y="639"/>
                </a:cubicBezTo>
                <a:cubicBezTo>
                  <a:pt x="600" y="652"/>
                  <a:pt x="585" y="663"/>
                  <a:pt x="569" y="673"/>
                </a:cubicBezTo>
                <a:cubicBezTo>
                  <a:pt x="568" y="674"/>
                  <a:pt x="567" y="674"/>
                  <a:pt x="566" y="674"/>
                </a:cubicBezTo>
                <a:cubicBezTo>
                  <a:pt x="565" y="674"/>
                  <a:pt x="564" y="673"/>
                  <a:pt x="563" y="673"/>
                </a:cubicBezTo>
                <a:cubicBezTo>
                  <a:pt x="556" y="661"/>
                  <a:pt x="556" y="661"/>
                  <a:pt x="556" y="661"/>
                </a:cubicBezTo>
                <a:cubicBezTo>
                  <a:pt x="555" y="660"/>
                  <a:pt x="555" y="659"/>
                  <a:pt x="555" y="658"/>
                </a:cubicBezTo>
                <a:cubicBezTo>
                  <a:pt x="556" y="657"/>
                  <a:pt x="556" y="656"/>
                  <a:pt x="557" y="655"/>
                </a:cubicBezTo>
                <a:cubicBezTo>
                  <a:pt x="561" y="653"/>
                  <a:pt x="565" y="650"/>
                  <a:pt x="568" y="648"/>
                </a:cubicBezTo>
                <a:cubicBezTo>
                  <a:pt x="577" y="641"/>
                  <a:pt x="579" y="629"/>
                  <a:pt x="573" y="621"/>
                </a:cubicBezTo>
                <a:cubicBezTo>
                  <a:pt x="565" y="611"/>
                  <a:pt x="565" y="611"/>
                  <a:pt x="565" y="611"/>
                </a:cubicBezTo>
                <a:cubicBezTo>
                  <a:pt x="558" y="603"/>
                  <a:pt x="547" y="602"/>
                  <a:pt x="539" y="607"/>
                </a:cubicBezTo>
                <a:cubicBezTo>
                  <a:pt x="534" y="612"/>
                  <a:pt x="527" y="615"/>
                  <a:pt x="521" y="619"/>
                </a:cubicBezTo>
                <a:cubicBezTo>
                  <a:pt x="518" y="621"/>
                  <a:pt x="517" y="626"/>
                  <a:pt x="519" y="629"/>
                </a:cubicBezTo>
                <a:cubicBezTo>
                  <a:pt x="521" y="633"/>
                  <a:pt x="525" y="634"/>
                  <a:pt x="529" y="632"/>
                </a:cubicBezTo>
                <a:cubicBezTo>
                  <a:pt x="535" y="628"/>
                  <a:pt x="542" y="624"/>
                  <a:pt x="548" y="619"/>
                </a:cubicBezTo>
                <a:cubicBezTo>
                  <a:pt x="549" y="619"/>
                  <a:pt x="550" y="619"/>
                  <a:pt x="551" y="619"/>
                </a:cubicBezTo>
                <a:cubicBezTo>
                  <a:pt x="552" y="619"/>
                  <a:pt x="553" y="619"/>
                  <a:pt x="553" y="620"/>
                </a:cubicBezTo>
                <a:cubicBezTo>
                  <a:pt x="561" y="630"/>
                  <a:pt x="561" y="630"/>
                  <a:pt x="561" y="630"/>
                </a:cubicBezTo>
                <a:cubicBezTo>
                  <a:pt x="561" y="631"/>
                  <a:pt x="561" y="632"/>
                  <a:pt x="561" y="633"/>
                </a:cubicBezTo>
                <a:cubicBezTo>
                  <a:pt x="561" y="634"/>
                  <a:pt x="560" y="635"/>
                  <a:pt x="560" y="636"/>
                </a:cubicBezTo>
                <a:cubicBezTo>
                  <a:pt x="556" y="638"/>
                  <a:pt x="553" y="641"/>
                  <a:pt x="549" y="643"/>
                </a:cubicBezTo>
                <a:cubicBezTo>
                  <a:pt x="540" y="648"/>
                  <a:pt x="537" y="660"/>
                  <a:pt x="542" y="669"/>
                </a:cubicBezTo>
                <a:cubicBezTo>
                  <a:pt x="549" y="681"/>
                  <a:pt x="549" y="681"/>
                  <a:pt x="549" y="681"/>
                </a:cubicBezTo>
                <a:cubicBezTo>
                  <a:pt x="554" y="690"/>
                  <a:pt x="567" y="692"/>
                  <a:pt x="577" y="686"/>
                </a:cubicBezTo>
                <a:cubicBezTo>
                  <a:pt x="593" y="675"/>
                  <a:pt x="609" y="664"/>
                  <a:pt x="624" y="650"/>
                </a:cubicBezTo>
                <a:cubicBezTo>
                  <a:pt x="633" y="642"/>
                  <a:pt x="634" y="629"/>
                  <a:pt x="626" y="622"/>
                </a:cubicBezTo>
                <a:lnTo>
                  <a:pt x="565" y="562"/>
                </a:lnTo>
                <a:close/>
                <a:moveTo>
                  <a:pt x="400" y="641"/>
                </a:moveTo>
                <a:cubicBezTo>
                  <a:pt x="398" y="631"/>
                  <a:pt x="391" y="623"/>
                  <a:pt x="383" y="623"/>
                </a:cubicBezTo>
                <a:cubicBezTo>
                  <a:pt x="341" y="626"/>
                  <a:pt x="299" y="616"/>
                  <a:pt x="262" y="597"/>
                </a:cubicBezTo>
                <a:cubicBezTo>
                  <a:pt x="254" y="594"/>
                  <a:pt x="244" y="598"/>
                  <a:pt x="239" y="606"/>
                </a:cubicBezTo>
                <a:cubicBezTo>
                  <a:pt x="196" y="680"/>
                  <a:pt x="196" y="680"/>
                  <a:pt x="196" y="680"/>
                </a:cubicBezTo>
                <a:cubicBezTo>
                  <a:pt x="191" y="689"/>
                  <a:pt x="195" y="702"/>
                  <a:pt x="206" y="707"/>
                </a:cubicBezTo>
                <a:cubicBezTo>
                  <a:pt x="224" y="716"/>
                  <a:pt x="242" y="723"/>
                  <a:pt x="261" y="729"/>
                </a:cubicBezTo>
                <a:cubicBezTo>
                  <a:pt x="273" y="733"/>
                  <a:pt x="284" y="727"/>
                  <a:pt x="287" y="717"/>
                </a:cubicBezTo>
                <a:cubicBezTo>
                  <a:pt x="290" y="704"/>
                  <a:pt x="290" y="704"/>
                  <a:pt x="290" y="704"/>
                </a:cubicBezTo>
                <a:cubicBezTo>
                  <a:pt x="293" y="693"/>
                  <a:pt x="286" y="683"/>
                  <a:pt x="276" y="680"/>
                </a:cubicBezTo>
                <a:cubicBezTo>
                  <a:pt x="264" y="676"/>
                  <a:pt x="264" y="676"/>
                  <a:pt x="264" y="676"/>
                </a:cubicBezTo>
                <a:cubicBezTo>
                  <a:pt x="263" y="676"/>
                  <a:pt x="262" y="675"/>
                  <a:pt x="262" y="674"/>
                </a:cubicBezTo>
                <a:cubicBezTo>
                  <a:pt x="262" y="673"/>
                  <a:pt x="261" y="672"/>
                  <a:pt x="262" y="671"/>
                </a:cubicBezTo>
                <a:cubicBezTo>
                  <a:pt x="266" y="660"/>
                  <a:pt x="266" y="660"/>
                  <a:pt x="266" y="660"/>
                </a:cubicBezTo>
                <a:cubicBezTo>
                  <a:pt x="267" y="659"/>
                  <a:pt x="267" y="658"/>
                  <a:pt x="268" y="657"/>
                </a:cubicBezTo>
                <a:cubicBezTo>
                  <a:pt x="269" y="657"/>
                  <a:pt x="270" y="657"/>
                  <a:pt x="271" y="657"/>
                </a:cubicBezTo>
                <a:cubicBezTo>
                  <a:pt x="278" y="660"/>
                  <a:pt x="286" y="663"/>
                  <a:pt x="294" y="664"/>
                </a:cubicBezTo>
                <a:cubicBezTo>
                  <a:pt x="297" y="665"/>
                  <a:pt x="301" y="663"/>
                  <a:pt x="302" y="659"/>
                </a:cubicBezTo>
                <a:cubicBezTo>
                  <a:pt x="303" y="655"/>
                  <a:pt x="301" y="651"/>
                  <a:pt x="298" y="650"/>
                </a:cubicBezTo>
                <a:cubicBezTo>
                  <a:pt x="290" y="648"/>
                  <a:pt x="283" y="646"/>
                  <a:pt x="276" y="643"/>
                </a:cubicBezTo>
                <a:cubicBezTo>
                  <a:pt x="267" y="640"/>
                  <a:pt x="257" y="645"/>
                  <a:pt x="252" y="654"/>
                </a:cubicBezTo>
                <a:cubicBezTo>
                  <a:pt x="248" y="666"/>
                  <a:pt x="248" y="666"/>
                  <a:pt x="248" y="666"/>
                </a:cubicBezTo>
                <a:cubicBezTo>
                  <a:pt x="243" y="675"/>
                  <a:pt x="249" y="686"/>
                  <a:pt x="259" y="690"/>
                </a:cubicBezTo>
                <a:cubicBezTo>
                  <a:pt x="272" y="695"/>
                  <a:pt x="272" y="695"/>
                  <a:pt x="272" y="695"/>
                </a:cubicBezTo>
                <a:cubicBezTo>
                  <a:pt x="273" y="695"/>
                  <a:pt x="274" y="696"/>
                  <a:pt x="274" y="697"/>
                </a:cubicBezTo>
                <a:cubicBezTo>
                  <a:pt x="275" y="697"/>
                  <a:pt x="275" y="698"/>
                  <a:pt x="274" y="699"/>
                </a:cubicBezTo>
                <a:cubicBezTo>
                  <a:pt x="270" y="713"/>
                  <a:pt x="270" y="713"/>
                  <a:pt x="270" y="713"/>
                </a:cubicBezTo>
                <a:cubicBezTo>
                  <a:pt x="270" y="714"/>
                  <a:pt x="269" y="715"/>
                  <a:pt x="268" y="715"/>
                </a:cubicBezTo>
                <a:cubicBezTo>
                  <a:pt x="267" y="716"/>
                  <a:pt x="266" y="716"/>
                  <a:pt x="265" y="715"/>
                </a:cubicBezTo>
                <a:cubicBezTo>
                  <a:pt x="247" y="709"/>
                  <a:pt x="230" y="703"/>
                  <a:pt x="213" y="694"/>
                </a:cubicBezTo>
                <a:cubicBezTo>
                  <a:pt x="212" y="693"/>
                  <a:pt x="211" y="693"/>
                  <a:pt x="211" y="692"/>
                </a:cubicBezTo>
                <a:cubicBezTo>
                  <a:pt x="210" y="691"/>
                  <a:pt x="210" y="690"/>
                  <a:pt x="211" y="689"/>
                </a:cubicBezTo>
                <a:cubicBezTo>
                  <a:pt x="250" y="613"/>
                  <a:pt x="250" y="613"/>
                  <a:pt x="250" y="613"/>
                </a:cubicBezTo>
                <a:cubicBezTo>
                  <a:pt x="251" y="612"/>
                  <a:pt x="251" y="611"/>
                  <a:pt x="252" y="611"/>
                </a:cubicBezTo>
                <a:cubicBezTo>
                  <a:pt x="253" y="610"/>
                  <a:pt x="254" y="610"/>
                  <a:pt x="255" y="611"/>
                </a:cubicBezTo>
                <a:cubicBezTo>
                  <a:pt x="294" y="630"/>
                  <a:pt x="339" y="641"/>
                  <a:pt x="383" y="638"/>
                </a:cubicBezTo>
                <a:cubicBezTo>
                  <a:pt x="384" y="638"/>
                  <a:pt x="385" y="639"/>
                  <a:pt x="386" y="639"/>
                </a:cubicBezTo>
                <a:cubicBezTo>
                  <a:pt x="386" y="640"/>
                  <a:pt x="387" y="641"/>
                  <a:pt x="387" y="642"/>
                </a:cubicBezTo>
                <a:cubicBezTo>
                  <a:pt x="391" y="727"/>
                  <a:pt x="391" y="727"/>
                  <a:pt x="391" y="727"/>
                </a:cubicBezTo>
                <a:cubicBezTo>
                  <a:pt x="391" y="728"/>
                  <a:pt x="390" y="729"/>
                  <a:pt x="390" y="730"/>
                </a:cubicBezTo>
                <a:cubicBezTo>
                  <a:pt x="389" y="731"/>
                  <a:pt x="388" y="731"/>
                  <a:pt x="387" y="731"/>
                </a:cubicBezTo>
                <a:cubicBezTo>
                  <a:pt x="368" y="733"/>
                  <a:pt x="349" y="731"/>
                  <a:pt x="331" y="729"/>
                </a:cubicBezTo>
                <a:cubicBezTo>
                  <a:pt x="329" y="729"/>
                  <a:pt x="328" y="728"/>
                  <a:pt x="328" y="728"/>
                </a:cubicBezTo>
                <a:cubicBezTo>
                  <a:pt x="327" y="727"/>
                  <a:pt x="327" y="726"/>
                  <a:pt x="327" y="725"/>
                </a:cubicBezTo>
                <a:cubicBezTo>
                  <a:pt x="329" y="711"/>
                  <a:pt x="329" y="711"/>
                  <a:pt x="329" y="711"/>
                </a:cubicBezTo>
                <a:cubicBezTo>
                  <a:pt x="329" y="710"/>
                  <a:pt x="329" y="709"/>
                  <a:pt x="330" y="708"/>
                </a:cubicBezTo>
                <a:cubicBezTo>
                  <a:pt x="331" y="708"/>
                  <a:pt x="332" y="708"/>
                  <a:pt x="333" y="708"/>
                </a:cubicBezTo>
                <a:cubicBezTo>
                  <a:pt x="338" y="709"/>
                  <a:pt x="342" y="709"/>
                  <a:pt x="346" y="709"/>
                </a:cubicBezTo>
                <a:cubicBezTo>
                  <a:pt x="358" y="710"/>
                  <a:pt x="367" y="702"/>
                  <a:pt x="367" y="691"/>
                </a:cubicBezTo>
                <a:cubicBezTo>
                  <a:pt x="367" y="679"/>
                  <a:pt x="367" y="679"/>
                  <a:pt x="367" y="679"/>
                </a:cubicBezTo>
                <a:cubicBezTo>
                  <a:pt x="367" y="669"/>
                  <a:pt x="360" y="660"/>
                  <a:pt x="350" y="659"/>
                </a:cubicBezTo>
                <a:cubicBezTo>
                  <a:pt x="343" y="659"/>
                  <a:pt x="336" y="658"/>
                  <a:pt x="329" y="657"/>
                </a:cubicBezTo>
                <a:cubicBezTo>
                  <a:pt x="325" y="656"/>
                  <a:pt x="321" y="659"/>
                  <a:pt x="321" y="663"/>
                </a:cubicBezTo>
                <a:cubicBezTo>
                  <a:pt x="320" y="667"/>
                  <a:pt x="323" y="671"/>
                  <a:pt x="327" y="671"/>
                </a:cubicBezTo>
                <a:cubicBezTo>
                  <a:pt x="334" y="672"/>
                  <a:pt x="342" y="674"/>
                  <a:pt x="349" y="674"/>
                </a:cubicBezTo>
                <a:cubicBezTo>
                  <a:pt x="350" y="674"/>
                  <a:pt x="351" y="675"/>
                  <a:pt x="352" y="675"/>
                </a:cubicBezTo>
                <a:cubicBezTo>
                  <a:pt x="352" y="676"/>
                  <a:pt x="353" y="677"/>
                  <a:pt x="353" y="678"/>
                </a:cubicBezTo>
                <a:cubicBezTo>
                  <a:pt x="352" y="690"/>
                  <a:pt x="352" y="690"/>
                  <a:pt x="352" y="690"/>
                </a:cubicBezTo>
                <a:cubicBezTo>
                  <a:pt x="352" y="692"/>
                  <a:pt x="351" y="692"/>
                  <a:pt x="350" y="693"/>
                </a:cubicBezTo>
                <a:cubicBezTo>
                  <a:pt x="350" y="694"/>
                  <a:pt x="349" y="694"/>
                  <a:pt x="348" y="694"/>
                </a:cubicBezTo>
                <a:cubicBezTo>
                  <a:pt x="343" y="694"/>
                  <a:pt x="339" y="694"/>
                  <a:pt x="335" y="693"/>
                </a:cubicBezTo>
                <a:cubicBezTo>
                  <a:pt x="325" y="691"/>
                  <a:pt x="315" y="698"/>
                  <a:pt x="313" y="708"/>
                </a:cubicBezTo>
                <a:cubicBezTo>
                  <a:pt x="310" y="722"/>
                  <a:pt x="310" y="722"/>
                  <a:pt x="310" y="722"/>
                </a:cubicBezTo>
                <a:cubicBezTo>
                  <a:pt x="308" y="732"/>
                  <a:pt x="317" y="742"/>
                  <a:pt x="329" y="744"/>
                </a:cubicBezTo>
                <a:cubicBezTo>
                  <a:pt x="348" y="746"/>
                  <a:pt x="368" y="748"/>
                  <a:pt x="387" y="746"/>
                </a:cubicBezTo>
                <a:cubicBezTo>
                  <a:pt x="400" y="746"/>
                  <a:pt x="409" y="737"/>
                  <a:pt x="408" y="726"/>
                </a:cubicBezTo>
                <a:lnTo>
                  <a:pt x="400" y="641"/>
                </a:lnTo>
                <a:close/>
                <a:moveTo>
                  <a:pt x="220" y="571"/>
                </a:moveTo>
                <a:cubicBezTo>
                  <a:pt x="186" y="546"/>
                  <a:pt x="161" y="511"/>
                  <a:pt x="144" y="473"/>
                </a:cubicBezTo>
                <a:cubicBezTo>
                  <a:pt x="140" y="466"/>
                  <a:pt x="131" y="462"/>
                  <a:pt x="121" y="466"/>
                </a:cubicBezTo>
                <a:cubicBezTo>
                  <a:pt x="40" y="495"/>
                  <a:pt x="40" y="495"/>
                  <a:pt x="40" y="495"/>
                </a:cubicBezTo>
                <a:cubicBezTo>
                  <a:pt x="31" y="498"/>
                  <a:pt x="26" y="511"/>
                  <a:pt x="31" y="522"/>
                </a:cubicBezTo>
                <a:cubicBezTo>
                  <a:pt x="39" y="540"/>
                  <a:pt x="48" y="557"/>
                  <a:pt x="58" y="574"/>
                </a:cubicBezTo>
                <a:cubicBezTo>
                  <a:pt x="65" y="585"/>
                  <a:pt x="78" y="587"/>
                  <a:pt x="86" y="581"/>
                </a:cubicBezTo>
                <a:cubicBezTo>
                  <a:pt x="98" y="573"/>
                  <a:pt x="98" y="573"/>
                  <a:pt x="98" y="573"/>
                </a:cubicBezTo>
                <a:cubicBezTo>
                  <a:pt x="106" y="567"/>
                  <a:pt x="107" y="555"/>
                  <a:pt x="102" y="546"/>
                </a:cubicBezTo>
                <a:cubicBezTo>
                  <a:pt x="95" y="535"/>
                  <a:pt x="95" y="535"/>
                  <a:pt x="95" y="535"/>
                </a:cubicBezTo>
                <a:cubicBezTo>
                  <a:pt x="95" y="534"/>
                  <a:pt x="95" y="533"/>
                  <a:pt x="95" y="532"/>
                </a:cubicBezTo>
                <a:cubicBezTo>
                  <a:pt x="95" y="531"/>
                  <a:pt x="96" y="530"/>
                  <a:pt x="97" y="530"/>
                </a:cubicBezTo>
                <a:cubicBezTo>
                  <a:pt x="107" y="524"/>
                  <a:pt x="107" y="524"/>
                  <a:pt x="107" y="524"/>
                </a:cubicBezTo>
                <a:cubicBezTo>
                  <a:pt x="108" y="523"/>
                  <a:pt x="109" y="523"/>
                  <a:pt x="110" y="523"/>
                </a:cubicBezTo>
                <a:cubicBezTo>
                  <a:pt x="111" y="524"/>
                  <a:pt x="112" y="524"/>
                  <a:pt x="113" y="525"/>
                </a:cubicBezTo>
                <a:cubicBezTo>
                  <a:pt x="117" y="532"/>
                  <a:pt x="120" y="539"/>
                  <a:pt x="125" y="545"/>
                </a:cubicBezTo>
                <a:cubicBezTo>
                  <a:pt x="128" y="548"/>
                  <a:pt x="132" y="549"/>
                  <a:pt x="136" y="547"/>
                </a:cubicBezTo>
                <a:cubicBezTo>
                  <a:pt x="139" y="544"/>
                  <a:pt x="140" y="540"/>
                  <a:pt x="137" y="537"/>
                </a:cubicBezTo>
                <a:cubicBezTo>
                  <a:pt x="133" y="531"/>
                  <a:pt x="129" y="524"/>
                  <a:pt x="125" y="518"/>
                </a:cubicBezTo>
                <a:cubicBezTo>
                  <a:pt x="120" y="510"/>
                  <a:pt x="110" y="506"/>
                  <a:pt x="100" y="511"/>
                </a:cubicBezTo>
                <a:cubicBezTo>
                  <a:pt x="89" y="516"/>
                  <a:pt x="89" y="516"/>
                  <a:pt x="89" y="516"/>
                </a:cubicBezTo>
                <a:cubicBezTo>
                  <a:pt x="80" y="521"/>
                  <a:pt x="76" y="533"/>
                  <a:pt x="82" y="543"/>
                </a:cubicBezTo>
                <a:cubicBezTo>
                  <a:pt x="89" y="554"/>
                  <a:pt x="89" y="554"/>
                  <a:pt x="89" y="554"/>
                </a:cubicBezTo>
                <a:cubicBezTo>
                  <a:pt x="90" y="555"/>
                  <a:pt x="90" y="556"/>
                  <a:pt x="90" y="557"/>
                </a:cubicBezTo>
                <a:cubicBezTo>
                  <a:pt x="90" y="558"/>
                  <a:pt x="89" y="559"/>
                  <a:pt x="88" y="560"/>
                </a:cubicBezTo>
                <a:cubicBezTo>
                  <a:pt x="77" y="567"/>
                  <a:pt x="77" y="567"/>
                  <a:pt x="77" y="567"/>
                </a:cubicBezTo>
                <a:cubicBezTo>
                  <a:pt x="76" y="568"/>
                  <a:pt x="75" y="568"/>
                  <a:pt x="74" y="568"/>
                </a:cubicBezTo>
                <a:cubicBezTo>
                  <a:pt x="73" y="567"/>
                  <a:pt x="72" y="567"/>
                  <a:pt x="71" y="566"/>
                </a:cubicBezTo>
                <a:cubicBezTo>
                  <a:pt x="61" y="550"/>
                  <a:pt x="52" y="533"/>
                  <a:pt x="45" y="516"/>
                </a:cubicBezTo>
                <a:cubicBezTo>
                  <a:pt x="44" y="515"/>
                  <a:pt x="44" y="514"/>
                  <a:pt x="44" y="513"/>
                </a:cubicBezTo>
                <a:cubicBezTo>
                  <a:pt x="45" y="512"/>
                  <a:pt x="45" y="511"/>
                  <a:pt x="46" y="511"/>
                </a:cubicBezTo>
                <a:cubicBezTo>
                  <a:pt x="125" y="478"/>
                  <a:pt x="125" y="478"/>
                  <a:pt x="125" y="478"/>
                </a:cubicBezTo>
                <a:cubicBezTo>
                  <a:pt x="126" y="477"/>
                  <a:pt x="127" y="477"/>
                  <a:pt x="128" y="477"/>
                </a:cubicBezTo>
                <a:cubicBezTo>
                  <a:pt x="129" y="478"/>
                  <a:pt x="130" y="478"/>
                  <a:pt x="130" y="479"/>
                </a:cubicBezTo>
                <a:cubicBezTo>
                  <a:pt x="148" y="519"/>
                  <a:pt x="175" y="556"/>
                  <a:pt x="211" y="583"/>
                </a:cubicBezTo>
                <a:cubicBezTo>
                  <a:pt x="211" y="583"/>
                  <a:pt x="212" y="584"/>
                  <a:pt x="212" y="585"/>
                </a:cubicBezTo>
                <a:cubicBezTo>
                  <a:pt x="212" y="586"/>
                  <a:pt x="212" y="587"/>
                  <a:pt x="211" y="588"/>
                </a:cubicBezTo>
                <a:cubicBezTo>
                  <a:pt x="159" y="656"/>
                  <a:pt x="159" y="656"/>
                  <a:pt x="159" y="656"/>
                </a:cubicBezTo>
                <a:cubicBezTo>
                  <a:pt x="159" y="657"/>
                  <a:pt x="158" y="657"/>
                  <a:pt x="157" y="657"/>
                </a:cubicBezTo>
                <a:cubicBezTo>
                  <a:pt x="156" y="657"/>
                  <a:pt x="154" y="657"/>
                  <a:pt x="154" y="656"/>
                </a:cubicBezTo>
                <a:cubicBezTo>
                  <a:pt x="139" y="645"/>
                  <a:pt x="125" y="632"/>
                  <a:pt x="112" y="619"/>
                </a:cubicBezTo>
                <a:cubicBezTo>
                  <a:pt x="111" y="618"/>
                  <a:pt x="111" y="617"/>
                  <a:pt x="111" y="615"/>
                </a:cubicBezTo>
                <a:cubicBezTo>
                  <a:pt x="111" y="614"/>
                  <a:pt x="111" y="613"/>
                  <a:pt x="112" y="613"/>
                </a:cubicBezTo>
                <a:cubicBezTo>
                  <a:pt x="122" y="603"/>
                  <a:pt x="122" y="603"/>
                  <a:pt x="122" y="603"/>
                </a:cubicBezTo>
                <a:cubicBezTo>
                  <a:pt x="123" y="603"/>
                  <a:pt x="124" y="602"/>
                  <a:pt x="125" y="602"/>
                </a:cubicBezTo>
                <a:cubicBezTo>
                  <a:pt x="126" y="602"/>
                  <a:pt x="127" y="603"/>
                  <a:pt x="128" y="604"/>
                </a:cubicBezTo>
                <a:cubicBezTo>
                  <a:pt x="131" y="607"/>
                  <a:pt x="134" y="610"/>
                  <a:pt x="137" y="613"/>
                </a:cubicBezTo>
                <a:cubicBezTo>
                  <a:pt x="145" y="621"/>
                  <a:pt x="158" y="621"/>
                  <a:pt x="164" y="613"/>
                </a:cubicBezTo>
                <a:cubicBezTo>
                  <a:pt x="172" y="604"/>
                  <a:pt x="172" y="604"/>
                  <a:pt x="172" y="604"/>
                </a:cubicBezTo>
                <a:cubicBezTo>
                  <a:pt x="179" y="596"/>
                  <a:pt x="179" y="584"/>
                  <a:pt x="172" y="578"/>
                </a:cubicBezTo>
                <a:cubicBezTo>
                  <a:pt x="167" y="573"/>
                  <a:pt x="162" y="567"/>
                  <a:pt x="157" y="562"/>
                </a:cubicBezTo>
                <a:cubicBezTo>
                  <a:pt x="155" y="559"/>
                  <a:pt x="150" y="559"/>
                  <a:pt x="147" y="562"/>
                </a:cubicBezTo>
                <a:cubicBezTo>
                  <a:pt x="144" y="564"/>
                  <a:pt x="143" y="569"/>
                  <a:pt x="146" y="572"/>
                </a:cubicBezTo>
                <a:cubicBezTo>
                  <a:pt x="151" y="577"/>
                  <a:pt x="156" y="583"/>
                  <a:pt x="162" y="589"/>
                </a:cubicBezTo>
                <a:cubicBezTo>
                  <a:pt x="162" y="589"/>
                  <a:pt x="163" y="590"/>
                  <a:pt x="163" y="591"/>
                </a:cubicBezTo>
                <a:cubicBezTo>
                  <a:pt x="163" y="592"/>
                  <a:pt x="162" y="593"/>
                  <a:pt x="162" y="594"/>
                </a:cubicBezTo>
                <a:cubicBezTo>
                  <a:pt x="153" y="603"/>
                  <a:pt x="153" y="603"/>
                  <a:pt x="153" y="603"/>
                </a:cubicBezTo>
                <a:cubicBezTo>
                  <a:pt x="152" y="603"/>
                  <a:pt x="151" y="604"/>
                  <a:pt x="150" y="604"/>
                </a:cubicBezTo>
                <a:cubicBezTo>
                  <a:pt x="149" y="604"/>
                  <a:pt x="148" y="603"/>
                  <a:pt x="148" y="603"/>
                </a:cubicBezTo>
                <a:cubicBezTo>
                  <a:pt x="144" y="600"/>
                  <a:pt x="142" y="597"/>
                  <a:pt x="139" y="594"/>
                </a:cubicBezTo>
                <a:cubicBezTo>
                  <a:pt x="132" y="586"/>
                  <a:pt x="119" y="585"/>
                  <a:pt x="111" y="591"/>
                </a:cubicBezTo>
                <a:cubicBezTo>
                  <a:pt x="101" y="600"/>
                  <a:pt x="101" y="600"/>
                  <a:pt x="101" y="600"/>
                </a:cubicBezTo>
                <a:cubicBezTo>
                  <a:pt x="93" y="607"/>
                  <a:pt x="93" y="619"/>
                  <a:pt x="101" y="629"/>
                </a:cubicBezTo>
                <a:cubicBezTo>
                  <a:pt x="114" y="643"/>
                  <a:pt x="129" y="656"/>
                  <a:pt x="144" y="668"/>
                </a:cubicBezTo>
                <a:cubicBezTo>
                  <a:pt x="154" y="676"/>
                  <a:pt x="167" y="675"/>
                  <a:pt x="173" y="666"/>
                </a:cubicBezTo>
                <a:cubicBezTo>
                  <a:pt x="221" y="596"/>
                  <a:pt x="221" y="596"/>
                  <a:pt x="221" y="596"/>
                </a:cubicBezTo>
                <a:cubicBezTo>
                  <a:pt x="227" y="587"/>
                  <a:pt x="226" y="576"/>
                  <a:pt x="220" y="571"/>
                </a:cubicBezTo>
                <a:close/>
                <a:moveTo>
                  <a:pt x="114" y="446"/>
                </a:moveTo>
                <a:cubicBezTo>
                  <a:pt x="124" y="443"/>
                  <a:pt x="131" y="434"/>
                  <a:pt x="129" y="426"/>
                </a:cubicBezTo>
                <a:cubicBezTo>
                  <a:pt x="120" y="386"/>
                  <a:pt x="122" y="342"/>
                  <a:pt x="133" y="302"/>
                </a:cubicBezTo>
                <a:cubicBezTo>
                  <a:pt x="136" y="294"/>
                  <a:pt x="131" y="285"/>
                  <a:pt x="121" y="282"/>
                </a:cubicBezTo>
                <a:cubicBezTo>
                  <a:pt x="40" y="252"/>
                  <a:pt x="40" y="252"/>
                  <a:pt x="40" y="252"/>
                </a:cubicBezTo>
                <a:cubicBezTo>
                  <a:pt x="31" y="249"/>
                  <a:pt x="19" y="255"/>
                  <a:pt x="16" y="267"/>
                </a:cubicBezTo>
                <a:cubicBezTo>
                  <a:pt x="10" y="286"/>
                  <a:pt x="6" y="305"/>
                  <a:pt x="4" y="325"/>
                </a:cubicBezTo>
                <a:cubicBezTo>
                  <a:pt x="1" y="337"/>
                  <a:pt x="10" y="348"/>
                  <a:pt x="20" y="348"/>
                </a:cubicBezTo>
                <a:cubicBezTo>
                  <a:pt x="34" y="349"/>
                  <a:pt x="34" y="349"/>
                  <a:pt x="34" y="349"/>
                </a:cubicBezTo>
                <a:cubicBezTo>
                  <a:pt x="44" y="350"/>
                  <a:pt x="53" y="342"/>
                  <a:pt x="55" y="331"/>
                </a:cubicBezTo>
                <a:cubicBezTo>
                  <a:pt x="57" y="319"/>
                  <a:pt x="57" y="319"/>
                  <a:pt x="57" y="319"/>
                </a:cubicBezTo>
                <a:cubicBezTo>
                  <a:pt x="57" y="318"/>
                  <a:pt x="57" y="317"/>
                  <a:pt x="58" y="316"/>
                </a:cubicBezTo>
                <a:cubicBezTo>
                  <a:pt x="59" y="316"/>
                  <a:pt x="60" y="315"/>
                  <a:pt x="61" y="315"/>
                </a:cubicBezTo>
                <a:cubicBezTo>
                  <a:pt x="73" y="318"/>
                  <a:pt x="73" y="318"/>
                  <a:pt x="73" y="318"/>
                </a:cubicBezTo>
                <a:cubicBezTo>
                  <a:pt x="74" y="318"/>
                  <a:pt x="75" y="318"/>
                  <a:pt x="75" y="319"/>
                </a:cubicBezTo>
                <a:cubicBezTo>
                  <a:pt x="76" y="320"/>
                  <a:pt x="76" y="321"/>
                  <a:pt x="76" y="322"/>
                </a:cubicBezTo>
                <a:cubicBezTo>
                  <a:pt x="75" y="330"/>
                  <a:pt x="73" y="338"/>
                  <a:pt x="73" y="346"/>
                </a:cubicBezTo>
                <a:cubicBezTo>
                  <a:pt x="73" y="350"/>
                  <a:pt x="76" y="353"/>
                  <a:pt x="80" y="353"/>
                </a:cubicBezTo>
                <a:cubicBezTo>
                  <a:pt x="84" y="354"/>
                  <a:pt x="88" y="351"/>
                  <a:pt x="88" y="347"/>
                </a:cubicBezTo>
                <a:cubicBezTo>
                  <a:pt x="88" y="339"/>
                  <a:pt x="90" y="332"/>
                  <a:pt x="91" y="325"/>
                </a:cubicBezTo>
                <a:cubicBezTo>
                  <a:pt x="92" y="315"/>
                  <a:pt x="86" y="306"/>
                  <a:pt x="76" y="303"/>
                </a:cubicBezTo>
                <a:cubicBezTo>
                  <a:pt x="64" y="301"/>
                  <a:pt x="64" y="301"/>
                  <a:pt x="64" y="301"/>
                </a:cubicBezTo>
                <a:cubicBezTo>
                  <a:pt x="54" y="298"/>
                  <a:pt x="43" y="305"/>
                  <a:pt x="42" y="316"/>
                </a:cubicBezTo>
                <a:cubicBezTo>
                  <a:pt x="40" y="329"/>
                  <a:pt x="40" y="329"/>
                  <a:pt x="40" y="329"/>
                </a:cubicBezTo>
                <a:cubicBezTo>
                  <a:pt x="40" y="330"/>
                  <a:pt x="39" y="331"/>
                  <a:pt x="38" y="332"/>
                </a:cubicBezTo>
                <a:cubicBezTo>
                  <a:pt x="37" y="333"/>
                  <a:pt x="36" y="333"/>
                  <a:pt x="35" y="333"/>
                </a:cubicBezTo>
                <a:cubicBezTo>
                  <a:pt x="21" y="331"/>
                  <a:pt x="21" y="331"/>
                  <a:pt x="21" y="331"/>
                </a:cubicBezTo>
                <a:cubicBezTo>
                  <a:pt x="20" y="331"/>
                  <a:pt x="20" y="331"/>
                  <a:pt x="19" y="330"/>
                </a:cubicBezTo>
                <a:cubicBezTo>
                  <a:pt x="18" y="329"/>
                  <a:pt x="18" y="328"/>
                  <a:pt x="18" y="327"/>
                </a:cubicBezTo>
                <a:cubicBezTo>
                  <a:pt x="21" y="308"/>
                  <a:pt x="25" y="290"/>
                  <a:pt x="30" y="272"/>
                </a:cubicBezTo>
                <a:cubicBezTo>
                  <a:pt x="30" y="270"/>
                  <a:pt x="31" y="269"/>
                  <a:pt x="32" y="269"/>
                </a:cubicBezTo>
                <a:cubicBezTo>
                  <a:pt x="33" y="268"/>
                  <a:pt x="34" y="268"/>
                  <a:pt x="35" y="268"/>
                </a:cubicBezTo>
                <a:cubicBezTo>
                  <a:pt x="116" y="294"/>
                  <a:pt x="116" y="294"/>
                  <a:pt x="116" y="294"/>
                </a:cubicBezTo>
                <a:cubicBezTo>
                  <a:pt x="117" y="294"/>
                  <a:pt x="118" y="295"/>
                  <a:pt x="119" y="295"/>
                </a:cubicBezTo>
                <a:cubicBezTo>
                  <a:pt x="119" y="296"/>
                  <a:pt x="119" y="297"/>
                  <a:pt x="119" y="298"/>
                </a:cubicBezTo>
                <a:cubicBezTo>
                  <a:pt x="107" y="340"/>
                  <a:pt x="105" y="386"/>
                  <a:pt x="114" y="429"/>
                </a:cubicBezTo>
                <a:cubicBezTo>
                  <a:pt x="114" y="430"/>
                  <a:pt x="114" y="431"/>
                  <a:pt x="114" y="432"/>
                </a:cubicBezTo>
                <a:cubicBezTo>
                  <a:pt x="113" y="433"/>
                  <a:pt x="112" y="433"/>
                  <a:pt x="111" y="433"/>
                </a:cubicBezTo>
                <a:cubicBezTo>
                  <a:pt x="28" y="452"/>
                  <a:pt x="28" y="452"/>
                  <a:pt x="28" y="452"/>
                </a:cubicBezTo>
                <a:cubicBezTo>
                  <a:pt x="27" y="453"/>
                  <a:pt x="26" y="452"/>
                  <a:pt x="25" y="452"/>
                </a:cubicBezTo>
                <a:cubicBezTo>
                  <a:pt x="24" y="451"/>
                  <a:pt x="23" y="450"/>
                  <a:pt x="23" y="449"/>
                </a:cubicBezTo>
                <a:cubicBezTo>
                  <a:pt x="20" y="431"/>
                  <a:pt x="16" y="412"/>
                  <a:pt x="16" y="393"/>
                </a:cubicBezTo>
                <a:cubicBezTo>
                  <a:pt x="16" y="392"/>
                  <a:pt x="16" y="391"/>
                  <a:pt x="17" y="390"/>
                </a:cubicBezTo>
                <a:cubicBezTo>
                  <a:pt x="18" y="389"/>
                  <a:pt x="18" y="389"/>
                  <a:pt x="19" y="389"/>
                </a:cubicBezTo>
                <a:cubicBezTo>
                  <a:pt x="33" y="388"/>
                  <a:pt x="33" y="388"/>
                  <a:pt x="33" y="388"/>
                </a:cubicBezTo>
                <a:cubicBezTo>
                  <a:pt x="34" y="388"/>
                  <a:pt x="35" y="389"/>
                  <a:pt x="36" y="389"/>
                </a:cubicBezTo>
                <a:cubicBezTo>
                  <a:pt x="37" y="390"/>
                  <a:pt x="37" y="391"/>
                  <a:pt x="37" y="392"/>
                </a:cubicBezTo>
                <a:cubicBezTo>
                  <a:pt x="38" y="405"/>
                  <a:pt x="38" y="405"/>
                  <a:pt x="38" y="405"/>
                </a:cubicBezTo>
                <a:cubicBezTo>
                  <a:pt x="39" y="417"/>
                  <a:pt x="49" y="424"/>
                  <a:pt x="59" y="423"/>
                </a:cubicBezTo>
                <a:cubicBezTo>
                  <a:pt x="72" y="421"/>
                  <a:pt x="72" y="421"/>
                  <a:pt x="72" y="421"/>
                </a:cubicBezTo>
                <a:cubicBezTo>
                  <a:pt x="82" y="419"/>
                  <a:pt x="89" y="410"/>
                  <a:pt x="88" y="401"/>
                </a:cubicBezTo>
                <a:cubicBezTo>
                  <a:pt x="87" y="379"/>
                  <a:pt x="87" y="379"/>
                  <a:pt x="87" y="379"/>
                </a:cubicBezTo>
                <a:cubicBezTo>
                  <a:pt x="86" y="375"/>
                  <a:pt x="83" y="372"/>
                  <a:pt x="79" y="372"/>
                </a:cubicBezTo>
                <a:cubicBezTo>
                  <a:pt x="75" y="372"/>
                  <a:pt x="71" y="375"/>
                  <a:pt x="72" y="379"/>
                </a:cubicBezTo>
                <a:cubicBezTo>
                  <a:pt x="73" y="402"/>
                  <a:pt x="73" y="402"/>
                  <a:pt x="73" y="402"/>
                </a:cubicBezTo>
                <a:cubicBezTo>
                  <a:pt x="73" y="403"/>
                  <a:pt x="73" y="404"/>
                  <a:pt x="72" y="405"/>
                </a:cubicBezTo>
                <a:cubicBezTo>
                  <a:pt x="71" y="406"/>
                  <a:pt x="70" y="406"/>
                  <a:pt x="69" y="406"/>
                </a:cubicBezTo>
                <a:cubicBezTo>
                  <a:pt x="57" y="408"/>
                  <a:pt x="57" y="408"/>
                  <a:pt x="57" y="408"/>
                </a:cubicBezTo>
                <a:cubicBezTo>
                  <a:pt x="56" y="408"/>
                  <a:pt x="55" y="407"/>
                  <a:pt x="54" y="407"/>
                </a:cubicBezTo>
                <a:cubicBezTo>
                  <a:pt x="53" y="406"/>
                  <a:pt x="53" y="405"/>
                  <a:pt x="53" y="404"/>
                </a:cubicBezTo>
                <a:cubicBezTo>
                  <a:pt x="52" y="391"/>
                  <a:pt x="52" y="391"/>
                  <a:pt x="52" y="391"/>
                </a:cubicBezTo>
                <a:cubicBezTo>
                  <a:pt x="52" y="381"/>
                  <a:pt x="43" y="372"/>
                  <a:pt x="33" y="372"/>
                </a:cubicBezTo>
                <a:cubicBezTo>
                  <a:pt x="19" y="372"/>
                  <a:pt x="19" y="372"/>
                  <a:pt x="19" y="372"/>
                </a:cubicBezTo>
                <a:cubicBezTo>
                  <a:pt x="8" y="372"/>
                  <a:pt x="0" y="382"/>
                  <a:pt x="1" y="394"/>
                </a:cubicBezTo>
                <a:cubicBezTo>
                  <a:pt x="1" y="414"/>
                  <a:pt x="5" y="433"/>
                  <a:pt x="8" y="452"/>
                </a:cubicBezTo>
                <a:cubicBezTo>
                  <a:pt x="11" y="464"/>
                  <a:pt x="22" y="472"/>
                  <a:pt x="32" y="469"/>
                </a:cubicBezTo>
                <a:lnTo>
                  <a:pt x="114" y="446"/>
                </a:lnTo>
                <a:close/>
                <a:moveTo>
                  <a:pt x="51" y="227"/>
                </a:moveTo>
                <a:cubicBezTo>
                  <a:pt x="128" y="263"/>
                  <a:pt x="128" y="263"/>
                  <a:pt x="128" y="263"/>
                </a:cubicBezTo>
                <a:cubicBezTo>
                  <a:pt x="138" y="267"/>
                  <a:pt x="148" y="264"/>
                  <a:pt x="152" y="257"/>
                </a:cubicBezTo>
                <a:cubicBezTo>
                  <a:pt x="172" y="220"/>
                  <a:pt x="201" y="188"/>
                  <a:pt x="235" y="165"/>
                </a:cubicBezTo>
                <a:cubicBezTo>
                  <a:pt x="242" y="161"/>
                  <a:pt x="244" y="150"/>
                  <a:pt x="239" y="141"/>
                </a:cubicBezTo>
                <a:cubicBezTo>
                  <a:pt x="196" y="67"/>
                  <a:pt x="196" y="67"/>
                  <a:pt x="196" y="67"/>
                </a:cubicBezTo>
                <a:cubicBezTo>
                  <a:pt x="191" y="58"/>
                  <a:pt x="178" y="56"/>
                  <a:pt x="168" y="62"/>
                </a:cubicBezTo>
                <a:cubicBezTo>
                  <a:pt x="152" y="73"/>
                  <a:pt x="136" y="85"/>
                  <a:pt x="122" y="98"/>
                </a:cubicBezTo>
                <a:cubicBezTo>
                  <a:pt x="112" y="107"/>
                  <a:pt x="111" y="120"/>
                  <a:pt x="119" y="127"/>
                </a:cubicBezTo>
                <a:cubicBezTo>
                  <a:pt x="129" y="137"/>
                  <a:pt x="129" y="137"/>
                  <a:pt x="129" y="137"/>
                </a:cubicBezTo>
                <a:cubicBezTo>
                  <a:pt x="136" y="144"/>
                  <a:pt x="148" y="143"/>
                  <a:pt x="156" y="136"/>
                </a:cubicBezTo>
                <a:cubicBezTo>
                  <a:pt x="166" y="128"/>
                  <a:pt x="166" y="128"/>
                  <a:pt x="166" y="128"/>
                </a:cubicBezTo>
                <a:cubicBezTo>
                  <a:pt x="167" y="127"/>
                  <a:pt x="168" y="127"/>
                  <a:pt x="169" y="127"/>
                </a:cubicBezTo>
                <a:cubicBezTo>
                  <a:pt x="170" y="127"/>
                  <a:pt x="171" y="127"/>
                  <a:pt x="171" y="128"/>
                </a:cubicBezTo>
                <a:cubicBezTo>
                  <a:pt x="179" y="138"/>
                  <a:pt x="179" y="138"/>
                  <a:pt x="179" y="138"/>
                </a:cubicBezTo>
                <a:cubicBezTo>
                  <a:pt x="180" y="138"/>
                  <a:pt x="180" y="139"/>
                  <a:pt x="180" y="140"/>
                </a:cubicBezTo>
                <a:cubicBezTo>
                  <a:pt x="180" y="141"/>
                  <a:pt x="179" y="142"/>
                  <a:pt x="179" y="143"/>
                </a:cubicBezTo>
                <a:cubicBezTo>
                  <a:pt x="161" y="159"/>
                  <a:pt x="161" y="159"/>
                  <a:pt x="161" y="159"/>
                </a:cubicBezTo>
                <a:cubicBezTo>
                  <a:pt x="158" y="162"/>
                  <a:pt x="159" y="167"/>
                  <a:pt x="162" y="169"/>
                </a:cubicBezTo>
                <a:cubicBezTo>
                  <a:pt x="165" y="172"/>
                  <a:pt x="169" y="172"/>
                  <a:pt x="172" y="170"/>
                </a:cubicBezTo>
                <a:cubicBezTo>
                  <a:pt x="188" y="154"/>
                  <a:pt x="188" y="154"/>
                  <a:pt x="188" y="154"/>
                </a:cubicBezTo>
                <a:cubicBezTo>
                  <a:pt x="195" y="148"/>
                  <a:pt x="197" y="137"/>
                  <a:pt x="191" y="129"/>
                </a:cubicBezTo>
                <a:cubicBezTo>
                  <a:pt x="183" y="119"/>
                  <a:pt x="183" y="119"/>
                  <a:pt x="183" y="119"/>
                </a:cubicBezTo>
                <a:cubicBezTo>
                  <a:pt x="177" y="111"/>
                  <a:pt x="165" y="109"/>
                  <a:pt x="156" y="116"/>
                </a:cubicBezTo>
                <a:cubicBezTo>
                  <a:pt x="146" y="125"/>
                  <a:pt x="146" y="125"/>
                  <a:pt x="146" y="125"/>
                </a:cubicBezTo>
                <a:cubicBezTo>
                  <a:pt x="145" y="126"/>
                  <a:pt x="144" y="126"/>
                  <a:pt x="143" y="127"/>
                </a:cubicBezTo>
                <a:cubicBezTo>
                  <a:pt x="142" y="126"/>
                  <a:pt x="141" y="126"/>
                  <a:pt x="141" y="125"/>
                </a:cubicBezTo>
                <a:cubicBezTo>
                  <a:pt x="131" y="115"/>
                  <a:pt x="131" y="115"/>
                  <a:pt x="131" y="115"/>
                </a:cubicBezTo>
                <a:cubicBezTo>
                  <a:pt x="130" y="114"/>
                  <a:pt x="130" y="113"/>
                  <a:pt x="130" y="112"/>
                </a:cubicBezTo>
                <a:cubicBezTo>
                  <a:pt x="130" y="111"/>
                  <a:pt x="131" y="110"/>
                  <a:pt x="132" y="109"/>
                </a:cubicBezTo>
                <a:cubicBezTo>
                  <a:pt x="145" y="96"/>
                  <a:pt x="161" y="85"/>
                  <a:pt x="176" y="75"/>
                </a:cubicBezTo>
                <a:cubicBezTo>
                  <a:pt x="177" y="74"/>
                  <a:pt x="178" y="74"/>
                  <a:pt x="179" y="74"/>
                </a:cubicBezTo>
                <a:cubicBezTo>
                  <a:pt x="180" y="74"/>
                  <a:pt x="181" y="75"/>
                  <a:pt x="182" y="76"/>
                </a:cubicBezTo>
                <a:cubicBezTo>
                  <a:pt x="228" y="147"/>
                  <a:pt x="228" y="147"/>
                  <a:pt x="228" y="147"/>
                </a:cubicBezTo>
                <a:cubicBezTo>
                  <a:pt x="228" y="148"/>
                  <a:pt x="229" y="149"/>
                  <a:pt x="229" y="150"/>
                </a:cubicBezTo>
                <a:cubicBezTo>
                  <a:pt x="228" y="151"/>
                  <a:pt x="228" y="152"/>
                  <a:pt x="227" y="152"/>
                </a:cubicBezTo>
                <a:cubicBezTo>
                  <a:pt x="190" y="177"/>
                  <a:pt x="160" y="211"/>
                  <a:pt x="139" y="250"/>
                </a:cubicBezTo>
                <a:cubicBezTo>
                  <a:pt x="138" y="251"/>
                  <a:pt x="138" y="251"/>
                  <a:pt x="137" y="251"/>
                </a:cubicBezTo>
                <a:cubicBezTo>
                  <a:pt x="136" y="252"/>
                  <a:pt x="135" y="251"/>
                  <a:pt x="134" y="251"/>
                </a:cubicBezTo>
                <a:cubicBezTo>
                  <a:pt x="58" y="212"/>
                  <a:pt x="58" y="212"/>
                  <a:pt x="58" y="212"/>
                </a:cubicBezTo>
                <a:cubicBezTo>
                  <a:pt x="57" y="211"/>
                  <a:pt x="56" y="211"/>
                  <a:pt x="56" y="210"/>
                </a:cubicBezTo>
                <a:cubicBezTo>
                  <a:pt x="56" y="208"/>
                  <a:pt x="56" y="207"/>
                  <a:pt x="57" y="206"/>
                </a:cubicBezTo>
                <a:cubicBezTo>
                  <a:pt x="66" y="190"/>
                  <a:pt x="75" y="174"/>
                  <a:pt x="87" y="159"/>
                </a:cubicBezTo>
                <a:cubicBezTo>
                  <a:pt x="87" y="158"/>
                  <a:pt x="88" y="157"/>
                  <a:pt x="90" y="157"/>
                </a:cubicBezTo>
                <a:cubicBezTo>
                  <a:pt x="91" y="157"/>
                  <a:pt x="92" y="157"/>
                  <a:pt x="92" y="158"/>
                </a:cubicBezTo>
                <a:cubicBezTo>
                  <a:pt x="104" y="166"/>
                  <a:pt x="104" y="166"/>
                  <a:pt x="104" y="166"/>
                </a:cubicBezTo>
                <a:cubicBezTo>
                  <a:pt x="104" y="167"/>
                  <a:pt x="105" y="168"/>
                  <a:pt x="105" y="169"/>
                </a:cubicBezTo>
                <a:cubicBezTo>
                  <a:pt x="105" y="170"/>
                  <a:pt x="105" y="171"/>
                  <a:pt x="104" y="172"/>
                </a:cubicBezTo>
                <a:cubicBezTo>
                  <a:pt x="96" y="183"/>
                  <a:pt x="96" y="183"/>
                  <a:pt x="96" y="183"/>
                </a:cubicBezTo>
                <a:cubicBezTo>
                  <a:pt x="90" y="192"/>
                  <a:pt x="93" y="204"/>
                  <a:pt x="101" y="209"/>
                </a:cubicBezTo>
                <a:cubicBezTo>
                  <a:pt x="112" y="216"/>
                  <a:pt x="112" y="216"/>
                  <a:pt x="112" y="216"/>
                </a:cubicBezTo>
                <a:cubicBezTo>
                  <a:pt x="121" y="221"/>
                  <a:pt x="132" y="219"/>
                  <a:pt x="137" y="211"/>
                </a:cubicBezTo>
                <a:cubicBezTo>
                  <a:pt x="150" y="194"/>
                  <a:pt x="150" y="194"/>
                  <a:pt x="150" y="194"/>
                </a:cubicBezTo>
                <a:cubicBezTo>
                  <a:pt x="152" y="190"/>
                  <a:pt x="152" y="186"/>
                  <a:pt x="149" y="183"/>
                </a:cubicBezTo>
                <a:cubicBezTo>
                  <a:pt x="146" y="181"/>
                  <a:pt x="141" y="181"/>
                  <a:pt x="139" y="184"/>
                </a:cubicBezTo>
                <a:cubicBezTo>
                  <a:pt x="125" y="202"/>
                  <a:pt x="125" y="202"/>
                  <a:pt x="125" y="202"/>
                </a:cubicBezTo>
                <a:cubicBezTo>
                  <a:pt x="124" y="203"/>
                  <a:pt x="123" y="204"/>
                  <a:pt x="122" y="204"/>
                </a:cubicBezTo>
                <a:cubicBezTo>
                  <a:pt x="121" y="204"/>
                  <a:pt x="120" y="204"/>
                  <a:pt x="119" y="203"/>
                </a:cubicBezTo>
                <a:cubicBezTo>
                  <a:pt x="109" y="196"/>
                  <a:pt x="109" y="196"/>
                  <a:pt x="109" y="196"/>
                </a:cubicBezTo>
                <a:cubicBezTo>
                  <a:pt x="108" y="196"/>
                  <a:pt x="108" y="195"/>
                  <a:pt x="108" y="194"/>
                </a:cubicBezTo>
                <a:cubicBezTo>
                  <a:pt x="108" y="193"/>
                  <a:pt x="108" y="192"/>
                  <a:pt x="108" y="191"/>
                </a:cubicBezTo>
                <a:cubicBezTo>
                  <a:pt x="116" y="181"/>
                  <a:pt x="116" y="181"/>
                  <a:pt x="116" y="181"/>
                </a:cubicBezTo>
                <a:cubicBezTo>
                  <a:pt x="122" y="172"/>
                  <a:pt x="121" y="160"/>
                  <a:pt x="114" y="154"/>
                </a:cubicBezTo>
                <a:cubicBezTo>
                  <a:pt x="103" y="145"/>
                  <a:pt x="103" y="145"/>
                  <a:pt x="103" y="145"/>
                </a:cubicBezTo>
                <a:cubicBezTo>
                  <a:pt x="95" y="138"/>
                  <a:pt x="82" y="140"/>
                  <a:pt x="75" y="150"/>
                </a:cubicBezTo>
                <a:cubicBezTo>
                  <a:pt x="63" y="165"/>
                  <a:pt x="53" y="182"/>
                  <a:pt x="43" y="199"/>
                </a:cubicBezTo>
                <a:cubicBezTo>
                  <a:pt x="38" y="210"/>
                  <a:pt x="41" y="223"/>
                  <a:pt x="51" y="227"/>
                </a:cubicBezTo>
                <a:close/>
                <a:moveTo>
                  <a:pt x="257" y="131"/>
                </a:moveTo>
                <a:cubicBezTo>
                  <a:pt x="262" y="141"/>
                  <a:pt x="271" y="145"/>
                  <a:pt x="279" y="142"/>
                </a:cubicBezTo>
                <a:cubicBezTo>
                  <a:pt x="318" y="127"/>
                  <a:pt x="360" y="120"/>
                  <a:pt x="402" y="125"/>
                </a:cubicBezTo>
                <a:cubicBezTo>
                  <a:pt x="410" y="126"/>
                  <a:pt x="418" y="119"/>
                  <a:pt x="420" y="109"/>
                </a:cubicBezTo>
                <a:cubicBezTo>
                  <a:pt x="435" y="25"/>
                  <a:pt x="435" y="25"/>
                  <a:pt x="435" y="25"/>
                </a:cubicBezTo>
                <a:cubicBezTo>
                  <a:pt x="437" y="15"/>
                  <a:pt x="428" y="5"/>
                  <a:pt x="416" y="3"/>
                </a:cubicBezTo>
                <a:cubicBezTo>
                  <a:pt x="396" y="1"/>
                  <a:pt x="377" y="0"/>
                  <a:pt x="357" y="1"/>
                </a:cubicBezTo>
                <a:cubicBezTo>
                  <a:pt x="345" y="2"/>
                  <a:pt x="336" y="11"/>
                  <a:pt x="337" y="21"/>
                </a:cubicBezTo>
                <a:cubicBezTo>
                  <a:pt x="338" y="35"/>
                  <a:pt x="338" y="35"/>
                  <a:pt x="338" y="35"/>
                </a:cubicBezTo>
                <a:cubicBezTo>
                  <a:pt x="340" y="45"/>
                  <a:pt x="349" y="53"/>
                  <a:pt x="360" y="53"/>
                </a:cubicBezTo>
                <a:cubicBezTo>
                  <a:pt x="372" y="52"/>
                  <a:pt x="372" y="52"/>
                  <a:pt x="372" y="52"/>
                </a:cubicBezTo>
                <a:cubicBezTo>
                  <a:pt x="373" y="52"/>
                  <a:pt x="374" y="52"/>
                  <a:pt x="375" y="53"/>
                </a:cubicBezTo>
                <a:cubicBezTo>
                  <a:pt x="376" y="54"/>
                  <a:pt x="376" y="55"/>
                  <a:pt x="376" y="56"/>
                </a:cubicBezTo>
                <a:cubicBezTo>
                  <a:pt x="376" y="68"/>
                  <a:pt x="376" y="68"/>
                  <a:pt x="376" y="68"/>
                </a:cubicBezTo>
                <a:cubicBezTo>
                  <a:pt x="376" y="69"/>
                  <a:pt x="376" y="70"/>
                  <a:pt x="375" y="71"/>
                </a:cubicBezTo>
                <a:cubicBezTo>
                  <a:pt x="374" y="71"/>
                  <a:pt x="373" y="72"/>
                  <a:pt x="372" y="72"/>
                </a:cubicBezTo>
                <a:cubicBezTo>
                  <a:pt x="349" y="73"/>
                  <a:pt x="349" y="73"/>
                  <a:pt x="349" y="73"/>
                </a:cubicBezTo>
                <a:cubicBezTo>
                  <a:pt x="345" y="73"/>
                  <a:pt x="342" y="77"/>
                  <a:pt x="342" y="81"/>
                </a:cubicBezTo>
                <a:cubicBezTo>
                  <a:pt x="343" y="85"/>
                  <a:pt x="346" y="88"/>
                  <a:pt x="350" y="88"/>
                </a:cubicBezTo>
                <a:cubicBezTo>
                  <a:pt x="372" y="87"/>
                  <a:pt x="372" y="87"/>
                  <a:pt x="372" y="87"/>
                </a:cubicBezTo>
                <a:cubicBezTo>
                  <a:pt x="382" y="87"/>
                  <a:pt x="390" y="79"/>
                  <a:pt x="391" y="69"/>
                </a:cubicBezTo>
                <a:cubicBezTo>
                  <a:pt x="391" y="57"/>
                  <a:pt x="391" y="57"/>
                  <a:pt x="391" y="57"/>
                </a:cubicBezTo>
                <a:cubicBezTo>
                  <a:pt x="392" y="46"/>
                  <a:pt x="384" y="37"/>
                  <a:pt x="372" y="37"/>
                </a:cubicBezTo>
                <a:cubicBezTo>
                  <a:pt x="359" y="38"/>
                  <a:pt x="359" y="38"/>
                  <a:pt x="359" y="38"/>
                </a:cubicBezTo>
                <a:cubicBezTo>
                  <a:pt x="358" y="38"/>
                  <a:pt x="357" y="37"/>
                  <a:pt x="356" y="37"/>
                </a:cubicBezTo>
                <a:cubicBezTo>
                  <a:pt x="355" y="36"/>
                  <a:pt x="355" y="35"/>
                  <a:pt x="355" y="34"/>
                </a:cubicBezTo>
                <a:cubicBezTo>
                  <a:pt x="354" y="20"/>
                  <a:pt x="354" y="20"/>
                  <a:pt x="354" y="20"/>
                </a:cubicBezTo>
                <a:cubicBezTo>
                  <a:pt x="354" y="19"/>
                  <a:pt x="354" y="18"/>
                  <a:pt x="355" y="17"/>
                </a:cubicBezTo>
                <a:cubicBezTo>
                  <a:pt x="356" y="17"/>
                  <a:pt x="357" y="16"/>
                  <a:pt x="358" y="16"/>
                </a:cubicBezTo>
                <a:cubicBezTo>
                  <a:pt x="377" y="14"/>
                  <a:pt x="395" y="16"/>
                  <a:pt x="414" y="18"/>
                </a:cubicBezTo>
                <a:cubicBezTo>
                  <a:pt x="415" y="18"/>
                  <a:pt x="416" y="19"/>
                  <a:pt x="417" y="19"/>
                </a:cubicBezTo>
                <a:cubicBezTo>
                  <a:pt x="418" y="20"/>
                  <a:pt x="418" y="21"/>
                  <a:pt x="418" y="22"/>
                </a:cubicBezTo>
                <a:cubicBezTo>
                  <a:pt x="407" y="107"/>
                  <a:pt x="407" y="107"/>
                  <a:pt x="407" y="107"/>
                </a:cubicBezTo>
                <a:cubicBezTo>
                  <a:pt x="407" y="108"/>
                  <a:pt x="407" y="109"/>
                  <a:pt x="406" y="109"/>
                </a:cubicBezTo>
                <a:cubicBezTo>
                  <a:pt x="405" y="110"/>
                  <a:pt x="404" y="110"/>
                  <a:pt x="404" y="110"/>
                </a:cubicBezTo>
                <a:cubicBezTo>
                  <a:pt x="359" y="105"/>
                  <a:pt x="314" y="112"/>
                  <a:pt x="273" y="128"/>
                </a:cubicBezTo>
                <a:cubicBezTo>
                  <a:pt x="272" y="128"/>
                  <a:pt x="272" y="128"/>
                  <a:pt x="271" y="128"/>
                </a:cubicBezTo>
                <a:cubicBezTo>
                  <a:pt x="270" y="127"/>
                  <a:pt x="269" y="127"/>
                  <a:pt x="269" y="126"/>
                </a:cubicBezTo>
                <a:cubicBezTo>
                  <a:pt x="236" y="47"/>
                  <a:pt x="236" y="47"/>
                  <a:pt x="236" y="47"/>
                </a:cubicBezTo>
                <a:cubicBezTo>
                  <a:pt x="235" y="46"/>
                  <a:pt x="235" y="45"/>
                  <a:pt x="236" y="44"/>
                </a:cubicBezTo>
                <a:cubicBezTo>
                  <a:pt x="236" y="43"/>
                  <a:pt x="237" y="42"/>
                  <a:pt x="238" y="42"/>
                </a:cubicBezTo>
                <a:cubicBezTo>
                  <a:pt x="256" y="35"/>
                  <a:pt x="273" y="29"/>
                  <a:pt x="292" y="25"/>
                </a:cubicBezTo>
                <a:cubicBezTo>
                  <a:pt x="293" y="25"/>
                  <a:pt x="294" y="25"/>
                  <a:pt x="295" y="25"/>
                </a:cubicBezTo>
                <a:cubicBezTo>
                  <a:pt x="296" y="26"/>
                  <a:pt x="297" y="27"/>
                  <a:pt x="297" y="28"/>
                </a:cubicBezTo>
                <a:cubicBezTo>
                  <a:pt x="300" y="41"/>
                  <a:pt x="300" y="41"/>
                  <a:pt x="300" y="41"/>
                </a:cubicBezTo>
                <a:cubicBezTo>
                  <a:pt x="300" y="42"/>
                  <a:pt x="300" y="43"/>
                  <a:pt x="299" y="44"/>
                </a:cubicBezTo>
                <a:cubicBezTo>
                  <a:pt x="299" y="45"/>
                  <a:pt x="298" y="46"/>
                  <a:pt x="297" y="46"/>
                </a:cubicBezTo>
                <a:cubicBezTo>
                  <a:pt x="284" y="49"/>
                  <a:pt x="284" y="49"/>
                  <a:pt x="284" y="49"/>
                </a:cubicBezTo>
                <a:cubicBezTo>
                  <a:pt x="273" y="52"/>
                  <a:pt x="267" y="63"/>
                  <a:pt x="270" y="73"/>
                </a:cubicBezTo>
                <a:cubicBezTo>
                  <a:pt x="274" y="85"/>
                  <a:pt x="274" y="85"/>
                  <a:pt x="274" y="85"/>
                </a:cubicBezTo>
                <a:cubicBezTo>
                  <a:pt x="278" y="94"/>
                  <a:pt x="288" y="99"/>
                  <a:pt x="297" y="97"/>
                </a:cubicBezTo>
                <a:cubicBezTo>
                  <a:pt x="304" y="96"/>
                  <a:pt x="311" y="93"/>
                  <a:pt x="318" y="92"/>
                </a:cubicBezTo>
                <a:cubicBezTo>
                  <a:pt x="322" y="92"/>
                  <a:pt x="324" y="88"/>
                  <a:pt x="324" y="84"/>
                </a:cubicBezTo>
                <a:cubicBezTo>
                  <a:pt x="323" y="80"/>
                  <a:pt x="319" y="77"/>
                  <a:pt x="315" y="78"/>
                </a:cubicBezTo>
                <a:cubicBezTo>
                  <a:pt x="308" y="79"/>
                  <a:pt x="300" y="81"/>
                  <a:pt x="293" y="83"/>
                </a:cubicBezTo>
                <a:cubicBezTo>
                  <a:pt x="292" y="83"/>
                  <a:pt x="291" y="83"/>
                  <a:pt x="290" y="83"/>
                </a:cubicBezTo>
                <a:cubicBezTo>
                  <a:pt x="289" y="82"/>
                  <a:pt x="289" y="81"/>
                  <a:pt x="288" y="80"/>
                </a:cubicBezTo>
                <a:cubicBezTo>
                  <a:pt x="285" y="68"/>
                  <a:pt x="285" y="68"/>
                  <a:pt x="285" y="68"/>
                </a:cubicBezTo>
                <a:cubicBezTo>
                  <a:pt x="285" y="67"/>
                  <a:pt x="285" y="66"/>
                  <a:pt x="285" y="65"/>
                </a:cubicBezTo>
                <a:cubicBezTo>
                  <a:pt x="286" y="65"/>
                  <a:pt x="287" y="64"/>
                  <a:pt x="288" y="64"/>
                </a:cubicBezTo>
                <a:cubicBezTo>
                  <a:pt x="300" y="61"/>
                  <a:pt x="300" y="61"/>
                  <a:pt x="300" y="61"/>
                </a:cubicBezTo>
                <a:cubicBezTo>
                  <a:pt x="310" y="57"/>
                  <a:pt x="318" y="49"/>
                  <a:pt x="316" y="38"/>
                </a:cubicBezTo>
                <a:cubicBezTo>
                  <a:pt x="314" y="24"/>
                  <a:pt x="314" y="24"/>
                  <a:pt x="314" y="24"/>
                </a:cubicBezTo>
                <a:cubicBezTo>
                  <a:pt x="312" y="14"/>
                  <a:pt x="300" y="7"/>
                  <a:pt x="288" y="10"/>
                </a:cubicBezTo>
                <a:cubicBezTo>
                  <a:pt x="269" y="15"/>
                  <a:pt x="251" y="21"/>
                  <a:pt x="233" y="28"/>
                </a:cubicBezTo>
                <a:cubicBezTo>
                  <a:pt x="221" y="33"/>
                  <a:pt x="216" y="45"/>
                  <a:pt x="220" y="54"/>
                </a:cubicBezTo>
                <a:lnTo>
                  <a:pt x="257" y="131"/>
                </a:lnTo>
                <a:close/>
                <a:moveTo>
                  <a:pt x="450" y="135"/>
                </a:moveTo>
                <a:cubicBezTo>
                  <a:pt x="489" y="149"/>
                  <a:pt x="526" y="171"/>
                  <a:pt x="555" y="202"/>
                </a:cubicBezTo>
                <a:cubicBezTo>
                  <a:pt x="560" y="208"/>
                  <a:pt x="571" y="207"/>
                  <a:pt x="579" y="201"/>
                </a:cubicBezTo>
                <a:cubicBezTo>
                  <a:pt x="645" y="146"/>
                  <a:pt x="645" y="146"/>
                  <a:pt x="645" y="146"/>
                </a:cubicBezTo>
                <a:cubicBezTo>
                  <a:pt x="653" y="139"/>
                  <a:pt x="652" y="126"/>
                  <a:pt x="644" y="117"/>
                </a:cubicBezTo>
                <a:cubicBezTo>
                  <a:pt x="631" y="103"/>
                  <a:pt x="616" y="90"/>
                  <a:pt x="601" y="78"/>
                </a:cubicBezTo>
                <a:cubicBezTo>
                  <a:pt x="591" y="71"/>
                  <a:pt x="578" y="72"/>
                  <a:pt x="572" y="80"/>
                </a:cubicBezTo>
                <a:cubicBezTo>
                  <a:pt x="564" y="92"/>
                  <a:pt x="564" y="92"/>
                  <a:pt x="564" y="92"/>
                </a:cubicBezTo>
                <a:cubicBezTo>
                  <a:pt x="559" y="100"/>
                  <a:pt x="561" y="112"/>
                  <a:pt x="569" y="119"/>
                </a:cubicBezTo>
                <a:cubicBezTo>
                  <a:pt x="573" y="121"/>
                  <a:pt x="576" y="124"/>
                  <a:pt x="579" y="127"/>
                </a:cubicBezTo>
                <a:cubicBezTo>
                  <a:pt x="580" y="127"/>
                  <a:pt x="581" y="128"/>
                  <a:pt x="581" y="129"/>
                </a:cubicBezTo>
                <a:cubicBezTo>
                  <a:pt x="581" y="130"/>
                  <a:pt x="580" y="131"/>
                  <a:pt x="580" y="132"/>
                </a:cubicBezTo>
                <a:cubicBezTo>
                  <a:pt x="572" y="142"/>
                  <a:pt x="572" y="142"/>
                  <a:pt x="572" y="142"/>
                </a:cubicBezTo>
                <a:cubicBezTo>
                  <a:pt x="571" y="142"/>
                  <a:pt x="570" y="143"/>
                  <a:pt x="569" y="143"/>
                </a:cubicBezTo>
                <a:cubicBezTo>
                  <a:pt x="568" y="143"/>
                  <a:pt x="567" y="143"/>
                  <a:pt x="567" y="142"/>
                </a:cubicBezTo>
                <a:cubicBezTo>
                  <a:pt x="560" y="137"/>
                  <a:pt x="554" y="132"/>
                  <a:pt x="548" y="128"/>
                </a:cubicBezTo>
                <a:cubicBezTo>
                  <a:pt x="544" y="125"/>
                  <a:pt x="540" y="126"/>
                  <a:pt x="538" y="129"/>
                </a:cubicBezTo>
                <a:cubicBezTo>
                  <a:pt x="535" y="133"/>
                  <a:pt x="536" y="137"/>
                  <a:pt x="539" y="140"/>
                </a:cubicBezTo>
                <a:cubicBezTo>
                  <a:pt x="545" y="144"/>
                  <a:pt x="551" y="149"/>
                  <a:pt x="557" y="153"/>
                </a:cubicBezTo>
                <a:cubicBezTo>
                  <a:pt x="564" y="160"/>
                  <a:pt x="575" y="159"/>
                  <a:pt x="583" y="151"/>
                </a:cubicBezTo>
                <a:cubicBezTo>
                  <a:pt x="591" y="142"/>
                  <a:pt x="591" y="142"/>
                  <a:pt x="591" y="142"/>
                </a:cubicBezTo>
                <a:cubicBezTo>
                  <a:pt x="598" y="135"/>
                  <a:pt x="597" y="123"/>
                  <a:pt x="589" y="115"/>
                </a:cubicBezTo>
                <a:cubicBezTo>
                  <a:pt x="586" y="112"/>
                  <a:pt x="582" y="110"/>
                  <a:pt x="578" y="107"/>
                </a:cubicBezTo>
                <a:cubicBezTo>
                  <a:pt x="577" y="106"/>
                  <a:pt x="577" y="105"/>
                  <a:pt x="577" y="104"/>
                </a:cubicBezTo>
                <a:cubicBezTo>
                  <a:pt x="577" y="103"/>
                  <a:pt x="577" y="102"/>
                  <a:pt x="577" y="101"/>
                </a:cubicBezTo>
                <a:cubicBezTo>
                  <a:pt x="586" y="90"/>
                  <a:pt x="586" y="90"/>
                  <a:pt x="586" y="90"/>
                </a:cubicBezTo>
                <a:cubicBezTo>
                  <a:pt x="586" y="89"/>
                  <a:pt x="587" y="89"/>
                  <a:pt x="588" y="89"/>
                </a:cubicBezTo>
                <a:cubicBezTo>
                  <a:pt x="590" y="89"/>
                  <a:pt x="591" y="89"/>
                  <a:pt x="592" y="90"/>
                </a:cubicBezTo>
                <a:cubicBezTo>
                  <a:pt x="607" y="101"/>
                  <a:pt x="620" y="114"/>
                  <a:pt x="633" y="127"/>
                </a:cubicBezTo>
                <a:cubicBezTo>
                  <a:pt x="634" y="128"/>
                  <a:pt x="634" y="129"/>
                  <a:pt x="634" y="130"/>
                </a:cubicBezTo>
                <a:cubicBezTo>
                  <a:pt x="634" y="132"/>
                  <a:pt x="634" y="133"/>
                  <a:pt x="633" y="133"/>
                </a:cubicBezTo>
                <a:cubicBezTo>
                  <a:pt x="571" y="191"/>
                  <a:pt x="571" y="191"/>
                  <a:pt x="571" y="191"/>
                </a:cubicBezTo>
                <a:cubicBezTo>
                  <a:pt x="570" y="192"/>
                  <a:pt x="569" y="192"/>
                  <a:pt x="568" y="192"/>
                </a:cubicBezTo>
                <a:cubicBezTo>
                  <a:pt x="567" y="192"/>
                  <a:pt x="566" y="192"/>
                  <a:pt x="566" y="191"/>
                </a:cubicBezTo>
                <a:cubicBezTo>
                  <a:pt x="536" y="159"/>
                  <a:pt x="496" y="135"/>
                  <a:pt x="455" y="121"/>
                </a:cubicBezTo>
                <a:cubicBezTo>
                  <a:pt x="454" y="121"/>
                  <a:pt x="453" y="120"/>
                  <a:pt x="453" y="119"/>
                </a:cubicBezTo>
                <a:cubicBezTo>
                  <a:pt x="452" y="118"/>
                  <a:pt x="452" y="117"/>
                  <a:pt x="453" y="116"/>
                </a:cubicBezTo>
                <a:cubicBezTo>
                  <a:pt x="478" y="35"/>
                  <a:pt x="478" y="35"/>
                  <a:pt x="478" y="35"/>
                </a:cubicBezTo>
                <a:cubicBezTo>
                  <a:pt x="478" y="34"/>
                  <a:pt x="479" y="33"/>
                  <a:pt x="480" y="33"/>
                </a:cubicBezTo>
                <a:cubicBezTo>
                  <a:pt x="481" y="32"/>
                  <a:pt x="482" y="32"/>
                  <a:pt x="483" y="33"/>
                </a:cubicBezTo>
                <a:cubicBezTo>
                  <a:pt x="501" y="39"/>
                  <a:pt x="518" y="45"/>
                  <a:pt x="535" y="54"/>
                </a:cubicBezTo>
                <a:cubicBezTo>
                  <a:pt x="536" y="55"/>
                  <a:pt x="537" y="55"/>
                  <a:pt x="537" y="56"/>
                </a:cubicBezTo>
                <a:cubicBezTo>
                  <a:pt x="538" y="57"/>
                  <a:pt x="538" y="58"/>
                  <a:pt x="537" y="59"/>
                </a:cubicBezTo>
                <a:cubicBezTo>
                  <a:pt x="531" y="72"/>
                  <a:pt x="531" y="72"/>
                  <a:pt x="531" y="72"/>
                </a:cubicBezTo>
                <a:cubicBezTo>
                  <a:pt x="530" y="73"/>
                  <a:pt x="529" y="73"/>
                  <a:pt x="528" y="74"/>
                </a:cubicBezTo>
                <a:cubicBezTo>
                  <a:pt x="527" y="74"/>
                  <a:pt x="526" y="74"/>
                  <a:pt x="525" y="73"/>
                </a:cubicBezTo>
                <a:cubicBezTo>
                  <a:pt x="513" y="68"/>
                  <a:pt x="513" y="68"/>
                  <a:pt x="513" y="68"/>
                </a:cubicBezTo>
                <a:cubicBezTo>
                  <a:pt x="503" y="62"/>
                  <a:pt x="491" y="68"/>
                  <a:pt x="488" y="77"/>
                </a:cubicBezTo>
                <a:cubicBezTo>
                  <a:pt x="483" y="89"/>
                  <a:pt x="483" y="89"/>
                  <a:pt x="483" y="89"/>
                </a:cubicBezTo>
                <a:cubicBezTo>
                  <a:pt x="480" y="99"/>
                  <a:pt x="484" y="108"/>
                  <a:pt x="492" y="113"/>
                </a:cubicBezTo>
                <a:cubicBezTo>
                  <a:pt x="499" y="116"/>
                  <a:pt x="506" y="119"/>
                  <a:pt x="512" y="123"/>
                </a:cubicBezTo>
                <a:cubicBezTo>
                  <a:pt x="515" y="124"/>
                  <a:pt x="519" y="123"/>
                  <a:pt x="522" y="120"/>
                </a:cubicBezTo>
                <a:cubicBezTo>
                  <a:pt x="524" y="116"/>
                  <a:pt x="523" y="112"/>
                  <a:pt x="519" y="109"/>
                </a:cubicBezTo>
                <a:cubicBezTo>
                  <a:pt x="512" y="106"/>
                  <a:pt x="505" y="103"/>
                  <a:pt x="499" y="99"/>
                </a:cubicBezTo>
                <a:cubicBezTo>
                  <a:pt x="498" y="99"/>
                  <a:pt x="497" y="98"/>
                  <a:pt x="497" y="97"/>
                </a:cubicBezTo>
                <a:cubicBezTo>
                  <a:pt x="496" y="96"/>
                  <a:pt x="496" y="95"/>
                  <a:pt x="497" y="94"/>
                </a:cubicBezTo>
                <a:cubicBezTo>
                  <a:pt x="502" y="83"/>
                  <a:pt x="502" y="83"/>
                  <a:pt x="502" y="83"/>
                </a:cubicBezTo>
                <a:cubicBezTo>
                  <a:pt x="502" y="82"/>
                  <a:pt x="503" y="81"/>
                  <a:pt x="504" y="81"/>
                </a:cubicBezTo>
                <a:cubicBezTo>
                  <a:pt x="505" y="81"/>
                  <a:pt x="506" y="81"/>
                  <a:pt x="507" y="81"/>
                </a:cubicBezTo>
                <a:cubicBezTo>
                  <a:pt x="518" y="87"/>
                  <a:pt x="518" y="87"/>
                  <a:pt x="518" y="87"/>
                </a:cubicBezTo>
                <a:cubicBezTo>
                  <a:pt x="528" y="91"/>
                  <a:pt x="539" y="89"/>
                  <a:pt x="545" y="80"/>
                </a:cubicBezTo>
                <a:cubicBezTo>
                  <a:pt x="552" y="68"/>
                  <a:pt x="552" y="68"/>
                  <a:pt x="552" y="68"/>
                </a:cubicBezTo>
                <a:cubicBezTo>
                  <a:pt x="557" y="59"/>
                  <a:pt x="553" y="46"/>
                  <a:pt x="542" y="41"/>
                </a:cubicBezTo>
                <a:cubicBezTo>
                  <a:pt x="524" y="32"/>
                  <a:pt x="506" y="25"/>
                  <a:pt x="488" y="18"/>
                </a:cubicBezTo>
                <a:cubicBezTo>
                  <a:pt x="476" y="15"/>
                  <a:pt x="464" y="21"/>
                  <a:pt x="461" y="31"/>
                </a:cubicBezTo>
                <a:cubicBezTo>
                  <a:pt x="440" y="113"/>
                  <a:pt x="440" y="113"/>
                  <a:pt x="440" y="113"/>
                </a:cubicBezTo>
                <a:cubicBezTo>
                  <a:pt x="438" y="124"/>
                  <a:pt x="442" y="133"/>
                  <a:pt x="450" y="135"/>
                </a:cubicBezTo>
                <a:close/>
                <a:moveTo>
                  <a:pt x="585" y="241"/>
                </a:moveTo>
                <a:cubicBezTo>
                  <a:pt x="607" y="276"/>
                  <a:pt x="621" y="317"/>
                  <a:pt x="623" y="359"/>
                </a:cubicBezTo>
                <a:cubicBezTo>
                  <a:pt x="623" y="367"/>
                  <a:pt x="632" y="373"/>
                  <a:pt x="642" y="374"/>
                </a:cubicBezTo>
                <a:cubicBezTo>
                  <a:pt x="728" y="374"/>
                  <a:pt x="728" y="374"/>
                  <a:pt x="728" y="374"/>
                </a:cubicBezTo>
                <a:cubicBezTo>
                  <a:pt x="738" y="374"/>
                  <a:pt x="746" y="364"/>
                  <a:pt x="745" y="351"/>
                </a:cubicBezTo>
                <a:cubicBezTo>
                  <a:pt x="745" y="332"/>
                  <a:pt x="741" y="312"/>
                  <a:pt x="738" y="293"/>
                </a:cubicBezTo>
                <a:cubicBezTo>
                  <a:pt x="735" y="281"/>
                  <a:pt x="724" y="274"/>
                  <a:pt x="714" y="277"/>
                </a:cubicBezTo>
                <a:cubicBezTo>
                  <a:pt x="701" y="281"/>
                  <a:pt x="701" y="281"/>
                  <a:pt x="701" y="281"/>
                </a:cubicBezTo>
                <a:cubicBezTo>
                  <a:pt x="691" y="283"/>
                  <a:pt x="685" y="294"/>
                  <a:pt x="687" y="304"/>
                </a:cubicBezTo>
                <a:cubicBezTo>
                  <a:pt x="689" y="308"/>
                  <a:pt x="689" y="313"/>
                  <a:pt x="690" y="317"/>
                </a:cubicBezTo>
                <a:cubicBezTo>
                  <a:pt x="690" y="318"/>
                  <a:pt x="690" y="319"/>
                  <a:pt x="689" y="320"/>
                </a:cubicBezTo>
                <a:cubicBezTo>
                  <a:pt x="688" y="321"/>
                  <a:pt x="688" y="321"/>
                  <a:pt x="687" y="321"/>
                </a:cubicBezTo>
                <a:cubicBezTo>
                  <a:pt x="674" y="323"/>
                  <a:pt x="674" y="323"/>
                  <a:pt x="674" y="323"/>
                </a:cubicBezTo>
                <a:cubicBezTo>
                  <a:pt x="673" y="324"/>
                  <a:pt x="672" y="323"/>
                  <a:pt x="672" y="323"/>
                </a:cubicBezTo>
                <a:cubicBezTo>
                  <a:pt x="671" y="322"/>
                  <a:pt x="670" y="321"/>
                  <a:pt x="670" y="320"/>
                </a:cubicBezTo>
                <a:cubicBezTo>
                  <a:pt x="669" y="312"/>
                  <a:pt x="667" y="305"/>
                  <a:pt x="665" y="297"/>
                </a:cubicBezTo>
                <a:cubicBezTo>
                  <a:pt x="664" y="293"/>
                  <a:pt x="660" y="291"/>
                  <a:pt x="656" y="292"/>
                </a:cubicBezTo>
                <a:cubicBezTo>
                  <a:pt x="652" y="293"/>
                  <a:pt x="650" y="297"/>
                  <a:pt x="650" y="301"/>
                </a:cubicBezTo>
                <a:cubicBezTo>
                  <a:pt x="652" y="308"/>
                  <a:pt x="655" y="315"/>
                  <a:pt x="655" y="323"/>
                </a:cubicBezTo>
                <a:cubicBezTo>
                  <a:pt x="657" y="332"/>
                  <a:pt x="666" y="339"/>
                  <a:pt x="677" y="338"/>
                </a:cubicBezTo>
                <a:cubicBezTo>
                  <a:pt x="689" y="336"/>
                  <a:pt x="689" y="336"/>
                  <a:pt x="689" y="336"/>
                </a:cubicBezTo>
                <a:cubicBezTo>
                  <a:pt x="699" y="335"/>
                  <a:pt x="706" y="325"/>
                  <a:pt x="704" y="314"/>
                </a:cubicBezTo>
                <a:cubicBezTo>
                  <a:pt x="704" y="310"/>
                  <a:pt x="703" y="305"/>
                  <a:pt x="702" y="301"/>
                </a:cubicBezTo>
                <a:cubicBezTo>
                  <a:pt x="702" y="300"/>
                  <a:pt x="702" y="299"/>
                  <a:pt x="702" y="298"/>
                </a:cubicBezTo>
                <a:cubicBezTo>
                  <a:pt x="703" y="297"/>
                  <a:pt x="704" y="297"/>
                  <a:pt x="705" y="296"/>
                </a:cubicBezTo>
                <a:cubicBezTo>
                  <a:pt x="718" y="293"/>
                  <a:pt x="718" y="293"/>
                  <a:pt x="718" y="293"/>
                </a:cubicBezTo>
                <a:cubicBezTo>
                  <a:pt x="719" y="293"/>
                  <a:pt x="720" y="293"/>
                  <a:pt x="721" y="294"/>
                </a:cubicBezTo>
                <a:cubicBezTo>
                  <a:pt x="722" y="294"/>
                  <a:pt x="723" y="295"/>
                  <a:pt x="723" y="297"/>
                </a:cubicBezTo>
                <a:cubicBezTo>
                  <a:pt x="726" y="315"/>
                  <a:pt x="730" y="333"/>
                  <a:pt x="731" y="352"/>
                </a:cubicBezTo>
                <a:cubicBezTo>
                  <a:pt x="731" y="353"/>
                  <a:pt x="730" y="354"/>
                  <a:pt x="730" y="355"/>
                </a:cubicBezTo>
                <a:cubicBezTo>
                  <a:pt x="729" y="356"/>
                  <a:pt x="728" y="357"/>
                  <a:pt x="727" y="357"/>
                </a:cubicBezTo>
                <a:cubicBezTo>
                  <a:pt x="642" y="361"/>
                  <a:pt x="642" y="361"/>
                  <a:pt x="642" y="361"/>
                </a:cubicBezTo>
                <a:cubicBezTo>
                  <a:pt x="641" y="361"/>
                  <a:pt x="640" y="360"/>
                  <a:pt x="639" y="360"/>
                </a:cubicBezTo>
                <a:cubicBezTo>
                  <a:pt x="638" y="359"/>
                  <a:pt x="638" y="359"/>
                  <a:pt x="638" y="358"/>
                </a:cubicBezTo>
                <a:cubicBezTo>
                  <a:pt x="636" y="313"/>
                  <a:pt x="621" y="270"/>
                  <a:pt x="598" y="233"/>
                </a:cubicBezTo>
                <a:cubicBezTo>
                  <a:pt x="597" y="232"/>
                  <a:pt x="597" y="231"/>
                  <a:pt x="597" y="230"/>
                </a:cubicBezTo>
                <a:cubicBezTo>
                  <a:pt x="598" y="229"/>
                  <a:pt x="598" y="228"/>
                  <a:pt x="599" y="228"/>
                </a:cubicBezTo>
                <a:cubicBezTo>
                  <a:pt x="671" y="181"/>
                  <a:pt x="671" y="181"/>
                  <a:pt x="671" y="181"/>
                </a:cubicBezTo>
                <a:cubicBezTo>
                  <a:pt x="672" y="181"/>
                  <a:pt x="673" y="181"/>
                  <a:pt x="674" y="181"/>
                </a:cubicBezTo>
                <a:cubicBezTo>
                  <a:pt x="675" y="181"/>
                  <a:pt x="676" y="182"/>
                  <a:pt x="676" y="183"/>
                </a:cubicBezTo>
                <a:cubicBezTo>
                  <a:pt x="687" y="199"/>
                  <a:pt x="695" y="216"/>
                  <a:pt x="703" y="233"/>
                </a:cubicBezTo>
                <a:cubicBezTo>
                  <a:pt x="703" y="234"/>
                  <a:pt x="703" y="235"/>
                  <a:pt x="703" y="236"/>
                </a:cubicBezTo>
                <a:cubicBezTo>
                  <a:pt x="702" y="237"/>
                  <a:pt x="702" y="238"/>
                  <a:pt x="701" y="238"/>
                </a:cubicBezTo>
                <a:cubicBezTo>
                  <a:pt x="688" y="244"/>
                  <a:pt x="688" y="244"/>
                  <a:pt x="688" y="244"/>
                </a:cubicBezTo>
                <a:cubicBezTo>
                  <a:pt x="687" y="244"/>
                  <a:pt x="686" y="244"/>
                  <a:pt x="685" y="243"/>
                </a:cubicBezTo>
                <a:cubicBezTo>
                  <a:pt x="684" y="243"/>
                  <a:pt x="683" y="242"/>
                  <a:pt x="683" y="241"/>
                </a:cubicBezTo>
                <a:cubicBezTo>
                  <a:pt x="677" y="229"/>
                  <a:pt x="677" y="229"/>
                  <a:pt x="677" y="229"/>
                </a:cubicBezTo>
                <a:cubicBezTo>
                  <a:pt x="672" y="219"/>
                  <a:pt x="661" y="215"/>
                  <a:pt x="652" y="220"/>
                </a:cubicBezTo>
                <a:cubicBezTo>
                  <a:pt x="641" y="226"/>
                  <a:pt x="641" y="226"/>
                  <a:pt x="641" y="226"/>
                </a:cubicBezTo>
                <a:cubicBezTo>
                  <a:pt x="632" y="231"/>
                  <a:pt x="628" y="242"/>
                  <a:pt x="632" y="251"/>
                </a:cubicBezTo>
                <a:cubicBezTo>
                  <a:pt x="635" y="257"/>
                  <a:pt x="638" y="264"/>
                  <a:pt x="641" y="270"/>
                </a:cubicBezTo>
                <a:cubicBezTo>
                  <a:pt x="642" y="274"/>
                  <a:pt x="646" y="276"/>
                  <a:pt x="650" y="274"/>
                </a:cubicBezTo>
                <a:cubicBezTo>
                  <a:pt x="654" y="273"/>
                  <a:pt x="656" y="269"/>
                  <a:pt x="655" y="265"/>
                </a:cubicBezTo>
                <a:cubicBezTo>
                  <a:pt x="652" y="258"/>
                  <a:pt x="649" y="251"/>
                  <a:pt x="646" y="244"/>
                </a:cubicBezTo>
                <a:cubicBezTo>
                  <a:pt x="645" y="243"/>
                  <a:pt x="645" y="242"/>
                  <a:pt x="645" y="241"/>
                </a:cubicBezTo>
                <a:cubicBezTo>
                  <a:pt x="646" y="240"/>
                  <a:pt x="646" y="240"/>
                  <a:pt x="647" y="239"/>
                </a:cubicBezTo>
                <a:cubicBezTo>
                  <a:pt x="658" y="234"/>
                  <a:pt x="658" y="234"/>
                  <a:pt x="658" y="234"/>
                </a:cubicBezTo>
                <a:cubicBezTo>
                  <a:pt x="659" y="233"/>
                  <a:pt x="660" y="233"/>
                  <a:pt x="661" y="234"/>
                </a:cubicBezTo>
                <a:cubicBezTo>
                  <a:pt x="662" y="234"/>
                  <a:pt x="663" y="235"/>
                  <a:pt x="664" y="236"/>
                </a:cubicBezTo>
                <a:cubicBezTo>
                  <a:pt x="669" y="247"/>
                  <a:pt x="669" y="247"/>
                  <a:pt x="669" y="247"/>
                </a:cubicBezTo>
                <a:cubicBezTo>
                  <a:pt x="673" y="257"/>
                  <a:pt x="684" y="262"/>
                  <a:pt x="694" y="259"/>
                </a:cubicBezTo>
                <a:cubicBezTo>
                  <a:pt x="707" y="254"/>
                  <a:pt x="707" y="254"/>
                  <a:pt x="707" y="254"/>
                </a:cubicBezTo>
                <a:cubicBezTo>
                  <a:pt x="716" y="251"/>
                  <a:pt x="721" y="238"/>
                  <a:pt x="716" y="227"/>
                </a:cubicBezTo>
                <a:cubicBezTo>
                  <a:pt x="708" y="209"/>
                  <a:pt x="700" y="191"/>
                  <a:pt x="689" y="175"/>
                </a:cubicBezTo>
                <a:cubicBezTo>
                  <a:pt x="683" y="164"/>
                  <a:pt x="670" y="161"/>
                  <a:pt x="661" y="167"/>
                </a:cubicBezTo>
                <a:cubicBezTo>
                  <a:pt x="592" y="217"/>
                  <a:pt x="592" y="217"/>
                  <a:pt x="592" y="217"/>
                </a:cubicBezTo>
                <a:cubicBezTo>
                  <a:pt x="583" y="223"/>
                  <a:pt x="581" y="233"/>
                  <a:pt x="585" y="241"/>
                </a:cubicBezTo>
                <a:close/>
                <a:moveTo>
                  <a:pt x="373" y="150"/>
                </a:moveTo>
                <a:cubicBezTo>
                  <a:pt x="250" y="150"/>
                  <a:pt x="150" y="250"/>
                  <a:pt x="150" y="374"/>
                </a:cubicBezTo>
                <a:cubicBezTo>
                  <a:pt x="150" y="497"/>
                  <a:pt x="250" y="597"/>
                  <a:pt x="373" y="597"/>
                </a:cubicBezTo>
                <a:cubicBezTo>
                  <a:pt x="497" y="597"/>
                  <a:pt x="596" y="497"/>
                  <a:pt x="596" y="374"/>
                </a:cubicBezTo>
                <a:cubicBezTo>
                  <a:pt x="596" y="250"/>
                  <a:pt x="497" y="150"/>
                  <a:pt x="373" y="150"/>
                </a:cubicBezTo>
                <a:close/>
                <a:moveTo>
                  <a:pt x="517" y="517"/>
                </a:moveTo>
                <a:cubicBezTo>
                  <a:pt x="480" y="554"/>
                  <a:pt x="429" y="577"/>
                  <a:pt x="373" y="577"/>
                </a:cubicBezTo>
                <a:cubicBezTo>
                  <a:pt x="317" y="577"/>
                  <a:pt x="266" y="554"/>
                  <a:pt x="229" y="517"/>
                </a:cubicBezTo>
                <a:cubicBezTo>
                  <a:pt x="193" y="481"/>
                  <a:pt x="170" y="430"/>
                  <a:pt x="170" y="374"/>
                </a:cubicBezTo>
                <a:cubicBezTo>
                  <a:pt x="170" y="317"/>
                  <a:pt x="193" y="267"/>
                  <a:pt x="229" y="230"/>
                </a:cubicBezTo>
                <a:cubicBezTo>
                  <a:pt x="266" y="193"/>
                  <a:pt x="317" y="170"/>
                  <a:pt x="373" y="170"/>
                </a:cubicBezTo>
                <a:cubicBezTo>
                  <a:pt x="429" y="170"/>
                  <a:pt x="480" y="193"/>
                  <a:pt x="517" y="230"/>
                </a:cubicBezTo>
                <a:cubicBezTo>
                  <a:pt x="554" y="267"/>
                  <a:pt x="577" y="317"/>
                  <a:pt x="577" y="374"/>
                </a:cubicBezTo>
                <a:cubicBezTo>
                  <a:pt x="577" y="430"/>
                  <a:pt x="554" y="481"/>
                  <a:pt x="517" y="517"/>
                </a:cubicBezTo>
                <a:close/>
              </a:path>
            </a:pathLst>
          </a:custGeom>
          <a:solidFill>
            <a:srgbClr val="E6E6E6">
              <a:alpha val="30196"/>
            </a:srgbClr>
          </a:solidFill>
          <a:ln>
            <a:noFill/>
          </a:ln>
        </p:spPr>
        <p:txBody>
          <a:bodyPr vert="horz" wrap="square" lIns="91440" tIns="45720" rIns="91440" bIns="45720" numCol="1" anchor="t" anchorCtr="0" compatLnSpc="1"/>
          <a:lstStyle/>
          <a:p>
            <a:endParaRPr lang="zh-CN" altLang="en-US"/>
          </a:p>
        </p:txBody>
      </p:sp>
      <p:sp>
        <p:nvSpPr>
          <p:cNvPr id="6" name="圆角矩形 5"/>
          <p:cNvSpPr/>
          <p:nvPr/>
        </p:nvSpPr>
        <p:spPr>
          <a:xfrm>
            <a:off x="6687111" y="1752796"/>
            <a:ext cx="4590731" cy="1475753"/>
          </a:xfrm>
          <a:prstGeom prst="roundRect">
            <a:avLst>
              <a:gd name="adj" fmla="val 908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020486" y="2080383"/>
            <a:ext cx="3923980" cy="792140"/>
          </a:xfrm>
          <a:prstGeom prst="rect">
            <a:avLst/>
          </a:prstGeom>
        </p:spPr>
        <p:txBody>
          <a:bodyPr wrap="square">
            <a:spAutoFit/>
          </a:bodyPr>
          <a:lstStyle/>
          <a:p>
            <a:pPr defTabSz="1216660">
              <a:lnSpc>
                <a:spcPct val="120000"/>
              </a:lnSpc>
              <a:spcBef>
                <a:spcPct val="20000"/>
              </a:spcBef>
            </a:pPr>
            <a:r>
              <a:rPr lang="zh-CN" altLang="en-US" sz="1300" dirty="0">
                <a:latin typeface="微软雅黑" panose="020B0503020204020204" pitchFamily="34" charset="-122"/>
                <a:ea typeface="微软雅黑" panose="020B0503020204020204" pitchFamily="34" charset="-122"/>
              </a:rPr>
              <a:t>点击添加内容点击添加内容点击添加内容点击添加内容点击添加内容点击添加内容输入文字 点击添加内容</a:t>
            </a:r>
            <a:endParaRPr lang="en-US" altLang="zh-CN" sz="1300" dirty="0">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 name="圆角矩形 7"/>
          <p:cNvSpPr/>
          <p:nvPr/>
        </p:nvSpPr>
        <p:spPr>
          <a:xfrm>
            <a:off x="6687110" y="3962639"/>
            <a:ext cx="4590731" cy="1475753"/>
          </a:xfrm>
          <a:prstGeom prst="roundRect">
            <a:avLst>
              <a:gd name="adj" fmla="val 908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7020485" y="4290226"/>
            <a:ext cx="3923980" cy="535531"/>
          </a:xfrm>
          <a:prstGeom prst="rect">
            <a:avLst/>
          </a:prstGeom>
        </p:spPr>
        <p:txBody>
          <a:bodyPr wrap="square">
            <a:spAutoFit/>
          </a:bodyPr>
          <a:lstStyle/>
          <a:p>
            <a:pPr defTabSz="1216660">
              <a:lnSpc>
                <a:spcPct val="120000"/>
              </a:lnSpc>
              <a:spcBef>
                <a:spcPct val="20000"/>
              </a:spcBef>
            </a:pPr>
            <a:r>
              <a:rPr lang="zh-CN" altLang="en-US" sz="1200" dirty="0">
                <a:latin typeface="微软雅黑" panose="020B0503020204020204" pitchFamily="34" charset="-122"/>
                <a:ea typeface="微软雅黑" panose="020B0503020204020204" pitchFamily="34" charset="-122"/>
              </a:rPr>
              <a:t>点击添加内容点击添加内容点击添加内容点击添加内容点击添加内容点击添加内容输入文字 点击添加内容</a:t>
            </a:r>
            <a:endParaRPr lang="en-US" altLang="zh-CN" sz="1200" dirty="0">
              <a:solidFill>
                <a:sysClr val="windowText" lastClr="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 name="圆角矩形 10"/>
          <p:cNvSpPr/>
          <p:nvPr/>
        </p:nvSpPr>
        <p:spPr>
          <a:xfrm>
            <a:off x="7342717" y="1518713"/>
            <a:ext cx="3279515" cy="462161"/>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7573963" y="1568511"/>
            <a:ext cx="2797972" cy="338554"/>
          </a:xfrm>
          <a:prstGeom prst="rect">
            <a:avLst/>
          </a:prstGeom>
          <a:noFill/>
        </p:spPr>
        <p:txBody>
          <a:bodyPr wrap="square" rtlCol="0">
            <a:spAutoFit/>
          </a:bodyPr>
          <a:lstStyle/>
          <a:p>
            <a:pPr lvl="0" algn="ctr" defTabSz="1216660">
              <a:spcBef>
                <a:spcPct val="20000"/>
              </a:spcBef>
              <a:defRPr/>
            </a:pP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圆角矩形 12"/>
          <p:cNvSpPr/>
          <p:nvPr/>
        </p:nvSpPr>
        <p:spPr>
          <a:xfrm>
            <a:off x="7342717" y="3769863"/>
            <a:ext cx="3279515" cy="462161"/>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7554913" y="3822141"/>
            <a:ext cx="2797972" cy="338554"/>
          </a:xfrm>
          <a:prstGeom prst="rect">
            <a:avLst/>
          </a:prstGeom>
          <a:noFill/>
        </p:spPr>
        <p:txBody>
          <a:bodyPr wrap="square" rtlCol="0">
            <a:spAutoFit/>
          </a:bodyPr>
          <a:lstStyle/>
          <a:p>
            <a:pPr lvl="0" algn="ctr" defTabSz="1216660">
              <a:spcBef>
                <a:spcPct val="20000"/>
              </a:spcBef>
              <a:defRPr/>
            </a:pP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7" name="图片 16"/>
          <p:cNvPicPr>
            <a:picLocks noChangeAspect="1"/>
          </p:cNvPicPr>
          <p:nvPr/>
        </p:nvPicPr>
        <p:blipFill>
          <a:blip r:embed="rId1"/>
          <a:stretch>
            <a:fillRect/>
          </a:stretch>
        </p:blipFill>
        <p:spPr>
          <a:xfrm>
            <a:off x="2119403" y="89165"/>
            <a:ext cx="1896020" cy="646232"/>
          </a:xfrm>
          <a:prstGeom prst="rect">
            <a:avLst/>
          </a:prstGeom>
        </p:spPr>
      </p:pic>
      <p:pic>
        <p:nvPicPr>
          <p:cNvPr id="18" name="Picture 4" descr="D:\Personal\Desktop\Nipic_20991718_20150617180623212143.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a:fillRect/>
          </a:stretch>
        </p:blipFill>
        <p:spPr bwMode="auto">
          <a:xfrm>
            <a:off x="11351419" y="0"/>
            <a:ext cx="865187"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267" y="1346094"/>
            <a:ext cx="5940745" cy="4355766"/>
          </a:xfrm>
          <a:prstGeom prst="rect">
            <a:avLst/>
          </a:prstGeom>
        </p:spPr>
      </p:pic>
      <p:pic>
        <p:nvPicPr>
          <p:cNvPr id="16" name="图片 15"/>
          <p:cNvPicPr>
            <a:picLocks noChangeAspect="1"/>
          </p:cNvPicPr>
          <p:nvPr/>
        </p:nvPicPr>
        <p:blipFill>
          <a:blip r:embed="rId4"/>
          <a:stretch>
            <a:fillRect/>
          </a:stretch>
        </p:blipFill>
        <p:spPr>
          <a:xfrm flipH="1">
            <a:off x="0" y="0"/>
            <a:ext cx="2353519" cy="333522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Tm="2577">
        <p:fade/>
      </p:transition>
    </mc:Choice>
    <mc:Fallback>
      <p:transition spd="med" advTm="257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11"/>
                                        </p:tgtEl>
                                      </p:cBhvr>
                                    </p:animEffect>
                                    <p:animScale>
                                      <p:cBhvr>
                                        <p:cTn id="10" dur="250" autoRev="1" fill="hold"/>
                                        <p:tgtEl>
                                          <p:spTgt spid="11"/>
                                        </p:tgtEl>
                                      </p:cBhvr>
                                      <p:by x="105000" y="105000"/>
                                    </p:animScale>
                                  </p:childTnLst>
                                </p:cTn>
                              </p:par>
                              <p:par>
                                <p:cTn id="11" presetID="26" presetClass="emph" presetSubtype="0" fill="hold" grpId="0" nodeType="withEffect">
                                  <p:stCondLst>
                                    <p:cond delay="0"/>
                                  </p:stCondLst>
                                  <p:childTnLst>
                                    <p:animEffect transition="out" filter="fade">
                                      <p:cBhvr>
                                        <p:cTn id="12" dur="500" tmFilter="0, 0; .2, .5; .8, .5; 1, 0"/>
                                        <p:tgtEl>
                                          <p:spTgt spid="14"/>
                                        </p:tgtEl>
                                      </p:cBhvr>
                                    </p:animEffect>
                                    <p:animScale>
                                      <p:cBhvr>
                                        <p:cTn id="13" dur="250" autoRev="1" fill="hold"/>
                                        <p:tgtEl>
                                          <p:spTgt spid="14"/>
                                        </p:tgtEl>
                                      </p:cBhvr>
                                      <p:by x="105000" y="105000"/>
                                    </p:animScale>
                                  </p:childTnLst>
                                </p:cTn>
                              </p:par>
                              <p:par>
                                <p:cTn id="14" presetID="26" presetClass="emph" presetSubtype="0" fill="hold" grpId="0" nodeType="withEffect">
                                  <p:stCondLst>
                                    <p:cond delay="0"/>
                                  </p:stCondLst>
                                  <p:childTnLst>
                                    <p:animEffect transition="out" filter="fade">
                                      <p:cBhvr>
                                        <p:cTn id="15" dur="500" tmFilter="0, 0; .2, .5; .8, .5; 1, 0"/>
                                        <p:tgtEl>
                                          <p:spTgt spid="8"/>
                                        </p:tgtEl>
                                      </p:cBhvr>
                                    </p:animEffect>
                                    <p:animScale>
                                      <p:cBhvr>
                                        <p:cTn id="16" dur="250" autoRev="1" fill="hold"/>
                                        <p:tgtEl>
                                          <p:spTgt spid="8"/>
                                        </p:tgtEl>
                                      </p:cBhvr>
                                      <p:by x="105000" y="105000"/>
                                    </p:animScale>
                                  </p:childTnLst>
                                </p:cTn>
                              </p:par>
                              <p:par>
                                <p:cTn id="17" presetID="26" presetClass="emph" presetSubtype="0" fill="hold" grpId="0" nodeType="withEffect">
                                  <p:stCondLst>
                                    <p:cond delay="0"/>
                                  </p:stCondLst>
                                  <p:childTnLst>
                                    <p:animEffect transition="out" filter="fade">
                                      <p:cBhvr>
                                        <p:cTn id="18" dur="500" tmFilter="0, 0; .2, .5; .8, .5; 1, 0"/>
                                        <p:tgtEl>
                                          <p:spTgt spid="7"/>
                                        </p:tgtEl>
                                      </p:cBhvr>
                                    </p:animEffect>
                                    <p:animScale>
                                      <p:cBhvr>
                                        <p:cTn id="19" dur="250" autoRev="1" fill="hold"/>
                                        <p:tgtEl>
                                          <p:spTgt spid="7"/>
                                        </p:tgtEl>
                                      </p:cBhvr>
                                      <p:by x="105000" y="105000"/>
                                    </p:animScale>
                                  </p:childTnLst>
                                </p:cTn>
                              </p:par>
                              <p:par>
                                <p:cTn id="20" presetID="26" presetClass="emph" presetSubtype="0" fill="hold" grpId="0" nodeType="withEffect">
                                  <p:stCondLst>
                                    <p:cond delay="0"/>
                                  </p:stCondLst>
                                  <p:childTnLst>
                                    <p:animEffect transition="out" filter="fade">
                                      <p:cBhvr>
                                        <p:cTn id="21" dur="500" tmFilter="0, 0; .2, .5; .8, .5; 1, 0"/>
                                        <p:tgtEl>
                                          <p:spTgt spid="9"/>
                                        </p:tgtEl>
                                      </p:cBhvr>
                                    </p:animEffect>
                                    <p:animScale>
                                      <p:cBhvr>
                                        <p:cTn id="22"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P spid="11" grpId="0" animBg="1"/>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7"/>
          <p:cNvSpPr>
            <a:spLocks noEditPoints="1"/>
          </p:cNvSpPr>
          <p:nvPr/>
        </p:nvSpPr>
        <p:spPr bwMode="auto">
          <a:xfrm>
            <a:off x="6506193" y="-661496"/>
            <a:ext cx="8360182" cy="8370946"/>
          </a:xfrm>
          <a:custGeom>
            <a:avLst/>
            <a:gdLst>
              <a:gd name="T0" fmla="*/ 684 w 746"/>
              <a:gd name="T1" fmla="*/ 513 h 748"/>
              <a:gd name="T2" fmla="*/ 632 w 746"/>
              <a:gd name="T3" fmla="*/ 496 h 748"/>
              <a:gd name="T4" fmla="*/ 691 w 746"/>
              <a:gd name="T5" fmla="*/ 539 h 748"/>
              <a:gd name="T6" fmla="*/ 725 w 746"/>
              <a:gd name="T7" fmla="*/ 418 h 748"/>
              <a:gd name="T8" fmla="*/ 685 w 746"/>
              <a:gd name="T9" fmla="*/ 435 h 748"/>
              <a:gd name="T10" fmla="*/ 684 w 746"/>
              <a:gd name="T11" fmla="*/ 452 h 748"/>
              <a:gd name="T12" fmla="*/ 431 w 746"/>
              <a:gd name="T13" fmla="*/ 617 h 748"/>
              <a:gd name="T14" fmla="*/ 479 w 746"/>
              <a:gd name="T15" fmla="*/ 673 h 748"/>
              <a:gd name="T16" fmla="*/ 489 w 746"/>
              <a:gd name="T17" fmla="*/ 689 h 748"/>
              <a:gd name="T18" fmla="*/ 433 w 746"/>
              <a:gd name="T19" fmla="*/ 636 h 748"/>
              <a:gd name="T20" fmla="*/ 566 w 746"/>
              <a:gd name="T21" fmla="*/ 674 h 748"/>
              <a:gd name="T22" fmla="*/ 519 w 746"/>
              <a:gd name="T23" fmla="*/ 629 h 748"/>
              <a:gd name="T24" fmla="*/ 549 w 746"/>
              <a:gd name="T25" fmla="*/ 681 h 748"/>
              <a:gd name="T26" fmla="*/ 206 w 746"/>
              <a:gd name="T27" fmla="*/ 707 h 748"/>
              <a:gd name="T28" fmla="*/ 271 w 746"/>
              <a:gd name="T29" fmla="*/ 657 h 748"/>
              <a:gd name="T30" fmla="*/ 274 w 746"/>
              <a:gd name="T31" fmla="*/ 699 h 748"/>
              <a:gd name="T32" fmla="*/ 383 w 746"/>
              <a:gd name="T33" fmla="*/ 638 h 748"/>
              <a:gd name="T34" fmla="*/ 330 w 746"/>
              <a:gd name="T35" fmla="*/ 708 h 748"/>
              <a:gd name="T36" fmla="*/ 352 w 746"/>
              <a:gd name="T37" fmla="*/ 675 h 748"/>
              <a:gd name="T38" fmla="*/ 408 w 746"/>
              <a:gd name="T39" fmla="*/ 726 h 748"/>
              <a:gd name="T40" fmla="*/ 102 w 746"/>
              <a:gd name="T41" fmla="*/ 546 h 748"/>
              <a:gd name="T42" fmla="*/ 125 w 746"/>
              <a:gd name="T43" fmla="*/ 518 h 748"/>
              <a:gd name="T44" fmla="*/ 45 w 746"/>
              <a:gd name="T45" fmla="*/ 516 h 748"/>
              <a:gd name="T46" fmla="*/ 157 w 746"/>
              <a:gd name="T47" fmla="*/ 657 h 748"/>
              <a:gd name="T48" fmla="*/ 172 w 746"/>
              <a:gd name="T49" fmla="*/ 604 h 748"/>
              <a:gd name="T50" fmla="*/ 148 w 746"/>
              <a:gd name="T51" fmla="*/ 603 h 748"/>
              <a:gd name="T52" fmla="*/ 129 w 746"/>
              <a:gd name="T53" fmla="*/ 426 h 748"/>
              <a:gd name="T54" fmla="*/ 58 w 746"/>
              <a:gd name="T55" fmla="*/ 316 h 748"/>
              <a:gd name="T56" fmla="*/ 64 w 746"/>
              <a:gd name="T57" fmla="*/ 301 h 748"/>
              <a:gd name="T58" fmla="*/ 35 w 746"/>
              <a:gd name="T59" fmla="*/ 268 h 748"/>
              <a:gd name="T60" fmla="*/ 16 w 746"/>
              <a:gd name="T61" fmla="*/ 393 h 748"/>
              <a:gd name="T62" fmla="*/ 87 w 746"/>
              <a:gd name="T63" fmla="*/ 379 h 748"/>
              <a:gd name="T64" fmla="*/ 33 w 746"/>
              <a:gd name="T65" fmla="*/ 372 h 748"/>
              <a:gd name="T66" fmla="*/ 239 w 746"/>
              <a:gd name="T67" fmla="*/ 141 h 748"/>
              <a:gd name="T68" fmla="*/ 179 w 746"/>
              <a:gd name="T69" fmla="*/ 138 h 748"/>
              <a:gd name="T70" fmla="*/ 146 w 746"/>
              <a:gd name="T71" fmla="*/ 125 h 748"/>
              <a:gd name="T72" fmla="*/ 229 w 746"/>
              <a:gd name="T73" fmla="*/ 150 h 748"/>
              <a:gd name="T74" fmla="*/ 92 w 746"/>
              <a:gd name="T75" fmla="*/ 158 h 748"/>
              <a:gd name="T76" fmla="*/ 139 w 746"/>
              <a:gd name="T77" fmla="*/ 184 h 748"/>
              <a:gd name="T78" fmla="*/ 75 w 746"/>
              <a:gd name="T79" fmla="*/ 150 h 748"/>
              <a:gd name="T80" fmla="*/ 337 w 746"/>
              <a:gd name="T81" fmla="*/ 21 h 748"/>
              <a:gd name="T82" fmla="*/ 342 w 746"/>
              <a:gd name="T83" fmla="*/ 81 h 748"/>
              <a:gd name="T84" fmla="*/ 355 w 746"/>
              <a:gd name="T85" fmla="*/ 17 h 748"/>
              <a:gd name="T86" fmla="*/ 269 w 746"/>
              <a:gd name="T87" fmla="*/ 126 h 748"/>
              <a:gd name="T88" fmla="*/ 284 w 746"/>
              <a:gd name="T89" fmla="*/ 49 h 748"/>
              <a:gd name="T90" fmla="*/ 285 w 746"/>
              <a:gd name="T91" fmla="*/ 68 h 748"/>
              <a:gd name="T92" fmla="*/ 450 w 746"/>
              <a:gd name="T93" fmla="*/ 135 h 748"/>
              <a:gd name="T94" fmla="*/ 581 w 746"/>
              <a:gd name="T95" fmla="*/ 129 h 748"/>
              <a:gd name="T96" fmla="*/ 591 w 746"/>
              <a:gd name="T97" fmla="*/ 142 h 748"/>
              <a:gd name="T98" fmla="*/ 633 w 746"/>
              <a:gd name="T99" fmla="*/ 133 h 748"/>
              <a:gd name="T100" fmla="*/ 535 w 746"/>
              <a:gd name="T101" fmla="*/ 54 h 748"/>
              <a:gd name="T102" fmla="*/ 512 w 746"/>
              <a:gd name="T103" fmla="*/ 123 h 748"/>
              <a:gd name="T104" fmla="*/ 545 w 746"/>
              <a:gd name="T105" fmla="*/ 80 h 748"/>
              <a:gd name="T106" fmla="*/ 728 w 746"/>
              <a:gd name="T107" fmla="*/ 374 h 748"/>
              <a:gd name="T108" fmla="*/ 672 w 746"/>
              <a:gd name="T109" fmla="*/ 323 h 748"/>
              <a:gd name="T110" fmla="*/ 702 w 746"/>
              <a:gd name="T111" fmla="*/ 298 h 748"/>
              <a:gd name="T112" fmla="*/ 638 w 746"/>
              <a:gd name="T113" fmla="*/ 358 h 748"/>
              <a:gd name="T114" fmla="*/ 688 w 746"/>
              <a:gd name="T115" fmla="*/ 244 h 748"/>
              <a:gd name="T116" fmla="*/ 646 w 746"/>
              <a:gd name="T117" fmla="*/ 244 h 748"/>
              <a:gd name="T118" fmla="*/ 689 w 746"/>
              <a:gd name="T119" fmla="*/ 175 h 748"/>
              <a:gd name="T120" fmla="*/ 373 w 746"/>
              <a:gd name="T121" fmla="*/ 577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6" h="748">
                <a:moveTo>
                  <a:pt x="726" y="401"/>
                </a:moveTo>
                <a:cubicBezTo>
                  <a:pt x="641" y="394"/>
                  <a:pt x="641" y="394"/>
                  <a:pt x="641" y="394"/>
                </a:cubicBezTo>
                <a:cubicBezTo>
                  <a:pt x="631" y="394"/>
                  <a:pt x="623" y="400"/>
                  <a:pt x="621" y="408"/>
                </a:cubicBezTo>
                <a:cubicBezTo>
                  <a:pt x="615" y="449"/>
                  <a:pt x="600" y="489"/>
                  <a:pt x="574" y="522"/>
                </a:cubicBezTo>
                <a:cubicBezTo>
                  <a:pt x="569" y="529"/>
                  <a:pt x="572" y="540"/>
                  <a:pt x="579" y="546"/>
                </a:cubicBezTo>
                <a:cubicBezTo>
                  <a:pt x="645" y="601"/>
                  <a:pt x="645" y="601"/>
                  <a:pt x="645" y="601"/>
                </a:cubicBezTo>
                <a:cubicBezTo>
                  <a:pt x="653" y="608"/>
                  <a:pt x="665" y="606"/>
                  <a:pt x="673" y="596"/>
                </a:cubicBezTo>
                <a:cubicBezTo>
                  <a:pt x="685" y="580"/>
                  <a:pt x="695" y="563"/>
                  <a:pt x="704" y="546"/>
                </a:cubicBezTo>
                <a:cubicBezTo>
                  <a:pt x="709" y="535"/>
                  <a:pt x="706" y="523"/>
                  <a:pt x="697" y="518"/>
                </a:cubicBezTo>
                <a:cubicBezTo>
                  <a:pt x="684" y="513"/>
                  <a:pt x="684" y="513"/>
                  <a:pt x="684" y="513"/>
                </a:cubicBezTo>
                <a:cubicBezTo>
                  <a:pt x="674" y="509"/>
                  <a:pt x="663" y="513"/>
                  <a:pt x="658" y="522"/>
                </a:cubicBezTo>
                <a:cubicBezTo>
                  <a:pt x="657" y="526"/>
                  <a:pt x="654" y="530"/>
                  <a:pt x="652" y="534"/>
                </a:cubicBezTo>
                <a:cubicBezTo>
                  <a:pt x="652" y="535"/>
                  <a:pt x="651" y="535"/>
                  <a:pt x="650" y="535"/>
                </a:cubicBezTo>
                <a:cubicBezTo>
                  <a:pt x="649" y="536"/>
                  <a:pt x="648" y="536"/>
                  <a:pt x="647" y="535"/>
                </a:cubicBezTo>
                <a:cubicBezTo>
                  <a:pt x="636" y="529"/>
                  <a:pt x="636" y="529"/>
                  <a:pt x="636" y="529"/>
                </a:cubicBezTo>
                <a:cubicBezTo>
                  <a:pt x="635" y="528"/>
                  <a:pt x="635" y="527"/>
                  <a:pt x="634" y="526"/>
                </a:cubicBezTo>
                <a:cubicBezTo>
                  <a:pt x="634" y="525"/>
                  <a:pt x="634" y="525"/>
                  <a:pt x="635" y="524"/>
                </a:cubicBezTo>
                <a:cubicBezTo>
                  <a:pt x="639" y="517"/>
                  <a:pt x="642" y="510"/>
                  <a:pt x="646" y="503"/>
                </a:cubicBezTo>
                <a:cubicBezTo>
                  <a:pt x="648" y="499"/>
                  <a:pt x="646" y="495"/>
                  <a:pt x="642" y="493"/>
                </a:cubicBezTo>
                <a:cubicBezTo>
                  <a:pt x="638" y="491"/>
                  <a:pt x="634" y="493"/>
                  <a:pt x="632" y="496"/>
                </a:cubicBezTo>
                <a:cubicBezTo>
                  <a:pt x="629" y="503"/>
                  <a:pt x="626" y="510"/>
                  <a:pt x="622" y="516"/>
                </a:cubicBezTo>
                <a:cubicBezTo>
                  <a:pt x="617" y="524"/>
                  <a:pt x="620" y="535"/>
                  <a:pt x="629" y="541"/>
                </a:cubicBezTo>
                <a:cubicBezTo>
                  <a:pt x="639" y="548"/>
                  <a:pt x="639" y="548"/>
                  <a:pt x="639" y="548"/>
                </a:cubicBezTo>
                <a:cubicBezTo>
                  <a:pt x="648" y="554"/>
                  <a:pt x="659" y="551"/>
                  <a:pt x="665" y="541"/>
                </a:cubicBezTo>
                <a:cubicBezTo>
                  <a:pt x="667" y="537"/>
                  <a:pt x="670" y="533"/>
                  <a:pt x="672" y="529"/>
                </a:cubicBezTo>
                <a:cubicBezTo>
                  <a:pt x="672" y="528"/>
                  <a:pt x="673" y="528"/>
                  <a:pt x="674" y="527"/>
                </a:cubicBezTo>
                <a:cubicBezTo>
                  <a:pt x="675" y="527"/>
                  <a:pt x="676" y="527"/>
                  <a:pt x="677" y="527"/>
                </a:cubicBezTo>
                <a:cubicBezTo>
                  <a:pt x="689" y="534"/>
                  <a:pt x="689" y="534"/>
                  <a:pt x="689" y="534"/>
                </a:cubicBezTo>
                <a:cubicBezTo>
                  <a:pt x="690" y="534"/>
                  <a:pt x="691" y="535"/>
                  <a:pt x="691" y="536"/>
                </a:cubicBezTo>
                <a:cubicBezTo>
                  <a:pt x="691" y="537"/>
                  <a:pt x="691" y="538"/>
                  <a:pt x="691" y="539"/>
                </a:cubicBezTo>
                <a:cubicBezTo>
                  <a:pt x="682" y="556"/>
                  <a:pt x="672" y="572"/>
                  <a:pt x="661" y="587"/>
                </a:cubicBezTo>
                <a:cubicBezTo>
                  <a:pt x="660" y="588"/>
                  <a:pt x="659" y="588"/>
                  <a:pt x="658" y="589"/>
                </a:cubicBezTo>
                <a:cubicBezTo>
                  <a:pt x="657" y="589"/>
                  <a:pt x="656" y="589"/>
                  <a:pt x="655" y="588"/>
                </a:cubicBezTo>
                <a:cubicBezTo>
                  <a:pt x="587" y="536"/>
                  <a:pt x="587" y="536"/>
                  <a:pt x="587" y="536"/>
                </a:cubicBezTo>
                <a:cubicBezTo>
                  <a:pt x="586" y="536"/>
                  <a:pt x="586" y="535"/>
                  <a:pt x="586" y="534"/>
                </a:cubicBezTo>
                <a:cubicBezTo>
                  <a:pt x="585" y="533"/>
                  <a:pt x="586" y="532"/>
                  <a:pt x="586" y="531"/>
                </a:cubicBezTo>
                <a:cubicBezTo>
                  <a:pt x="613" y="496"/>
                  <a:pt x="630" y="454"/>
                  <a:pt x="636" y="410"/>
                </a:cubicBezTo>
                <a:cubicBezTo>
                  <a:pt x="636" y="409"/>
                  <a:pt x="636" y="408"/>
                  <a:pt x="637" y="408"/>
                </a:cubicBezTo>
                <a:cubicBezTo>
                  <a:pt x="638" y="407"/>
                  <a:pt x="639" y="407"/>
                  <a:pt x="640" y="407"/>
                </a:cubicBezTo>
                <a:cubicBezTo>
                  <a:pt x="725" y="418"/>
                  <a:pt x="725" y="418"/>
                  <a:pt x="725" y="418"/>
                </a:cubicBezTo>
                <a:cubicBezTo>
                  <a:pt x="726" y="418"/>
                  <a:pt x="727" y="418"/>
                  <a:pt x="727" y="419"/>
                </a:cubicBezTo>
                <a:cubicBezTo>
                  <a:pt x="728" y="420"/>
                  <a:pt x="728" y="421"/>
                  <a:pt x="728" y="422"/>
                </a:cubicBezTo>
                <a:cubicBezTo>
                  <a:pt x="726" y="441"/>
                  <a:pt x="721" y="459"/>
                  <a:pt x="716" y="477"/>
                </a:cubicBezTo>
                <a:cubicBezTo>
                  <a:pt x="716" y="479"/>
                  <a:pt x="715" y="479"/>
                  <a:pt x="714" y="480"/>
                </a:cubicBezTo>
                <a:cubicBezTo>
                  <a:pt x="713" y="481"/>
                  <a:pt x="712" y="481"/>
                  <a:pt x="711" y="480"/>
                </a:cubicBezTo>
                <a:cubicBezTo>
                  <a:pt x="698" y="476"/>
                  <a:pt x="698" y="476"/>
                  <a:pt x="698" y="476"/>
                </a:cubicBezTo>
                <a:cubicBezTo>
                  <a:pt x="697" y="476"/>
                  <a:pt x="696" y="475"/>
                  <a:pt x="696" y="474"/>
                </a:cubicBezTo>
                <a:cubicBezTo>
                  <a:pt x="695" y="473"/>
                  <a:pt x="695" y="472"/>
                  <a:pt x="695" y="471"/>
                </a:cubicBezTo>
                <a:cubicBezTo>
                  <a:pt x="699" y="458"/>
                  <a:pt x="699" y="458"/>
                  <a:pt x="699" y="458"/>
                </a:cubicBezTo>
                <a:cubicBezTo>
                  <a:pt x="702" y="447"/>
                  <a:pt x="696" y="437"/>
                  <a:pt x="685" y="435"/>
                </a:cubicBezTo>
                <a:cubicBezTo>
                  <a:pt x="673" y="433"/>
                  <a:pt x="673" y="433"/>
                  <a:pt x="673" y="433"/>
                </a:cubicBezTo>
                <a:cubicBezTo>
                  <a:pt x="663" y="431"/>
                  <a:pt x="653" y="437"/>
                  <a:pt x="651" y="446"/>
                </a:cubicBezTo>
                <a:cubicBezTo>
                  <a:pt x="649" y="453"/>
                  <a:pt x="647" y="460"/>
                  <a:pt x="644" y="467"/>
                </a:cubicBezTo>
                <a:cubicBezTo>
                  <a:pt x="643" y="470"/>
                  <a:pt x="645" y="474"/>
                  <a:pt x="649" y="476"/>
                </a:cubicBezTo>
                <a:cubicBezTo>
                  <a:pt x="653" y="477"/>
                  <a:pt x="657" y="475"/>
                  <a:pt x="659" y="471"/>
                </a:cubicBezTo>
                <a:cubicBezTo>
                  <a:pt x="661" y="464"/>
                  <a:pt x="663" y="457"/>
                  <a:pt x="665" y="449"/>
                </a:cubicBezTo>
                <a:cubicBezTo>
                  <a:pt x="665" y="448"/>
                  <a:pt x="666" y="448"/>
                  <a:pt x="667" y="447"/>
                </a:cubicBezTo>
                <a:cubicBezTo>
                  <a:pt x="668" y="447"/>
                  <a:pt x="669" y="447"/>
                  <a:pt x="670" y="447"/>
                </a:cubicBezTo>
                <a:cubicBezTo>
                  <a:pt x="682" y="450"/>
                  <a:pt x="682" y="450"/>
                  <a:pt x="682" y="450"/>
                </a:cubicBezTo>
                <a:cubicBezTo>
                  <a:pt x="683" y="450"/>
                  <a:pt x="683" y="451"/>
                  <a:pt x="684" y="452"/>
                </a:cubicBezTo>
                <a:cubicBezTo>
                  <a:pt x="684" y="452"/>
                  <a:pt x="685" y="453"/>
                  <a:pt x="684" y="454"/>
                </a:cubicBezTo>
                <a:cubicBezTo>
                  <a:pt x="681" y="467"/>
                  <a:pt x="681" y="467"/>
                  <a:pt x="681" y="467"/>
                </a:cubicBezTo>
                <a:cubicBezTo>
                  <a:pt x="678" y="477"/>
                  <a:pt x="683" y="488"/>
                  <a:pt x="692" y="492"/>
                </a:cubicBezTo>
                <a:cubicBezTo>
                  <a:pt x="706" y="496"/>
                  <a:pt x="706" y="496"/>
                  <a:pt x="706" y="496"/>
                </a:cubicBezTo>
                <a:cubicBezTo>
                  <a:pt x="715" y="500"/>
                  <a:pt x="727" y="494"/>
                  <a:pt x="730" y="482"/>
                </a:cubicBezTo>
                <a:cubicBezTo>
                  <a:pt x="736" y="463"/>
                  <a:pt x="740" y="444"/>
                  <a:pt x="743" y="424"/>
                </a:cubicBezTo>
                <a:cubicBezTo>
                  <a:pt x="745" y="412"/>
                  <a:pt x="737" y="402"/>
                  <a:pt x="726" y="401"/>
                </a:cubicBezTo>
                <a:close/>
                <a:moveTo>
                  <a:pt x="565" y="562"/>
                </a:moveTo>
                <a:cubicBezTo>
                  <a:pt x="558" y="555"/>
                  <a:pt x="547" y="554"/>
                  <a:pt x="541" y="559"/>
                </a:cubicBezTo>
                <a:cubicBezTo>
                  <a:pt x="510" y="587"/>
                  <a:pt x="472" y="607"/>
                  <a:pt x="431" y="617"/>
                </a:cubicBezTo>
                <a:cubicBezTo>
                  <a:pt x="424" y="619"/>
                  <a:pt x="418" y="628"/>
                  <a:pt x="420" y="638"/>
                </a:cubicBezTo>
                <a:cubicBezTo>
                  <a:pt x="435" y="722"/>
                  <a:pt x="435" y="722"/>
                  <a:pt x="435" y="722"/>
                </a:cubicBezTo>
                <a:cubicBezTo>
                  <a:pt x="436" y="733"/>
                  <a:pt x="448" y="740"/>
                  <a:pt x="460" y="736"/>
                </a:cubicBezTo>
                <a:cubicBezTo>
                  <a:pt x="479" y="732"/>
                  <a:pt x="497" y="726"/>
                  <a:pt x="516" y="719"/>
                </a:cubicBezTo>
                <a:cubicBezTo>
                  <a:pt x="527" y="714"/>
                  <a:pt x="532" y="701"/>
                  <a:pt x="528" y="692"/>
                </a:cubicBezTo>
                <a:cubicBezTo>
                  <a:pt x="522" y="680"/>
                  <a:pt x="522" y="680"/>
                  <a:pt x="522" y="680"/>
                </a:cubicBezTo>
                <a:cubicBezTo>
                  <a:pt x="517" y="670"/>
                  <a:pt x="506" y="667"/>
                  <a:pt x="496" y="671"/>
                </a:cubicBezTo>
                <a:cubicBezTo>
                  <a:pt x="484" y="675"/>
                  <a:pt x="484" y="675"/>
                  <a:pt x="484" y="675"/>
                </a:cubicBezTo>
                <a:cubicBezTo>
                  <a:pt x="483" y="676"/>
                  <a:pt x="482" y="676"/>
                  <a:pt x="481" y="675"/>
                </a:cubicBezTo>
                <a:cubicBezTo>
                  <a:pt x="480" y="675"/>
                  <a:pt x="479" y="674"/>
                  <a:pt x="479" y="673"/>
                </a:cubicBezTo>
                <a:cubicBezTo>
                  <a:pt x="475" y="662"/>
                  <a:pt x="475" y="662"/>
                  <a:pt x="475" y="662"/>
                </a:cubicBezTo>
                <a:cubicBezTo>
                  <a:pt x="475" y="661"/>
                  <a:pt x="475" y="660"/>
                  <a:pt x="475" y="659"/>
                </a:cubicBezTo>
                <a:cubicBezTo>
                  <a:pt x="476" y="658"/>
                  <a:pt x="476" y="657"/>
                  <a:pt x="477" y="657"/>
                </a:cubicBezTo>
                <a:cubicBezTo>
                  <a:pt x="485" y="654"/>
                  <a:pt x="492" y="651"/>
                  <a:pt x="499" y="648"/>
                </a:cubicBezTo>
                <a:cubicBezTo>
                  <a:pt x="503" y="646"/>
                  <a:pt x="504" y="641"/>
                  <a:pt x="502" y="638"/>
                </a:cubicBezTo>
                <a:cubicBezTo>
                  <a:pt x="501" y="634"/>
                  <a:pt x="496" y="632"/>
                  <a:pt x="493" y="634"/>
                </a:cubicBezTo>
                <a:cubicBezTo>
                  <a:pt x="486" y="638"/>
                  <a:pt x="479" y="640"/>
                  <a:pt x="472" y="643"/>
                </a:cubicBezTo>
                <a:cubicBezTo>
                  <a:pt x="463" y="646"/>
                  <a:pt x="458" y="657"/>
                  <a:pt x="461" y="666"/>
                </a:cubicBezTo>
                <a:cubicBezTo>
                  <a:pt x="465" y="678"/>
                  <a:pt x="465" y="678"/>
                  <a:pt x="465" y="678"/>
                </a:cubicBezTo>
                <a:cubicBezTo>
                  <a:pt x="468" y="688"/>
                  <a:pt x="479" y="693"/>
                  <a:pt x="489" y="689"/>
                </a:cubicBezTo>
                <a:cubicBezTo>
                  <a:pt x="502" y="685"/>
                  <a:pt x="502" y="685"/>
                  <a:pt x="502" y="685"/>
                </a:cubicBezTo>
                <a:cubicBezTo>
                  <a:pt x="503" y="684"/>
                  <a:pt x="504" y="684"/>
                  <a:pt x="505" y="685"/>
                </a:cubicBezTo>
                <a:cubicBezTo>
                  <a:pt x="506" y="685"/>
                  <a:pt x="507" y="686"/>
                  <a:pt x="507" y="687"/>
                </a:cubicBezTo>
                <a:cubicBezTo>
                  <a:pt x="513" y="700"/>
                  <a:pt x="513" y="700"/>
                  <a:pt x="513" y="700"/>
                </a:cubicBezTo>
                <a:cubicBezTo>
                  <a:pt x="513" y="701"/>
                  <a:pt x="513" y="702"/>
                  <a:pt x="512" y="703"/>
                </a:cubicBezTo>
                <a:cubicBezTo>
                  <a:pt x="512" y="704"/>
                  <a:pt x="511" y="704"/>
                  <a:pt x="510" y="705"/>
                </a:cubicBezTo>
                <a:cubicBezTo>
                  <a:pt x="492" y="712"/>
                  <a:pt x="475" y="718"/>
                  <a:pt x="456" y="722"/>
                </a:cubicBezTo>
                <a:cubicBezTo>
                  <a:pt x="455" y="722"/>
                  <a:pt x="454" y="722"/>
                  <a:pt x="453" y="722"/>
                </a:cubicBezTo>
                <a:cubicBezTo>
                  <a:pt x="452" y="721"/>
                  <a:pt x="452" y="720"/>
                  <a:pt x="451" y="719"/>
                </a:cubicBezTo>
                <a:cubicBezTo>
                  <a:pt x="433" y="636"/>
                  <a:pt x="433" y="636"/>
                  <a:pt x="433" y="636"/>
                </a:cubicBezTo>
                <a:cubicBezTo>
                  <a:pt x="432" y="635"/>
                  <a:pt x="433" y="634"/>
                  <a:pt x="433" y="633"/>
                </a:cubicBezTo>
                <a:cubicBezTo>
                  <a:pt x="433" y="632"/>
                  <a:pt x="434" y="632"/>
                  <a:pt x="435" y="631"/>
                </a:cubicBezTo>
                <a:cubicBezTo>
                  <a:pt x="478" y="621"/>
                  <a:pt x="518" y="600"/>
                  <a:pt x="551" y="570"/>
                </a:cubicBezTo>
                <a:cubicBezTo>
                  <a:pt x="552" y="569"/>
                  <a:pt x="553" y="569"/>
                  <a:pt x="553" y="569"/>
                </a:cubicBezTo>
                <a:cubicBezTo>
                  <a:pt x="554" y="569"/>
                  <a:pt x="555" y="570"/>
                  <a:pt x="556" y="571"/>
                </a:cubicBezTo>
                <a:cubicBezTo>
                  <a:pt x="614" y="633"/>
                  <a:pt x="614" y="633"/>
                  <a:pt x="614" y="633"/>
                </a:cubicBezTo>
                <a:cubicBezTo>
                  <a:pt x="615" y="634"/>
                  <a:pt x="615" y="635"/>
                  <a:pt x="615" y="636"/>
                </a:cubicBezTo>
                <a:cubicBezTo>
                  <a:pt x="615" y="637"/>
                  <a:pt x="614" y="638"/>
                  <a:pt x="613" y="639"/>
                </a:cubicBezTo>
                <a:cubicBezTo>
                  <a:pt x="600" y="652"/>
                  <a:pt x="585" y="663"/>
                  <a:pt x="569" y="673"/>
                </a:cubicBezTo>
                <a:cubicBezTo>
                  <a:pt x="568" y="674"/>
                  <a:pt x="567" y="674"/>
                  <a:pt x="566" y="674"/>
                </a:cubicBezTo>
                <a:cubicBezTo>
                  <a:pt x="565" y="674"/>
                  <a:pt x="564" y="673"/>
                  <a:pt x="563" y="673"/>
                </a:cubicBezTo>
                <a:cubicBezTo>
                  <a:pt x="556" y="661"/>
                  <a:pt x="556" y="661"/>
                  <a:pt x="556" y="661"/>
                </a:cubicBezTo>
                <a:cubicBezTo>
                  <a:pt x="555" y="660"/>
                  <a:pt x="555" y="659"/>
                  <a:pt x="555" y="658"/>
                </a:cubicBezTo>
                <a:cubicBezTo>
                  <a:pt x="556" y="657"/>
                  <a:pt x="556" y="656"/>
                  <a:pt x="557" y="655"/>
                </a:cubicBezTo>
                <a:cubicBezTo>
                  <a:pt x="561" y="653"/>
                  <a:pt x="565" y="650"/>
                  <a:pt x="568" y="648"/>
                </a:cubicBezTo>
                <a:cubicBezTo>
                  <a:pt x="577" y="641"/>
                  <a:pt x="579" y="629"/>
                  <a:pt x="573" y="621"/>
                </a:cubicBezTo>
                <a:cubicBezTo>
                  <a:pt x="565" y="611"/>
                  <a:pt x="565" y="611"/>
                  <a:pt x="565" y="611"/>
                </a:cubicBezTo>
                <a:cubicBezTo>
                  <a:pt x="558" y="603"/>
                  <a:pt x="547" y="602"/>
                  <a:pt x="539" y="607"/>
                </a:cubicBezTo>
                <a:cubicBezTo>
                  <a:pt x="534" y="612"/>
                  <a:pt x="527" y="615"/>
                  <a:pt x="521" y="619"/>
                </a:cubicBezTo>
                <a:cubicBezTo>
                  <a:pt x="518" y="621"/>
                  <a:pt x="517" y="626"/>
                  <a:pt x="519" y="629"/>
                </a:cubicBezTo>
                <a:cubicBezTo>
                  <a:pt x="521" y="633"/>
                  <a:pt x="525" y="634"/>
                  <a:pt x="529" y="632"/>
                </a:cubicBezTo>
                <a:cubicBezTo>
                  <a:pt x="535" y="628"/>
                  <a:pt x="542" y="624"/>
                  <a:pt x="548" y="619"/>
                </a:cubicBezTo>
                <a:cubicBezTo>
                  <a:pt x="549" y="619"/>
                  <a:pt x="550" y="619"/>
                  <a:pt x="551" y="619"/>
                </a:cubicBezTo>
                <a:cubicBezTo>
                  <a:pt x="552" y="619"/>
                  <a:pt x="553" y="619"/>
                  <a:pt x="553" y="620"/>
                </a:cubicBezTo>
                <a:cubicBezTo>
                  <a:pt x="561" y="630"/>
                  <a:pt x="561" y="630"/>
                  <a:pt x="561" y="630"/>
                </a:cubicBezTo>
                <a:cubicBezTo>
                  <a:pt x="561" y="631"/>
                  <a:pt x="561" y="632"/>
                  <a:pt x="561" y="633"/>
                </a:cubicBezTo>
                <a:cubicBezTo>
                  <a:pt x="561" y="634"/>
                  <a:pt x="560" y="635"/>
                  <a:pt x="560" y="636"/>
                </a:cubicBezTo>
                <a:cubicBezTo>
                  <a:pt x="556" y="638"/>
                  <a:pt x="553" y="641"/>
                  <a:pt x="549" y="643"/>
                </a:cubicBezTo>
                <a:cubicBezTo>
                  <a:pt x="540" y="648"/>
                  <a:pt x="537" y="660"/>
                  <a:pt x="542" y="669"/>
                </a:cubicBezTo>
                <a:cubicBezTo>
                  <a:pt x="549" y="681"/>
                  <a:pt x="549" y="681"/>
                  <a:pt x="549" y="681"/>
                </a:cubicBezTo>
                <a:cubicBezTo>
                  <a:pt x="554" y="690"/>
                  <a:pt x="567" y="692"/>
                  <a:pt x="577" y="686"/>
                </a:cubicBezTo>
                <a:cubicBezTo>
                  <a:pt x="593" y="675"/>
                  <a:pt x="609" y="664"/>
                  <a:pt x="624" y="650"/>
                </a:cubicBezTo>
                <a:cubicBezTo>
                  <a:pt x="633" y="642"/>
                  <a:pt x="634" y="629"/>
                  <a:pt x="626" y="622"/>
                </a:cubicBezTo>
                <a:lnTo>
                  <a:pt x="565" y="562"/>
                </a:lnTo>
                <a:close/>
                <a:moveTo>
                  <a:pt x="400" y="641"/>
                </a:moveTo>
                <a:cubicBezTo>
                  <a:pt x="398" y="631"/>
                  <a:pt x="391" y="623"/>
                  <a:pt x="383" y="623"/>
                </a:cubicBezTo>
                <a:cubicBezTo>
                  <a:pt x="341" y="626"/>
                  <a:pt x="299" y="616"/>
                  <a:pt x="262" y="597"/>
                </a:cubicBezTo>
                <a:cubicBezTo>
                  <a:pt x="254" y="594"/>
                  <a:pt x="244" y="598"/>
                  <a:pt x="239" y="606"/>
                </a:cubicBezTo>
                <a:cubicBezTo>
                  <a:pt x="196" y="680"/>
                  <a:pt x="196" y="680"/>
                  <a:pt x="196" y="680"/>
                </a:cubicBezTo>
                <a:cubicBezTo>
                  <a:pt x="191" y="689"/>
                  <a:pt x="195" y="702"/>
                  <a:pt x="206" y="707"/>
                </a:cubicBezTo>
                <a:cubicBezTo>
                  <a:pt x="224" y="716"/>
                  <a:pt x="242" y="723"/>
                  <a:pt x="261" y="729"/>
                </a:cubicBezTo>
                <a:cubicBezTo>
                  <a:pt x="273" y="733"/>
                  <a:pt x="284" y="727"/>
                  <a:pt x="287" y="717"/>
                </a:cubicBezTo>
                <a:cubicBezTo>
                  <a:pt x="290" y="704"/>
                  <a:pt x="290" y="704"/>
                  <a:pt x="290" y="704"/>
                </a:cubicBezTo>
                <a:cubicBezTo>
                  <a:pt x="293" y="693"/>
                  <a:pt x="286" y="683"/>
                  <a:pt x="276" y="680"/>
                </a:cubicBezTo>
                <a:cubicBezTo>
                  <a:pt x="264" y="676"/>
                  <a:pt x="264" y="676"/>
                  <a:pt x="264" y="676"/>
                </a:cubicBezTo>
                <a:cubicBezTo>
                  <a:pt x="263" y="676"/>
                  <a:pt x="262" y="675"/>
                  <a:pt x="262" y="674"/>
                </a:cubicBezTo>
                <a:cubicBezTo>
                  <a:pt x="262" y="673"/>
                  <a:pt x="261" y="672"/>
                  <a:pt x="262" y="671"/>
                </a:cubicBezTo>
                <a:cubicBezTo>
                  <a:pt x="266" y="660"/>
                  <a:pt x="266" y="660"/>
                  <a:pt x="266" y="660"/>
                </a:cubicBezTo>
                <a:cubicBezTo>
                  <a:pt x="267" y="659"/>
                  <a:pt x="267" y="658"/>
                  <a:pt x="268" y="657"/>
                </a:cubicBezTo>
                <a:cubicBezTo>
                  <a:pt x="269" y="657"/>
                  <a:pt x="270" y="657"/>
                  <a:pt x="271" y="657"/>
                </a:cubicBezTo>
                <a:cubicBezTo>
                  <a:pt x="278" y="660"/>
                  <a:pt x="286" y="663"/>
                  <a:pt x="294" y="664"/>
                </a:cubicBezTo>
                <a:cubicBezTo>
                  <a:pt x="297" y="665"/>
                  <a:pt x="301" y="663"/>
                  <a:pt x="302" y="659"/>
                </a:cubicBezTo>
                <a:cubicBezTo>
                  <a:pt x="303" y="655"/>
                  <a:pt x="301" y="651"/>
                  <a:pt x="298" y="650"/>
                </a:cubicBezTo>
                <a:cubicBezTo>
                  <a:pt x="290" y="648"/>
                  <a:pt x="283" y="646"/>
                  <a:pt x="276" y="643"/>
                </a:cubicBezTo>
                <a:cubicBezTo>
                  <a:pt x="267" y="640"/>
                  <a:pt x="257" y="645"/>
                  <a:pt x="252" y="654"/>
                </a:cubicBezTo>
                <a:cubicBezTo>
                  <a:pt x="248" y="666"/>
                  <a:pt x="248" y="666"/>
                  <a:pt x="248" y="666"/>
                </a:cubicBezTo>
                <a:cubicBezTo>
                  <a:pt x="243" y="675"/>
                  <a:pt x="249" y="686"/>
                  <a:pt x="259" y="690"/>
                </a:cubicBezTo>
                <a:cubicBezTo>
                  <a:pt x="272" y="695"/>
                  <a:pt x="272" y="695"/>
                  <a:pt x="272" y="695"/>
                </a:cubicBezTo>
                <a:cubicBezTo>
                  <a:pt x="273" y="695"/>
                  <a:pt x="274" y="696"/>
                  <a:pt x="274" y="697"/>
                </a:cubicBezTo>
                <a:cubicBezTo>
                  <a:pt x="275" y="697"/>
                  <a:pt x="275" y="698"/>
                  <a:pt x="274" y="699"/>
                </a:cubicBezTo>
                <a:cubicBezTo>
                  <a:pt x="270" y="713"/>
                  <a:pt x="270" y="713"/>
                  <a:pt x="270" y="713"/>
                </a:cubicBezTo>
                <a:cubicBezTo>
                  <a:pt x="270" y="714"/>
                  <a:pt x="269" y="715"/>
                  <a:pt x="268" y="715"/>
                </a:cubicBezTo>
                <a:cubicBezTo>
                  <a:pt x="267" y="716"/>
                  <a:pt x="266" y="716"/>
                  <a:pt x="265" y="715"/>
                </a:cubicBezTo>
                <a:cubicBezTo>
                  <a:pt x="247" y="709"/>
                  <a:pt x="230" y="703"/>
                  <a:pt x="213" y="694"/>
                </a:cubicBezTo>
                <a:cubicBezTo>
                  <a:pt x="212" y="693"/>
                  <a:pt x="211" y="693"/>
                  <a:pt x="211" y="692"/>
                </a:cubicBezTo>
                <a:cubicBezTo>
                  <a:pt x="210" y="691"/>
                  <a:pt x="210" y="690"/>
                  <a:pt x="211" y="689"/>
                </a:cubicBezTo>
                <a:cubicBezTo>
                  <a:pt x="250" y="613"/>
                  <a:pt x="250" y="613"/>
                  <a:pt x="250" y="613"/>
                </a:cubicBezTo>
                <a:cubicBezTo>
                  <a:pt x="251" y="612"/>
                  <a:pt x="251" y="611"/>
                  <a:pt x="252" y="611"/>
                </a:cubicBezTo>
                <a:cubicBezTo>
                  <a:pt x="253" y="610"/>
                  <a:pt x="254" y="610"/>
                  <a:pt x="255" y="611"/>
                </a:cubicBezTo>
                <a:cubicBezTo>
                  <a:pt x="294" y="630"/>
                  <a:pt x="339" y="641"/>
                  <a:pt x="383" y="638"/>
                </a:cubicBezTo>
                <a:cubicBezTo>
                  <a:pt x="384" y="638"/>
                  <a:pt x="385" y="639"/>
                  <a:pt x="386" y="639"/>
                </a:cubicBezTo>
                <a:cubicBezTo>
                  <a:pt x="386" y="640"/>
                  <a:pt x="387" y="641"/>
                  <a:pt x="387" y="642"/>
                </a:cubicBezTo>
                <a:cubicBezTo>
                  <a:pt x="391" y="727"/>
                  <a:pt x="391" y="727"/>
                  <a:pt x="391" y="727"/>
                </a:cubicBezTo>
                <a:cubicBezTo>
                  <a:pt x="391" y="728"/>
                  <a:pt x="390" y="729"/>
                  <a:pt x="390" y="730"/>
                </a:cubicBezTo>
                <a:cubicBezTo>
                  <a:pt x="389" y="731"/>
                  <a:pt x="388" y="731"/>
                  <a:pt x="387" y="731"/>
                </a:cubicBezTo>
                <a:cubicBezTo>
                  <a:pt x="368" y="733"/>
                  <a:pt x="349" y="731"/>
                  <a:pt x="331" y="729"/>
                </a:cubicBezTo>
                <a:cubicBezTo>
                  <a:pt x="329" y="729"/>
                  <a:pt x="328" y="728"/>
                  <a:pt x="328" y="728"/>
                </a:cubicBezTo>
                <a:cubicBezTo>
                  <a:pt x="327" y="727"/>
                  <a:pt x="327" y="726"/>
                  <a:pt x="327" y="725"/>
                </a:cubicBezTo>
                <a:cubicBezTo>
                  <a:pt x="329" y="711"/>
                  <a:pt x="329" y="711"/>
                  <a:pt x="329" y="711"/>
                </a:cubicBezTo>
                <a:cubicBezTo>
                  <a:pt x="329" y="710"/>
                  <a:pt x="329" y="709"/>
                  <a:pt x="330" y="708"/>
                </a:cubicBezTo>
                <a:cubicBezTo>
                  <a:pt x="331" y="708"/>
                  <a:pt x="332" y="708"/>
                  <a:pt x="333" y="708"/>
                </a:cubicBezTo>
                <a:cubicBezTo>
                  <a:pt x="338" y="709"/>
                  <a:pt x="342" y="709"/>
                  <a:pt x="346" y="709"/>
                </a:cubicBezTo>
                <a:cubicBezTo>
                  <a:pt x="358" y="710"/>
                  <a:pt x="367" y="702"/>
                  <a:pt x="367" y="691"/>
                </a:cubicBezTo>
                <a:cubicBezTo>
                  <a:pt x="367" y="679"/>
                  <a:pt x="367" y="679"/>
                  <a:pt x="367" y="679"/>
                </a:cubicBezTo>
                <a:cubicBezTo>
                  <a:pt x="367" y="669"/>
                  <a:pt x="360" y="660"/>
                  <a:pt x="350" y="659"/>
                </a:cubicBezTo>
                <a:cubicBezTo>
                  <a:pt x="343" y="659"/>
                  <a:pt x="336" y="658"/>
                  <a:pt x="329" y="657"/>
                </a:cubicBezTo>
                <a:cubicBezTo>
                  <a:pt x="325" y="656"/>
                  <a:pt x="321" y="659"/>
                  <a:pt x="321" y="663"/>
                </a:cubicBezTo>
                <a:cubicBezTo>
                  <a:pt x="320" y="667"/>
                  <a:pt x="323" y="671"/>
                  <a:pt x="327" y="671"/>
                </a:cubicBezTo>
                <a:cubicBezTo>
                  <a:pt x="334" y="672"/>
                  <a:pt x="342" y="674"/>
                  <a:pt x="349" y="674"/>
                </a:cubicBezTo>
                <a:cubicBezTo>
                  <a:pt x="350" y="674"/>
                  <a:pt x="351" y="675"/>
                  <a:pt x="352" y="675"/>
                </a:cubicBezTo>
                <a:cubicBezTo>
                  <a:pt x="352" y="676"/>
                  <a:pt x="353" y="677"/>
                  <a:pt x="353" y="678"/>
                </a:cubicBezTo>
                <a:cubicBezTo>
                  <a:pt x="352" y="690"/>
                  <a:pt x="352" y="690"/>
                  <a:pt x="352" y="690"/>
                </a:cubicBezTo>
                <a:cubicBezTo>
                  <a:pt x="352" y="692"/>
                  <a:pt x="351" y="692"/>
                  <a:pt x="350" y="693"/>
                </a:cubicBezTo>
                <a:cubicBezTo>
                  <a:pt x="350" y="694"/>
                  <a:pt x="349" y="694"/>
                  <a:pt x="348" y="694"/>
                </a:cubicBezTo>
                <a:cubicBezTo>
                  <a:pt x="343" y="694"/>
                  <a:pt x="339" y="694"/>
                  <a:pt x="335" y="693"/>
                </a:cubicBezTo>
                <a:cubicBezTo>
                  <a:pt x="325" y="691"/>
                  <a:pt x="315" y="698"/>
                  <a:pt x="313" y="708"/>
                </a:cubicBezTo>
                <a:cubicBezTo>
                  <a:pt x="310" y="722"/>
                  <a:pt x="310" y="722"/>
                  <a:pt x="310" y="722"/>
                </a:cubicBezTo>
                <a:cubicBezTo>
                  <a:pt x="308" y="732"/>
                  <a:pt x="317" y="742"/>
                  <a:pt x="329" y="744"/>
                </a:cubicBezTo>
                <a:cubicBezTo>
                  <a:pt x="348" y="746"/>
                  <a:pt x="368" y="748"/>
                  <a:pt x="387" y="746"/>
                </a:cubicBezTo>
                <a:cubicBezTo>
                  <a:pt x="400" y="746"/>
                  <a:pt x="409" y="737"/>
                  <a:pt x="408" y="726"/>
                </a:cubicBezTo>
                <a:lnTo>
                  <a:pt x="400" y="641"/>
                </a:lnTo>
                <a:close/>
                <a:moveTo>
                  <a:pt x="220" y="571"/>
                </a:moveTo>
                <a:cubicBezTo>
                  <a:pt x="186" y="546"/>
                  <a:pt x="161" y="511"/>
                  <a:pt x="144" y="473"/>
                </a:cubicBezTo>
                <a:cubicBezTo>
                  <a:pt x="140" y="466"/>
                  <a:pt x="131" y="462"/>
                  <a:pt x="121" y="466"/>
                </a:cubicBezTo>
                <a:cubicBezTo>
                  <a:pt x="40" y="495"/>
                  <a:pt x="40" y="495"/>
                  <a:pt x="40" y="495"/>
                </a:cubicBezTo>
                <a:cubicBezTo>
                  <a:pt x="31" y="498"/>
                  <a:pt x="26" y="511"/>
                  <a:pt x="31" y="522"/>
                </a:cubicBezTo>
                <a:cubicBezTo>
                  <a:pt x="39" y="540"/>
                  <a:pt x="48" y="557"/>
                  <a:pt x="58" y="574"/>
                </a:cubicBezTo>
                <a:cubicBezTo>
                  <a:pt x="65" y="585"/>
                  <a:pt x="78" y="587"/>
                  <a:pt x="86" y="581"/>
                </a:cubicBezTo>
                <a:cubicBezTo>
                  <a:pt x="98" y="573"/>
                  <a:pt x="98" y="573"/>
                  <a:pt x="98" y="573"/>
                </a:cubicBezTo>
                <a:cubicBezTo>
                  <a:pt x="106" y="567"/>
                  <a:pt x="107" y="555"/>
                  <a:pt x="102" y="546"/>
                </a:cubicBezTo>
                <a:cubicBezTo>
                  <a:pt x="95" y="535"/>
                  <a:pt x="95" y="535"/>
                  <a:pt x="95" y="535"/>
                </a:cubicBezTo>
                <a:cubicBezTo>
                  <a:pt x="95" y="534"/>
                  <a:pt x="95" y="533"/>
                  <a:pt x="95" y="532"/>
                </a:cubicBezTo>
                <a:cubicBezTo>
                  <a:pt x="95" y="531"/>
                  <a:pt x="96" y="530"/>
                  <a:pt x="97" y="530"/>
                </a:cubicBezTo>
                <a:cubicBezTo>
                  <a:pt x="107" y="524"/>
                  <a:pt x="107" y="524"/>
                  <a:pt x="107" y="524"/>
                </a:cubicBezTo>
                <a:cubicBezTo>
                  <a:pt x="108" y="523"/>
                  <a:pt x="109" y="523"/>
                  <a:pt x="110" y="523"/>
                </a:cubicBezTo>
                <a:cubicBezTo>
                  <a:pt x="111" y="524"/>
                  <a:pt x="112" y="524"/>
                  <a:pt x="113" y="525"/>
                </a:cubicBezTo>
                <a:cubicBezTo>
                  <a:pt x="117" y="532"/>
                  <a:pt x="120" y="539"/>
                  <a:pt x="125" y="545"/>
                </a:cubicBezTo>
                <a:cubicBezTo>
                  <a:pt x="128" y="548"/>
                  <a:pt x="132" y="549"/>
                  <a:pt x="136" y="547"/>
                </a:cubicBezTo>
                <a:cubicBezTo>
                  <a:pt x="139" y="544"/>
                  <a:pt x="140" y="540"/>
                  <a:pt x="137" y="537"/>
                </a:cubicBezTo>
                <a:cubicBezTo>
                  <a:pt x="133" y="531"/>
                  <a:pt x="129" y="524"/>
                  <a:pt x="125" y="518"/>
                </a:cubicBezTo>
                <a:cubicBezTo>
                  <a:pt x="120" y="510"/>
                  <a:pt x="110" y="506"/>
                  <a:pt x="100" y="511"/>
                </a:cubicBezTo>
                <a:cubicBezTo>
                  <a:pt x="89" y="516"/>
                  <a:pt x="89" y="516"/>
                  <a:pt x="89" y="516"/>
                </a:cubicBezTo>
                <a:cubicBezTo>
                  <a:pt x="80" y="521"/>
                  <a:pt x="76" y="533"/>
                  <a:pt x="82" y="543"/>
                </a:cubicBezTo>
                <a:cubicBezTo>
                  <a:pt x="89" y="554"/>
                  <a:pt x="89" y="554"/>
                  <a:pt x="89" y="554"/>
                </a:cubicBezTo>
                <a:cubicBezTo>
                  <a:pt x="90" y="555"/>
                  <a:pt x="90" y="556"/>
                  <a:pt x="90" y="557"/>
                </a:cubicBezTo>
                <a:cubicBezTo>
                  <a:pt x="90" y="558"/>
                  <a:pt x="89" y="559"/>
                  <a:pt x="88" y="560"/>
                </a:cubicBezTo>
                <a:cubicBezTo>
                  <a:pt x="77" y="567"/>
                  <a:pt x="77" y="567"/>
                  <a:pt x="77" y="567"/>
                </a:cubicBezTo>
                <a:cubicBezTo>
                  <a:pt x="76" y="568"/>
                  <a:pt x="75" y="568"/>
                  <a:pt x="74" y="568"/>
                </a:cubicBezTo>
                <a:cubicBezTo>
                  <a:pt x="73" y="567"/>
                  <a:pt x="72" y="567"/>
                  <a:pt x="71" y="566"/>
                </a:cubicBezTo>
                <a:cubicBezTo>
                  <a:pt x="61" y="550"/>
                  <a:pt x="52" y="533"/>
                  <a:pt x="45" y="516"/>
                </a:cubicBezTo>
                <a:cubicBezTo>
                  <a:pt x="44" y="515"/>
                  <a:pt x="44" y="514"/>
                  <a:pt x="44" y="513"/>
                </a:cubicBezTo>
                <a:cubicBezTo>
                  <a:pt x="45" y="512"/>
                  <a:pt x="45" y="511"/>
                  <a:pt x="46" y="511"/>
                </a:cubicBezTo>
                <a:cubicBezTo>
                  <a:pt x="125" y="478"/>
                  <a:pt x="125" y="478"/>
                  <a:pt x="125" y="478"/>
                </a:cubicBezTo>
                <a:cubicBezTo>
                  <a:pt x="126" y="477"/>
                  <a:pt x="127" y="477"/>
                  <a:pt x="128" y="477"/>
                </a:cubicBezTo>
                <a:cubicBezTo>
                  <a:pt x="129" y="478"/>
                  <a:pt x="130" y="478"/>
                  <a:pt x="130" y="479"/>
                </a:cubicBezTo>
                <a:cubicBezTo>
                  <a:pt x="148" y="519"/>
                  <a:pt x="175" y="556"/>
                  <a:pt x="211" y="583"/>
                </a:cubicBezTo>
                <a:cubicBezTo>
                  <a:pt x="211" y="583"/>
                  <a:pt x="212" y="584"/>
                  <a:pt x="212" y="585"/>
                </a:cubicBezTo>
                <a:cubicBezTo>
                  <a:pt x="212" y="586"/>
                  <a:pt x="212" y="587"/>
                  <a:pt x="211" y="588"/>
                </a:cubicBezTo>
                <a:cubicBezTo>
                  <a:pt x="159" y="656"/>
                  <a:pt x="159" y="656"/>
                  <a:pt x="159" y="656"/>
                </a:cubicBezTo>
                <a:cubicBezTo>
                  <a:pt x="159" y="657"/>
                  <a:pt x="158" y="657"/>
                  <a:pt x="157" y="657"/>
                </a:cubicBezTo>
                <a:cubicBezTo>
                  <a:pt x="156" y="657"/>
                  <a:pt x="154" y="657"/>
                  <a:pt x="154" y="656"/>
                </a:cubicBezTo>
                <a:cubicBezTo>
                  <a:pt x="139" y="645"/>
                  <a:pt x="125" y="632"/>
                  <a:pt x="112" y="619"/>
                </a:cubicBezTo>
                <a:cubicBezTo>
                  <a:pt x="111" y="618"/>
                  <a:pt x="111" y="617"/>
                  <a:pt x="111" y="615"/>
                </a:cubicBezTo>
                <a:cubicBezTo>
                  <a:pt x="111" y="614"/>
                  <a:pt x="111" y="613"/>
                  <a:pt x="112" y="613"/>
                </a:cubicBezTo>
                <a:cubicBezTo>
                  <a:pt x="122" y="603"/>
                  <a:pt x="122" y="603"/>
                  <a:pt x="122" y="603"/>
                </a:cubicBezTo>
                <a:cubicBezTo>
                  <a:pt x="123" y="603"/>
                  <a:pt x="124" y="602"/>
                  <a:pt x="125" y="602"/>
                </a:cubicBezTo>
                <a:cubicBezTo>
                  <a:pt x="126" y="602"/>
                  <a:pt x="127" y="603"/>
                  <a:pt x="128" y="604"/>
                </a:cubicBezTo>
                <a:cubicBezTo>
                  <a:pt x="131" y="607"/>
                  <a:pt x="134" y="610"/>
                  <a:pt x="137" y="613"/>
                </a:cubicBezTo>
                <a:cubicBezTo>
                  <a:pt x="145" y="621"/>
                  <a:pt x="158" y="621"/>
                  <a:pt x="164" y="613"/>
                </a:cubicBezTo>
                <a:cubicBezTo>
                  <a:pt x="172" y="604"/>
                  <a:pt x="172" y="604"/>
                  <a:pt x="172" y="604"/>
                </a:cubicBezTo>
                <a:cubicBezTo>
                  <a:pt x="179" y="596"/>
                  <a:pt x="179" y="584"/>
                  <a:pt x="172" y="578"/>
                </a:cubicBezTo>
                <a:cubicBezTo>
                  <a:pt x="167" y="573"/>
                  <a:pt x="162" y="567"/>
                  <a:pt x="157" y="562"/>
                </a:cubicBezTo>
                <a:cubicBezTo>
                  <a:pt x="155" y="559"/>
                  <a:pt x="150" y="559"/>
                  <a:pt x="147" y="562"/>
                </a:cubicBezTo>
                <a:cubicBezTo>
                  <a:pt x="144" y="564"/>
                  <a:pt x="143" y="569"/>
                  <a:pt x="146" y="572"/>
                </a:cubicBezTo>
                <a:cubicBezTo>
                  <a:pt x="151" y="577"/>
                  <a:pt x="156" y="583"/>
                  <a:pt x="162" y="589"/>
                </a:cubicBezTo>
                <a:cubicBezTo>
                  <a:pt x="162" y="589"/>
                  <a:pt x="163" y="590"/>
                  <a:pt x="163" y="591"/>
                </a:cubicBezTo>
                <a:cubicBezTo>
                  <a:pt x="163" y="592"/>
                  <a:pt x="162" y="593"/>
                  <a:pt x="162" y="594"/>
                </a:cubicBezTo>
                <a:cubicBezTo>
                  <a:pt x="153" y="603"/>
                  <a:pt x="153" y="603"/>
                  <a:pt x="153" y="603"/>
                </a:cubicBezTo>
                <a:cubicBezTo>
                  <a:pt x="152" y="603"/>
                  <a:pt x="151" y="604"/>
                  <a:pt x="150" y="604"/>
                </a:cubicBezTo>
                <a:cubicBezTo>
                  <a:pt x="149" y="604"/>
                  <a:pt x="148" y="603"/>
                  <a:pt x="148" y="603"/>
                </a:cubicBezTo>
                <a:cubicBezTo>
                  <a:pt x="144" y="600"/>
                  <a:pt x="142" y="597"/>
                  <a:pt x="139" y="594"/>
                </a:cubicBezTo>
                <a:cubicBezTo>
                  <a:pt x="132" y="586"/>
                  <a:pt x="119" y="585"/>
                  <a:pt x="111" y="591"/>
                </a:cubicBezTo>
                <a:cubicBezTo>
                  <a:pt x="101" y="600"/>
                  <a:pt x="101" y="600"/>
                  <a:pt x="101" y="600"/>
                </a:cubicBezTo>
                <a:cubicBezTo>
                  <a:pt x="93" y="607"/>
                  <a:pt x="93" y="619"/>
                  <a:pt x="101" y="629"/>
                </a:cubicBezTo>
                <a:cubicBezTo>
                  <a:pt x="114" y="643"/>
                  <a:pt x="129" y="656"/>
                  <a:pt x="144" y="668"/>
                </a:cubicBezTo>
                <a:cubicBezTo>
                  <a:pt x="154" y="676"/>
                  <a:pt x="167" y="675"/>
                  <a:pt x="173" y="666"/>
                </a:cubicBezTo>
                <a:cubicBezTo>
                  <a:pt x="221" y="596"/>
                  <a:pt x="221" y="596"/>
                  <a:pt x="221" y="596"/>
                </a:cubicBezTo>
                <a:cubicBezTo>
                  <a:pt x="227" y="587"/>
                  <a:pt x="226" y="576"/>
                  <a:pt x="220" y="571"/>
                </a:cubicBezTo>
                <a:close/>
                <a:moveTo>
                  <a:pt x="114" y="446"/>
                </a:moveTo>
                <a:cubicBezTo>
                  <a:pt x="124" y="443"/>
                  <a:pt x="131" y="434"/>
                  <a:pt x="129" y="426"/>
                </a:cubicBezTo>
                <a:cubicBezTo>
                  <a:pt x="120" y="386"/>
                  <a:pt x="122" y="342"/>
                  <a:pt x="133" y="302"/>
                </a:cubicBezTo>
                <a:cubicBezTo>
                  <a:pt x="136" y="294"/>
                  <a:pt x="131" y="285"/>
                  <a:pt x="121" y="282"/>
                </a:cubicBezTo>
                <a:cubicBezTo>
                  <a:pt x="40" y="252"/>
                  <a:pt x="40" y="252"/>
                  <a:pt x="40" y="252"/>
                </a:cubicBezTo>
                <a:cubicBezTo>
                  <a:pt x="31" y="249"/>
                  <a:pt x="19" y="255"/>
                  <a:pt x="16" y="267"/>
                </a:cubicBezTo>
                <a:cubicBezTo>
                  <a:pt x="10" y="286"/>
                  <a:pt x="6" y="305"/>
                  <a:pt x="4" y="325"/>
                </a:cubicBezTo>
                <a:cubicBezTo>
                  <a:pt x="1" y="337"/>
                  <a:pt x="10" y="348"/>
                  <a:pt x="20" y="348"/>
                </a:cubicBezTo>
                <a:cubicBezTo>
                  <a:pt x="34" y="349"/>
                  <a:pt x="34" y="349"/>
                  <a:pt x="34" y="349"/>
                </a:cubicBezTo>
                <a:cubicBezTo>
                  <a:pt x="44" y="350"/>
                  <a:pt x="53" y="342"/>
                  <a:pt x="55" y="331"/>
                </a:cubicBezTo>
                <a:cubicBezTo>
                  <a:pt x="57" y="319"/>
                  <a:pt x="57" y="319"/>
                  <a:pt x="57" y="319"/>
                </a:cubicBezTo>
                <a:cubicBezTo>
                  <a:pt x="57" y="318"/>
                  <a:pt x="57" y="317"/>
                  <a:pt x="58" y="316"/>
                </a:cubicBezTo>
                <a:cubicBezTo>
                  <a:pt x="59" y="316"/>
                  <a:pt x="60" y="315"/>
                  <a:pt x="61" y="315"/>
                </a:cubicBezTo>
                <a:cubicBezTo>
                  <a:pt x="73" y="318"/>
                  <a:pt x="73" y="318"/>
                  <a:pt x="73" y="318"/>
                </a:cubicBezTo>
                <a:cubicBezTo>
                  <a:pt x="74" y="318"/>
                  <a:pt x="75" y="318"/>
                  <a:pt x="75" y="319"/>
                </a:cubicBezTo>
                <a:cubicBezTo>
                  <a:pt x="76" y="320"/>
                  <a:pt x="76" y="321"/>
                  <a:pt x="76" y="322"/>
                </a:cubicBezTo>
                <a:cubicBezTo>
                  <a:pt x="75" y="330"/>
                  <a:pt x="73" y="338"/>
                  <a:pt x="73" y="346"/>
                </a:cubicBezTo>
                <a:cubicBezTo>
                  <a:pt x="73" y="350"/>
                  <a:pt x="76" y="353"/>
                  <a:pt x="80" y="353"/>
                </a:cubicBezTo>
                <a:cubicBezTo>
                  <a:pt x="84" y="354"/>
                  <a:pt x="88" y="351"/>
                  <a:pt x="88" y="347"/>
                </a:cubicBezTo>
                <a:cubicBezTo>
                  <a:pt x="88" y="339"/>
                  <a:pt x="90" y="332"/>
                  <a:pt x="91" y="325"/>
                </a:cubicBezTo>
                <a:cubicBezTo>
                  <a:pt x="92" y="315"/>
                  <a:pt x="86" y="306"/>
                  <a:pt x="76" y="303"/>
                </a:cubicBezTo>
                <a:cubicBezTo>
                  <a:pt x="64" y="301"/>
                  <a:pt x="64" y="301"/>
                  <a:pt x="64" y="301"/>
                </a:cubicBezTo>
                <a:cubicBezTo>
                  <a:pt x="54" y="298"/>
                  <a:pt x="43" y="305"/>
                  <a:pt x="42" y="316"/>
                </a:cubicBezTo>
                <a:cubicBezTo>
                  <a:pt x="40" y="329"/>
                  <a:pt x="40" y="329"/>
                  <a:pt x="40" y="329"/>
                </a:cubicBezTo>
                <a:cubicBezTo>
                  <a:pt x="40" y="330"/>
                  <a:pt x="39" y="331"/>
                  <a:pt x="38" y="332"/>
                </a:cubicBezTo>
                <a:cubicBezTo>
                  <a:pt x="37" y="333"/>
                  <a:pt x="36" y="333"/>
                  <a:pt x="35" y="333"/>
                </a:cubicBezTo>
                <a:cubicBezTo>
                  <a:pt x="21" y="331"/>
                  <a:pt x="21" y="331"/>
                  <a:pt x="21" y="331"/>
                </a:cubicBezTo>
                <a:cubicBezTo>
                  <a:pt x="20" y="331"/>
                  <a:pt x="20" y="331"/>
                  <a:pt x="19" y="330"/>
                </a:cubicBezTo>
                <a:cubicBezTo>
                  <a:pt x="18" y="329"/>
                  <a:pt x="18" y="328"/>
                  <a:pt x="18" y="327"/>
                </a:cubicBezTo>
                <a:cubicBezTo>
                  <a:pt x="21" y="308"/>
                  <a:pt x="25" y="290"/>
                  <a:pt x="30" y="272"/>
                </a:cubicBezTo>
                <a:cubicBezTo>
                  <a:pt x="30" y="270"/>
                  <a:pt x="31" y="269"/>
                  <a:pt x="32" y="269"/>
                </a:cubicBezTo>
                <a:cubicBezTo>
                  <a:pt x="33" y="268"/>
                  <a:pt x="34" y="268"/>
                  <a:pt x="35" y="268"/>
                </a:cubicBezTo>
                <a:cubicBezTo>
                  <a:pt x="116" y="294"/>
                  <a:pt x="116" y="294"/>
                  <a:pt x="116" y="294"/>
                </a:cubicBezTo>
                <a:cubicBezTo>
                  <a:pt x="117" y="294"/>
                  <a:pt x="118" y="295"/>
                  <a:pt x="119" y="295"/>
                </a:cubicBezTo>
                <a:cubicBezTo>
                  <a:pt x="119" y="296"/>
                  <a:pt x="119" y="297"/>
                  <a:pt x="119" y="298"/>
                </a:cubicBezTo>
                <a:cubicBezTo>
                  <a:pt x="107" y="340"/>
                  <a:pt x="105" y="386"/>
                  <a:pt x="114" y="429"/>
                </a:cubicBezTo>
                <a:cubicBezTo>
                  <a:pt x="114" y="430"/>
                  <a:pt x="114" y="431"/>
                  <a:pt x="114" y="432"/>
                </a:cubicBezTo>
                <a:cubicBezTo>
                  <a:pt x="113" y="433"/>
                  <a:pt x="112" y="433"/>
                  <a:pt x="111" y="433"/>
                </a:cubicBezTo>
                <a:cubicBezTo>
                  <a:pt x="28" y="452"/>
                  <a:pt x="28" y="452"/>
                  <a:pt x="28" y="452"/>
                </a:cubicBezTo>
                <a:cubicBezTo>
                  <a:pt x="27" y="453"/>
                  <a:pt x="26" y="452"/>
                  <a:pt x="25" y="452"/>
                </a:cubicBezTo>
                <a:cubicBezTo>
                  <a:pt x="24" y="451"/>
                  <a:pt x="23" y="450"/>
                  <a:pt x="23" y="449"/>
                </a:cubicBezTo>
                <a:cubicBezTo>
                  <a:pt x="20" y="431"/>
                  <a:pt x="16" y="412"/>
                  <a:pt x="16" y="393"/>
                </a:cubicBezTo>
                <a:cubicBezTo>
                  <a:pt x="16" y="392"/>
                  <a:pt x="16" y="391"/>
                  <a:pt x="17" y="390"/>
                </a:cubicBezTo>
                <a:cubicBezTo>
                  <a:pt x="18" y="389"/>
                  <a:pt x="18" y="389"/>
                  <a:pt x="19" y="389"/>
                </a:cubicBezTo>
                <a:cubicBezTo>
                  <a:pt x="33" y="388"/>
                  <a:pt x="33" y="388"/>
                  <a:pt x="33" y="388"/>
                </a:cubicBezTo>
                <a:cubicBezTo>
                  <a:pt x="34" y="388"/>
                  <a:pt x="35" y="389"/>
                  <a:pt x="36" y="389"/>
                </a:cubicBezTo>
                <a:cubicBezTo>
                  <a:pt x="37" y="390"/>
                  <a:pt x="37" y="391"/>
                  <a:pt x="37" y="392"/>
                </a:cubicBezTo>
                <a:cubicBezTo>
                  <a:pt x="38" y="405"/>
                  <a:pt x="38" y="405"/>
                  <a:pt x="38" y="405"/>
                </a:cubicBezTo>
                <a:cubicBezTo>
                  <a:pt x="39" y="417"/>
                  <a:pt x="49" y="424"/>
                  <a:pt x="59" y="423"/>
                </a:cubicBezTo>
                <a:cubicBezTo>
                  <a:pt x="72" y="421"/>
                  <a:pt x="72" y="421"/>
                  <a:pt x="72" y="421"/>
                </a:cubicBezTo>
                <a:cubicBezTo>
                  <a:pt x="82" y="419"/>
                  <a:pt x="89" y="410"/>
                  <a:pt x="88" y="401"/>
                </a:cubicBezTo>
                <a:cubicBezTo>
                  <a:pt x="87" y="379"/>
                  <a:pt x="87" y="379"/>
                  <a:pt x="87" y="379"/>
                </a:cubicBezTo>
                <a:cubicBezTo>
                  <a:pt x="86" y="375"/>
                  <a:pt x="83" y="372"/>
                  <a:pt x="79" y="372"/>
                </a:cubicBezTo>
                <a:cubicBezTo>
                  <a:pt x="75" y="372"/>
                  <a:pt x="71" y="375"/>
                  <a:pt x="72" y="379"/>
                </a:cubicBezTo>
                <a:cubicBezTo>
                  <a:pt x="73" y="402"/>
                  <a:pt x="73" y="402"/>
                  <a:pt x="73" y="402"/>
                </a:cubicBezTo>
                <a:cubicBezTo>
                  <a:pt x="73" y="403"/>
                  <a:pt x="73" y="404"/>
                  <a:pt x="72" y="405"/>
                </a:cubicBezTo>
                <a:cubicBezTo>
                  <a:pt x="71" y="406"/>
                  <a:pt x="70" y="406"/>
                  <a:pt x="69" y="406"/>
                </a:cubicBezTo>
                <a:cubicBezTo>
                  <a:pt x="57" y="408"/>
                  <a:pt x="57" y="408"/>
                  <a:pt x="57" y="408"/>
                </a:cubicBezTo>
                <a:cubicBezTo>
                  <a:pt x="56" y="408"/>
                  <a:pt x="55" y="407"/>
                  <a:pt x="54" y="407"/>
                </a:cubicBezTo>
                <a:cubicBezTo>
                  <a:pt x="53" y="406"/>
                  <a:pt x="53" y="405"/>
                  <a:pt x="53" y="404"/>
                </a:cubicBezTo>
                <a:cubicBezTo>
                  <a:pt x="52" y="391"/>
                  <a:pt x="52" y="391"/>
                  <a:pt x="52" y="391"/>
                </a:cubicBezTo>
                <a:cubicBezTo>
                  <a:pt x="52" y="381"/>
                  <a:pt x="43" y="372"/>
                  <a:pt x="33" y="372"/>
                </a:cubicBezTo>
                <a:cubicBezTo>
                  <a:pt x="19" y="372"/>
                  <a:pt x="19" y="372"/>
                  <a:pt x="19" y="372"/>
                </a:cubicBezTo>
                <a:cubicBezTo>
                  <a:pt x="8" y="372"/>
                  <a:pt x="0" y="382"/>
                  <a:pt x="1" y="394"/>
                </a:cubicBezTo>
                <a:cubicBezTo>
                  <a:pt x="1" y="414"/>
                  <a:pt x="5" y="433"/>
                  <a:pt x="8" y="452"/>
                </a:cubicBezTo>
                <a:cubicBezTo>
                  <a:pt x="11" y="464"/>
                  <a:pt x="22" y="472"/>
                  <a:pt x="32" y="469"/>
                </a:cubicBezTo>
                <a:lnTo>
                  <a:pt x="114" y="446"/>
                </a:lnTo>
                <a:close/>
                <a:moveTo>
                  <a:pt x="51" y="227"/>
                </a:moveTo>
                <a:cubicBezTo>
                  <a:pt x="128" y="263"/>
                  <a:pt x="128" y="263"/>
                  <a:pt x="128" y="263"/>
                </a:cubicBezTo>
                <a:cubicBezTo>
                  <a:pt x="138" y="267"/>
                  <a:pt x="148" y="264"/>
                  <a:pt x="152" y="257"/>
                </a:cubicBezTo>
                <a:cubicBezTo>
                  <a:pt x="172" y="220"/>
                  <a:pt x="201" y="188"/>
                  <a:pt x="235" y="165"/>
                </a:cubicBezTo>
                <a:cubicBezTo>
                  <a:pt x="242" y="161"/>
                  <a:pt x="244" y="150"/>
                  <a:pt x="239" y="141"/>
                </a:cubicBezTo>
                <a:cubicBezTo>
                  <a:pt x="196" y="67"/>
                  <a:pt x="196" y="67"/>
                  <a:pt x="196" y="67"/>
                </a:cubicBezTo>
                <a:cubicBezTo>
                  <a:pt x="191" y="58"/>
                  <a:pt x="178" y="56"/>
                  <a:pt x="168" y="62"/>
                </a:cubicBezTo>
                <a:cubicBezTo>
                  <a:pt x="152" y="73"/>
                  <a:pt x="136" y="85"/>
                  <a:pt x="122" y="98"/>
                </a:cubicBezTo>
                <a:cubicBezTo>
                  <a:pt x="112" y="107"/>
                  <a:pt x="111" y="120"/>
                  <a:pt x="119" y="127"/>
                </a:cubicBezTo>
                <a:cubicBezTo>
                  <a:pt x="129" y="137"/>
                  <a:pt x="129" y="137"/>
                  <a:pt x="129" y="137"/>
                </a:cubicBezTo>
                <a:cubicBezTo>
                  <a:pt x="136" y="144"/>
                  <a:pt x="148" y="143"/>
                  <a:pt x="156" y="136"/>
                </a:cubicBezTo>
                <a:cubicBezTo>
                  <a:pt x="166" y="128"/>
                  <a:pt x="166" y="128"/>
                  <a:pt x="166" y="128"/>
                </a:cubicBezTo>
                <a:cubicBezTo>
                  <a:pt x="167" y="127"/>
                  <a:pt x="168" y="127"/>
                  <a:pt x="169" y="127"/>
                </a:cubicBezTo>
                <a:cubicBezTo>
                  <a:pt x="170" y="127"/>
                  <a:pt x="171" y="127"/>
                  <a:pt x="171" y="128"/>
                </a:cubicBezTo>
                <a:cubicBezTo>
                  <a:pt x="179" y="138"/>
                  <a:pt x="179" y="138"/>
                  <a:pt x="179" y="138"/>
                </a:cubicBezTo>
                <a:cubicBezTo>
                  <a:pt x="180" y="138"/>
                  <a:pt x="180" y="139"/>
                  <a:pt x="180" y="140"/>
                </a:cubicBezTo>
                <a:cubicBezTo>
                  <a:pt x="180" y="141"/>
                  <a:pt x="179" y="142"/>
                  <a:pt x="179" y="143"/>
                </a:cubicBezTo>
                <a:cubicBezTo>
                  <a:pt x="161" y="159"/>
                  <a:pt x="161" y="159"/>
                  <a:pt x="161" y="159"/>
                </a:cubicBezTo>
                <a:cubicBezTo>
                  <a:pt x="158" y="162"/>
                  <a:pt x="159" y="167"/>
                  <a:pt x="162" y="169"/>
                </a:cubicBezTo>
                <a:cubicBezTo>
                  <a:pt x="165" y="172"/>
                  <a:pt x="169" y="172"/>
                  <a:pt x="172" y="170"/>
                </a:cubicBezTo>
                <a:cubicBezTo>
                  <a:pt x="188" y="154"/>
                  <a:pt x="188" y="154"/>
                  <a:pt x="188" y="154"/>
                </a:cubicBezTo>
                <a:cubicBezTo>
                  <a:pt x="195" y="148"/>
                  <a:pt x="197" y="137"/>
                  <a:pt x="191" y="129"/>
                </a:cubicBezTo>
                <a:cubicBezTo>
                  <a:pt x="183" y="119"/>
                  <a:pt x="183" y="119"/>
                  <a:pt x="183" y="119"/>
                </a:cubicBezTo>
                <a:cubicBezTo>
                  <a:pt x="177" y="111"/>
                  <a:pt x="165" y="109"/>
                  <a:pt x="156" y="116"/>
                </a:cubicBezTo>
                <a:cubicBezTo>
                  <a:pt x="146" y="125"/>
                  <a:pt x="146" y="125"/>
                  <a:pt x="146" y="125"/>
                </a:cubicBezTo>
                <a:cubicBezTo>
                  <a:pt x="145" y="126"/>
                  <a:pt x="144" y="126"/>
                  <a:pt x="143" y="127"/>
                </a:cubicBezTo>
                <a:cubicBezTo>
                  <a:pt x="142" y="126"/>
                  <a:pt x="141" y="126"/>
                  <a:pt x="141" y="125"/>
                </a:cubicBezTo>
                <a:cubicBezTo>
                  <a:pt x="131" y="115"/>
                  <a:pt x="131" y="115"/>
                  <a:pt x="131" y="115"/>
                </a:cubicBezTo>
                <a:cubicBezTo>
                  <a:pt x="130" y="114"/>
                  <a:pt x="130" y="113"/>
                  <a:pt x="130" y="112"/>
                </a:cubicBezTo>
                <a:cubicBezTo>
                  <a:pt x="130" y="111"/>
                  <a:pt x="131" y="110"/>
                  <a:pt x="132" y="109"/>
                </a:cubicBezTo>
                <a:cubicBezTo>
                  <a:pt x="145" y="96"/>
                  <a:pt x="161" y="85"/>
                  <a:pt x="176" y="75"/>
                </a:cubicBezTo>
                <a:cubicBezTo>
                  <a:pt x="177" y="74"/>
                  <a:pt x="178" y="74"/>
                  <a:pt x="179" y="74"/>
                </a:cubicBezTo>
                <a:cubicBezTo>
                  <a:pt x="180" y="74"/>
                  <a:pt x="181" y="75"/>
                  <a:pt x="182" y="76"/>
                </a:cubicBezTo>
                <a:cubicBezTo>
                  <a:pt x="228" y="147"/>
                  <a:pt x="228" y="147"/>
                  <a:pt x="228" y="147"/>
                </a:cubicBezTo>
                <a:cubicBezTo>
                  <a:pt x="228" y="148"/>
                  <a:pt x="229" y="149"/>
                  <a:pt x="229" y="150"/>
                </a:cubicBezTo>
                <a:cubicBezTo>
                  <a:pt x="228" y="151"/>
                  <a:pt x="228" y="152"/>
                  <a:pt x="227" y="152"/>
                </a:cubicBezTo>
                <a:cubicBezTo>
                  <a:pt x="190" y="177"/>
                  <a:pt x="160" y="211"/>
                  <a:pt x="139" y="250"/>
                </a:cubicBezTo>
                <a:cubicBezTo>
                  <a:pt x="138" y="251"/>
                  <a:pt x="138" y="251"/>
                  <a:pt x="137" y="251"/>
                </a:cubicBezTo>
                <a:cubicBezTo>
                  <a:pt x="136" y="252"/>
                  <a:pt x="135" y="251"/>
                  <a:pt x="134" y="251"/>
                </a:cubicBezTo>
                <a:cubicBezTo>
                  <a:pt x="58" y="212"/>
                  <a:pt x="58" y="212"/>
                  <a:pt x="58" y="212"/>
                </a:cubicBezTo>
                <a:cubicBezTo>
                  <a:pt x="57" y="211"/>
                  <a:pt x="56" y="211"/>
                  <a:pt x="56" y="210"/>
                </a:cubicBezTo>
                <a:cubicBezTo>
                  <a:pt x="56" y="208"/>
                  <a:pt x="56" y="207"/>
                  <a:pt x="57" y="206"/>
                </a:cubicBezTo>
                <a:cubicBezTo>
                  <a:pt x="66" y="190"/>
                  <a:pt x="75" y="174"/>
                  <a:pt x="87" y="159"/>
                </a:cubicBezTo>
                <a:cubicBezTo>
                  <a:pt x="87" y="158"/>
                  <a:pt x="88" y="157"/>
                  <a:pt x="90" y="157"/>
                </a:cubicBezTo>
                <a:cubicBezTo>
                  <a:pt x="91" y="157"/>
                  <a:pt x="92" y="157"/>
                  <a:pt x="92" y="158"/>
                </a:cubicBezTo>
                <a:cubicBezTo>
                  <a:pt x="104" y="166"/>
                  <a:pt x="104" y="166"/>
                  <a:pt x="104" y="166"/>
                </a:cubicBezTo>
                <a:cubicBezTo>
                  <a:pt x="104" y="167"/>
                  <a:pt x="105" y="168"/>
                  <a:pt x="105" y="169"/>
                </a:cubicBezTo>
                <a:cubicBezTo>
                  <a:pt x="105" y="170"/>
                  <a:pt x="105" y="171"/>
                  <a:pt x="104" y="172"/>
                </a:cubicBezTo>
                <a:cubicBezTo>
                  <a:pt x="96" y="183"/>
                  <a:pt x="96" y="183"/>
                  <a:pt x="96" y="183"/>
                </a:cubicBezTo>
                <a:cubicBezTo>
                  <a:pt x="90" y="192"/>
                  <a:pt x="93" y="204"/>
                  <a:pt x="101" y="209"/>
                </a:cubicBezTo>
                <a:cubicBezTo>
                  <a:pt x="112" y="216"/>
                  <a:pt x="112" y="216"/>
                  <a:pt x="112" y="216"/>
                </a:cubicBezTo>
                <a:cubicBezTo>
                  <a:pt x="121" y="221"/>
                  <a:pt x="132" y="219"/>
                  <a:pt x="137" y="211"/>
                </a:cubicBezTo>
                <a:cubicBezTo>
                  <a:pt x="150" y="194"/>
                  <a:pt x="150" y="194"/>
                  <a:pt x="150" y="194"/>
                </a:cubicBezTo>
                <a:cubicBezTo>
                  <a:pt x="152" y="190"/>
                  <a:pt x="152" y="186"/>
                  <a:pt x="149" y="183"/>
                </a:cubicBezTo>
                <a:cubicBezTo>
                  <a:pt x="146" y="181"/>
                  <a:pt x="141" y="181"/>
                  <a:pt x="139" y="184"/>
                </a:cubicBezTo>
                <a:cubicBezTo>
                  <a:pt x="125" y="202"/>
                  <a:pt x="125" y="202"/>
                  <a:pt x="125" y="202"/>
                </a:cubicBezTo>
                <a:cubicBezTo>
                  <a:pt x="124" y="203"/>
                  <a:pt x="123" y="204"/>
                  <a:pt x="122" y="204"/>
                </a:cubicBezTo>
                <a:cubicBezTo>
                  <a:pt x="121" y="204"/>
                  <a:pt x="120" y="204"/>
                  <a:pt x="119" y="203"/>
                </a:cubicBezTo>
                <a:cubicBezTo>
                  <a:pt x="109" y="196"/>
                  <a:pt x="109" y="196"/>
                  <a:pt x="109" y="196"/>
                </a:cubicBezTo>
                <a:cubicBezTo>
                  <a:pt x="108" y="196"/>
                  <a:pt x="108" y="195"/>
                  <a:pt x="108" y="194"/>
                </a:cubicBezTo>
                <a:cubicBezTo>
                  <a:pt x="108" y="193"/>
                  <a:pt x="108" y="192"/>
                  <a:pt x="108" y="191"/>
                </a:cubicBezTo>
                <a:cubicBezTo>
                  <a:pt x="116" y="181"/>
                  <a:pt x="116" y="181"/>
                  <a:pt x="116" y="181"/>
                </a:cubicBezTo>
                <a:cubicBezTo>
                  <a:pt x="122" y="172"/>
                  <a:pt x="121" y="160"/>
                  <a:pt x="114" y="154"/>
                </a:cubicBezTo>
                <a:cubicBezTo>
                  <a:pt x="103" y="145"/>
                  <a:pt x="103" y="145"/>
                  <a:pt x="103" y="145"/>
                </a:cubicBezTo>
                <a:cubicBezTo>
                  <a:pt x="95" y="138"/>
                  <a:pt x="82" y="140"/>
                  <a:pt x="75" y="150"/>
                </a:cubicBezTo>
                <a:cubicBezTo>
                  <a:pt x="63" y="165"/>
                  <a:pt x="53" y="182"/>
                  <a:pt x="43" y="199"/>
                </a:cubicBezTo>
                <a:cubicBezTo>
                  <a:pt x="38" y="210"/>
                  <a:pt x="41" y="223"/>
                  <a:pt x="51" y="227"/>
                </a:cubicBezTo>
                <a:close/>
                <a:moveTo>
                  <a:pt x="257" y="131"/>
                </a:moveTo>
                <a:cubicBezTo>
                  <a:pt x="262" y="141"/>
                  <a:pt x="271" y="145"/>
                  <a:pt x="279" y="142"/>
                </a:cubicBezTo>
                <a:cubicBezTo>
                  <a:pt x="318" y="127"/>
                  <a:pt x="360" y="120"/>
                  <a:pt x="402" y="125"/>
                </a:cubicBezTo>
                <a:cubicBezTo>
                  <a:pt x="410" y="126"/>
                  <a:pt x="418" y="119"/>
                  <a:pt x="420" y="109"/>
                </a:cubicBezTo>
                <a:cubicBezTo>
                  <a:pt x="435" y="25"/>
                  <a:pt x="435" y="25"/>
                  <a:pt x="435" y="25"/>
                </a:cubicBezTo>
                <a:cubicBezTo>
                  <a:pt x="437" y="15"/>
                  <a:pt x="428" y="5"/>
                  <a:pt x="416" y="3"/>
                </a:cubicBezTo>
                <a:cubicBezTo>
                  <a:pt x="396" y="1"/>
                  <a:pt x="377" y="0"/>
                  <a:pt x="357" y="1"/>
                </a:cubicBezTo>
                <a:cubicBezTo>
                  <a:pt x="345" y="2"/>
                  <a:pt x="336" y="11"/>
                  <a:pt x="337" y="21"/>
                </a:cubicBezTo>
                <a:cubicBezTo>
                  <a:pt x="338" y="35"/>
                  <a:pt x="338" y="35"/>
                  <a:pt x="338" y="35"/>
                </a:cubicBezTo>
                <a:cubicBezTo>
                  <a:pt x="340" y="45"/>
                  <a:pt x="349" y="53"/>
                  <a:pt x="360" y="53"/>
                </a:cubicBezTo>
                <a:cubicBezTo>
                  <a:pt x="372" y="52"/>
                  <a:pt x="372" y="52"/>
                  <a:pt x="372" y="52"/>
                </a:cubicBezTo>
                <a:cubicBezTo>
                  <a:pt x="373" y="52"/>
                  <a:pt x="374" y="52"/>
                  <a:pt x="375" y="53"/>
                </a:cubicBezTo>
                <a:cubicBezTo>
                  <a:pt x="376" y="54"/>
                  <a:pt x="376" y="55"/>
                  <a:pt x="376" y="56"/>
                </a:cubicBezTo>
                <a:cubicBezTo>
                  <a:pt x="376" y="68"/>
                  <a:pt x="376" y="68"/>
                  <a:pt x="376" y="68"/>
                </a:cubicBezTo>
                <a:cubicBezTo>
                  <a:pt x="376" y="69"/>
                  <a:pt x="376" y="70"/>
                  <a:pt x="375" y="71"/>
                </a:cubicBezTo>
                <a:cubicBezTo>
                  <a:pt x="374" y="71"/>
                  <a:pt x="373" y="72"/>
                  <a:pt x="372" y="72"/>
                </a:cubicBezTo>
                <a:cubicBezTo>
                  <a:pt x="349" y="73"/>
                  <a:pt x="349" y="73"/>
                  <a:pt x="349" y="73"/>
                </a:cubicBezTo>
                <a:cubicBezTo>
                  <a:pt x="345" y="73"/>
                  <a:pt x="342" y="77"/>
                  <a:pt x="342" y="81"/>
                </a:cubicBezTo>
                <a:cubicBezTo>
                  <a:pt x="343" y="85"/>
                  <a:pt x="346" y="88"/>
                  <a:pt x="350" y="88"/>
                </a:cubicBezTo>
                <a:cubicBezTo>
                  <a:pt x="372" y="87"/>
                  <a:pt x="372" y="87"/>
                  <a:pt x="372" y="87"/>
                </a:cubicBezTo>
                <a:cubicBezTo>
                  <a:pt x="382" y="87"/>
                  <a:pt x="390" y="79"/>
                  <a:pt x="391" y="69"/>
                </a:cubicBezTo>
                <a:cubicBezTo>
                  <a:pt x="391" y="57"/>
                  <a:pt x="391" y="57"/>
                  <a:pt x="391" y="57"/>
                </a:cubicBezTo>
                <a:cubicBezTo>
                  <a:pt x="392" y="46"/>
                  <a:pt x="384" y="37"/>
                  <a:pt x="372" y="37"/>
                </a:cubicBezTo>
                <a:cubicBezTo>
                  <a:pt x="359" y="38"/>
                  <a:pt x="359" y="38"/>
                  <a:pt x="359" y="38"/>
                </a:cubicBezTo>
                <a:cubicBezTo>
                  <a:pt x="358" y="38"/>
                  <a:pt x="357" y="37"/>
                  <a:pt x="356" y="37"/>
                </a:cubicBezTo>
                <a:cubicBezTo>
                  <a:pt x="355" y="36"/>
                  <a:pt x="355" y="35"/>
                  <a:pt x="355" y="34"/>
                </a:cubicBezTo>
                <a:cubicBezTo>
                  <a:pt x="354" y="20"/>
                  <a:pt x="354" y="20"/>
                  <a:pt x="354" y="20"/>
                </a:cubicBezTo>
                <a:cubicBezTo>
                  <a:pt x="354" y="19"/>
                  <a:pt x="354" y="18"/>
                  <a:pt x="355" y="17"/>
                </a:cubicBezTo>
                <a:cubicBezTo>
                  <a:pt x="356" y="17"/>
                  <a:pt x="357" y="16"/>
                  <a:pt x="358" y="16"/>
                </a:cubicBezTo>
                <a:cubicBezTo>
                  <a:pt x="377" y="14"/>
                  <a:pt x="395" y="16"/>
                  <a:pt x="414" y="18"/>
                </a:cubicBezTo>
                <a:cubicBezTo>
                  <a:pt x="415" y="18"/>
                  <a:pt x="416" y="19"/>
                  <a:pt x="417" y="19"/>
                </a:cubicBezTo>
                <a:cubicBezTo>
                  <a:pt x="418" y="20"/>
                  <a:pt x="418" y="21"/>
                  <a:pt x="418" y="22"/>
                </a:cubicBezTo>
                <a:cubicBezTo>
                  <a:pt x="407" y="107"/>
                  <a:pt x="407" y="107"/>
                  <a:pt x="407" y="107"/>
                </a:cubicBezTo>
                <a:cubicBezTo>
                  <a:pt x="407" y="108"/>
                  <a:pt x="407" y="109"/>
                  <a:pt x="406" y="109"/>
                </a:cubicBezTo>
                <a:cubicBezTo>
                  <a:pt x="405" y="110"/>
                  <a:pt x="404" y="110"/>
                  <a:pt x="404" y="110"/>
                </a:cubicBezTo>
                <a:cubicBezTo>
                  <a:pt x="359" y="105"/>
                  <a:pt x="314" y="112"/>
                  <a:pt x="273" y="128"/>
                </a:cubicBezTo>
                <a:cubicBezTo>
                  <a:pt x="272" y="128"/>
                  <a:pt x="272" y="128"/>
                  <a:pt x="271" y="128"/>
                </a:cubicBezTo>
                <a:cubicBezTo>
                  <a:pt x="270" y="127"/>
                  <a:pt x="269" y="127"/>
                  <a:pt x="269" y="126"/>
                </a:cubicBezTo>
                <a:cubicBezTo>
                  <a:pt x="236" y="47"/>
                  <a:pt x="236" y="47"/>
                  <a:pt x="236" y="47"/>
                </a:cubicBezTo>
                <a:cubicBezTo>
                  <a:pt x="235" y="46"/>
                  <a:pt x="235" y="45"/>
                  <a:pt x="236" y="44"/>
                </a:cubicBezTo>
                <a:cubicBezTo>
                  <a:pt x="236" y="43"/>
                  <a:pt x="237" y="42"/>
                  <a:pt x="238" y="42"/>
                </a:cubicBezTo>
                <a:cubicBezTo>
                  <a:pt x="256" y="35"/>
                  <a:pt x="273" y="29"/>
                  <a:pt x="292" y="25"/>
                </a:cubicBezTo>
                <a:cubicBezTo>
                  <a:pt x="293" y="25"/>
                  <a:pt x="294" y="25"/>
                  <a:pt x="295" y="25"/>
                </a:cubicBezTo>
                <a:cubicBezTo>
                  <a:pt x="296" y="26"/>
                  <a:pt x="297" y="27"/>
                  <a:pt x="297" y="28"/>
                </a:cubicBezTo>
                <a:cubicBezTo>
                  <a:pt x="300" y="41"/>
                  <a:pt x="300" y="41"/>
                  <a:pt x="300" y="41"/>
                </a:cubicBezTo>
                <a:cubicBezTo>
                  <a:pt x="300" y="42"/>
                  <a:pt x="300" y="43"/>
                  <a:pt x="299" y="44"/>
                </a:cubicBezTo>
                <a:cubicBezTo>
                  <a:pt x="299" y="45"/>
                  <a:pt x="298" y="46"/>
                  <a:pt x="297" y="46"/>
                </a:cubicBezTo>
                <a:cubicBezTo>
                  <a:pt x="284" y="49"/>
                  <a:pt x="284" y="49"/>
                  <a:pt x="284" y="49"/>
                </a:cubicBezTo>
                <a:cubicBezTo>
                  <a:pt x="273" y="52"/>
                  <a:pt x="267" y="63"/>
                  <a:pt x="270" y="73"/>
                </a:cubicBezTo>
                <a:cubicBezTo>
                  <a:pt x="274" y="85"/>
                  <a:pt x="274" y="85"/>
                  <a:pt x="274" y="85"/>
                </a:cubicBezTo>
                <a:cubicBezTo>
                  <a:pt x="278" y="94"/>
                  <a:pt x="288" y="99"/>
                  <a:pt x="297" y="97"/>
                </a:cubicBezTo>
                <a:cubicBezTo>
                  <a:pt x="304" y="96"/>
                  <a:pt x="311" y="93"/>
                  <a:pt x="318" y="92"/>
                </a:cubicBezTo>
                <a:cubicBezTo>
                  <a:pt x="322" y="92"/>
                  <a:pt x="324" y="88"/>
                  <a:pt x="324" y="84"/>
                </a:cubicBezTo>
                <a:cubicBezTo>
                  <a:pt x="323" y="80"/>
                  <a:pt x="319" y="77"/>
                  <a:pt x="315" y="78"/>
                </a:cubicBezTo>
                <a:cubicBezTo>
                  <a:pt x="308" y="79"/>
                  <a:pt x="300" y="81"/>
                  <a:pt x="293" y="83"/>
                </a:cubicBezTo>
                <a:cubicBezTo>
                  <a:pt x="292" y="83"/>
                  <a:pt x="291" y="83"/>
                  <a:pt x="290" y="83"/>
                </a:cubicBezTo>
                <a:cubicBezTo>
                  <a:pt x="289" y="82"/>
                  <a:pt x="289" y="81"/>
                  <a:pt x="288" y="80"/>
                </a:cubicBezTo>
                <a:cubicBezTo>
                  <a:pt x="285" y="68"/>
                  <a:pt x="285" y="68"/>
                  <a:pt x="285" y="68"/>
                </a:cubicBezTo>
                <a:cubicBezTo>
                  <a:pt x="285" y="67"/>
                  <a:pt x="285" y="66"/>
                  <a:pt x="285" y="65"/>
                </a:cubicBezTo>
                <a:cubicBezTo>
                  <a:pt x="286" y="65"/>
                  <a:pt x="287" y="64"/>
                  <a:pt x="288" y="64"/>
                </a:cubicBezTo>
                <a:cubicBezTo>
                  <a:pt x="300" y="61"/>
                  <a:pt x="300" y="61"/>
                  <a:pt x="300" y="61"/>
                </a:cubicBezTo>
                <a:cubicBezTo>
                  <a:pt x="310" y="57"/>
                  <a:pt x="318" y="49"/>
                  <a:pt x="316" y="38"/>
                </a:cubicBezTo>
                <a:cubicBezTo>
                  <a:pt x="314" y="24"/>
                  <a:pt x="314" y="24"/>
                  <a:pt x="314" y="24"/>
                </a:cubicBezTo>
                <a:cubicBezTo>
                  <a:pt x="312" y="14"/>
                  <a:pt x="300" y="7"/>
                  <a:pt x="288" y="10"/>
                </a:cubicBezTo>
                <a:cubicBezTo>
                  <a:pt x="269" y="15"/>
                  <a:pt x="251" y="21"/>
                  <a:pt x="233" y="28"/>
                </a:cubicBezTo>
                <a:cubicBezTo>
                  <a:pt x="221" y="33"/>
                  <a:pt x="216" y="45"/>
                  <a:pt x="220" y="54"/>
                </a:cubicBezTo>
                <a:lnTo>
                  <a:pt x="257" y="131"/>
                </a:lnTo>
                <a:close/>
                <a:moveTo>
                  <a:pt x="450" y="135"/>
                </a:moveTo>
                <a:cubicBezTo>
                  <a:pt x="489" y="149"/>
                  <a:pt x="526" y="171"/>
                  <a:pt x="555" y="202"/>
                </a:cubicBezTo>
                <a:cubicBezTo>
                  <a:pt x="560" y="208"/>
                  <a:pt x="571" y="207"/>
                  <a:pt x="579" y="201"/>
                </a:cubicBezTo>
                <a:cubicBezTo>
                  <a:pt x="645" y="146"/>
                  <a:pt x="645" y="146"/>
                  <a:pt x="645" y="146"/>
                </a:cubicBezTo>
                <a:cubicBezTo>
                  <a:pt x="653" y="139"/>
                  <a:pt x="652" y="126"/>
                  <a:pt x="644" y="117"/>
                </a:cubicBezTo>
                <a:cubicBezTo>
                  <a:pt x="631" y="103"/>
                  <a:pt x="616" y="90"/>
                  <a:pt x="601" y="78"/>
                </a:cubicBezTo>
                <a:cubicBezTo>
                  <a:pt x="591" y="71"/>
                  <a:pt x="578" y="72"/>
                  <a:pt x="572" y="80"/>
                </a:cubicBezTo>
                <a:cubicBezTo>
                  <a:pt x="564" y="92"/>
                  <a:pt x="564" y="92"/>
                  <a:pt x="564" y="92"/>
                </a:cubicBezTo>
                <a:cubicBezTo>
                  <a:pt x="559" y="100"/>
                  <a:pt x="561" y="112"/>
                  <a:pt x="569" y="119"/>
                </a:cubicBezTo>
                <a:cubicBezTo>
                  <a:pt x="573" y="121"/>
                  <a:pt x="576" y="124"/>
                  <a:pt x="579" y="127"/>
                </a:cubicBezTo>
                <a:cubicBezTo>
                  <a:pt x="580" y="127"/>
                  <a:pt x="581" y="128"/>
                  <a:pt x="581" y="129"/>
                </a:cubicBezTo>
                <a:cubicBezTo>
                  <a:pt x="581" y="130"/>
                  <a:pt x="580" y="131"/>
                  <a:pt x="580" y="132"/>
                </a:cubicBezTo>
                <a:cubicBezTo>
                  <a:pt x="572" y="142"/>
                  <a:pt x="572" y="142"/>
                  <a:pt x="572" y="142"/>
                </a:cubicBezTo>
                <a:cubicBezTo>
                  <a:pt x="571" y="142"/>
                  <a:pt x="570" y="143"/>
                  <a:pt x="569" y="143"/>
                </a:cubicBezTo>
                <a:cubicBezTo>
                  <a:pt x="568" y="143"/>
                  <a:pt x="567" y="143"/>
                  <a:pt x="567" y="142"/>
                </a:cubicBezTo>
                <a:cubicBezTo>
                  <a:pt x="560" y="137"/>
                  <a:pt x="554" y="132"/>
                  <a:pt x="548" y="128"/>
                </a:cubicBezTo>
                <a:cubicBezTo>
                  <a:pt x="544" y="125"/>
                  <a:pt x="540" y="126"/>
                  <a:pt x="538" y="129"/>
                </a:cubicBezTo>
                <a:cubicBezTo>
                  <a:pt x="535" y="133"/>
                  <a:pt x="536" y="137"/>
                  <a:pt x="539" y="140"/>
                </a:cubicBezTo>
                <a:cubicBezTo>
                  <a:pt x="545" y="144"/>
                  <a:pt x="551" y="149"/>
                  <a:pt x="557" y="153"/>
                </a:cubicBezTo>
                <a:cubicBezTo>
                  <a:pt x="564" y="160"/>
                  <a:pt x="575" y="159"/>
                  <a:pt x="583" y="151"/>
                </a:cubicBezTo>
                <a:cubicBezTo>
                  <a:pt x="591" y="142"/>
                  <a:pt x="591" y="142"/>
                  <a:pt x="591" y="142"/>
                </a:cubicBezTo>
                <a:cubicBezTo>
                  <a:pt x="598" y="135"/>
                  <a:pt x="597" y="123"/>
                  <a:pt x="589" y="115"/>
                </a:cubicBezTo>
                <a:cubicBezTo>
                  <a:pt x="586" y="112"/>
                  <a:pt x="582" y="110"/>
                  <a:pt x="578" y="107"/>
                </a:cubicBezTo>
                <a:cubicBezTo>
                  <a:pt x="577" y="106"/>
                  <a:pt x="577" y="105"/>
                  <a:pt x="577" y="104"/>
                </a:cubicBezTo>
                <a:cubicBezTo>
                  <a:pt x="577" y="103"/>
                  <a:pt x="577" y="102"/>
                  <a:pt x="577" y="101"/>
                </a:cubicBezTo>
                <a:cubicBezTo>
                  <a:pt x="586" y="90"/>
                  <a:pt x="586" y="90"/>
                  <a:pt x="586" y="90"/>
                </a:cubicBezTo>
                <a:cubicBezTo>
                  <a:pt x="586" y="89"/>
                  <a:pt x="587" y="89"/>
                  <a:pt x="588" y="89"/>
                </a:cubicBezTo>
                <a:cubicBezTo>
                  <a:pt x="590" y="89"/>
                  <a:pt x="591" y="89"/>
                  <a:pt x="592" y="90"/>
                </a:cubicBezTo>
                <a:cubicBezTo>
                  <a:pt x="607" y="101"/>
                  <a:pt x="620" y="114"/>
                  <a:pt x="633" y="127"/>
                </a:cubicBezTo>
                <a:cubicBezTo>
                  <a:pt x="634" y="128"/>
                  <a:pt x="634" y="129"/>
                  <a:pt x="634" y="130"/>
                </a:cubicBezTo>
                <a:cubicBezTo>
                  <a:pt x="634" y="132"/>
                  <a:pt x="634" y="133"/>
                  <a:pt x="633" y="133"/>
                </a:cubicBezTo>
                <a:cubicBezTo>
                  <a:pt x="571" y="191"/>
                  <a:pt x="571" y="191"/>
                  <a:pt x="571" y="191"/>
                </a:cubicBezTo>
                <a:cubicBezTo>
                  <a:pt x="570" y="192"/>
                  <a:pt x="569" y="192"/>
                  <a:pt x="568" y="192"/>
                </a:cubicBezTo>
                <a:cubicBezTo>
                  <a:pt x="567" y="192"/>
                  <a:pt x="566" y="192"/>
                  <a:pt x="566" y="191"/>
                </a:cubicBezTo>
                <a:cubicBezTo>
                  <a:pt x="536" y="159"/>
                  <a:pt x="496" y="135"/>
                  <a:pt x="455" y="121"/>
                </a:cubicBezTo>
                <a:cubicBezTo>
                  <a:pt x="454" y="121"/>
                  <a:pt x="453" y="120"/>
                  <a:pt x="453" y="119"/>
                </a:cubicBezTo>
                <a:cubicBezTo>
                  <a:pt x="452" y="118"/>
                  <a:pt x="452" y="117"/>
                  <a:pt x="453" y="116"/>
                </a:cubicBezTo>
                <a:cubicBezTo>
                  <a:pt x="478" y="35"/>
                  <a:pt x="478" y="35"/>
                  <a:pt x="478" y="35"/>
                </a:cubicBezTo>
                <a:cubicBezTo>
                  <a:pt x="478" y="34"/>
                  <a:pt x="479" y="33"/>
                  <a:pt x="480" y="33"/>
                </a:cubicBezTo>
                <a:cubicBezTo>
                  <a:pt x="481" y="32"/>
                  <a:pt x="482" y="32"/>
                  <a:pt x="483" y="33"/>
                </a:cubicBezTo>
                <a:cubicBezTo>
                  <a:pt x="501" y="39"/>
                  <a:pt x="518" y="45"/>
                  <a:pt x="535" y="54"/>
                </a:cubicBezTo>
                <a:cubicBezTo>
                  <a:pt x="536" y="55"/>
                  <a:pt x="537" y="55"/>
                  <a:pt x="537" y="56"/>
                </a:cubicBezTo>
                <a:cubicBezTo>
                  <a:pt x="538" y="57"/>
                  <a:pt x="538" y="58"/>
                  <a:pt x="537" y="59"/>
                </a:cubicBezTo>
                <a:cubicBezTo>
                  <a:pt x="531" y="72"/>
                  <a:pt x="531" y="72"/>
                  <a:pt x="531" y="72"/>
                </a:cubicBezTo>
                <a:cubicBezTo>
                  <a:pt x="530" y="73"/>
                  <a:pt x="529" y="73"/>
                  <a:pt x="528" y="74"/>
                </a:cubicBezTo>
                <a:cubicBezTo>
                  <a:pt x="527" y="74"/>
                  <a:pt x="526" y="74"/>
                  <a:pt x="525" y="73"/>
                </a:cubicBezTo>
                <a:cubicBezTo>
                  <a:pt x="513" y="68"/>
                  <a:pt x="513" y="68"/>
                  <a:pt x="513" y="68"/>
                </a:cubicBezTo>
                <a:cubicBezTo>
                  <a:pt x="503" y="62"/>
                  <a:pt x="491" y="68"/>
                  <a:pt x="488" y="77"/>
                </a:cubicBezTo>
                <a:cubicBezTo>
                  <a:pt x="483" y="89"/>
                  <a:pt x="483" y="89"/>
                  <a:pt x="483" y="89"/>
                </a:cubicBezTo>
                <a:cubicBezTo>
                  <a:pt x="480" y="99"/>
                  <a:pt x="484" y="108"/>
                  <a:pt x="492" y="113"/>
                </a:cubicBezTo>
                <a:cubicBezTo>
                  <a:pt x="499" y="116"/>
                  <a:pt x="506" y="119"/>
                  <a:pt x="512" y="123"/>
                </a:cubicBezTo>
                <a:cubicBezTo>
                  <a:pt x="515" y="124"/>
                  <a:pt x="519" y="123"/>
                  <a:pt x="522" y="120"/>
                </a:cubicBezTo>
                <a:cubicBezTo>
                  <a:pt x="524" y="116"/>
                  <a:pt x="523" y="112"/>
                  <a:pt x="519" y="109"/>
                </a:cubicBezTo>
                <a:cubicBezTo>
                  <a:pt x="512" y="106"/>
                  <a:pt x="505" y="103"/>
                  <a:pt x="499" y="99"/>
                </a:cubicBezTo>
                <a:cubicBezTo>
                  <a:pt x="498" y="99"/>
                  <a:pt x="497" y="98"/>
                  <a:pt x="497" y="97"/>
                </a:cubicBezTo>
                <a:cubicBezTo>
                  <a:pt x="496" y="96"/>
                  <a:pt x="496" y="95"/>
                  <a:pt x="497" y="94"/>
                </a:cubicBezTo>
                <a:cubicBezTo>
                  <a:pt x="502" y="83"/>
                  <a:pt x="502" y="83"/>
                  <a:pt x="502" y="83"/>
                </a:cubicBezTo>
                <a:cubicBezTo>
                  <a:pt x="502" y="82"/>
                  <a:pt x="503" y="81"/>
                  <a:pt x="504" y="81"/>
                </a:cubicBezTo>
                <a:cubicBezTo>
                  <a:pt x="505" y="81"/>
                  <a:pt x="506" y="81"/>
                  <a:pt x="507" y="81"/>
                </a:cubicBezTo>
                <a:cubicBezTo>
                  <a:pt x="518" y="87"/>
                  <a:pt x="518" y="87"/>
                  <a:pt x="518" y="87"/>
                </a:cubicBezTo>
                <a:cubicBezTo>
                  <a:pt x="528" y="91"/>
                  <a:pt x="539" y="89"/>
                  <a:pt x="545" y="80"/>
                </a:cubicBezTo>
                <a:cubicBezTo>
                  <a:pt x="552" y="68"/>
                  <a:pt x="552" y="68"/>
                  <a:pt x="552" y="68"/>
                </a:cubicBezTo>
                <a:cubicBezTo>
                  <a:pt x="557" y="59"/>
                  <a:pt x="553" y="46"/>
                  <a:pt x="542" y="41"/>
                </a:cubicBezTo>
                <a:cubicBezTo>
                  <a:pt x="524" y="32"/>
                  <a:pt x="506" y="25"/>
                  <a:pt x="488" y="18"/>
                </a:cubicBezTo>
                <a:cubicBezTo>
                  <a:pt x="476" y="15"/>
                  <a:pt x="464" y="21"/>
                  <a:pt x="461" y="31"/>
                </a:cubicBezTo>
                <a:cubicBezTo>
                  <a:pt x="440" y="113"/>
                  <a:pt x="440" y="113"/>
                  <a:pt x="440" y="113"/>
                </a:cubicBezTo>
                <a:cubicBezTo>
                  <a:pt x="438" y="124"/>
                  <a:pt x="442" y="133"/>
                  <a:pt x="450" y="135"/>
                </a:cubicBezTo>
                <a:close/>
                <a:moveTo>
                  <a:pt x="585" y="241"/>
                </a:moveTo>
                <a:cubicBezTo>
                  <a:pt x="607" y="276"/>
                  <a:pt x="621" y="317"/>
                  <a:pt x="623" y="359"/>
                </a:cubicBezTo>
                <a:cubicBezTo>
                  <a:pt x="623" y="367"/>
                  <a:pt x="632" y="373"/>
                  <a:pt x="642" y="374"/>
                </a:cubicBezTo>
                <a:cubicBezTo>
                  <a:pt x="728" y="374"/>
                  <a:pt x="728" y="374"/>
                  <a:pt x="728" y="374"/>
                </a:cubicBezTo>
                <a:cubicBezTo>
                  <a:pt x="738" y="374"/>
                  <a:pt x="746" y="364"/>
                  <a:pt x="745" y="351"/>
                </a:cubicBezTo>
                <a:cubicBezTo>
                  <a:pt x="745" y="332"/>
                  <a:pt x="741" y="312"/>
                  <a:pt x="738" y="293"/>
                </a:cubicBezTo>
                <a:cubicBezTo>
                  <a:pt x="735" y="281"/>
                  <a:pt x="724" y="274"/>
                  <a:pt x="714" y="277"/>
                </a:cubicBezTo>
                <a:cubicBezTo>
                  <a:pt x="701" y="281"/>
                  <a:pt x="701" y="281"/>
                  <a:pt x="701" y="281"/>
                </a:cubicBezTo>
                <a:cubicBezTo>
                  <a:pt x="691" y="283"/>
                  <a:pt x="685" y="294"/>
                  <a:pt x="687" y="304"/>
                </a:cubicBezTo>
                <a:cubicBezTo>
                  <a:pt x="689" y="308"/>
                  <a:pt x="689" y="313"/>
                  <a:pt x="690" y="317"/>
                </a:cubicBezTo>
                <a:cubicBezTo>
                  <a:pt x="690" y="318"/>
                  <a:pt x="690" y="319"/>
                  <a:pt x="689" y="320"/>
                </a:cubicBezTo>
                <a:cubicBezTo>
                  <a:pt x="688" y="321"/>
                  <a:pt x="688" y="321"/>
                  <a:pt x="687" y="321"/>
                </a:cubicBezTo>
                <a:cubicBezTo>
                  <a:pt x="674" y="323"/>
                  <a:pt x="674" y="323"/>
                  <a:pt x="674" y="323"/>
                </a:cubicBezTo>
                <a:cubicBezTo>
                  <a:pt x="673" y="324"/>
                  <a:pt x="672" y="323"/>
                  <a:pt x="672" y="323"/>
                </a:cubicBezTo>
                <a:cubicBezTo>
                  <a:pt x="671" y="322"/>
                  <a:pt x="670" y="321"/>
                  <a:pt x="670" y="320"/>
                </a:cubicBezTo>
                <a:cubicBezTo>
                  <a:pt x="669" y="312"/>
                  <a:pt x="667" y="305"/>
                  <a:pt x="665" y="297"/>
                </a:cubicBezTo>
                <a:cubicBezTo>
                  <a:pt x="664" y="293"/>
                  <a:pt x="660" y="291"/>
                  <a:pt x="656" y="292"/>
                </a:cubicBezTo>
                <a:cubicBezTo>
                  <a:pt x="652" y="293"/>
                  <a:pt x="650" y="297"/>
                  <a:pt x="650" y="301"/>
                </a:cubicBezTo>
                <a:cubicBezTo>
                  <a:pt x="652" y="308"/>
                  <a:pt x="655" y="315"/>
                  <a:pt x="655" y="323"/>
                </a:cubicBezTo>
                <a:cubicBezTo>
                  <a:pt x="657" y="332"/>
                  <a:pt x="666" y="339"/>
                  <a:pt x="677" y="338"/>
                </a:cubicBezTo>
                <a:cubicBezTo>
                  <a:pt x="689" y="336"/>
                  <a:pt x="689" y="336"/>
                  <a:pt x="689" y="336"/>
                </a:cubicBezTo>
                <a:cubicBezTo>
                  <a:pt x="699" y="335"/>
                  <a:pt x="706" y="325"/>
                  <a:pt x="704" y="314"/>
                </a:cubicBezTo>
                <a:cubicBezTo>
                  <a:pt x="704" y="310"/>
                  <a:pt x="703" y="305"/>
                  <a:pt x="702" y="301"/>
                </a:cubicBezTo>
                <a:cubicBezTo>
                  <a:pt x="702" y="300"/>
                  <a:pt x="702" y="299"/>
                  <a:pt x="702" y="298"/>
                </a:cubicBezTo>
                <a:cubicBezTo>
                  <a:pt x="703" y="297"/>
                  <a:pt x="704" y="297"/>
                  <a:pt x="705" y="296"/>
                </a:cubicBezTo>
                <a:cubicBezTo>
                  <a:pt x="718" y="293"/>
                  <a:pt x="718" y="293"/>
                  <a:pt x="718" y="293"/>
                </a:cubicBezTo>
                <a:cubicBezTo>
                  <a:pt x="719" y="293"/>
                  <a:pt x="720" y="293"/>
                  <a:pt x="721" y="294"/>
                </a:cubicBezTo>
                <a:cubicBezTo>
                  <a:pt x="722" y="294"/>
                  <a:pt x="723" y="295"/>
                  <a:pt x="723" y="297"/>
                </a:cubicBezTo>
                <a:cubicBezTo>
                  <a:pt x="726" y="315"/>
                  <a:pt x="730" y="333"/>
                  <a:pt x="731" y="352"/>
                </a:cubicBezTo>
                <a:cubicBezTo>
                  <a:pt x="731" y="353"/>
                  <a:pt x="730" y="354"/>
                  <a:pt x="730" y="355"/>
                </a:cubicBezTo>
                <a:cubicBezTo>
                  <a:pt x="729" y="356"/>
                  <a:pt x="728" y="357"/>
                  <a:pt x="727" y="357"/>
                </a:cubicBezTo>
                <a:cubicBezTo>
                  <a:pt x="642" y="361"/>
                  <a:pt x="642" y="361"/>
                  <a:pt x="642" y="361"/>
                </a:cubicBezTo>
                <a:cubicBezTo>
                  <a:pt x="641" y="361"/>
                  <a:pt x="640" y="360"/>
                  <a:pt x="639" y="360"/>
                </a:cubicBezTo>
                <a:cubicBezTo>
                  <a:pt x="638" y="359"/>
                  <a:pt x="638" y="359"/>
                  <a:pt x="638" y="358"/>
                </a:cubicBezTo>
                <a:cubicBezTo>
                  <a:pt x="636" y="313"/>
                  <a:pt x="621" y="270"/>
                  <a:pt x="598" y="233"/>
                </a:cubicBezTo>
                <a:cubicBezTo>
                  <a:pt x="597" y="232"/>
                  <a:pt x="597" y="231"/>
                  <a:pt x="597" y="230"/>
                </a:cubicBezTo>
                <a:cubicBezTo>
                  <a:pt x="598" y="229"/>
                  <a:pt x="598" y="228"/>
                  <a:pt x="599" y="228"/>
                </a:cubicBezTo>
                <a:cubicBezTo>
                  <a:pt x="671" y="181"/>
                  <a:pt x="671" y="181"/>
                  <a:pt x="671" y="181"/>
                </a:cubicBezTo>
                <a:cubicBezTo>
                  <a:pt x="672" y="181"/>
                  <a:pt x="673" y="181"/>
                  <a:pt x="674" y="181"/>
                </a:cubicBezTo>
                <a:cubicBezTo>
                  <a:pt x="675" y="181"/>
                  <a:pt x="676" y="182"/>
                  <a:pt x="676" y="183"/>
                </a:cubicBezTo>
                <a:cubicBezTo>
                  <a:pt x="687" y="199"/>
                  <a:pt x="695" y="216"/>
                  <a:pt x="703" y="233"/>
                </a:cubicBezTo>
                <a:cubicBezTo>
                  <a:pt x="703" y="234"/>
                  <a:pt x="703" y="235"/>
                  <a:pt x="703" y="236"/>
                </a:cubicBezTo>
                <a:cubicBezTo>
                  <a:pt x="702" y="237"/>
                  <a:pt x="702" y="238"/>
                  <a:pt x="701" y="238"/>
                </a:cubicBezTo>
                <a:cubicBezTo>
                  <a:pt x="688" y="244"/>
                  <a:pt x="688" y="244"/>
                  <a:pt x="688" y="244"/>
                </a:cubicBezTo>
                <a:cubicBezTo>
                  <a:pt x="687" y="244"/>
                  <a:pt x="686" y="244"/>
                  <a:pt x="685" y="243"/>
                </a:cubicBezTo>
                <a:cubicBezTo>
                  <a:pt x="684" y="243"/>
                  <a:pt x="683" y="242"/>
                  <a:pt x="683" y="241"/>
                </a:cubicBezTo>
                <a:cubicBezTo>
                  <a:pt x="677" y="229"/>
                  <a:pt x="677" y="229"/>
                  <a:pt x="677" y="229"/>
                </a:cubicBezTo>
                <a:cubicBezTo>
                  <a:pt x="672" y="219"/>
                  <a:pt x="661" y="215"/>
                  <a:pt x="652" y="220"/>
                </a:cubicBezTo>
                <a:cubicBezTo>
                  <a:pt x="641" y="226"/>
                  <a:pt x="641" y="226"/>
                  <a:pt x="641" y="226"/>
                </a:cubicBezTo>
                <a:cubicBezTo>
                  <a:pt x="632" y="231"/>
                  <a:pt x="628" y="242"/>
                  <a:pt x="632" y="251"/>
                </a:cubicBezTo>
                <a:cubicBezTo>
                  <a:pt x="635" y="257"/>
                  <a:pt x="638" y="264"/>
                  <a:pt x="641" y="270"/>
                </a:cubicBezTo>
                <a:cubicBezTo>
                  <a:pt x="642" y="274"/>
                  <a:pt x="646" y="276"/>
                  <a:pt x="650" y="274"/>
                </a:cubicBezTo>
                <a:cubicBezTo>
                  <a:pt x="654" y="273"/>
                  <a:pt x="656" y="269"/>
                  <a:pt x="655" y="265"/>
                </a:cubicBezTo>
                <a:cubicBezTo>
                  <a:pt x="652" y="258"/>
                  <a:pt x="649" y="251"/>
                  <a:pt x="646" y="244"/>
                </a:cubicBezTo>
                <a:cubicBezTo>
                  <a:pt x="645" y="243"/>
                  <a:pt x="645" y="242"/>
                  <a:pt x="645" y="241"/>
                </a:cubicBezTo>
                <a:cubicBezTo>
                  <a:pt x="646" y="240"/>
                  <a:pt x="646" y="240"/>
                  <a:pt x="647" y="239"/>
                </a:cubicBezTo>
                <a:cubicBezTo>
                  <a:pt x="658" y="234"/>
                  <a:pt x="658" y="234"/>
                  <a:pt x="658" y="234"/>
                </a:cubicBezTo>
                <a:cubicBezTo>
                  <a:pt x="659" y="233"/>
                  <a:pt x="660" y="233"/>
                  <a:pt x="661" y="234"/>
                </a:cubicBezTo>
                <a:cubicBezTo>
                  <a:pt x="662" y="234"/>
                  <a:pt x="663" y="235"/>
                  <a:pt x="664" y="236"/>
                </a:cubicBezTo>
                <a:cubicBezTo>
                  <a:pt x="669" y="247"/>
                  <a:pt x="669" y="247"/>
                  <a:pt x="669" y="247"/>
                </a:cubicBezTo>
                <a:cubicBezTo>
                  <a:pt x="673" y="257"/>
                  <a:pt x="684" y="262"/>
                  <a:pt x="694" y="259"/>
                </a:cubicBezTo>
                <a:cubicBezTo>
                  <a:pt x="707" y="254"/>
                  <a:pt x="707" y="254"/>
                  <a:pt x="707" y="254"/>
                </a:cubicBezTo>
                <a:cubicBezTo>
                  <a:pt x="716" y="251"/>
                  <a:pt x="721" y="238"/>
                  <a:pt x="716" y="227"/>
                </a:cubicBezTo>
                <a:cubicBezTo>
                  <a:pt x="708" y="209"/>
                  <a:pt x="700" y="191"/>
                  <a:pt x="689" y="175"/>
                </a:cubicBezTo>
                <a:cubicBezTo>
                  <a:pt x="683" y="164"/>
                  <a:pt x="670" y="161"/>
                  <a:pt x="661" y="167"/>
                </a:cubicBezTo>
                <a:cubicBezTo>
                  <a:pt x="592" y="217"/>
                  <a:pt x="592" y="217"/>
                  <a:pt x="592" y="217"/>
                </a:cubicBezTo>
                <a:cubicBezTo>
                  <a:pt x="583" y="223"/>
                  <a:pt x="581" y="233"/>
                  <a:pt x="585" y="241"/>
                </a:cubicBezTo>
                <a:close/>
                <a:moveTo>
                  <a:pt x="373" y="150"/>
                </a:moveTo>
                <a:cubicBezTo>
                  <a:pt x="250" y="150"/>
                  <a:pt x="150" y="250"/>
                  <a:pt x="150" y="374"/>
                </a:cubicBezTo>
                <a:cubicBezTo>
                  <a:pt x="150" y="497"/>
                  <a:pt x="250" y="597"/>
                  <a:pt x="373" y="597"/>
                </a:cubicBezTo>
                <a:cubicBezTo>
                  <a:pt x="497" y="597"/>
                  <a:pt x="596" y="497"/>
                  <a:pt x="596" y="374"/>
                </a:cubicBezTo>
                <a:cubicBezTo>
                  <a:pt x="596" y="250"/>
                  <a:pt x="497" y="150"/>
                  <a:pt x="373" y="150"/>
                </a:cubicBezTo>
                <a:close/>
                <a:moveTo>
                  <a:pt x="517" y="517"/>
                </a:moveTo>
                <a:cubicBezTo>
                  <a:pt x="480" y="554"/>
                  <a:pt x="429" y="577"/>
                  <a:pt x="373" y="577"/>
                </a:cubicBezTo>
                <a:cubicBezTo>
                  <a:pt x="317" y="577"/>
                  <a:pt x="266" y="554"/>
                  <a:pt x="229" y="517"/>
                </a:cubicBezTo>
                <a:cubicBezTo>
                  <a:pt x="193" y="481"/>
                  <a:pt x="170" y="430"/>
                  <a:pt x="170" y="374"/>
                </a:cubicBezTo>
                <a:cubicBezTo>
                  <a:pt x="170" y="317"/>
                  <a:pt x="193" y="267"/>
                  <a:pt x="229" y="230"/>
                </a:cubicBezTo>
                <a:cubicBezTo>
                  <a:pt x="266" y="193"/>
                  <a:pt x="317" y="170"/>
                  <a:pt x="373" y="170"/>
                </a:cubicBezTo>
                <a:cubicBezTo>
                  <a:pt x="429" y="170"/>
                  <a:pt x="480" y="193"/>
                  <a:pt x="517" y="230"/>
                </a:cubicBezTo>
                <a:cubicBezTo>
                  <a:pt x="554" y="267"/>
                  <a:pt x="577" y="317"/>
                  <a:pt x="577" y="374"/>
                </a:cubicBezTo>
                <a:cubicBezTo>
                  <a:pt x="577" y="430"/>
                  <a:pt x="554" y="481"/>
                  <a:pt x="517" y="517"/>
                </a:cubicBezTo>
                <a:close/>
              </a:path>
            </a:pathLst>
          </a:custGeom>
          <a:solidFill>
            <a:srgbClr val="E6E6E6">
              <a:alpha val="30196"/>
            </a:srgbClr>
          </a:solidFill>
          <a:ln>
            <a:noFill/>
          </a:ln>
        </p:spPr>
        <p:txBody>
          <a:bodyPr vert="horz" wrap="square" lIns="91440" tIns="45720" rIns="91440" bIns="45720" numCol="1" anchor="t" anchorCtr="0" compatLnSpc="1"/>
          <a:lstStyle/>
          <a:p>
            <a:endParaRPr lang="zh-CN" altLang="en-US"/>
          </a:p>
        </p:txBody>
      </p:sp>
      <p:grpSp>
        <p:nvGrpSpPr>
          <p:cNvPr id="24" name="组合 23"/>
          <p:cNvGrpSpPr/>
          <p:nvPr/>
        </p:nvGrpSpPr>
        <p:grpSpPr>
          <a:xfrm>
            <a:off x="1911450" y="1539104"/>
            <a:ext cx="8533441" cy="1400719"/>
            <a:chOff x="2340075" y="1304381"/>
            <a:chExt cx="6376027" cy="1046591"/>
          </a:xfrm>
        </p:grpSpPr>
        <p:sp>
          <p:nvSpPr>
            <p:cNvPr id="25" name="矩形 24"/>
            <p:cNvSpPr/>
            <p:nvPr/>
          </p:nvSpPr>
          <p:spPr>
            <a:xfrm>
              <a:off x="3495675" y="1304381"/>
              <a:ext cx="5220427" cy="104294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矩形 25"/>
            <p:cNvSpPr/>
            <p:nvPr/>
          </p:nvSpPr>
          <p:spPr>
            <a:xfrm>
              <a:off x="2340075" y="1304381"/>
              <a:ext cx="1046591" cy="1046591"/>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7" name="组合 26"/>
          <p:cNvGrpSpPr/>
          <p:nvPr/>
        </p:nvGrpSpPr>
        <p:grpSpPr>
          <a:xfrm>
            <a:off x="1911450" y="3096071"/>
            <a:ext cx="8533441" cy="1400719"/>
            <a:chOff x="2340075" y="1304381"/>
            <a:chExt cx="6376027" cy="1046591"/>
          </a:xfrm>
        </p:grpSpPr>
        <p:sp>
          <p:nvSpPr>
            <p:cNvPr id="28" name="矩形 27"/>
            <p:cNvSpPr/>
            <p:nvPr/>
          </p:nvSpPr>
          <p:spPr>
            <a:xfrm>
              <a:off x="3495675" y="1304381"/>
              <a:ext cx="5220427" cy="104294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矩形 28"/>
            <p:cNvSpPr/>
            <p:nvPr/>
          </p:nvSpPr>
          <p:spPr>
            <a:xfrm>
              <a:off x="2340075" y="1304381"/>
              <a:ext cx="1046591" cy="1046591"/>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30" name="组合 29"/>
          <p:cNvGrpSpPr/>
          <p:nvPr/>
        </p:nvGrpSpPr>
        <p:grpSpPr>
          <a:xfrm>
            <a:off x="1911450" y="4667696"/>
            <a:ext cx="8533441" cy="1400719"/>
            <a:chOff x="2340075" y="1304381"/>
            <a:chExt cx="6376027" cy="1046591"/>
          </a:xfrm>
        </p:grpSpPr>
        <p:sp>
          <p:nvSpPr>
            <p:cNvPr id="31" name="矩形 30"/>
            <p:cNvSpPr/>
            <p:nvPr/>
          </p:nvSpPr>
          <p:spPr>
            <a:xfrm>
              <a:off x="3495675" y="1304381"/>
              <a:ext cx="5220427" cy="104294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2" name="矩形 31"/>
            <p:cNvSpPr/>
            <p:nvPr/>
          </p:nvSpPr>
          <p:spPr>
            <a:xfrm>
              <a:off x="2340075" y="1304381"/>
              <a:ext cx="1046591" cy="1046591"/>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3" name="文本框 32"/>
          <p:cNvSpPr txBox="1"/>
          <p:nvPr/>
        </p:nvSpPr>
        <p:spPr>
          <a:xfrm>
            <a:off x="4214042" y="1914840"/>
            <a:ext cx="5474869" cy="523220"/>
          </a:xfrm>
          <a:prstGeom prst="rect">
            <a:avLst/>
          </a:prstGeom>
          <a:noFill/>
        </p:spPr>
        <p:txBody>
          <a:bodyPr wrap="square" rtlCol="0">
            <a:spAutoFit/>
          </a:bodyPr>
          <a:lstStyle/>
          <a:p>
            <a:r>
              <a:rPr lang="zh-CN" altLang="en-US" sz="1400" dirty="0">
                <a:solidFill>
                  <a:prstClr val="white"/>
                </a:solidFill>
                <a:latin typeface="微软雅黑" panose="020B0503020204020204" pitchFamily="34" charset="-122"/>
                <a:ea typeface="微软雅黑" panose="020B0503020204020204" pitchFamily="34" charset="-122"/>
              </a:rPr>
              <a:t>点击添加内容点击添加内容点击添加内容点击添加内容点击添加内容点击添加内容输入文字 点击添加内容</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4214042" y="3424658"/>
            <a:ext cx="5474869" cy="523220"/>
          </a:xfrm>
          <a:prstGeom prst="rect">
            <a:avLst/>
          </a:prstGeom>
          <a:noFill/>
        </p:spPr>
        <p:txBody>
          <a:bodyPr wrap="square" rtlCol="0">
            <a:spAutoFit/>
          </a:bodyPr>
          <a:lstStyle/>
          <a:p>
            <a:r>
              <a:rPr lang="zh-CN" altLang="en-US" sz="1400" dirty="0">
                <a:solidFill>
                  <a:prstClr val="white"/>
                </a:solidFill>
                <a:latin typeface="微软雅黑" panose="020B0503020204020204" pitchFamily="34" charset="-122"/>
                <a:ea typeface="微软雅黑" panose="020B0503020204020204" pitchFamily="34" charset="-122"/>
              </a:rPr>
              <a:t>点击添加内容点击添加内容点击添加内容点击添加内容点击添加内容点击添加内容输入文字 点击添加内容</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4214042" y="4996283"/>
            <a:ext cx="5474869" cy="523220"/>
          </a:xfrm>
          <a:prstGeom prst="rect">
            <a:avLst/>
          </a:prstGeom>
          <a:noFill/>
        </p:spPr>
        <p:txBody>
          <a:bodyPr wrap="square" rtlCol="0">
            <a:spAutoFit/>
          </a:bodyPr>
          <a:lstStyle/>
          <a:p>
            <a:r>
              <a:rPr lang="zh-CN" altLang="en-US" sz="1400" dirty="0">
                <a:solidFill>
                  <a:prstClr val="white"/>
                </a:solidFill>
                <a:latin typeface="微软雅黑" panose="020B0503020204020204" pitchFamily="34" charset="-122"/>
                <a:ea typeface="微软雅黑" panose="020B0503020204020204" pitchFamily="34" charset="-122"/>
              </a:rPr>
              <a:t>点击添加内容点击添加内容点击添加内容点击添加内容点击添加内容点击添加内容输入文字 点击添加内容</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6" name="Title 13"/>
          <p:cNvSpPr txBox="1"/>
          <p:nvPr/>
        </p:nvSpPr>
        <p:spPr>
          <a:xfrm>
            <a:off x="2193010" y="1726972"/>
            <a:ext cx="837598" cy="1020102"/>
          </a:xfrm>
          <a:prstGeom prst="rect">
            <a:avLst/>
          </a:prstGeom>
        </p:spPr>
        <p:txBody>
          <a:bodyPr vert="horz" lIns="121682" tIns="60841" rIns="121682" bIns="60841"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defRPr/>
            </a:pPr>
            <a:r>
              <a:rPr lang="en-US" altLang="zh-CN" sz="6600" b="1" dirty="0">
                <a:solidFill>
                  <a:prstClr val="white"/>
                </a:solidFill>
                <a:latin typeface="微软雅黑" panose="020B0503020204020204" pitchFamily="34" charset="-122"/>
                <a:ea typeface="微软雅黑" panose="020B0503020204020204" pitchFamily="34" charset="-122"/>
              </a:rPr>
              <a:t>A</a:t>
            </a:r>
            <a:endParaRPr lang="en-US" sz="6600" b="1" dirty="0">
              <a:solidFill>
                <a:prstClr val="white"/>
              </a:solidFill>
              <a:latin typeface="微软雅黑" panose="020B0503020204020204" pitchFamily="34" charset="-122"/>
              <a:ea typeface="微软雅黑" panose="020B0503020204020204" pitchFamily="34" charset="-122"/>
            </a:endParaRPr>
          </a:p>
        </p:txBody>
      </p:sp>
      <p:sp>
        <p:nvSpPr>
          <p:cNvPr id="37" name="Title 13"/>
          <p:cNvSpPr txBox="1"/>
          <p:nvPr/>
        </p:nvSpPr>
        <p:spPr>
          <a:xfrm>
            <a:off x="2193010" y="3283939"/>
            <a:ext cx="837598" cy="1020102"/>
          </a:xfrm>
          <a:prstGeom prst="rect">
            <a:avLst/>
          </a:prstGeom>
        </p:spPr>
        <p:txBody>
          <a:bodyPr vert="horz" lIns="121682" tIns="60841" rIns="121682" bIns="60841"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defRPr/>
            </a:pPr>
            <a:r>
              <a:rPr lang="en-US" altLang="zh-CN" sz="6600" b="1" dirty="0">
                <a:solidFill>
                  <a:prstClr val="white"/>
                </a:solidFill>
                <a:latin typeface="微软雅黑" panose="020B0503020204020204" pitchFamily="34" charset="-122"/>
                <a:ea typeface="微软雅黑" panose="020B0503020204020204" pitchFamily="34" charset="-122"/>
              </a:rPr>
              <a:t>B</a:t>
            </a:r>
            <a:endParaRPr lang="en-US" sz="6600" b="1" dirty="0">
              <a:solidFill>
                <a:prstClr val="white"/>
              </a:solidFill>
              <a:latin typeface="微软雅黑" panose="020B0503020204020204" pitchFamily="34" charset="-122"/>
              <a:ea typeface="微软雅黑" panose="020B0503020204020204" pitchFamily="34" charset="-122"/>
            </a:endParaRPr>
          </a:p>
        </p:txBody>
      </p:sp>
      <p:sp>
        <p:nvSpPr>
          <p:cNvPr id="38" name="Title 13"/>
          <p:cNvSpPr txBox="1"/>
          <p:nvPr/>
        </p:nvSpPr>
        <p:spPr>
          <a:xfrm>
            <a:off x="2193010" y="4855564"/>
            <a:ext cx="837598" cy="1020102"/>
          </a:xfrm>
          <a:prstGeom prst="rect">
            <a:avLst/>
          </a:prstGeom>
        </p:spPr>
        <p:txBody>
          <a:bodyPr vert="horz" lIns="121682" tIns="60841" rIns="121682" bIns="60841"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defRPr/>
            </a:pPr>
            <a:r>
              <a:rPr lang="en-US" altLang="zh-CN" sz="6600" b="1" dirty="0">
                <a:solidFill>
                  <a:prstClr val="white"/>
                </a:solidFill>
                <a:latin typeface="微软雅黑" panose="020B0503020204020204" pitchFamily="34" charset="-122"/>
                <a:ea typeface="微软雅黑" panose="020B0503020204020204" pitchFamily="34" charset="-122"/>
              </a:rPr>
              <a:t>C</a:t>
            </a:r>
            <a:endParaRPr lang="en-US" sz="6600" b="1" dirty="0">
              <a:solidFill>
                <a:prstClr val="white"/>
              </a:solidFill>
              <a:latin typeface="微软雅黑" panose="020B0503020204020204" pitchFamily="34" charset="-122"/>
              <a:ea typeface="微软雅黑" panose="020B0503020204020204" pitchFamily="34" charset="-122"/>
            </a:endParaRPr>
          </a:p>
        </p:txBody>
      </p:sp>
      <p:pic>
        <p:nvPicPr>
          <p:cNvPr id="19" name="图片 18"/>
          <p:cNvPicPr>
            <a:picLocks noChangeAspect="1"/>
          </p:cNvPicPr>
          <p:nvPr/>
        </p:nvPicPr>
        <p:blipFill>
          <a:blip r:embed="rId1"/>
          <a:stretch>
            <a:fillRect/>
          </a:stretch>
        </p:blipFill>
        <p:spPr>
          <a:xfrm flipH="1">
            <a:off x="0" y="0"/>
            <a:ext cx="2353519" cy="3335224"/>
          </a:xfrm>
          <a:prstGeom prst="rect">
            <a:avLst/>
          </a:prstGeom>
        </p:spPr>
      </p:pic>
      <p:pic>
        <p:nvPicPr>
          <p:cNvPr id="20" name="图片 19"/>
          <p:cNvPicPr>
            <a:picLocks noChangeAspect="1"/>
          </p:cNvPicPr>
          <p:nvPr/>
        </p:nvPicPr>
        <p:blipFill>
          <a:blip r:embed="rId2"/>
          <a:stretch>
            <a:fillRect/>
          </a:stretch>
        </p:blipFill>
        <p:spPr>
          <a:xfrm>
            <a:off x="2119403" y="89165"/>
            <a:ext cx="1896020" cy="646232"/>
          </a:xfrm>
          <a:prstGeom prst="rect">
            <a:avLst/>
          </a:prstGeom>
        </p:spPr>
      </p:pic>
      <p:pic>
        <p:nvPicPr>
          <p:cNvPr id="21" name="Picture 4" descr="D:\Personal\Desktop\Nipic_20991718_2015061718062321214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a:off x="11351419" y="0"/>
            <a:ext cx="865187"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advTm="2929">
        <p:fade/>
      </p:transition>
    </mc:Choice>
    <mc:Fallback>
      <p:transition spd="med" advTm="292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circle(in)">
                                      <p:cBhvr>
                                        <p:cTn id="7" dur="2000"/>
                                        <p:tgtEl>
                                          <p:spTgt spid="24"/>
                                        </p:tgtEl>
                                      </p:cBhvr>
                                    </p:animEffect>
                                  </p:childTnLst>
                                </p:cTn>
                              </p:par>
                              <p:par>
                                <p:cTn id="8" presetID="6"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circle(in)">
                                      <p:cBhvr>
                                        <p:cTn id="10" dur="2000"/>
                                        <p:tgtEl>
                                          <p:spTgt spid="27"/>
                                        </p:tgtEl>
                                      </p:cBhvr>
                                    </p:animEffect>
                                  </p:childTnLst>
                                </p:cTn>
                              </p:par>
                              <p:par>
                                <p:cTn id="11" presetID="6" presetClass="entr" presetSubtype="16"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circle(in)">
                                      <p:cBhvr>
                                        <p:cTn id="13"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7"/>
          <p:cNvSpPr>
            <a:spLocks noEditPoints="1"/>
          </p:cNvSpPr>
          <p:nvPr/>
        </p:nvSpPr>
        <p:spPr bwMode="auto">
          <a:xfrm>
            <a:off x="6506193" y="-661496"/>
            <a:ext cx="8360182" cy="8370946"/>
          </a:xfrm>
          <a:custGeom>
            <a:avLst/>
            <a:gdLst>
              <a:gd name="T0" fmla="*/ 684 w 746"/>
              <a:gd name="T1" fmla="*/ 513 h 748"/>
              <a:gd name="T2" fmla="*/ 632 w 746"/>
              <a:gd name="T3" fmla="*/ 496 h 748"/>
              <a:gd name="T4" fmla="*/ 691 w 746"/>
              <a:gd name="T5" fmla="*/ 539 h 748"/>
              <a:gd name="T6" fmla="*/ 725 w 746"/>
              <a:gd name="T7" fmla="*/ 418 h 748"/>
              <a:gd name="T8" fmla="*/ 685 w 746"/>
              <a:gd name="T9" fmla="*/ 435 h 748"/>
              <a:gd name="T10" fmla="*/ 684 w 746"/>
              <a:gd name="T11" fmla="*/ 452 h 748"/>
              <a:gd name="T12" fmla="*/ 431 w 746"/>
              <a:gd name="T13" fmla="*/ 617 h 748"/>
              <a:gd name="T14" fmla="*/ 479 w 746"/>
              <a:gd name="T15" fmla="*/ 673 h 748"/>
              <a:gd name="T16" fmla="*/ 489 w 746"/>
              <a:gd name="T17" fmla="*/ 689 h 748"/>
              <a:gd name="T18" fmla="*/ 433 w 746"/>
              <a:gd name="T19" fmla="*/ 636 h 748"/>
              <a:gd name="T20" fmla="*/ 566 w 746"/>
              <a:gd name="T21" fmla="*/ 674 h 748"/>
              <a:gd name="T22" fmla="*/ 519 w 746"/>
              <a:gd name="T23" fmla="*/ 629 h 748"/>
              <a:gd name="T24" fmla="*/ 549 w 746"/>
              <a:gd name="T25" fmla="*/ 681 h 748"/>
              <a:gd name="T26" fmla="*/ 206 w 746"/>
              <a:gd name="T27" fmla="*/ 707 h 748"/>
              <a:gd name="T28" fmla="*/ 271 w 746"/>
              <a:gd name="T29" fmla="*/ 657 h 748"/>
              <a:gd name="T30" fmla="*/ 274 w 746"/>
              <a:gd name="T31" fmla="*/ 699 h 748"/>
              <a:gd name="T32" fmla="*/ 383 w 746"/>
              <a:gd name="T33" fmla="*/ 638 h 748"/>
              <a:gd name="T34" fmla="*/ 330 w 746"/>
              <a:gd name="T35" fmla="*/ 708 h 748"/>
              <a:gd name="T36" fmla="*/ 352 w 746"/>
              <a:gd name="T37" fmla="*/ 675 h 748"/>
              <a:gd name="T38" fmla="*/ 408 w 746"/>
              <a:gd name="T39" fmla="*/ 726 h 748"/>
              <a:gd name="T40" fmla="*/ 102 w 746"/>
              <a:gd name="T41" fmla="*/ 546 h 748"/>
              <a:gd name="T42" fmla="*/ 125 w 746"/>
              <a:gd name="T43" fmla="*/ 518 h 748"/>
              <a:gd name="T44" fmla="*/ 45 w 746"/>
              <a:gd name="T45" fmla="*/ 516 h 748"/>
              <a:gd name="T46" fmla="*/ 157 w 746"/>
              <a:gd name="T47" fmla="*/ 657 h 748"/>
              <a:gd name="T48" fmla="*/ 172 w 746"/>
              <a:gd name="T49" fmla="*/ 604 h 748"/>
              <a:gd name="T50" fmla="*/ 148 w 746"/>
              <a:gd name="T51" fmla="*/ 603 h 748"/>
              <a:gd name="T52" fmla="*/ 129 w 746"/>
              <a:gd name="T53" fmla="*/ 426 h 748"/>
              <a:gd name="T54" fmla="*/ 58 w 746"/>
              <a:gd name="T55" fmla="*/ 316 h 748"/>
              <a:gd name="T56" fmla="*/ 64 w 746"/>
              <a:gd name="T57" fmla="*/ 301 h 748"/>
              <a:gd name="T58" fmla="*/ 35 w 746"/>
              <a:gd name="T59" fmla="*/ 268 h 748"/>
              <a:gd name="T60" fmla="*/ 16 w 746"/>
              <a:gd name="T61" fmla="*/ 393 h 748"/>
              <a:gd name="T62" fmla="*/ 87 w 746"/>
              <a:gd name="T63" fmla="*/ 379 h 748"/>
              <a:gd name="T64" fmla="*/ 33 w 746"/>
              <a:gd name="T65" fmla="*/ 372 h 748"/>
              <a:gd name="T66" fmla="*/ 239 w 746"/>
              <a:gd name="T67" fmla="*/ 141 h 748"/>
              <a:gd name="T68" fmla="*/ 179 w 746"/>
              <a:gd name="T69" fmla="*/ 138 h 748"/>
              <a:gd name="T70" fmla="*/ 146 w 746"/>
              <a:gd name="T71" fmla="*/ 125 h 748"/>
              <a:gd name="T72" fmla="*/ 229 w 746"/>
              <a:gd name="T73" fmla="*/ 150 h 748"/>
              <a:gd name="T74" fmla="*/ 92 w 746"/>
              <a:gd name="T75" fmla="*/ 158 h 748"/>
              <a:gd name="T76" fmla="*/ 139 w 746"/>
              <a:gd name="T77" fmla="*/ 184 h 748"/>
              <a:gd name="T78" fmla="*/ 75 w 746"/>
              <a:gd name="T79" fmla="*/ 150 h 748"/>
              <a:gd name="T80" fmla="*/ 337 w 746"/>
              <a:gd name="T81" fmla="*/ 21 h 748"/>
              <a:gd name="T82" fmla="*/ 342 w 746"/>
              <a:gd name="T83" fmla="*/ 81 h 748"/>
              <a:gd name="T84" fmla="*/ 355 w 746"/>
              <a:gd name="T85" fmla="*/ 17 h 748"/>
              <a:gd name="T86" fmla="*/ 269 w 746"/>
              <a:gd name="T87" fmla="*/ 126 h 748"/>
              <a:gd name="T88" fmla="*/ 284 w 746"/>
              <a:gd name="T89" fmla="*/ 49 h 748"/>
              <a:gd name="T90" fmla="*/ 285 w 746"/>
              <a:gd name="T91" fmla="*/ 68 h 748"/>
              <a:gd name="T92" fmla="*/ 450 w 746"/>
              <a:gd name="T93" fmla="*/ 135 h 748"/>
              <a:gd name="T94" fmla="*/ 581 w 746"/>
              <a:gd name="T95" fmla="*/ 129 h 748"/>
              <a:gd name="T96" fmla="*/ 591 w 746"/>
              <a:gd name="T97" fmla="*/ 142 h 748"/>
              <a:gd name="T98" fmla="*/ 633 w 746"/>
              <a:gd name="T99" fmla="*/ 133 h 748"/>
              <a:gd name="T100" fmla="*/ 535 w 746"/>
              <a:gd name="T101" fmla="*/ 54 h 748"/>
              <a:gd name="T102" fmla="*/ 512 w 746"/>
              <a:gd name="T103" fmla="*/ 123 h 748"/>
              <a:gd name="T104" fmla="*/ 545 w 746"/>
              <a:gd name="T105" fmla="*/ 80 h 748"/>
              <a:gd name="T106" fmla="*/ 728 w 746"/>
              <a:gd name="T107" fmla="*/ 374 h 748"/>
              <a:gd name="T108" fmla="*/ 672 w 746"/>
              <a:gd name="T109" fmla="*/ 323 h 748"/>
              <a:gd name="T110" fmla="*/ 702 w 746"/>
              <a:gd name="T111" fmla="*/ 298 h 748"/>
              <a:gd name="T112" fmla="*/ 638 w 746"/>
              <a:gd name="T113" fmla="*/ 358 h 748"/>
              <a:gd name="T114" fmla="*/ 688 w 746"/>
              <a:gd name="T115" fmla="*/ 244 h 748"/>
              <a:gd name="T116" fmla="*/ 646 w 746"/>
              <a:gd name="T117" fmla="*/ 244 h 748"/>
              <a:gd name="T118" fmla="*/ 689 w 746"/>
              <a:gd name="T119" fmla="*/ 175 h 748"/>
              <a:gd name="T120" fmla="*/ 373 w 746"/>
              <a:gd name="T121" fmla="*/ 577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6" h="748">
                <a:moveTo>
                  <a:pt x="726" y="401"/>
                </a:moveTo>
                <a:cubicBezTo>
                  <a:pt x="641" y="394"/>
                  <a:pt x="641" y="394"/>
                  <a:pt x="641" y="394"/>
                </a:cubicBezTo>
                <a:cubicBezTo>
                  <a:pt x="631" y="394"/>
                  <a:pt x="623" y="400"/>
                  <a:pt x="621" y="408"/>
                </a:cubicBezTo>
                <a:cubicBezTo>
                  <a:pt x="615" y="449"/>
                  <a:pt x="600" y="489"/>
                  <a:pt x="574" y="522"/>
                </a:cubicBezTo>
                <a:cubicBezTo>
                  <a:pt x="569" y="529"/>
                  <a:pt x="572" y="540"/>
                  <a:pt x="579" y="546"/>
                </a:cubicBezTo>
                <a:cubicBezTo>
                  <a:pt x="645" y="601"/>
                  <a:pt x="645" y="601"/>
                  <a:pt x="645" y="601"/>
                </a:cubicBezTo>
                <a:cubicBezTo>
                  <a:pt x="653" y="608"/>
                  <a:pt x="665" y="606"/>
                  <a:pt x="673" y="596"/>
                </a:cubicBezTo>
                <a:cubicBezTo>
                  <a:pt x="685" y="580"/>
                  <a:pt x="695" y="563"/>
                  <a:pt x="704" y="546"/>
                </a:cubicBezTo>
                <a:cubicBezTo>
                  <a:pt x="709" y="535"/>
                  <a:pt x="706" y="523"/>
                  <a:pt x="697" y="518"/>
                </a:cubicBezTo>
                <a:cubicBezTo>
                  <a:pt x="684" y="513"/>
                  <a:pt x="684" y="513"/>
                  <a:pt x="684" y="513"/>
                </a:cubicBezTo>
                <a:cubicBezTo>
                  <a:pt x="674" y="509"/>
                  <a:pt x="663" y="513"/>
                  <a:pt x="658" y="522"/>
                </a:cubicBezTo>
                <a:cubicBezTo>
                  <a:pt x="657" y="526"/>
                  <a:pt x="654" y="530"/>
                  <a:pt x="652" y="534"/>
                </a:cubicBezTo>
                <a:cubicBezTo>
                  <a:pt x="652" y="535"/>
                  <a:pt x="651" y="535"/>
                  <a:pt x="650" y="535"/>
                </a:cubicBezTo>
                <a:cubicBezTo>
                  <a:pt x="649" y="536"/>
                  <a:pt x="648" y="536"/>
                  <a:pt x="647" y="535"/>
                </a:cubicBezTo>
                <a:cubicBezTo>
                  <a:pt x="636" y="529"/>
                  <a:pt x="636" y="529"/>
                  <a:pt x="636" y="529"/>
                </a:cubicBezTo>
                <a:cubicBezTo>
                  <a:pt x="635" y="528"/>
                  <a:pt x="635" y="527"/>
                  <a:pt x="634" y="526"/>
                </a:cubicBezTo>
                <a:cubicBezTo>
                  <a:pt x="634" y="525"/>
                  <a:pt x="634" y="525"/>
                  <a:pt x="635" y="524"/>
                </a:cubicBezTo>
                <a:cubicBezTo>
                  <a:pt x="639" y="517"/>
                  <a:pt x="642" y="510"/>
                  <a:pt x="646" y="503"/>
                </a:cubicBezTo>
                <a:cubicBezTo>
                  <a:pt x="648" y="499"/>
                  <a:pt x="646" y="495"/>
                  <a:pt x="642" y="493"/>
                </a:cubicBezTo>
                <a:cubicBezTo>
                  <a:pt x="638" y="491"/>
                  <a:pt x="634" y="493"/>
                  <a:pt x="632" y="496"/>
                </a:cubicBezTo>
                <a:cubicBezTo>
                  <a:pt x="629" y="503"/>
                  <a:pt x="626" y="510"/>
                  <a:pt x="622" y="516"/>
                </a:cubicBezTo>
                <a:cubicBezTo>
                  <a:pt x="617" y="524"/>
                  <a:pt x="620" y="535"/>
                  <a:pt x="629" y="541"/>
                </a:cubicBezTo>
                <a:cubicBezTo>
                  <a:pt x="639" y="548"/>
                  <a:pt x="639" y="548"/>
                  <a:pt x="639" y="548"/>
                </a:cubicBezTo>
                <a:cubicBezTo>
                  <a:pt x="648" y="554"/>
                  <a:pt x="659" y="551"/>
                  <a:pt x="665" y="541"/>
                </a:cubicBezTo>
                <a:cubicBezTo>
                  <a:pt x="667" y="537"/>
                  <a:pt x="670" y="533"/>
                  <a:pt x="672" y="529"/>
                </a:cubicBezTo>
                <a:cubicBezTo>
                  <a:pt x="672" y="528"/>
                  <a:pt x="673" y="528"/>
                  <a:pt x="674" y="527"/>
                </a:cubicBezTo>
                <a:cubicBezTo>
                  <a:pt x="675" y="527"/>
                  <a:pt x="676" y="527"/>
                  <a:pt x="677" y="527"/>
                </a:cubicBezTo>
                <a:cubicBezTo>
                  <a:pt x="689" y="534"/>
                  <a:pt x="689" y="534"/>
                  <a:pt x="689" y="534"/>
                </a:cubicBezTo>
                <a:cubicBezTo>
                  <a:pt x="690" y="534"/>
                  <a:pt x="691" y="535"/>
                  <a:pt x="691" y="536"/>
                </a:cubicBezTo>
                <a:cubicBezTo>
                  <a:pt x="691" y="537"/>
                  <a:pt x="691" y="538"/>
                  <a:pt x="691" y="539"/>
                </a:cubicBezTo>
                <a:cubicBezTo>
                  <a:pt x="682" y="556"/>
                  <a:pt x="672" y="572"/>
                  <a:pt x="661" y="587"/>
                </a:cubicBezTo>
                <a:cubicBezTo>
                  <a:pt x="660" y="588"/>
                  <a:pt x="659" y="588"/>
                  <a:pt x="658" y="589"/>
                </a:cubicBezTo>
                <a:cubicBezTo>
                  <a:pt x="657" y="589"/>
                  <a:pt x="656" y="589"/>
                  <a:pt x="655" y="588"/>
                </a:cubicBezTo>
                <a:cubicBezTo>
                  <a:pt x="587" y="536"/>
                  <a:pt x="587" y="536"/>
                  <a:pt x="587" y="536"/>
                </a:cubicBezTo>
                <a:cubicBezTo>
                  <a:pt x="586" y="536"/>
                  <a:pt x="586" y="535"/>
                  <a:pt x="586" y="534"/>
                </a:cubicBezTo>
                <a:cubicBezTo>
                  <a:pt x="585" y="533"/>
                  <a:pt x="586" y="532"/>
                  <a:pt x="586" y="531"/>
                </a:cubicBezTo>
                <a:cubicBezTo>
                  <a:pt x="613" y="496"/>
                  <a:pt x="630" y="454"/>
                  <a:pt x="636" y="410"/>
                </a:cubicBezTo>
                <a:cubicBezTo>
                  <a:pt x="636" y="409"/>
                  <a:pt x="636" y="408"/>
                  <a:pt x="637" y="408"/>
                </a:cubicBezTo>
                <a:cubicBezTo>
                  <a:pt x="638" y="407"/>
                  <a:pt x="639" y="407"/>
                  <a:pt x="640" y="407"/>
                </a:cubicBezTo>
                <a:cubicBezTo>
                  <a:pt x="725" y="418"/>
                  <a:pt x="725" y="418"/>
                  <a:pt x="725" y="418"/>
                </a:cubicBezTo>
                <a:cubicBezTo>
                  <a:pt x="726" y="418"/>
                  <a:pt x="727" y="418"/>
                  <a:pt x="727" y="419"/>
                </a:cubicBezTo>
                <a:cubicBezTo>
                  <a:pt x="728" y="420"/>
                  <a:pt x="728" y="421"/>
                  <a:pt x="728" y="422"/>
                </a:cubicBezTo>
                <a:cubicBezTo>
                  <a:pt x="726" y="441"/>
                  <a:pt x="721" y="459"/>
                  <a:pt x="716" y="477"/>
                </a:cubicBezTo>
                <a:cubicBezTo>
                  <a:pt x="716" y="479"/>
                  <a:pt x="715" y="479"/>
                  <a:pt x="714" y="480"/>
                </a:cubicBezTo>
                <a:cubicBezTo>
                  <a:pt x="713" y="481"/>
                  <a:pt x="712" y="481"/>
                  <a:pt x="711" y="480"/>
                </a:cubicBezTo>
                <a:cubicBezTo>
                  <a:pt x="698" y="476"/>
                  <a:pt x="698" y="476"/>
                  <a:pt x="698" y="476"/>
                </a:cubicBezTo>
                <a:cubicBezTo>
                  <a:pt x="697" y="476"/>
                  <a:pt x="696" y="475"/>
                  <a:pt x="696" y="474"/>
                </a:cubicBezTo>
                <a:cubicBezTo>
                  <a:pt x="695" y="473"/>
                  <a:pt x="695" y="472"/>
                  <a:pt x="695" y="471"/>
                </a:cubicBezTo>
                <a:cubicBezTo>
                  <a:pt x="699" y="458"/>
                  <a:pt x="699" y="458"/>
                  <a:pt x="699" y="458"/>
                </a:cubicBezTo>
                <a:cubicBezTo>
                  <a:pt x="702" y="447"/>
                  <a:pt x="696" y="437"/>
                  <a:pt x="685" y="435"/>
                </a:cubicBezTo>
                <a:cubicBezTo>
                  <a:pt x="673" y="433"/>
                  <a:pt x="673" y="433"/>
                  <a:pt x="673" y="433"/>
                </a:cubicBezTo>
                <a:cubicBezTo>
                  <a:pt x="663" y="431"/>
                  <a:pt x="653" y="437"/>
                  <a:pt x="651" y="446"/>
                </a:cubicBezTo>
                <a:cubicBezTo>
                  <a:pt x="649" y="453"/>
                  <a:pt x="647" y="460"/>
                  <a:pt x="644" y="467"/>
                </a:cubicBezTo>
                <a:cubicBezTo>
                  <a:pt x="643" y="470"/>
                  <a:pt x="645" y="474"/>
                  <a:pt x="649" y="476"/>
                </a:cubicBezTo>
                <a:cubicBezTo>
                  <a:pt x="653" y="477"/>
                  <a:pt x="657" y="475"/>
                  <a:pt x="659" y="471"/>
                </a:cubicBezTo>
                <a:cubicBezTo>
                  <a:pt x="661" y="464"/>
                  <a:pt x="663" y="457"/>
                  <a:pt x="665" y="449"/>
                </a:cubicBezTo>
                <a:cubicBezTo>
                  <a:pt x="665" y="448"/>
                  <a:pt x="666" y="448"/>
                  <a:pt x="667" y="447"/>
                </a:cubicBezTo>
                <a:cubicBezTo>
                  <a:pt x="668" y="447"/>
                  <a:pt x="669" y="447"/>
                  <a:pt x="670" y="447"/>
                </a:cubicBezTo>
                <a:cubicBezTo>
                  <a:pt x="682" y="450"/>
                  <a:pt x="682" y="450"/>
                  <a:pt x="682" y="450"/>
                </a:cubicBezTo>
                <a:cubicBezTo>
                  <a:pt x="683" y="450"/>
                  <a:pt x="683" y="451"/>
                  <a:pt x="684" y="452"/>
                </a:cubicBezTo>
                <a:cubicBezTo>
                  <a:pt x="684" y="452"/>
                  <a:pt x="685" y="453"/>
                  <a:pt x="684" y="454"/>
                </a:cubicBezTo>
                <a:cubicBezTo>
                  <a:pt x="681" y="467"/>
                  <a:pt x="681" y="467"/>
                  <a:pt x="681" y="467"/>
                </a:cubicBezTo>
                <a:cubicBezTo>
                  <a:pt x="678" y="477"/>
                  <a:pt x="683" y="488"/>
                  <a:pt x="692" y="492"/>
                </a:cubicBezTo>
                <a:cubicBezTo>
                  <a:pt x="706" y="496"/>
                  <a:pt x="706" y="496"/>
                  <a:pt x="706" y="496"/>
                </a:cubicBezTo>
                <a:cubicBezTo>
                  <a:pt x="715" y="500"/>
                  <a:pt x="727" y="494"/>
                  <a:pt x="730" y="482"/>
                </a:cubicBezTo>
                <a:cubicBezTo>
                  <a:pt x="736" y="463"/>
                  <a:pt x="740" y="444"/>
                  <a:pt x="743" y="424"/>
                </a:cubicBezTo>
                <a:cubicBezTo>
                  <a:pt x="745" y="412"/>
                  <a:pt x="737" y="402"/>
                  <a:pt x="726" y="401"/>
                </a:cubicBezTo>
                <a:close/>
                <a:moveTo>
                  <a:pt x="565" y="562"/>
                </a:moveTo>
                <a:cubicBezTo>
                  <a:pt x="558" y="555"/>
                  <a:pt x="547" y="554"/>
                  <a:pt x="541" y="559"/>
                </a:cubicBezTo>
                <a:cubicBezTo>
                  <a:pt x="510" y="587"/>
                  <a:pt x="472" y="607"/>
                  <a:pt x="431" y="617"/>
                </a:cubicBezTo>
                <a:cubicBezTo>
                  <a:pt x="424" y="619"/>
                  <a:pt x="418" y="628"/>
                  <a:pt x="420" y="638"/>
                </a:cubicBezTo>
                <a:cubicBezTo>
                  <a:pt x="435" y="722"/>
                  <a:pt x="435" y="722"/>
                  <a:pt x="435" y="722"/>
                </a:cubicBezTo>
                <a:cubicBezTo>
                  <a:pt x="436" y="733"/>
                  <a:pt x="448" y="740"/>
                  <a:pt x="460" y="736"/>
                </a:cubicBezTo>
                <a:cubicBezTo>
                  <a:pt x="479" y="732"/>
                  <a:pt x="497" y="726"/>
                  <a:pt x="516" y="719"/>
                </a:cubicBezTo>
                <a:cubicBezTo>
                  <a:pt x="527" y="714"/>
                  <a:pt x="532" y="701"/>
                  <a:pt x="528" y="692"/>
                </a:cubicBezTo>
                <a:cubicBezTo>
                  <a:pt x="522" y="680"/>
                  <a:pt x="522" y="680"/>
                  <a:pt x="522" y="680"/>
                </a:cubicBezTo>
                <a:cubicBezTo>
                  <a:pt x="517" y="670"/>
                  <a:pt x="506" y="667"/>
                  <a:pt x="496" y="671"/>
                </a:cubicBezTo>
                <a:cubicBezTo>
                  <a:pt x="484" y="675"/>
                  <a:pt x="484" y="675"/>
                  <a:pt x="484" y="675"/>
                </a:cubicBezTo>
                <a:cubicBezTo>
                  <a:pt x="483" y="676"/>
                  <a:pt x="482" y="676"/>
                  <a:pt x="481" y="675"/>
                </a:cubicBezTo>
                <a:cubicBezTo>
                  <a:pt x="480" y="675"/>
                  <a:pt x="479" y="674"/>
                  <a:pt x="479" y="673"/>
                </a:cubicBezTo>
                <a:cubicBezTo>
                  <a:pt x="475" y="662"/>
                  <a:pt x="475" y="662"/>
                  <a:pt x="475" y="662"/>
                </a:cubicBezTo>
                <a:cubicBezTo>
                  <a:pt x="475" y="661"/>
                  <a:pt x="475" y="660"/>
                  <a:pt x="475" y="659"/>
                </a:cubicBezTo>
                <a:cubicBezTo>
                  <a:pt x="476" y="658"/>
                  <a:pt x="476" y="657"/>
                  <a:pt x="477" y="657"/>
                </a:cubicBezTo>
                <a:cubicBezTo>
                  <a:pt x="485" y="654"/>
                  <a:pt x="492" y="651"/>
                  <a:pt x="499" y="648"/>
                </a:cubicBezTo>
                <a:cubicBezTo>
                  <a:pt x="503" y="646"/>
                  <a:pt x="504" y="641"/>
                  <a:pt x="502" y="638"/>
                </a:cubicBezTo>
                <a:cubicBezTo>
                  <a:pt x="501" y="634"/>
                  <a:pt x="496" y="632"/>
                  <a:pt x="493" y="634"/>
                </a:cubicBezTo>
                <a:cubicBezTo>
                  <a:pt x="486" y="638"/>
                  <a:pt x="479" y="640"/>
                  <a:pt x="472" y="643"/>
                </a:cubicBezTo>
                <a:cubicBezTo>
                  <a:pt x="463" y="646"/>
                  <a:pt x="458" y="657"/>
                  <a:pt x="461" y="666"/>
                </a:cubicBezTo>
                <a:cubicBezTo>
                  <a:pt x="465" y="678"/>
                  <a:pt x="465" y="678"/>
                  <a:pt x="465" y="678"/>
                </a:cubicBezTo>
                <a:cubicBezTo>
                  <a:pt x="468" y="688"/>
                  <a:pt x="479" y="693"/>
                  <a:pt x="489" y="689"/>
                </a:cubicBezTo>
                <a:cubicBezTo>
                  <a:pt x="502" y="685"/>
                  <a:pt x="502" y="685"/>
                  <a:pt x="502" y="685"/>
                </a:cubicBezTo>
                <a:cubicBezTo>
                  <a:pt x="503" y="684"/>
                  <a:pt x="504" y="684"/>
                  <a:pt x="505" y="685"/>
                </a:cubicBezTo>
                <a:cubicBezTo>
                  <a:pt x="506" y="685"/>
                  <a:pt x="507" y="686"/>
                  <a:pt x="507" y="687"/>
                </a:cubicBezTo>
                <a:cubicBezTo>
                  <a:pt x="513" y="700"/>
                  <a:pt x="513" y="700"/>
                  <a:pt x="513" y="700"/>
                </a:cubicBezTo>
                <a:cubicBezTo>
                  <a:pt x="513" y="701"/>
                  <a:pt x="513" y="702"/>
                  <a:pt x="512" y="703"/>
                </a:cubicBezTo>
                <a:cubicBezTo>
                  <a:pt x="512" y="704"/>
                  <a:pt x="511" y="704"/>
                  <a:pt x="510" y="705"/>
                </a:cubicBezTo>
                <a:cubicBezTo>
                  <a:pt x="492" y="712"/>
                  <a:pt x="475" y="718"/>
                  <a:pt x="456" y="722"/>
                </a:cubicBezTo>
                <a:cubicBezTo>
                  <a:pt x="455" y="722"/>
                  <a:pt x="454" y="722"/>
                  <a:pt x="453" y="722"/>
                </a:cubicBezTo>
                <a:cubicBezTo>
                  <a:pt x="452" y="721"/>
                  <a:pt x="452" y="720"/>
                  <a:pt x="451" y="719"/>
                </a:cubicBezTo>
                <a:cubicBezTo>
                  <a:pt x="433" y="636"/>
                  <a:pt x="433" y="636"/>
                  <a:pt x="433" y="636"/>
                </a:cubicBezTo>
                <a:cubicBezTo>
                  <a:pt x="432" y="635"/>
                  <a:pt x="433" y="634"/>
                  <a:pt x="433" y="633"/>
                </a:cubicBezTo>
                <a:cubicBezTo>
                  <a:pt x="433" y="632"/>
                  <a:pt x="434" y="632"/>
                  <a:pt x="435" y="631"/>
                </a:cubicBezTo>
                <a:cubicBezTo>
                  <a:pt x="478" y="621"/>
                  <a:pt x="518" y="600"/>
                  <a:pt x="551" y="570"/>
                </a:cubicBezTo>
                <a:cubicBezTo>
                  <a:pt x="552" y="569"/>
                  <a:pt x="553" y="569"/>
                  <a:pt x="553" y="569"/>
                </a:cubicBezTo>
                <a:cubicBezTo>
                  <a:pt x="554" y="569"/>
                  <a:pt x="555" y="570"/>
                  <a:pt x="556" y="571"/>
                </a:cubicBezTo>
                <a:cubicBezTo>
                  <a:pt x="614" y="633"/>
                  <a:pt x="614" y="633"/>
                  <a:pt x="614" y="633"/>
                </a:cubicBezTo>
                <a:cubicBezTo>
                  <a:pt x="615" y="634"/>
                  <a:pt x="615" y="635"/>
                  <a:pt x="615" y="636"/>
                </a:cubicBezTo>
                <a:cubicBezTo>
                  <a:pt x="615" y="637"/>
                  <a:pt x="614" y="638"/>
                  <a:pt x="613" y="639"/>
                </a:cubicBezTo>
                <a:cubicBezTo>
                  <a:pt x="600" y="652"/>
                  <a:pt x="585" y="663"/>
                  <a:pt x="569" y="673"/>
                </a:cubicBezTo>
                <a:cubicBezTo>
                  <a:pt x="568" y="674"/>
                  <a:pt x="567" y="674"/>
                  <a:pt x="566" y="674"/>
                </a:cubicBezTo>
                <a:cubicBezTo>
                  <a:pt x="565" y="674"/>
                  <a:pt x="564" y="673"/>
                  <a:pt x="563" y="673"/>
                </a:cubicBezTo>
                <a:cubicBezTo>
                  <a:pt x="556" y="661"/>
                  <a:pt x="556" y="661"/>
                  <a:pt x="556" y="661"/>
                </a:cubicBezTo>
                <a:cubicBezTo>
                  <a:pt x="555" y="660"/>
                  <a:pt x="555" y="659"/>
                  <a:pt x="555" y="658"/>
                </a:cubicBezTo>
                <a:cubicBezTo>
                  <a:pt x="556" y="657"/>
                  <a:pt x="556" y="656"/>
                  <a:pt x="557" y="655"/>
                </a:cubicBezTo>
                <a:cubicBezTo>
                  <a:pt x="561" y="653"/>
                  <a:pt x="565" y="650"/>
                  <a:pt x="568" y="648"/>
                </a:cubicBezTo>
                <a:cubicBezTo>
                  <a:pt x="577" y="641"/>
                  <a:pt x="579" y="629"/>
                  <a:pt x="573" y="621"/>
                </a:cubicBezTo>
                <a:cubicBezTo>
                  <a:pt x="565" y="611"/>
                  <a:pt x="565" y="611"/>
                  <a:pt x="565" y="611"/>
                </a:cubicBezTo>
                <a:cubicBezTo>
                  <a:pt x="558" y="603"/>
                  <a:pt x="547" y="602"/>
                  <a:pt x="539" y="607"/>
                </a:cubicBezTo>
                <a:cubicBezTo>
                  <a:pt x="534" y="612"/>
                  <a:pt x="527" y="615"/>
                  <a:pt x="521" y="619"/>
                </a:cubicBezTo>
                <a:cubicBezTo>
                  <a:pt x="518" y="621"/>
                  <a:pt x="517" y="626"/>
                  <a:pt x="519" y="629"/>
                </a:cubicBezTo>
                <a:cubicBezTo>
                  <a:pt x="521" y="633"/>
                  <a:pt x="525" y="634"/>
                  <a:pt x="529" y="632"/>
                </a:cubicBezTo>
                <a:cubicBezTo>
                  <a:pt x="535" y="628"/>
                  <a:pt x="542" y="624"/>
                  <a:pt x="548" y="619"/>
                </a:cubicBezTo>
                <a:cubicBezTo>
                  <a:pt x="549" y="619"/>
                  <a:pt x="550" y="619"/>
                  <a:pt x="551" y="619"/>
                </a:cubicBezTo>
                <a:cubicBezTo>
                  <a:pt x="552" y="619"/>
                  <a:pt x="553" y="619"/>
                  <a:pt x="553" y="620"/>
                </a:cubicBezTo>
                <a:cubicBezTo>
                  <a:pt x="561" y="630"/>
                  <a:pt x="561" y="630"/>
                  <a:pt x="561" y="630"/>
                </a:cubicBezTo>
                <a:cubicBezTo>
                  <a:pt x="561" y="631"/>
                  <a:pt x="561" y="632"/>
                  <a:pt x="561" y="633"/>
                </a:cubicBezTo>
                <a:cubicBezTo>
                  <a:pt x="561" y="634"/>
                  <a:pt x="560" y="635"/>
                  <a:pt x="560" y="636"/>
                </a:cubicBezTo>
                <a:cubicBezTo>
                  <a:pt x="556" y="638"/>
                  <a:pt x="553" y="641"/>
                  <a:pt x="549" y="643"/>
                </a:cubicBezTo>
                <a:cubicBezTo>
                  <a:pt x="540" y="648"/>
                  <a:pt x="537" y="660"/>
                  <a:pt x="542" y="669"/>
                </a:cubicBezTo>
                <a:cubicBezTo>
                  <a:pt x="549" y="681"/>
                  <a:pt x="549" y="681"/>
                  <a:pt x="549" y="681"/>
                </a:cubicBezTo>
                <a:cubicBezTo>
                  <a:pt x="554" y="690"/>
                  <a:pt x="567" y="692"/>
                  <a:pt x="577" y="686"/>
                </a:cubicBezTo>
                <a:cubicBezTo>
                  <a:pt x="593" y="675"/>
                  <a:pt x="609" y="664"/>
                  <a:pt x="624" y="650"/>
                </a:cubicBezTo>
                <a:cubicBezTo>
                  <a:pt x="633" y="642"/>
                  <a:pt x="634" y="629"/>
                  <a:pt x="626" y="622"/>
                </a:cubicBezTo>
                <a:lnTo>
                  <a:pt x="565" y="562"/>
                </a:lnTo>
                <a:close/>
                <a:moveTo>
                  <a:pt x="400" y="641"/>
                </a:moveTo>
                <a:cubicBezTo>
                  <a:pt x="398" y="631"/>
                  <a:pt x="391" y="623"/>
                  <a:pt x="383" y="623"/>
                </a:cubicBezTo>
                <a:cubicBezTo>
                  <a:pt x="341" y="626"/>
                  <a:pt x="299" y="616"/>
                  <a:pt x="262" y="597"/>
                </a:cubicBezTo>
                <a:cubicBezTo>
                  <a:pt x="254" y="594"/>
                  <a:pt x="244" y="598"/>
                  <a:pt x="239" y="606"/>
                </a:cubicBezTo>
                <a:cubicBezTo>
                  <a:pt x="196" y="680"/>
                  <a:pt x="196" y="680"/>
                  <a:pt x="196" y="680"/>
                </a:cubicBezTo>
                <a:cubicBezTo>
                  <a:pt x="191" y="689"/>
                  <a:pt x="195" y="702"/>
                  <a:pt x="206" y="707"/>
                </a:cubicBezTo>
                <a:cubicBezTo>
                  <a:pt x="224" y="716"/>
                  <a:pt x="242" y="723"/>
                  <a:pt x="261" y="729"/>
                </a:cubicBezTo>
                <a:cubicBezTo>
                  <a:pt x="273" y="733"/>
                  <a:pt x="284" y="727"/>
                  <a:pt x="287" y="717"/>
                </a:cubicBezTo>
                <a:cubicBezTo>
                  <a:pt x="290" y="704"/>
                  <a:pt x="290" y="704"/>
                  <a:pt x="290" y="704"/>
                </a:cubicBezTo>
                <a:cubicBezTo>
                  <a:pt x="293" y="693"/>
                  <a:pt x="286" y="683"/>
                  <a:pt x="276" y="680"/>
                </a:cubicBezTo>
                <a:cubicBezTo>
                  <a:pt x="264" y="676"/>
                  <a:pt x="264" y="676"/>
                  <a:pt x="264" y="676"/>
                </a:cubicBezTo>
                <a:cubicBezTo>
                  <a:pt x="263" y="676"/>
                  <a:pt x="262" y="675"/>
                  <a:pt x="262" y="674"/>
                </a:cubicBezTo>
                <a:cubicBezTo>
                  <a:pt x="262" y="673"/>
                  <a:pt x="261" y="672"/>
                  <a:pt x="262" y="671"/>
                </a:cubicBezTo>
                <a:cubicBezTo>
                  <a:pt x="266" y="660"/>
                  <a:pt x="266" y="660"/>
                  <a:pt x="266" y="660"/>
                </a:cubicBezTo>
                <a:cubicBezTo>
                  <a:pt x="267" y="659"/>
                  <a:pt x="267" y="658"/>
                  <a:pt x="268" y="657"/>
                </a:cubicBezTo>
                <a:cubicBezTo>
                  <a:pt x="269" y="657"/>
                  <a:pt x="270" y="657"/>
                  <a:pt x="271" y="657"/>
                </a:cubicBezTo>
                <a:cubicBezTo>
                  <a:pt x="278" y="660"/>
                  <a:pt x="286" y="663"/>
                  <a:pt x="294" y="664"/>
                </a:cubicBezTo>
                <a:cubicBezTo>
                  <a:pt x="297" y="665"/>
                  <a:pt x="301" y="663"/>
                  <a:pt x="302" y="659"/>
                </a:cubicBezTo>
                <a:cubicBezTo>
                  <a:pt x="303" y="655"/>
                  <a:pt x="301" y="651"/>
                  <a:pt x="298" y="650"/>
                </a:cubicBezTo>
                <a:cubicBezTo>
                  <a:pt x="290" y="648"/>
                  <a:pt x="283" y="646"/>
                  <a:pt x="276" y="643"/>
                </a:cubicBezTo>
                <a:cubicBezTo>
                  <a:pt x="267" y="640"/>
                  <a:pt x="257" y="645"/>
                  <a:pt x="252" y="654"/>
                </a:cubicBezTo>
                <a:cubicBezTo>
                  <a:pt x="248" y="666"/>
                  <a:pt x="248" y="666"/>
                  <a:pt x="248" y="666"/>
                </a:cubicBezTo>
                <a:cubicBezTo>
                  <a:pt x="243" y="675"/>
                  <a:pt x="249" y="686"/>
                  <a:pt x="259" y="690"/>
                </a:cubicBezTo>
                <a:cubicBezTo>
                  <a:pt x="272" y="695"/>
                  <a:pt x="272" y="695"/>
                  <a:pt x="272" y="695"/>
                </a:cubicBezTo>
                <a:cubicBezTo>
                  <a:pt x="273" y="695"/>
                  <a:pt x="274" y="696"/>
                  <a:pt x="274" y="697"/>
                </a:cubicBezTo>
                <a:cubicBezTo>
                  <a:pt x="275" y="697"/>
                  <a:pt x="275" y="698"/>
                  <a:pt x="274" y="699"/>
                </a:cubicBezTo>
                <a:cubicBezTo>
                  <a:pt x="270" y="713"/>
                  <a:pt x="270" y="713"/>
                  <a:pt x="270" y="713"/>
                </a:cubicBezTo>
                <a:cubicBezTo>
                  <a:pt x="270" y="714"/>
                  <a:pt x="269" y="715"/>
                  <a:pt x="268" y="715"/>
                </a:cubicBezTo>
                <a:cubicBezTo>
                  <a:pt x="267" y="716"/>
                  <a:pt x="266" y="716"/>
                  <a:pt x="265" y="715"/>
                </a:cubicBezTo>
                <a:cubicBezTo>
                  <a:pt x="247" y="709"/>
                  <a:pt x="230" y="703"/>
                  <a:pt x="213" y="694"/>
                </a:cubicBezTo>
                <a:cubicBezTo>
                  <a:pt x="212" y="693"/>
                  <a:pt x="211" y="693"/>
                  <a:pt x="211" y="692"/>
                </a:cubicBezTo>
                <a:cubicBezTo>
                  <a:pt x="210" y="691"/>
                  <a:pt x="210" y="690"/>
                  <a:pt x="211" y="689"/>
                </a:cubicBezTo>
                <a:cubicBezTo>
                  <a:pt x="250" y="613"/>
                  <a:pt x="250" y="613"/>
                  <a:pt x="250" y="613"/>
                </a:cubicBezTo>
                <a:cubicBezTo>
                  <a:pt x="251" y="612"/>
                  <a:pt x="251" y="611"/>
                  <a:pt x="252" y="611"/>
                </a:cubicBezTo>
                <a:cubicBezTo>
                  <a:pt x="253" y="610"/>
                  <a:pt x="254" y="610"/>
                  <a:pt x="255" y="611"/>
                </a:cubicBezTo>
                <a:cubicBezTo>
                  <a:pt x="294" y="630"/>
                  <a:pt x="339" y="641"/>
                  <a:pt x="383" y="638"/>
                </a:cubicBezTo>
                <a:cubicBezTo>
                  <a:pt x="384" y="638"/>
                  <a:pt x="385" y="639"/>
                  <a:pt x="386" y="639"/>
                </a:cubicBezTo>
                <a:cubicBezTo>
                  <a:pt x="386" y="640"/>
                  <a:pt x="387" y="641"/>
                  <a:pt x="387" y="642"/>
                </a:cubicBezTo>
                <a:cubicBezTo>
                  <a:pt x="391" y="727"/>
                  <a:pt x="391" y="727"/>
                  <a:pt x="391" y="727"/>
                </a:cubicBezTo>
                <a:cubicBezTo>
                  <a:pt x="391" y="728"/>
                  <a:pt x="390" y="729"/>
                  <a:pt x="390" y="730"/>
                </a:cubicBezTo>
                <a:cubicBezTo>
                  <a:pt x="389" y="731"/>
                  <a:pt x="388" y="731"/>
                  <a:pt x="387" y="731"/>
                </a:cubicBezTo>
                <a:cubicBezTo>
                  <a:pt x="368" y="733"/>
                  <a:pt x="349" y="731"/>
                  <a:pt x="331" y="729"/>
                </a:cubicBezTo>
                <a:cubicBezTo>
                  <a:pt x="329" y="729"/>
                  <a:pt x="328" y="728"/>
                  <a:pt x="328" y="728"/>
                </a:cubicBezTo>
                <a:cubicBezTo>
                  <a:pt x="327" y="727"/>
                  <a:pt x="327" y="726"/>
                  <a:pt x="327" y="725"/>
                </a:cubicBezTo>
                <a:cubicBezTo>
                  <a:pt x="329" y="711"/>
                  <a:pt x="329" y="711"/>
                  <a:pt x="329" y="711"/>
                </a:cubicBezTo>
                <a:cubicBezTo>
                  <a:pt x="329" y="710"/>
                  <a:pt x="329" y="709"/>
                  <a:pt x="330" y="708"/>
                </a:cubicBezTo>
                <a:cubicBezTo>
                  <a:pt x="331" y="708"/>
                  <a:pt x="332" y="708"/>
                  <a:pt x="333" y="708"/>
                </a:cubicBezTo>
                <a:cubicBezTo>
                  <a:pt x="338" y="709"/>
                  <a:pt x="342" y="709"/>
                  <a:pt x="346" y="709"/>
                </a:cubicBezTo>
                <a:cubicBezTo>
                  <a:pt x="358" y="710"/>
                  <a:pt x="367" y="702"/>
                  <a:pt x="367" y="691"/>
                </a:cubicBezTo>
                <a:cubicBezTo>
                  <a:pt x="367" y="679"/>
                  <a:pt x="367" y="679"/>
                  <a:pt x="367" y="679"/>
                </a:cubicBezTo>
                <a:cubicBezTo>
                  <a:pt x="367" y="669"/>
                  <a:pt x="360" y="660"/>
                  <a:pt x="350" y="659"/>
                </a:cubicBezTo>
                <a:cubicBezTo>
                  <a:pt x="343" y="659"/>
                  <a:pt x="336" y="658"/>
                  <a:pt x="329" y="657"/>
                </a:cubicBezTo>
                <a:cubicBezTo>
                  <a:pt x="325" y="656"/>
                  <a:pt x="321" y="659"/>
                  <a:pt x="321" y="663"/>
                </a:cubicBezTo>
                <a:cubicBezTo>
                  <a:pt x="320" y="667"/>
                  <a:pt x="323" y="671"/>
                  <a:pt x="327" y="671"/>
                </a:cubicBezTo>
                <a:cubicBezTo>
                  <a:pt x="334" y="672"/>
                  <a:pt x="342" y="674"/>
                  <a:pt x="349" y="674"/>
                </a:cubicBezTo>
                <a:cubicBezTo>
                  <a:pt x="350" y="674"/>
                  <a:pt x="351" y="675"/>
                  <a:pt x="352" y="675"/>
                </a:cubicBezTo>
                <a:cubicBezTo>
                  <a:pt x="352" y="676"/>
                  <a:pt x="353" y="677"/>
                  <a:pt x="353" y="678"/>
                </a:cubicBezTo>
                <a:cubicBezTo>
                  <a:pt x="352" y="690"/>
                  <a:pt x="352" y="690"/>
                  <a:pt x="352" y="690"/>
                </a:cubicBezTo>
                <a:cubicBezTo>
                  <a:pt x="352" y="692"/>
                  <a:pt x="351" y="692"/>
                  <a:pt x="350" y="693"/>
                </a:cubicBezTo>
                <a:cubicBezTo>
                  <a:pt x="350" y="694"/>
                  <a:pt x="349" y="694"/>
                  <a:pt x="348" y="694"/>
                </a:cubicBezTo>
                <a:cubicBezTo>
                  <a:pt x="343" y="694"/>
                  <a:pt x="339" y="694"/>
                  <a:pt x="335" y="693"/>
                </a:cubicBezTo>
                <a:cubicBezTo>
                  <a:pt x="325" y="691"/>
                  <a:pt x="315" y="698"/>
                  <a:pt x="313" y="708"/>
                </a:cubicBezTo>
                <a:cubicBezTo>
                  <a:pt x="310" y="722"/>
                  <a:pt x="310" y="722"/>
                  <a:pt x="310" y="722"/>
                </a:cubicBezTo>
                <a:cubicBezTo>
                  <a:pt x="308" y="732"/>
                  <a:pt x="317" y="742"/>
                  <a:pt x="329" y="744"/>
                </a:cubicBezTo>
                <a:cubicBezTo>
                  <a:pt x="348" y="746"/>
                  <a:pt x="368" y="748"/>
                  <a:pt x="387" y="746"/>
                </a:cubicBezTo>
                <a:cubicBezTo>
                  <a:pt x="400" y="746"/>
                  <a:pt x="409" y="737"/>
                  <a:pt x="408" y="726"/>
                </a:cubicBezTo>
                <a:lnTo>
                  <a:pt x="400" y="641"/>
                </a:lnTo>
                <a:close/>
                <a:moveTo>
                  <a:pt x="220" y="571"/>
                </a:moveTo>
                <a:cubicBezTo>
                  <a:pt x="186" y="546"/>
                  <a:pt x="161" y="511"/>
                  <a:pt x="144" y="473"/>
                </a:cubicBezTo>
                <a:cubicBezTo>
                  <a:pt x="140" y="466"/>
                  <a:pt x="131" y="462"/>
                  <a:pt x="121" y="466"/>
                </a:cubicBezTo>
                <a:cubicBezTo>
                  <a:pt x="40" y="495"/>
                  <a:pt x="40" y="495"/>
                  <a:pt x="40" y="495"/>
                </a:cubicBezTo>
                <a:cubicBezTo>
                  <a:pt x="31" y="498"/>
                  <a:pt x="26" y="511"/>
                  <a:pt x="31" y="522"/>
                </a:cubicBezTo>
                <a:cubicBezTo>
                  <a:pt x="39" y="540"/>
                  <a:pt x="48" y="557"/>
                  <a:pt x="58" y="574"/>
                </a:cubicBezTo>
                <a:cubicBezTo>
                  <a:pt x="65" y="585"/>
                  <a:pt x="78" y="587"/>
                  <a:pt x="86" y="581"/>
                </a:cubicBezTo>
                <a:cubicBezTo>
                  <a:pt x="98" y="573"/>
                  <a:pt x="98" y="573"/>
                  <a:pt x="98" y="573"/>
                </a:cubicBezTo>
                <a:cubicBezTo>
                  <a:pt x="106" y="567"/>
                  <a:pt x="107" y="555"/>
                  <a:pt x="102" y="546"/>
                </a:cubicBezTo>
                <a:cubicBezTo>
                  <a:pt x="95" y="535"/>
                  <a:pt x="95" y="535"/>
                  <a:pt x="95" y="535"/>
                </a:cubicBezTo>
                <a:cubicBezTo>
                  <a:pt x="95" y="534"/>
                  <a:pt x="95" y="533"/>
                  <a:pt x="95" y="532"/>
                </a:cubicBezTo>
                <a:cubicBezTo>
                  <a:pt x="95" y="531"/>
                  <a:pt x="96" y="530"/>
                  <a:pt x="97" y="530"/>
                </a:cubicBezTo>
                <a:cubicBezTo>
                  <a:pt x="107" y="524"/>
                  <a:pt x="107" y="524"/>
                  <a:pt x="107" y="524"/>
                </a:cubicBezTo>
                <a:cubicBezTo>
                  <a:pt x="108" y="523"/>
                  <a:pt x="109" y="523"/>
                  <a:pt x="110" y="523"/>
                </a:cubicBezTo>
                <a:cubicBezTo>
                  <a:pt x="111" y="524"/>
                  <a:pt x="112" y="524"/>
                  <a:pt x="113" y="525"/>
                </a:cubicBezTo>
                <a:cubicBezTo>
                  <a:pt x="117" y="532"/>
                  <a:pt x="120" y="539"/>
                  <a:pt x="125" y="545"/>
                </a:cubicBezTo>
                <a:cubicBezTo>
                  <a:pt x="128" y="548"/>
                  <a:pt x="132" y="549"/>
                  <a:pt x="136" y="547"/>
                </a:cubicBezTo>
                <a:cubicBezTo>
                  <a:pt x="139" y="544"/>
                  <a:pt x="140" y="540"/>
                  <a:pt x="137" y="537"/>
                </a:cubicBezTo>
                <a:cubicBezTo>
                  <a:pt x="133" y="531"/>
                  <a:pt x="129" y="524"/>
                  <a:pt x="125" y="518"/>
                </a:cubicBezTo>
                <a:cubicBezTo>
                  <a:pt x="120" y="510"/>
                  <a:pt x="110" y="506"/>
                  <a:pt x="100" y="511"/>
                </a:cubicBezTo>
                <a:cubicBezTo>
                  <a:pt x="89" y="516"/>
                  <a:pt x="89" y="516"/>
                  <a:pt x="89" y="516"/>
                </a:cubicBezTo>
                <a:cubicBezTo>
                  <a:pt x="80" y="521"/>
                  <a:pt x="76" y="533"/>
                  <a:pt x="82" y="543"/>
                </a:cubicBezTo>
                <a:cubicBezTo>
                  <a:pt x="89" y="554"/>
                  <a:pt x="89" y="554"/>
                  <a:pt x="89" y="554"/>
                </a:cubicBezTo>
                <a:cubicBezTo>
                  <a:pt x="90" y="555"/>
                  <a:pt x="90" y="556"/>
                  <a:pt x="90" y="557"/>
                </a:cubicBezTo>
                <a:cubicBezTo>
                  <a:pt x="90" y="558"/>
                  <a:pt x="89" y="559"/>
                  <a:pt x="88" y="560"/>
                </a:cubicBezTo>
                <a:cubicBezTo>
                  <a:pt x="77" y="567"/>
                  <a:pt x="77" y="567"/>
                  <a:pt x="77" y="567"/>
                </a:cubicBezTo>
                <a:cubicBezTo>
                  <a:pt x="76" y="568"/>
                  <a:pt x="75" y="568"/>
                  <a:pt x="74" y="568"/>
                </a:cubicBezTo>
                <a:cubicBezTo>
                  <a:pt x="73" y="567"/>
                  <a:pt x="72" y="567"/>
                  <a:pt x="71" y="566"/>
                </a:cubicBezTo>
                <a:cubicBezTo>
                  <a:pt x="61" y="550"/>
                  <a:pt x="52" y="533"/>
                  <a:pt x="45" y="516"/>
                </a:cubicBezTo>
                <a:cubicBezTo>
                  <a:pt x="44" y="515"/>
                  <a:pt x="44" y="514"/>
                  <a:pt x="44" y="513"/>
                </a:cubicBezTo>
                <a:cubicBezTo>
                  <a:pt x="45" y="512"/>
                  <a:pt x="45" y="511"/>
                  <a:pt x="46" y="511"/>
                </a:cubicBezTo>
                <a:cubicBezTo>
                  <a:pt x="125" y="478"/>
                  <a:pt x="125" y="478"/>
                  <a:pt x="125" y="478"/>
                </a:cubicBezTo>
                <a:cubicBezTo>
                  <a:pt x="126" y="477"/>
                  <a:pt x="127" y="477"/>
                  <a:pt x="128" y="477"/>
                </a:cubicBezTo>
                <a:cubicBezTo>
                  <a:pt x="129" y="478"/>
                  <a:pt x="130" y="478"/>
                  <a:pt x="130" y="479"/>
                </a:cubicBezTo>
                <a:cubicBezTo>
                  <a:pt x="148" y="519"/>
                  <a:pt x="175" y="556"/>
                  <a:pt x="211" y="583"/>
                </a:cubicBezTo>
                <a:cubicBezTo>
                  <a:pt x="211" y="583"/>
                  <a:pt x="212" y="584"/>
                  <a:pt x="212" y="585"/>
                </a:cubicBezTo>
                <a:cubicBezTo>
                  <a:pt x="212" y="586"/>
                  <a:pt x="212" y="587"/>
                  <a:pt x="211" y="588"/>
                </a:cubicBezTo>
                <a:cubicBezTo>
                  <a:pt x="159" y="656"/>
                  <a:pt x="159" y="656"/>
                  <a:pt x="159" y="656"/>
                </a:cubicBezTo>
                <a:cubicBezTo>
                  <a:pt x="159" y="657"/>
                  <a:pt x="158" y="657"/>
                  <a:pt x="157" y="657"/>
                </a:cubicBezTo>
                <a:cubicBezTo>
                  <a:pt x="156" y="657"/>
                  <a:pt x="154" y="657"/>
                  <a:pt x="154" y="656"/>
                </a:cubicBezTo>
                <a:cubicBezTo>
                  <a:pt x="139" y="645"/>
                  <a:pt x="125" y="632"/>
                  <a:pt x="112" y="619"/>
                </a:cubicBezTo>
                <a:cubicBezTo>
                  <a:pt x="111" y="618"/>
                  <a:pt x="111" y="617"/>
                  <a:pt x="111" y="615"/>
                </a:cubicBezTo>
                <a:cubicBezTo>
                  <a:pt x="111" y="614"/>
                  <a:pt x="111" y="613"/>
                  <a:pt x="112" y="613"/>
                </a:cubicBezTo>
                <a:cubicBezTo>
                  <a:pt x="122" y="603"/>
                  <a:pt x="122" y="603"/>
                  <a:pt x="122" y="603"/>
                </a:cubicBezTo>
                <a:cubicBezTo>
                  <a:pt x="123" y="603"/>
                  <a:pt x="124" y="602"/>
                  <a:pt x="125" y="602"/>
                </a:cubicBezTo>
                <a:cubicBezTo>
                  <a:pt x="126" y="602"/>
                  <a:pt x="127" y="603"/>
                  <a:pt x="128" y="604"/>
                </a:cubicBezTo>
                <a:cubicBezTo>
                  <a:pt x="131" y="607"/>
                  <a:pt x="134" y="610"/>
                  <a:pt x="137" y="613"/>
                </a:cubicBezTo>
                <a:cubicBezTo>
                  <a:pt x="145" y="621"/>
                  <a:pt x="158" y="621"/>
                  <a:pt x="164" y="613"/>
                </a:cubicBezTo>
                <a:cubicBezTo>
                  <a:pt x="172" y="604"/>
                  <a:pt x="172" y="604"/>
                  <a:pt x="172" y="604"/>
                </a:cubicBezTo>
                <a:cubicBezTo>
                  <a:pt x="179" y="596"/>
                  <a:pt x="179" y="584"/>
                  <a:pt x="172" y="578"/>
                </a:cubicBezTo>
                <a:cubicBezTo>
                  <a:pt x="167" y="573"/>
                  <a:pt x="162" y="567"/>
                  <a:pt x="157" y="562"/>
                </a:cubicBezTo>
                <a:cubicBezTo>
                  <a:pt x="155" y="559"/>
                  <a:pt x="150" y="559"/>
                  <a:pt x="147" y="562"/>
                </a:cubicBezTo>
                <a:cubicBezTo>
                  <a:pt x="144" y="564"/>
                  <a:pt x="143" y="569"/>
                  <a:pt x="146" y="572"/>
                </a:cubicBezTo>
                <a:cubicBezTo>
                  <a:pt x="151" y="577"/>
                  <a:pt x="156" y="583"/>
                  <a:pt x="162" y="589"/>
                </a:cubicBezTo>
                <a:cubicBezTo>
                  <a:pt x="162" y="589"/>
                  <a:pt x="163" y="590"/>
                  <a:pt x="163" y="591"/>
                </a:cubicBezTo>
                <a:cubicBezTo>
                  <a:pt x="163" y="592"/>
                  <a:pt x="162" y="593"/>
                  <a:pt x="162" y="594"/>
                </a:cubicBezTo>
                <a:cubicBezTo>
                  <a:pt x="153" y="603"/>
                  <a:pt x="153" y="603"/>
                  <a:pt x="153" y="603"/>
                </a:cubicBezTo>
                <a:cubicBezTo>
                  <a:pt x="152" y="603"/>
                  <a:pt x="151" y="604"/>
                  <a:pt x="150" y="604"/>
                </a:cubicBezTo>
                <a:cubicBezTo>
                  <a:pt x="149" y="604"/>
                  <a:pt x="148" y="603"/>
                  <a:pt x="148" y="603"/>
                </a:cubicBezTo>
                <a:cubicBezTo>
                  <a:pt x="144" y="600"/>
                  <a:pt x="142" y="597"/>
                  <a:pt x="139" y="594"/>
                </a:cubicBezTo>
                <a:cubicBezTo>
                  <a:pt x="132" y="586"/>
                  <a:pt x="119" y="585"/>
                  <a:pt x="111" y="591"/>
                </a:cubicBezTo>
                <a:cubicBezTo>
                  <a:pt x="101" y="600"/>
                  <a:pt x="101" y="600"/>
                  <a:pt x="101" y="600"/>
                </a:cubicBezTo>
                <a:cubicBezTo>
                  <a:pt x="93" y="607"/>
                  <a:pt x="93" y="619"/>
                  <a:pt x="101" y="629"/>
                </a:cubicBezTo>
                <a:cubicBezTo>
                  <a:pt x="114" y="643"/>
                  <a:pt x="129" y="656"/>
                  <a:pt x="144" y="668"/>
                </a:cubicBezTo>
                <a:cubicBezTo>
                  <a:pt x="154" y="676"/>
                  <a:pt x="167" y="675"/>
                  <a:pt x="173" y="666"/>
                </a:cubicBezTo>
                <a:cubicBezTo>
                  <a:pt x="221" y="596"/>
                  <a:pt x="221" y="596"/>
                  <a:pt x="221" y="596"/>
                </a:cubicBezTo>
                <a:cubicBezTo>
                  <a:pt x="227" y="587"/>
                  <a:pt x="226" y="576"/>
                  <a:pt x="220" y="571"/>
                </a:cubicBezTo>
                <a:close/>
                <a:moveTo>
                  <a:pt x="114" y="446"/>
                </a:moveTo>
                <a:cubicBezTo>
                  <a:pt x="124" y="443"/>
                  <a:pt x="131" y="434"/>
                  <a:pt x="129" y="426"/>
                </a:cubicBezTo>
                <a:cubicBezTo>
                  <a:pt x="120" y="386"/>
                  <a:pt x="122" y="342"/>
                  <a:pt x="133" y="302"/>
                </a:cubicBezTo>
                <a:cubicBezTo>
                  <a:pt x="136" y="294"/>
                  <a:pt x="131" y="285"/>
                  <a:pt x="121" y="282"/>
                </a:cubicBezTo>
                <a:cubicBezTo>
                  <a:pt x="40" y="252"/>
                  <a:pt x="40" y="252"/>
                  <a:pt x="40" y="252"/>
                </a:cubicBezTo>
                <a:cubicBezTo>
                  <a:pt x="31" y="249"/>
                  <a:pt x="19" y="255"/>
                  <a:pt x="16" y="267"/>
                </a:cubicBezTo>
                <a:cubicBezTo>
                  <a:pt x="10" y="286"/>
                  <a:pt x="6" y="305"/>
                  <a:pt x="4" y="325"/>
                </a:cubicBezTo>
                <a:cubicBezTo>
                  <a:pt x="1" y="337"/>
                  <a:pt x="10" y="348"/>
                  <a:pt x="20" y="348"/>
                </a:cubicBezTo>
                <a:cubicBezTo>
                  <a:pt x="34" y="349"/>
                  <a:pt x="34" y="349"/>
                  <a:pt x="34" y="349"/>
                </a:cubicBezTo>
                <a:cubicBezTo>
                  <a:pt x="44" y="350"/>
                  <a:pt x="53" y="342"/>
                  <a:pt x="55" y="331"/>
                </a:cubicBezTo>
                <a:cubicBezTo>
                  <a:pt x="57" y="319"/>
                  <a:pt x="57" y="319"/>
                  <a:pt x="57" y="319"/>
                </a:cubicBezTo>
                <a:cubicBezTo>
                  <a:pt x="57" y="318"/>
                  <a:pt x="57" y="317"/>
                  <a:pt x="58" y="316"/>
                </a:cubicBezTo>
                <a:cubicBezTo>
                  <a:pt x="59" y="316"/>
                  <a:pt x="60" y="315"/>
                  <a:pt x="61" y="315"/>
                </a:cubicBezTo>
                <a:cubicBezTo>
                  <a:pt x="73" y="318"/>
                  <a:pt x="73" y="318"/>
                  <a:pt x="73" y="318"/>
                </a:cubicBezTo>
                <a:cubicBezTo>
                  <a:pt x="74" y="318"/>
                  <a:pt x="75" y="318"/>
                  <a:pt x="75" y="319"/>
                </a:cubicBezTo>
                <a:cubicBezTo>
                  <a:pt x="76" y="320"/>
                  <a:pt x="76" y="321"/>
                  <a:pt x="76" y="322"/>
                </a:cubicBezTo>
                <a:cubicBezTo>
                  <a:pt x="75" y="330"/>
                  <a:pt x="73" y="338"/>
                  <a:pt x="73" y="346"/>
                </a:cubicBezTo>
                <a:cubicBezTo>
                  <a:pt x="73" y="350"/>
                  <a:pt x="76" y="353"/>
                  <a:pt x="80" y="353"/>
                </a:cubicBezTo>
                <a:cubicBezTo>
                  <a:pt x="84" y="354"/>
                  <a:pt x="88" y="351"/>
                  <a:pt x="88" y="347"/>
                </a:cubicBezTo>
                <a:cubicBezTo>
                  <a:pt x="88" y="339"/>
                  <a:pt x="90" y="332"/>
                  <a:pt x="91" y="325"/>
                </a:cubicBezTo>
                <a:cubicBezTo>
                  <a:pt x="92" y="315"/>
                  <a:pt x="86" y="306"/>
                  <a:pt x="76" y="303"/>
                </a:cubicBezTo>
                <a:cubicBezTo>
                  <a:pt x="64" y="301"/>
                  <a:pt x="64" y="301"/>
                  <a:pt x="64" y="301"/>
                </a:cubicBezTo>
                <a:cubicBezTo>
                  <a:pt x="54" y="298"/>
                  <a:pt x="43" y="305"/>
                  <a:pt x="42" y="316"/>
                </a:cubicBezTo>
                <a:cubicBezTo>
                  <a:pt x="40" y="329"/>
                  <a:pt x="40" y="329"/>
                  <a:pt x="40" y="329"/>
                </a:cubicBezTo>
                <a:cubicBezTo>
                  <a:pt x="40" y="330"/>
                  <a:pt x="39" y="331"/>
                  <a:pt x="38" y="332"/>
                </a:cubicBezTo>
                <a:cubicBezTo>
                  <a:pt x="37" y="333"/>
                  <a:pt x="36" y="333"/>
                  <a:pt x="35" y="333"/>
                </a:cubicBezTo>
                <a:cubicBezTo>
                  <a:pt x="21" y="331"/>
                  <a:pt x="21" y="331"/>
                  <a:pt x="21" y="331"/>
                </a:cubicBezTo>
                <a:cubicBezTo>
                  <a:pt x="20" y="331"/>
                  <a:pt x="20" y="331"/>
                  <a:pt x="19" y="330"/>
                </a:cubicBezTo>
                <a:cubicBezTo>
                  <a:pt x="18" y="329"/>
                  <a:pt x="18" y="328"/>
                  <a:pt x="18" y="327"/>
                </a:cubicBezTo>
                <a:cubicBezTo>
                  <a:pt x="21" y="308"/>
                  <a:pt x="25" y="290"/>
                  <a:pt x="30" y="272"/>
                </a:cubicBezTo>
                <a:cubicBezTo>
                  <a:pt x="30" y="270"/>
                  <a:pt x="31" y="269"/>
                  <a:pt x="32" y="269"/>
                </a:cubicBezTo>
                <a:cubicBezTo>
                  <a:pt x="33" y="268"/>
                  <a:pt x="34" y="268"/>
                  <a:pt x="35" y="268"/>
                </a:cubicBezTo>
                <a:cubicBezTo>
                  <a:pt x="116" y="294"/>
                  <a:pt x="116" y="294"/>
                  <a:pt x="116" y="294"/>
                </a:cubicBezTo>
                <a:cubicBezTo>
                  <a:pt x="117" y="294"/>
                  <a:pt x="118" y="295"/>
                  <a:pt x="119" y="295"/>
                </a:cubicBezTo>
                <a:cubicBezTo>
                  <a:pt x="119" y="296"/>
                  <a:pt x="119" y="297"/>
                  <a:pt x="119" y="298"/>
                </a:cubicBezTo>
                <a:cubicBezTo>
                  <a:pt x="107" y="340"/>
                  <a:pt x="105" y="386"/>
                  <a:pt x="114" y="429"/>
                </a:cubicBezTo>
                <a:cubicBezTo>
                  <a:pt x="114" y="430"/>
                  <a:pt x="114" y="431"/>
                  <a:pt x="114" y="432"/>
                </a:cubicBezTo>
                <a:cubicBezTo>
                  <a:pt x="113" y="433"/>
                  <a:pt x="112" y="433"/>
                  <a:pt x="111" y="433"/>
                </a:cubicBezTo>
                <a:cubicBezTo>
                  <a:pt x="28" y="452"/>
                  <a:pt x="28" y="452"/>
                  <a:pt x="28" y="452"/>
                </a:cubicBezTo>
                <a:cubicBezTo>
                  <a:pt x="27" y="453"/>
                  <a:pt x="26" y="452"/>
                  <a:pt x="25" y="452"/>
                </a:cubicBezTo>
                <a:cubicBezTo>
                  <a:pt x="24" y="451"/>
                  <a:pt x="23" y="450"/>
                  <a:pt x="23" y="449"/>
                </a:cubicBezTo>
                <a:cubicBezTo>
                  <a:pt x="20" y="431"/>
                  <a:pt x="16" y="412"/>
                  <a:pt x="16" y="393"/>
                </a:cubicBezTo>
                <a:cubicBezTo>
                  <a:pt x="16" y="392"/>
                  <a:pt x="16" y="391"/>
                  <a:pt x="17" y="390"/>
                </a:cubicBezTo>
                <a:cubicBezTo>
                  <a:pt x="18" y="389"/>
                  <a:pt x="18" y="389"/>
                  <a:pt x="19" y="389"/>
                </a:cubicBezTo>
                <a:cubicBezTo>
                  <a:pt x="33" y="388"/>
                  <a:pt x="33" y="388"/>
                  <a:pt x="33" y="388"/>
                </a:cubicBezTo>
                <a:cubicBezTo>
                  <a:pt x="34" y="388"/>
                  <a:pt x="35" y="389"/>
                  <a:pt x="36" y="389"/>
                </a:cubicBezTo>
                <a:cubicBezTo>
                  <a:pt x="37" y="390"/>
                  <a:pt x="37" y="391"/>
                  <a:pt x="37" y="392"/>
                </a:cubicBezTo>
                <a:cubicBezTo>
                  <a:pt x="38" y="405"/>
                  <a:pt x="38" y="405"/>
                  <a:pt x="38" y="405"/>
                </a:cubicBezTo>
                <a:cubicBezTo>
                  <a:pt x="39" y="417"/>
                  <a:pt x="49" y="424"/>
                  <a:pt x="59" y="423"/>
                </a:cubicBezTo>
                <a:cubicBezTo>
                  <a:pt x="72" y="421"/>
                  <a:pt x="72" y="421"/>
                  <a:pt x="72" y="421"/>
                </a:cubicBezTo>
                <a:cubicBezTo>
                  <a:pt x="82" y="419"/>
                  <a:pt x="89" y="410"/>
                  <a:pt x="88" y="401"/>
                </a:cubicBezTo>
                <a:cubicBezTo>
                  <a:pt x="87" y="379"/>
                  <a:pt x="87" y="379"/>
                  <a:pt x="87" y="379"/>
                </a:cubicBezTo>
                <a:cubicBezTo>
                  <a:pt x="86" y="375"/>
                  <a:pt x="83" y="372"/>
                  <a:pt x="79" y="372"/>
                </a:cubicBezTo>
                <a:cubicBezTo>
                  <a:pt x="75" y="372"/>
                  <a:pt x="71" y="375"/>
                  <a:pt x="72" y="379"/>
                </a:cubicBezTo>
                <a:cubicBezTo>
                  <a:pt x="73" y="402"/>
                  <a:pt x="73" y="402"/>
                  <a:pt x="73" y="402"/>
                </a:cubicBezTo>
                <a:cubicBezTo>
                  <a:pt x="73" y="403"/>
                  <a:pt x="73" y="404"/>
                  <a:pt x="72" y="405"/>
                </a:cubicBezTo>
                <a:cubicBezTo>
                  <a:pt x="71" y="406"/>
                  <a:pt x="70" y="406"/>
                  <a:pt x="69" y="406"/>
                </a:cubicBezTo>
                <a:cubicBezTo>
                  <a:pt x="57" y="408"/>
                  <a:pt x="57" y="408"/>
                  <a:pt x="57" y="408"/>
                </a:cubicBezTo>
                <a:cubicBezTo>
                  <a:pt x="56" y="408"/>
                  <a:pt x="55" y="407"/>
                  <a:pt x="54" y="407"/>
                </a:cubicBezTo>
                <a:cubicBezTo>
                  <a:pt x="53" y="406"/>
                  <a:pt x="53" y="405"/>
                  <a:pt x="53" y="404"/>
                </a:cubicBezTo>
                <a:cubicBezTo>
                  <a:pt x="52" y="391"/>
                  <a:pt x="52" y="391"/>
                  <a:pt x="52" y="391"/>
                </a:cubicBezTo>
                <a:cubicBezTo>
                  <a:pt x="52" y="381"/>
                  <a:pt x="43" y="372"/>
                  <a:pt x="33" y="372"/>
                </a:cubicBezTo>
                <a:cubicBezTo>
                  <a:pt x="19" y="372"/>
                  <a:pt x="19" y="372"/>
                  <a:pt x="19" y="372"/>
                </a:cubicBezTo>
                <a:cubicBezTo>
                  <a:pt x="8" y="372"/>
                  <a:pt x="0" y="382"/>
                  <a:pt x="1" y="394"/>
                </a:cubicBezTo>
                <a:cubicBezTo>
                  <a:pt x="1" y="414"/>
                  <a:pt x="5" y="433"/>
                  <a:pt x="8" y="452"/>
                </a:cubicBezTo>
                <a:cubicBezTo>
                  <a:pt x="11" y="464"/>
                  <a:pt x="22" y="472"/>
                  <a:pt x="32" y="469"/>
                </a:cubicBezTo>
                <a:lnTo>
                  <a:pt x="114" y="446"/>
                </a:lnTo>
                <a:close/>
                <a:moveTo>
                  <a:pt x="51" y="227"/>
                </a:moveTo>
                <a:cubicBezTo>
                  <a:pt x="128" y="263"/>
                  <a:pt x="128" y="263"/>
                  <a:pt x="128" y="263"/>
                </a:cubicBezTo>
                <a:cubicBezTo>
                  <a:pt x="138" y="267"/>
                  <a:pt x="148" y="264"/>
                  <a:pt x="152" y="257"/>
                </a:cubicBezTo>
                <a:cubicBezTo>
                  <a:pt x="172" y="220"/>
                  <a:pt x="201" y="188"/>
                  <a:pt x="235" y="165"/>
                </a:cubicBezTo>
                <a:cubicBezTo>
                  <a:pt x="242" y="161"/>
                  <a:pt x="244" y="150"/>
                  <a:pt x="239" y="141"/>
                </a:cubicBezTo>
                <a:cubicBezTo>
                  <a:pt x="196" y="67"/>
                  <a:pt x="196" y="67"/>
                  <a:pt x="196" y="67"/>
                </a:cubicBezTo>
                <a:cubicBezTo>
                  <a:pt x="191" y="58"/>
                  <a:pt x="178" y="56"/>
                  <a:pt x="168" y="62"/>
                </a:cubicBezTo>
                <a:cubicBezTo>
                  <a:pt x="152" y="73"/>
                  <a:pt x="136" y="85"/>
                  <a:pt x="122" y="98"/>
                </a:cubicBezTo>
                <a:cubicBezTo>
                  <a:pt x="112" y="107"/>
                  <a:pt x="111" y="120"/>
                  <a:pt x="119" y="127"/>
                </a:cubicBezTo>
                <a:cubicBezTo>
                  <a:pt x="129" y="137"/>
                  <a:pt x="129" y="137"/>
                  <a:pt x="129" y="137"/>
                </a:cubicBezTo>
                <a:cubicBezTo>
                  <a:pt x="136" y="144"/>
                  <a:pt x="148" y="143"/>
                  <a:pt x="156" y="136"/>
                </a:cubicBezTo>
                <a:cubicBezTo>
                  <a:pt x="166" y="128"/>
                  <a:pt x="166" y="128"/>
                  <a:pt x="166" y="128"/>
                </a:cubicBezTo>
                <a:cubicBezTo>
                  <a:pt x="167" y="127"/>
                  <a:pt x="168" y="127"/>
                  <a:pt x="169" y="127"/>
                </a:cubicBezTo>
                <a:cubicBezTo>
                  <a:pt x="170" y="127"/>
                  <a:pt x="171" y="127"/>
                  <a:pt x="171" y="128"/>
                </a:cubicBezTo>
                <a:cubicBezTo>
                  <a:pt x="179" y="138"/>
                  <a:pt x="179" y="138"/>
                  <a:pt x="179" y="138"/>
                </a:cubicBezTo>
                <a:cubicBezTo>
                  <a:pt x="180" y="138"/>
                  <a:pt x="180" y="139"/>
                  <a:pt x="180" y="140"/>
                </a:cubicBezTo>
                <a:cubicBezTo>
                  <a:pt x="180" y="141"/>
                  <a:pt x="179" y="142"/>
                  <a:pt x="179" y="143"/>
                </a:cubicBezTo>
                <a:cubicBezTo>
                  <a:pt x="161" y="159"/>
                  <a:pt x="161" y="159"/>
                  <a:pt x="161" y="159"/>
                </a:cubicBezTo>
                <a:cubicBezTo>
                  <a:pt x="158" y="162"/>
                  <a:pt x="159" y="167"/>
                  <a:pt x="162" y="169"/>
                </a:cubicBezTo>
                <a:cubicBezTo>
                  <a:pt x="165" y="172"/>
                  <a:pt x="169" y="172"/>
                  <a:pt x="172" y="170"/>
                </a:cubicBezTo>
                <a:cubicBezTo>
                  <a:pt x="188" y="154"/>
                  <a:pt x="188" y="154"/>
                  <a:pt x="188" y="154"/>
                </a:cubicBezTo>
                <a:cubicBezTo>
                  <a:pt x="195" y="148"/>
                  <a:pt x="197" y="137"/>
                  <a:pt x="191" y="129"/>
                </a:cubicBezTo>
                <a:cubicBezTo>
                  <a:pt x="183" y="119"/>
                  <a:pt x="183" y="119"/>
                  <a:pt x="183" y="119"/>
                </a:cubicBezTo>
                <a:cubicBezTo>
                  <a:pt x="177" y="111"/>
                  <a:pt x="165" y="109"/>
                  <a:pt x="156" y="116"/>
                </a:cubicBezTo>
                <a:cubicBezTo>
                  <a:pt x="146" y="125"/>
                  <a:pt x="146" y="125"/>
                  <a:pt x="146" y="125"/>
                </a:cubicBezTo>
                <a:cubicBezTo>
                  <a:pt x="145" y="126"/>
                  <a:pt x="144" y="126"/>
                  <a:pt x="143" y="127"/>
                </a:cubicBezTo>
                <a:cubicBezTo>
                  <a:pt x="142" y="126"/>
                  <a:pt x="141" y="126"/>
                  <a:pt x="141" y="125"/>
                </a:cubicBezTo>
                <a:cubicBezTo>
                  <a:pt x="131" y="115"/>
                  <a:pt x="131" y="115"/>
                  <a:pt x="131" y="115"/>
                </a:cubicBezTo>
                <a:cubicBezTo>
                  <a:pt x="130" y="114"/>
                  <a:pt x="130" y="113"/>
                  <a:pt x="130" y="112"/>
                </a:cubicBezTo>
                <a:cubicBezTo>
                  <a:pt x="130" y="111"/>
                  <a:pt x="131" y="110"/>
                  <a:pt x="132" y="109"/>
                </a:cubicBezTo>
                <a:cubicBezTo>
                  <a:pt x="145" y="96"/>
                  <a:pt x="161" y="85"/>
                  <a:pt x="176" y="75"/>
                </a:cubicBezTo>
                <a:cubicBezTo>
                  <a:pt x="177" y="74"/>
                  <a:pt x="178" y="74"/>
                  <a:pt x="179" y="74"/>
                </a:cubicBezTo>
                <a:cubicBezTo>
                  <a:pt x="180" y="74"/>
                  <a:pt x="181" y="75"/>
                  <a:pt x="182" y="76"/>
                </a:cubicBezTo>
                <a:cubicBezTo>
                  <a:pt x="228" y="147"/>
                  <a:pt x="228" y="147"/>
                  <a:pt x="228" y="147"/>
                </a:cubicBezTo>
                <a:cubicBezTo>
                  <a:pt x="228" y="148"/>
                  <a:pt x="229" y="149"/>
                  <a:pt x="229" y="150"/>
                </a:cubicBezTo>
                <a:cubicBezTo>
                  <a:pt x="228" y="151"/>
                  <a:pt x="228" y="152"/>
                  <a:pt x="227" y="152"/>
                </a:cubicBezTo>
                <a:cubicBezTo>
                  <a:pt x="190" y="177"/>
                  <a:pt x="160" y="211"/>
                  <a:pt x="139" y="250"/>
                </a:cubicBezTo>
                <a:cubicBezTo>
                  <a:pt x="138" y="251"/>
                  <a:pt x="138" y="251"/>
                  <a:pt x="137" y="251"/>
                </a:cubicBezTo>
                <a:cubicBezTo>
                  <a:pt x="136" y="252"/>
                  <a:pt x="135" y="251"/>
                  <a:pt x="134" y="251"/>
                </a:cubicBezTo>
                <a:cubicBezTo>
                  <a:pt x="58" y="212"/>
                  <a:pt x="58" y="212"/>
                  <a:pt x="58" y="212"/>
                </a:cubicBezTo>
                <a:cubicBezTo>
                  <a:pt x="57" y="211"/>
                  <a:pt x="56" y="211"/>
                  <a:pt x="56" y="210"/>
                </a:cubicBezTo>
                <a:cubicBezTo>
                  <a:pt x="56" y="208"/>
                  <a:pt x="56" y="207"/>
                  <a:pt x="57" y="206"/>
                </a:cubicBezTo>
                <a:cubicBezTo>
                  <a:pt x="66" y="190"/>
                  <a:pt x="75" y="174"/>
                  <a:pt x="87" y="159"/>
                </a:cubicBezTo>
                <a:cubicBezTo>
                  <a:pt x="87" y="158"/>
                  <a:pt x="88" y="157"/>
                  <a:pt x="90" y="157"/>
                </a:cubicBezTo>
                <a:cubicBezTo>
                  <a:pt x="91" y="157"/>
                  <a:pt x="92" y="157"/>
                  <a:pt x="92" y="158"/>
                </a:cubicBezTo>
                <a:cubicBezTo>
                  <a:pt x="104" y="166"/>
                  <a:pt x="104" y="166"/>
                  <a:pt x="104" y="166"/>
                </a:cubicBezTo>
                <a:cubicBezTo>
                  <a:pt x="104" y="167"/>
                  <a:pt x="105" y="168"/>
                  <a:pt x="105" y="169"/>
                </a:cubicBezTo>
                <a:cubicBezTo>
                  <a:pt x="105" y="170"/>
                  <a:pt x="105" y="171"/>
                  <a:pt x="104" y="172"/>
                </a:cubicBezTo>
                <a:cubicBezTo>
                  <a:pt x="96" y="183"/>
                  <a:pt x="96" y="183"/>
                  <a:pt x="96" y="183"/>
                </a:cubicBezTo>
                <a:cubicBezTo>
                  <a:pt x="90" y="192"/>
                  <a:pt x="93" y="204"/>
                  <a:pt x="101" y="209"/>
                </a:cubicBezTo>
                <a:cubicBezTo>
                  <a:pt x="112" y="216"/>
                  <a:pt x="112" y="216"/>
                  <a:pt x="112" y="216"/>
                </a:cubicBezTo>
                <a:cubicBezTo>
                  <a:pt x="121" y="221"/>
                  <a:pt x="132" y="219"/>
                  <a:pt x="137" y="211"/>
                </a:cubicBezTo>
                <a:cubicBezTo>
                  <a:pt x="150" y="194"/>
                  <a:pt x="150" y="194"/>
                  <a:pt x="150" y="194"/>
                </a:cubicBezTo>
                <a:cubicBezTo>
                  <a:pt x="152" y="190"/>
                  <a:pt x="152" y="186"/>
                  <a:pt x="149" y="183"/>
                </a:cubicBezTo>
                <a:cubicBezTo>
                  <a:pt x="146" y="181"/>
                  <a:pt x="141" y="181"/>
                  <a:pt x="139" y="184"/>
                </a:cubicBezTo>
                <a:cubicBezTo>
                  <a:pt x="125" y="202"/>
                  <a:pt x="125" y="202"/>
                  <a:pt x="125" y="202"/>
                </a:cubicBezTo>
                <a:cubicBezTo>
                  <a:pt x="124" y="203"/>
                  <a:pt x="123" y="204"/>
                  <a:pt x="122" y="204"/>
                </a:cubicBezTo>
                <a:cubicBezTo>
                  <a:pt x="121" y="204"/>
                  <a:pt x="120" y="204"/>
                  <a:pt x="119" y="203"/>
                </a:cubicBezTo>
                <a:cubicBezTo>
                  <a:pt x="109" y="196"/>
                  <a:pt x="109" y="196"/>
                  <a:pt x="109" y="196"/>
                </a:cubicBezTo>
                <a:cubicBezTo>
                  <a:pt x="108" y="196"/>
                  <a:pt x="108" y="195"/>
                  <a:pt x="108" y="194"/>
                </a:cubicBezTo>
                <a:cubicBezTo>
                  <a:pt x="108" y="193"/>
                  <a:pt x="108" y="192"/>
                  <a:pt x="108" y="191"/>
                </a:cubicBezTo>
                <a:cubicBezTo>
                  <a:pt x="116" y="181"/>
                  <a:pt x="116" y="181"/>
                  <a:pt x="116" y="181"/>
                </a:cubicBezTo>
                <a:cubicBezTo>
                  <a:pt x="122" y="172"/>
                  <a:pt x="121" y="160"/>
                  <a:pt x="114" y="154"/>
                </a:cubicBezTo>
                <a:cubicBezTo>
                  <a:pt x="103" y="145"/>
                  <a:pt x="103" y="145"/>
                  <a:pt x="103" y="145"/>
                </a:cubicBezTo>
                <a:cubicBezTo>
                  <a:pt x="95" y="138"/>
                  <a:pt x="82" y="140"/>
                  <a:pt x="75" y="150"/>
                </a:cubicBezTo>
                <a:cubicBezTo>
                  <a:pt x="63" y="165"/>
                  <a:pt x="53" y="182"/>
                  <a:pt x="43" y="199"/>
                </a:cubicBezTo>
                <a:cubicBezTo>
                  <a:pt x="38" y="210"/>
                  <a:pt x="41" y="223"/>
                  <a:pt x="51" y="227"/>
                </a:cubicBezTo>
                <a:close/>
                <a:moveTo>
                  <a:pt x="257" y="131"/>
                </a:moveTo>
                <a:cubicBezTo>
                  <a:pt x="262" y="141"/>
                  <a:pt x="271" y="145"/>
                  <a:pt x="279" y="142"/>
                </a:cubicBezTo>
                <a:cubicBezTo>
                  <a:pt x="318" y="127"/>
                  <a:pt x="360" y="120"/>
                  <a:pt x="402" y="125"/>
                </a:cubicBezTo>
                <a:cubicBezTo>
                  <a:pt x="410" y="126"/>
                  <a:pt x="418" y="119"/>
                  <a:pt x="420" y="109"/>
                </a:cubicBezTo>
                <a:cubicBezTo>
                  <a:pt x="435" y="25"/>
                  <a:pt x="435" y="25"/>
                  <a:pt x="435" y="25"/>
                </a:cubicBezTo>
                <a:cubicBezTo>
                  <a:pt x="437" y="15"/>
                  <a:pt x="428" y="5"/>
                  <a:pt x="416" y="3"/>
                </a:cubicBezTo>
                <a:cubicBezTo>
                  <a:pt x="396" y="1"/>
                  <a:pt x="377" y="0"/>
                  <a:pt x="357" y="1"/>
                </a:cubicBezTo>
                <a:cubicBezTo>
                  <a:pt x="345" y="2"/>
                  <a:pt x="336" y="11"/>
                  <a:pt x="337" y="21"/>
                </a:cubicBezTo>
                <a:cubicBezTo>
                  <a:pt x="338" y="35"/>
                  <a:pt x="338" y="35"/>
                  <a:pt x="338" y="35"/>
                </a:cubicBezTo>
                <a:cubicBezTo>
                  <a:pt x="340" y="45"/>
                  <a:pt x="349" y="53"/>
                  <a:pt x="360" y="53"/>
                </a:cubicBezTo>
                <a:cubicBezTo>
                  <a:pt x="372" y="52"/>
                  <a:pt x="372" y="52"/>
                  <a:pt x="372" y="52"/>
                </a:cubicBezTo>
                <a:cubicBezTo>
                  <a:pt x="373" y="52"/>
                  <a:pt x="374" y="52"/>
                  <a:pt x="375" y="53"/>
                </a:cubicBezTo>
                <a:cubicBezTo>
                  <a:pt x="376" y="54"/>
                  <a:pt x="376" y="55"/>
                  <a:pt x="376" y="56"/>
                </a:cubicBezTo>
                <a:cubicBezTo>
                  <a:pt x="376" y="68"/>
                  <a:pt x="376" y="68"/>
                  <a:pt x="376" y="68"/>
                </a:cubicBezTo>
                <a:cubicBezTo>
                  <a:pt x="376" y="69"/>
                  <a:pt x="376" y="70"/>
                  <a:pt x="375" y="71"/>
                </a:cubicBezTo>
                <a:cubicBezTo>
                  <a:pt x="374" y="71"/>
                  <a:pt x="373" y="72"/>
                  <a:pt x="372" y="72"/>
                </a:cubicBezTo>
                <a:cubicBezTo>
                  <a:pt x="349" y="73"/>
                  <a:pt x="349" y="73"/>
                  <a:pt x="349" y="73"/>
                </a:cubicBezTo>
                <a:cubicBezTo>
                  <a:pt x="345" y="73"/>
                  <a:pt x="342" y="77"/>
                  <a:pt x="342" y="81"/>
                </a:cubicBezTo>
                <a:cubicBezTo>
                  <a:pt x="343" y="85"/>
                  <a:pt x="346" y="88"/>
                  <a:pt x="350" y="88"/>
                </a:cubicBezTo>
                <a:cubicBezTo>
                  <a:pt x="372" y="87"/>
                  <a:pt x="372" y="87"/>
                  <a:pt x="372" y="87"/>
                </a:cubicBezTo>
                <a:cubicBezTo>
                  <a:pt x="382" y="87"/>
                  <a:pt x="390" y="79"/>
                  <a:pt x="391" y="69"/>
                </a:cubicBezTo>
                <a:cubicBezTo>
                  <a:pt x="391" y="57"/>
                  <a:pt x="391" y="57"/>
                  <a:pt x="391" y="57"/>
                </a:cubicBezTo>
                <a:cubicBezTo>
                  <a:pt x="392" y="46"/>
                  <a:pt x="384" y="37"/>
                  <a:pt x="372" y="37"/>
                </a:cubicBezTo>
                <a:cubicBezTo>
                  <a:pt x="359" y="38"/>
                  <a:pt x="359" y="38"/>
                  <a:pt x="359" y="38"/>
                </a:cubicBezTo>
                <a:cubicBezTo>
                  <a:pt x="358" y="38"/>
                  <a:pt x="357" y="37"/>
                  <a:pt x="356" y="37"/>
                </a:cubicBezTo>
                <a:cubicBezTo>
                  <a:pt x="355" y="36"/>
                  <a:pt x="355" y="35"/>
                  <a:pt x="355" y="34"/>
                </a:cubicBezTo>
                <a:cubicBezTo>
                  <a:pt x="354" y="20"/>
                  <a:pt x="354" y="20"/>
                  <a:pt x="354" y="20"/>
                </a:cubicBezTo>
                <a:cubicBezTo>
                  <a:pt x="354" y="19"/>
                  <a:pt x="354" y="18"/>
                  <a:pt x="355" y="17"/>
                </a:cubicBezTo>
                <a:cubicBezTo>
                  <a:pt x="356" y="17"/>
                  <a:pt x="357" y="16"/>
                  <a:pt x="358" y="16"/>
                </a:cubicBezTo>
                <a:cubicBezTo>
                  <a:pt x="377" y="14"/>
                  <a:pt x="395" y="16"/>
                  <a:pt x="414" y="18"/>
                </a:cubicBezTo>
                <a:cubicBezTo>
                  <a:pt x="415" y="18"/>
                  <a:pt x="416" y="19"/>
                  <a:pt x="417" y="19"/>
                </a:cubicBezTo>
                <a:cubicBezTo>
                  <a:pt x="418" y="20"/>
                  <a:pt x="418" y="21"/>
                  <a:pt x="418" y="22"/>
                </a:cubicBezTo>
                <a:cubicBezTo>
                  <a:pt x="407" y="107"/>
                  <a:pt x="407" y="107"/>
                  <a:pt x="407" y="107"/>
                </a:cubicBezTo>
                <a:cubicBezTo>
                  <a:pt x="407" y="108"/>
                  <a:pt x="407" y="109"/>
                  <a:pt x="406" y="109"/>
                </a:cubicBezTo>
                <a:cubicBezTo>
                  <a:pt x="405" y="110"/>
                  <a:pt x="404" y="110"/>
                  <a:pt x="404" y="110"/>
                </a:cubicBezTo>
                <a:cubicBezTo>
                  <a:pt x="359" y="105"/>
                  <a:pt x="314" y="112"/>
                  <a:pt x="273" y="128"/>
                </a:cubicBezTo>
                <a:cubicBezTo>
                  <a:pt x="272" y="128"/>
                  <a:pt x="272" y="128"/>
                  <a:pt x="271" y="128"/>
                </a:cubicBezTo>
                <a:cubicBezTo>
                  <a:pt x="270" y="127"/>
                  <a:pt x="269" y="127"/>
                  <a:pt x="269" y="126"/>
                </a:cubicBezTo>
                <a:cubicBezTo>
                  <a:pt x="236" y="47"/>
                  <a:pt x="236" y="47"/>
                  <a:pt x="236" y="47"/>
                </a:cubicBezTo>
                <a:cubicBezTo>
                  <a:pt x="235" y="46"/>
                  <a:pt x="235" y="45"/>
                  <a:pt x="236" y="44"/>
                </a:cubicBezTo>
                <a:cubicBezTo>
                  <a:pt x="236" y="43"/>
                  <a:pt x="237" y="42"/>
                  <a:pt x="238" y="42"/>
                </a:cubicBezTo>
                <a:cubicBezTo>
                  <a:pt x="256" y="35"/>
                  <a:pt x="273" y="29"/>
                  <a:pt x="292" y="25"/>
                </a:cubicBezTo>
                <a:cubicBezTo>
                  <a:pt x="293" y="25"/>
                  <a:pt x="294" y="25"/>
                  <a:pt x="295" y="25"/>
                </a:cubicBezTo>
                <a:cubicBezTo>
                  <a:pt x="296" y="26"/>
                  <a:pt x="297" y="27"/>
                  <a:pt x="297" y="28"/>
                </a:cubicBezTo>
                <a:cubicBezTo>
                  <a:pt x="300" y="41"/>
                  <a:pt x="300" y="41"/>
                  <a:pt x="300" y="41"/>
                </a:cubicBezTo>
                <a:cubicBezTo>
                  <a:pt x="300" y="42"/>
                  <a:pt x="300" y="43"/>
                  <a:pt x="299" y="44"/>
                </a:cubicBezTo>
                <a:cubicBezTo>
                  <a:pt x="299" y="45"/>
                  <a:pt x="298" y="46"/>
                  <a:pt x="297" y="46"/>
                </a:cubicBezTo>
                <a:cubicBezTo>
                  <a:pt x="284" y="49"/>
                  <a:pt x="284" y="49"/>
                  <a:pt x="284" y="49"/>
                </a:cubicBezTo>
                <a:cubicBezTo>
                  <a:pt x="273" y="52"/>
                  <a:pt x="267" y="63"/>
                  <a:pt x="270" y="73"/>
                </a:cubicBezTo>
                <a:cubicBezTo>
                  <a:pt x="274" y="85"/>
                  <a:pt x="274" y="85"/>
                  <a:pt x="274" y="85"/>
                </a:cubicBezTo>
                <a:cubicBezTo>
                  <a:pt x="278" y="94"/>
                  <a:pt x="288" y="99"/>
                  <a:pt x="297" y="97"/>
                </a:cubicBezTo>
                <a:cubicBezTo>
                  <a:pt x="304" y="96"/>
                  <a:pt x="311" y="93"/>
                  <a:pt x="318" y="92"/>
                </a:cubicBezTo>
                <a:cubicBezTo>
                  <a:pt x="322" y="92"/>
                  <a:pt x="324" y="88"/>
                  <a:pt x="324" y="84"/>
                </a:cubicBezTo>
                <a:cubicBezTo>
                  <a:pt x="323" y="80"/>
                  <a:pt x="319" y="77"/>
                  <a:pt x="315" y="78"/>
                </a:cubicBezTo>
                <a:cubicBezTo>
                  <a:pt x="308" y="79"/>
                  <a:pt x="300" y="81"/>
                  <a:pt x="293" y="83"/>
                </a:cubicBezTo>
                <a:cubicBezTo>
                  <a:pt x="292" y="83"/>
                  <a:pt x="291" y="83"/>
                  <a:pt x="290" y="83"/>
                </a:cubicBezTo>
                <a:cubicBezTo>
                  <a:pt x="289" y="82"/>
                  <a:pt x="289" y="81"/>
                  <a:pt x="288" y="80"/>
                </a:cubicBezTo>
                <a:cubicBezTo>
                  <a:pt x="285" y="68"/>
                  <a:pt x="285" y="68"/>
                  <a:pt x="285" y="68"/>
                </a:cubicBezTo>
                <a:cubicBezTo>
                  <a:pt x="285" y="67"/>
                  <a:pt x="285" y="66"/>
                  <a:pt x="285" y="65"/>
                </a:cubicBezTo>
                <a:cubicBezTo>
                  <a:pt x="286" y="65"/>
                  <a:pt x="287" y="64"/>
                  <a:pt x="288" y="64"/>
                </a:cubicBezTo>
                <a:cubicBezTo>
                  <a:pt x="300" y="61"/>
                  <a:pt x="300" y="61"/>
                  <a:pt x="300" y="61"/>
                </a:cubicBezTo>
                <a:cubicBezTo>
                  <a:pt x="310" y="57"/>
                  <a:pt x="318" y="49"/>
                  <a:pt x="316" y="38"/>
                </a:cubicBezTo>
                <a:cubicBezTo>
                  <a:pt x="314" y="24"/>
                  <a:pt x="314" y="24"/>
                  <a:pt x="314" y="24"/>
                </a:cubicBezTo>
                <a:cubicBezTo>
                  <a:pt x="312" y="14"/>
                  <a:pt x="300" y="7"/>
                  <a:pt x="288" y="10"/>
                </a:cubicBezTo>
                <a:cubicBezTo>
                  <a:pt x="269" y="15"/>
                  <a:pt x="251" y="21"/>
                  <a:pt x="233" y="28"/>
                </a:cubicBezTo>
                <a:cubicBezTo>
                  <a:pt x="221" y="33"/>
                  <a:pt x="216" y="45"/>
                  <a:pt x="220" y="54"/>
                </a:cubicBezTo>
                <a:lnTo>
                  <a:pt x="257" y="131"/>
                </a:lnTo>
                <a:close/>
                <a:moveTo>
                  <a:pt x="450" y="135"/>
                </a:moveTo>
                <a:cubicBezTo>
                  <a:pt x="489" y="149"/>
                  <a:pt x="526" y="171"/>
                  <a:pt x="555" y="202"/>
                </a:cubicBezTo>
                <a:cubicBezTo>
                  <a:pt x="560" y="208"/>
                  <a:pt x="571" y="207"/>
                  <a:pt x="579" y="201"/>
                </a:cubicBezTo>
                <a:cubicBezTo>
                  <a:pt x="645" y="146"/>
                  <a:pt x="645" y="146"/>
                  <a:pt x="645" y="146"/>
                </a:cubicBezTo>
                <a:cubicBezTo>
                  <a:pt x="653" y="139"/>
                  <a:pt x="652" y="126"/>
                  <a:pt x="644" y="117"/>
                </a:cubicBezTo>
                <a:cubicBezTo>
                  <a:pt x="631" y="103"/>
                  <a:pt x="616" y="90"/>
                  <a:pt x="601" y="78"/>
                </a:cubicBezTo>
                <a:cubicBezTo>
                  <a:pt x="591" y="71"/>
                  <a:pt x="578" y="72"/>
                  <a:pt x="572" y="80"/>
                </a:cubicBezTo>
                <a:cubicBezTo>
                  <a:pt x="564" y="92"/>
                  <a:pt x="564" y="92"/>
                  <a:pt x="564" y="92"/>
                </a:cubicBezTo>
                <a:cubicBezTo>
                  <a:pt x="559" y="100"/>
                  <a:pt x="561" y="112"/>
                  <a:pt x="569" y="119"/>
                </a:cubicBezTo>
                <a:cubicBezTo>
                  <a:pt x="573" y="121"/>
                  <a:pt x="576" y="124"/>
                  <a:pt x="579" y="127"/>
                </a:cubicBezTo>
                <a:cubicBezTo>
                  <a:pt x="580" y="127"/>
                  <a:pt x="581" y="128"/>
                  <a:pt x="581" y="129"/>
                </a:cubicBezTo>
                <a:cubicBezTo>
                  <a:pt x="581" y="130"/>
                  <a:pt x="580" y="131"/>
                  <a:pt x="580" y="132"/>
                </a:cubicBezTo>
                <a:cubicBezTo>
                  <a:pt x="572" y="142"/>
                  <a:pt x="572" y="142"/>
                  <a:pt x="572" y="142"/>
                </a:cubicBezTo>
                <a:cubicBezTo>
                  <a:pt x="571" y="142"/>
                  <a:pt x="570" y="143"/>
                  <a:pt x="569" y="143"/>
                </a:cubicBezTo>
                <a:cubicBezTo>
                  <a:pt x="568" y="143"/>
                  <a:pt x="567" y="143"/>
                  <a:pt x="567" y="142"/>
                </a:cubicBezTo>
                <a:cubicBezTo>
                  <a:pt x="560" y="137"/>
                  <a:pt x="554" y="132"/>
                  <a:pt x="548" y="128"/>
                </a:cubicBezTo>
                <a:cubicBezTo>
                  <a:pt x="544" y="125"/>
                  <a:pt x="540" y="126"/>
                  <a:pt x="538" y="129"/>
                </a:cubicBezTo>
                <a:cubicBezTo>
                  <a:pt x="535" y="133"/>
                  <a:pt x="536" y="137"/>
                  <a:pt x="539" y="140"/>
                </a:cubicBezTo>
                <a:cubicBezTo>
                  <a:pt x="545" y="144"/>
                  <a:pt x="551" y="149"/>
                  <a:pt x="557" y="153"/>
                </a:cubicBezTo>
                <a:cubicBezTo>
                  <a:pt x="564" y="160"/>
                  <a:pt x="575" y="159"/>
                  <a:pt x="583" y="151"/>
                </a:cubicBezTo>
                <a:cubicBezTo>
                  <a:pt x="591" y="142"/>
                  <a:pt x="591" y="142"/>
                  <a:pt x="591" y="142"/>
                </a:cubicBezTo>
                <a:cubicBezTo>
                  <a:pt x="598" y="135"/>
                  <a:pt x="597" y="123"/>
                  <a:pt x="589" y="115"/>
                </a:cubicBezTo>
                <a:cubicBezTo>
                  <a:pt x="586" y="112"/>
                  <a:pt x="582" y="110"/>
                  <a:pt x="578" y="107"/>
                </a:cubicBezTo>
                <a:cubicBezTo>
                  <a:pt x="577" y="106"/>
                  <a:pt x="577" y="105"/>
                  <a:pt x="577" y="104"/>
                </a:cubicBezTo>
                <a:cubicBezTo>
                  <a:pt x="577" y="103"/>
                  <a:pt x="577" y="102"/>
                  <a:pt x="577" y="101"/>
                </a:cubicBezTo>
                <a:cubicBezTo>
                  <a:pt x="586" y="90"/>
                  <a:pt x="586" y="90"/>
                  <a:pt x="586" y="90"/>
                </a:cubicBezTo>
                <a:cubicBezTo>
                  <a:pt x="586" y="89"/>
                  <a:pt x="587" y="89"/>
                  <a:pt x="588" y="89"/>
                </a:cubicBezTo>
                <a:cubicBezTo>
                  <a:pt x="590" y="89"/>
                  <a:pt x="591" y="89"/>
                  <a:pt x="592" y="90"/>
                </a:cubicBezTo>
                <a:cubicBezTo>
                  <a:pt x="607" y="101"/>
                  <a:pt x="620" y="114"/>
                  <a:pt x="633" y="127"/>
                </a:cubicBezTo>
                <a:cubicBezTo>
                  <a:pt x="634" y="128"/>
                  <a:pt x="634" y="129"/>
                  <a:pt x="634" y="130"/>
                </a:cubicBezTo>
                <a:cubicBezTo>
                  <a:pt x="634" y="132"/>
                  <a:pt x="634" y="133"/>
                  <a:pt x="633" y="133"/>
                </a:cubicBezTo>
                <a:cubicBezTo>
                  <a:pt x="571" y="191"/>
                  <a:pt x="571" y="191"/>
                  <a:pt x="571" y="191"/>
                </a:cubicBezTo>
                <a:cubicBezTo>
                  <a:pt x="570" y="192"/>
                  <a:pt x="569" y="192"/>
                  <a:pt x="568" y="192"/>
                </a:cubicBezTo>
                <a:cubicBezTo>
                  <a:pt x="567" y="192"/>
                  <a:pt x="566" y="192"/>
                  <a:pt x="566" y="191"/>
                </a:cubicBezTo>
                <a:cubicBezTo>
                  <a:pt x="536" y="159"/>
                  <a:pt x="496" y="135"/>
                  <a:pt x="455" y="121"/>
                </a:cubicBezTo>
                <a:cubicBezTo>
                  <a:pt x="454" y="121"/>
                  <a:pt x="453" y="120"/>
                  <a:pt x="453" y="119"/>
                </a:cubicBezTo>
                <a:cubicBezTo>
                  <a:pt x="452" y="118"/>
                  <a:pt x="452" y="117"/>
                  <a:pt x="453" y="116"/>
                </a:cubicBezTo>
                <a:cubicBezTo>
                  <a:pt x="478" y="35"/>
                  <a:pt x="478" y="35"/>
                  <a:pt x="478" y="35"/>
                </a:cubicBezTo>
                <a:cubicBezTo>
                  <a:pt x="478" y="34"/>
                  <a:pt x="479" y="33"/>
                  <a:pt x="480" y="33"/>
                </a:cubicBezTo>
                <a:cubicBezTo>
                  <a:pt x="481" y="32"/>
                  <a:pt x="482" y="32"/>
                  <a:pt x="483" y="33"/>
                </a:cubicBezTo>
                <a:cubicBezTo>
                  <a:pt x="501" y="39"/>
                  <a:pt x="518" y="45"/>
                  <a:pt x="535" y="54"/>
                </a:cubicBezTo>
                <a:cubicBezTo>
                  <a:pt x="536" y="55"/>
                  <a:pt x="537" y="55"/>
                  <a:pt x="537" y="56"/>
                </a:cubicBezTo>
                <a:cubicBezTo>
                  <a:pt x="538" y="57"/>
                  <a:pt x="538" y="58"/>
                  <a:pt x="537" y="59"/>
                </a:cubicBezTo>
                <a:cubicBezTo>
                  <a:pt x="531" y="72"/>
                  <a:pt x="531" y="72"/>
                  <a:pt x="531" y="72"/>
                </a:cubicBezTo>
                <a:cubicBezTo>
                  <a:pt x="530" y="73"/>
                  <a:pt x="529" y="73"/>
                  <a:pt x="528" y="74"/>
                </a:cubicBezTo>
                <a:cubicBezTo>
                  <a:pt x="527" y="74"/>
                  <a:pt x="526" y="74"/>
                  <a:pt x="525" y="73"/>
                </a:cubicBezTo>
                <a:cubicBezTo>
                  <a:pt x="513" y="68"/>
                  <a:pt x="513" y="68"/>
                  <a:pt x="513" y="68"/>
                </a:cubicBezTo>
                <a:cubicBezTo>
                  <a:pt x="503" y="62"/>
                  <a:pt x="491" y="68"/>
                  <a:pt x="488" y="77"/>
                </a:cubicBezTo>
                <a:cubicBezTo>
                  <a:pt x="483" y="89"/>
                  <a:pt x="483" y="89"/>
                  <a:pt x="483" y="89"/>
                </a:cubicBezTo>
                <a:cubicBezTo>
                  <a:pt x="480" y="99"/>
                  <a:pt x="484" y="108"/>
                  <a:pt x="492" y="113"/>
                </a:cubicBezTo>
                <a:cubicBezTo>
                  <a:pt x="499" y="116"/>
                  <a:pt x="506" y="119"/>
                  <a:pt x="512" y="123"/>
                </a:cubicBezTo>
                <a:cubicBezTo>
                  <a:pt x="515" y="124"/>
                  <a:pt x="519" y="123"/>
                  <a:pt x="522" y="120"/>
                </a:cubicBezTo>
                <a:cubicBezTo>
                  <a:pt x="524" y="116"/>
                  <a:pt x="523" y="112"/>
                  <a:pt x="519" y="109"/>
                </a:cubicBezTo>
                <a:cubicBezTo>
                  <a:pt x="512" y="106"/>
                  <a:pt x="505" y="103"/>
                  <a:pt x="499" y="99"/>
                </a:cubicBezTo>
                <a:cubicBezTo>
                  <a:pt x="498" y="99"/>
                  <a:pt x="497" y="98"/>
                  <a:pt x="497" y="97"/>
                </a:cubicBezTo>
                <a:cubicBezTo>
                  <a:pt x="496" y="96"/>
                  <a:pt x="496" y="95"/>
                  <a:pt x="497" y="94"/>
                </a:cubicBezTo>
                <a:cubicBezTo>
                  <a:pt x="502" y="83"/>
                  <a:pt x="502" y="83"/>
                  <a:pt x="502" y="83"/>
                </a:cubicBezTo>
                <a:cubicBezTo>
                  <a:pt x="502" y="82"/>
                  <a:pt x="503" y="81"/>
                  <a:pt x="504" y="81"/>
                </a:cubicBezTo>
                <a:cubicBezTo>
                  <a:pt x="505" y="81"/>
                  <a:pt x="506" y="81"/>
                  <a:pt x="507" y="81"/>
                </a:cubicBezTo>
                <a:cubicBezTo>
                  <a:pt x="518" y="87"/>
                  <a:pt x="518" y="87"/>
                  <a:pt x="518" y="87"/>
                </a:cubicBezTo>
                <a:cubicBezTo>
                  <a:pt x="528" y="91"/>
                  <a:pt x="539" y="89"/>
                  <a:pt x="545" y="80"/>
                </a:cubicBezTo>
                <a:cubicBezTo>
                  <a:pt x="552" y="68"/>
                  <a:pt x="552" y="68"/>
                  <a:pt x="552" y="68"/>
                </a:cubicBezTo>
                <a:cubicBezTo>
                  <a:pt x="557" y="59"/>
                  <a:pt x="553" y="46"/>
                  <a:pt x="542" y="41"/>
                </a:cubicBezTo>
                <a:cubicBezTo>
                  <a:pt x="524" y="32"/>
                  <a:pt x="506" y="25"/>
                  <a:pt x="488" y="18"/>
                </a:cubicBezTo>
                <a:cubicBezTo>
                  <a:pt x="476" y="15"/>
                  <a:pt x="464" y="21"/>
                  <a:pt x="461" y="31"/>
                </a:cubicBezTo>
                <a:cubicBezTo>
                  <a:pt x="440" y="113"/>
                  <a:pt x="440" y="113"/>
                  <a:pt x="440" y="113"/>
                </a:cubicBezTo>
                <a:cubicBezTo>
                  <a:pt x="438" y="124"/>
                  <a:pt x="442" y="133"/>
                  <a:pt x="450" y="135"/>
                </a:cubicBezTo>
                <a:close/>
                <a:moveTo>
                  <a:pt x="585" y="241"/>
                </a:moveTo>
                <a:cubicBezTo>
                  <a:pt x="607" y="276"/>
                  <a:pt x="621" y="317"/>
                  <a:pt x="623" y="359"/>
                </a:cubicBezTo>
                <a:cubicBezTo>
                  <a:pt x="623" y="367"/>
                  <a:pt x="632" y="373"/>
                  <a:pt x="642" y="374"/>
                </a:cubicBezTo>
                <a:cubicBezTo>
                  <a:pt x="728" y="374"/>
                  <a:pt x="728" y="374"/>
                  <a:pt x="728" y="374"/>
                </a:cubicBezTo>
                <a:cubicBezTo>
                  <a:pt x="738" y="374"/>
                  <a:pt x="746" y="364"/>
                  <a:pt x="745" y="351"/>
                </a:cubicBezTo>
                <a:cubicBezTo>
                  <a:pt x="745" y="332"/>
                  <a:pt x="741" y="312"/>
                  <a:pt x="738" y="293"/>
                </a:cubicBezTo>
                <a:cubicBezTo>
                  <a:pt x="735" y="281"/>
                  <a:pt x="724" y="274"/>
                  <a:pt x="714" y="277"/>
                </a:cubicBezTo>
                <a:cubicBezTo>
                  <a:pt x="701" y="281"/>
                  <a:pt x="701" y="281"/>
                  <a:pt x="701" y="281"/>
                </a:cubicBezTo>
                <a:cubicBezTo>
                  <a:pt x="691" y="283"/>
                  <a:pt x="685" y="294"/>
                  <a:pt x="687" y="304"/>
                </a:cubicBezTo>
                <a:cubicBezTo>
                  <a:pt x="689" y="308"/>
                  <a:pt x="689" y="313"/>
                  <a:pt x="690" y="317"/>
                </a:cubicBezTo>
                <a:cubicBezTo>
                  <a:pt x="690" y="318"/>
                  <a:pt x="690" y="319"/>
                  <a:pt x="689" y="320"/>
                </a:cubicBezTo>
                <a:cubicBezTo>
                  <a:pt x="688" y="321"/>
                  <a:pt x="688" y="321"/>
                  <a:pt x="687" y="321"/>
                </a:cubicBezTo>
                <a:cubicBezTo>
                  <a:pt x="674" y="323"/>
                  <a:pt x="674" y="323"/>
                  <a:pt x="674" y="323"/>
                </a:cubicBezTo>
                <a:cubicBezTo>
                  <a:pt x="673" y="324"/>
                  <a:pt x="672" y="323"/>
                  <a:pt x="672" y="323"/>
                </a:cubicBezTo>
                <a:cubicBezTo>
                  <a:pt x="671" y="322"/>
                  <a:pt x="670" y="321"/>
                  <a:pt x="670" y="320"/>
                </a:cubicBezTo>
                <a:cubicBezTo>
                  <a:pt x="669" y="312"/>
                  <a:pt x="667" y="305"/>
                  <a:pt x="665" y="297"/>
                </a:cubicBezTo>
                <a:cubicBezTo>
                  <a:pt x="664" y="293"/>
                  <a:pt x="660" y="291"/>
                  <a:pt x="656" y="292"/>
                </a:cubicBezTo>
                <a:cubicBezTo>
                  <a:pt x="652" y="293"/>
                  <a:pt x="650" y="297"/>
                  <a:pt x="650" y="301"/>
                </a:cubicBezTo>
                <a:cubicBezTo>
                  <a:pt x="652" y="308"/>
                  <a:pt x="655" y="315"/>
                  <a:pt x="655" y="323"/>
                </a:cubicBezTo>
                <a:cubicBezTo>
                  <a:pt x="657" y="332"/>
                  <a:pt x="666" y="339"/>
                  <a:pt x="677" y="338"/>
                </a:cubicBezTo>
                <a:cubicBezTo>
                  <a:pt x="689" y="336"/>
                  <a:pt x="689" y="336"/>
                  <a:pt x="689" y="336"/>
                </a:cubicBezTo>
                <a:cubicBezTo>
                  <a:pt x="699" y="335"/>
                  <a:pt x="706" y="325"/>
                  <a:pt x="704" y="314"/>
                </a:cubicBezTo>
                <a:cubicBezTo>
                  <a:pt x="704" y="310"/>
                  <a:pt x="703" y="305"/>
                  <a:pt x="702" y="301"/>
                </a:cubicBezTo>
                <a:cubicBezTo>
                  <a:pt x="702" y="300"/>
                  <a:pt x="702" y="299"/>
                  <a:pt x="702" y="298"/>
                </a:cubicBezTo>
                <a:cubicBezTo>
                  <a:pt x="703" y="297"/>
                  <a:pt x="704" y="297"/>
                  <a:pt x="705" y="296"/>
                </a:cubicBezTo>
                <a:cubicBezTo>
                  <a:pt x="718" y="293"/>
                  <a:pt x="718" y="293"/>
                  <a:pt x="718" y="293"/>
                </a:cubicBezTo>
                <a:cubicBezTo>
                  <a:pt x="719" y="293"/>
                  <a:pt x="720" y="293"/>
                  <a:pt x="721" y="294"/>
                </a:cubicBezTo>
                <a:cubicBezTo>
                  <a:pt x="722" y="294"/>
                  <a:pt x="723" y="295"/>
                  <a:pt x="723" y="297"/>
                </a:cubicBezTo>
                <a:cubicBezTo>
                  <a:pt x="726" y="315"/>
                  <a:pt x="730" y="333"/>
                  <a:pt x="731" y="352"/>
                </a:cubicBezTo>
                <a:cubicBezTo>
                  <a:pt x="731" y="353"/>
                  <a:pt x="730" y="354"/>
                  <a:pt x="730" y="355"/>
                </a:cubicBezTo>
                <a:cubicBezTo>
                  <a:pt x="729" y="356"/>
                  <a:pt x="728" y="357"/>
                  <a:pt x="727" y="357"/>
                </a:cubicBezTo>
                <a:cubicBezTo>
                  <a:pt x="642" y="361"/>
                  <a:pt x="642" y="361"/>
                  <a:pt x="642" y="361"/>
                </a:cubicBezTo>
                <a:cubicBezTo>
                  <a:pt x="641" y="361"/>
                  <a:pt x="640" y="360"/>
                  <a:pt x="639" y="360"/>
                </a:cubicBezTo>
                <a:cubicBezTo>
                  <a:pt x="638" y="359"/>
                  <a:pt x="638" y="359"/>
                  <a:pt x="638" y="358"/>
                </a:cubicBezTo>
                <a:cubicBezTo>
                  <a:pt x="636" y="313"/>
                  <a:pt x="621" y="270"/>
                  <a:pt x="598" y="233"/>
                </a:cubicBezTo>
                <a:cubicBezTo>
                  <a:pt x="597" y="232"/>
                  <a:pt x="597" y="231"/>
                  <a:pt x="597" y="230"/>
                </a:cubicBezTo>
                <a:cubicBezTo>
                  <a:pt x="598" y="229"/>
                  <a:pt x="598" y="228"/>
                  <a:pt x="599" y="228"/>
                </a:cubicBezTo>
                <a:cubicBezTo>
                  <a:pt x="671" y="181"/>
                  <a:pt x="671" y="181"/>
                  <a:pt x="671" y="181"/>
                </a:cubicBezTo>
                <a:cubicBezTo>
                  <a:pt x="672" y="181"/>
                  <a:pt x="673" y="181"/>
                  <a:pt x="674" y="181"/>
                </a:cubicBezTo>
                <a:cubicBezTo>
                  <a:pt x="675" y="181"/>
                  <a:pt x="676" y="182"/>
                  <a:pt x="676" y="183"/>
                </a:cubicBezTo>
                <a:cubicBezTo>
                  <a:pt x="687" y="199"/>
                  <a:pt x="695" y="216"/>
                  <a:pt x="703" y="233"/>
                </a:cubicBezTo>
                <a:cubicBezTo>
                  <a:pt x="703" y="234"/>
                  <a:pt x="703" y="235"/>
                  <a:pt x="703" y="236"/>
                </a:cubicBezTo>
                <a:cubicBezTo>
                  <a:pt x="702" y="237"/>
                  <a:pt x="702" y="238"/>
                  <a:pt x="701" y="238"/>
                </a:cubicBezTo>
                <a:cubicBezTo>
                  <a:pt x="688" y="244"/>
                  <a:pt x="688" y="244"/>
                  <a:pt x="688" y="244"/>
                </a:cubicBezTo>
                <a:cubicBezTo>
                  <a:pt x="687" y="244"/>
                  <a:pt x="686" y="244"/>
                  <a:pt x="685" y="243"/>
                </a:cubicBezTo>
                <a:cubicBezTo>
                  <a:pt x="684" y="243"/>
                  <a:pt x="683" y="242"/>
                  <a:pt x="683" y="241"/>
                </a:cubicBezTo>
                <a:cubicBezTo>
                  <a:pt x="677" y="229"/>
                  <a:pt x="677" y="229"/>
                  <a:pt x="677" y="229"/>
                </a:cubicBezTo>
                <a:cubicBezTo>
                  <a:pt x="672" y="219"/>
                  <a:pt x="661" y="215"/>
                  <a:pt x="652" y="220"/>
                </a:cubicBezTo>
                <a:cubicBezTo>
                  <a:pt x="641" y="226"/>
                  <a:pt x="641" y="226"/>
                  <a:pt x="641" y="226"/>
                </a:cubicBezTo>
                <a:cubicBezTo>
                  <a:pt x="632" y="231"/>
                  <a:pt x="628" y="242"/>
                  <a:pt x="632" y="251"/>
                </a:cubicBezTo>
                <a:cubicBezTo>
                  <a:pt x="635" y="257"/>
                  <a:pt x="638" y="264"/>
                  <a:pt x="641" y="270"/>
                </a:cubicBezTo>
                <a:cubicBezTo>
                  <a:pt x="642" y="274"/>
                  <a:pt x="646" y="276"/>
                  <a:pt x="650" y="274"/>
                </a:cubicBezTo>
                <a:cubicBezTo>
                  <a:pt x="654" y="273"/>
                  <a:pt x="656" y="269"/>
                  <a:pt x="655" y="265"/>
                </a:cubicBezTo>
                <a:cubicBezTo>
                  <a:pt x="652" y="258"/>
                  <a:pt x="649" y="251"/>
                  <a:pt x="646" y="244"/>
                </a:cubicBezTo>
                <a:cubicBezTo>
                  <a:pt x="645" y="243"/>
                  <a:pt x="645" y="242"/>
                  <a:pt x="645" y="241"/>
                </a:cubicBezTo>
                <a:cubicBezTo>
                  <a:pt x="646" y="240"/>
                  <a:pt x="646" y="240"/>
                  <a:pt x="647" y="239"/>
                </a:cubicBezTo>
                <a:cubicBezTo>
                  <a:pt x="658" y="234"/>
                  <a:pt x="658" y="234"/>
                  <a:pt x="658" y="234"/>
                </a:cubicBezTo>
                <a:cubicBezTo>
                  <a:pt x="659" y="233"/>
                  <a:pt x="660" y="233"/>
                  <a:pt x="661" y="234"/>
                </a:cubicBezTo>
                <a:cubicBezTo>
                  <a:pt x="662" y="234"/>
                  <a:pt x="663" y="235"/>
                  <a:pt x="664" y="236"/>
                </a:cubicBezTo>
                <a:cubicBezTo>
                  <a:pt x="669" y="247"/>
                  <a:pt x="669" y="247"/>
                  <a:pt x="669" y="247"/>
                </a:cubicBezTo>
                <a:cubicBezTo>
                  <a:pt x="673" y="257"/>
                  <a:pt x="684" y="262"/>
                  <a:pt x="694" y="259"/>
                </a:cubicBezTo>
                <a:cubicBezTo>
                  <a:pt x="707" y="254"/>
                  <a:pt x="707" y="254"/>
                  <a:pt x="707" y="254"/>
                </a:cubicBezTo>
                <a:cubicBezTo>
                  <a:pt x="716" y="251"/>
                  <a:pt x="721" y="238"/>
                  <a:pt x="716" y="227"/>
                </a:cubicBezTo>
                <a:cubicBezTo>
                  <a:pt x="708" y="209"/>
                  <a:pt x="700" y="191"/>
                  <a:pt x="689" y="175"/>
                </a:cubicBezTo>
                <a:cubicBezTo>
                  <a:pt x="683" y="164"/>
                  <a:pt x="670" y="161"/>
                  <a:pt x="661" y="167"/>
                </a:cubicBezTo>
                <a:cubicBezTo>
                  <a:pt x="592" y="217"/>
                  <a:pt x="592" y="217"/>
                  <a:pt x="592" y="217"/>
                </a:cubicBezTo>
                <a:cubicBezTo>
                  <a:pt x="583" y="223"/>
                  <a:pt x="581" y="233"/>
                  <a:pt x="585" y="241"/>
                </a:cubicBezTo>
                <a:close/>
                <a:moveTo>
                  <a:pt x="373" y="150"/>
                </a:moveTo>
                <a:cubicBezTo>
                  <a:pt x="250" y="150"/>
                  <a:pt x="150" y="250"/>
                  <a:pt x="150" y="374"/>
                </a:cubicBezTo>
                <a:cubicBezTo>
                  <a:pt x="150" y="497"/>
                  <a:pt x="250" y="597"/>
                  <a:pt x="373" y="597"/>
                </a:cubicBezTo>
                <a:cubicBezTo>
                  <a:pt x="497" y="597"/>
                  <a:pt x="596" y="497"/>
                  <a:pt x="596" y="374"/>
                </a:cubicBezTo>
                <a:cubicBezTo>
                  <a:pt x="596" y="250"/>
                  <a:pt x="497" y="150"/>
                  <a:pt x="373" y="150"/>
                </a:cubicBezTo>
                <a:close/>
                <a:moveTo>
                  <a:pt x="517" y="517"/>
                </a:moveTo>
                <a:cubicBezTo>
                  <a:pt x="480" y="554"/>
                  <a:pt x="429" y="577"/>
                  <a:pt x="373" y="577"/>
                </a:cubicBezTo>
                <a:cubicBezTo>
                  <a:pt x="317" y="577"/>
                  <a:pt x="266" y="554"/>
                  <a:pt x="229" y="517"/>
                </a:cubicBezTo>
                <a:cubicBezTo>
                  <a:pt x="193" y="481"/>
                  <a:pt x="170" y="430"/>
                  <a:pt x="170" y="374"/>
                </a:cubicBezTo>
                <a:cubicBezTo>
                  <a:pt x="170" y="317"/>
                  <a:pt x="193" y="267"/>
                  <a:pt x="229" y="230"/>
                </a:cubicBezTo>
                <a:cubicBezTo>
                  <a:pt x="266" y="193"/>
                  <a:pt x="317" y="170"/>
                  <a:pt x="373" y="170"/>
                </a:cubicBezTo>
                <a:cubicBezTo>
                  <a:pt x="429" y="170"/>
                  <a:pt x="480" y="193"/>
                  <a:pt x="517" y="230"/>
                </a:cubicBezTo>
                <a:cubicBezTo>
                  <a:pt x="554" y="267"/>
                  <a:pt x="577" y="317"/>
                  <a:pt x="577" y="374"/>
                </a:cubicBezTo>
                <a:cubicBezTo>
                  <a:pt x="577" y="430"/>
                  <a:pt x="554" y="481"/>
                  <a:pt x="517" y="517"/>
                </a:cubicBezTo>
                <a:close/>
              </a:path>
            </a:pathLst>
          </a:custGeom>
          <a:solidFill>
            <a:srgbClr val="E6E6E6">
              <a:alpha val="30196"/>
            </a:srgbClr>
          </a:solidFill>
          <a:ln>
            <a:noFill/>
          </a:ln>
        </p:spPr>
        <p:txBody>
          <a:bodyPr vert="horz" wrap="square" lIns="91440" tIns="45720" rIns="91440" bIns="45720" numCol="1" anchor="t" anchorCtr="0" compatLnSpc="1"/>
          <a:lstStyle/>
          <a:p>
            <a:endParaRPr lang="zh-CN" altLang="en-US"/>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977085" y="3449359"/>
            <a:ext cx="2392139" cy="1099492"/>
          </a:xfrm>
          <a:prstGeom prst="rect">
            <a:avLst/>
          </a:prstGeom>
        </p:spPr>
      </p:pic>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192144" y="586124"/>
            <a:ext cx="2654552" cy="1220105"/>
          </a:xfrm>
          <a:prstGeom prst="rect">
            <a:avLst/>
          </a:prstGeom>
        </p:spPr>
      </p:pic>
      <p:pic>
        <p:nvPicPr>
          <p:cNvPr id="3" name="图片 2"/>
          <p:cNvPicPr>
            <a:picLocks noChangeAspect="1"/>
          </p:cNvPicPr>
          <p:nvPr/>
        </p:nvPicPr>
        <p:blipFill>
          <a:blip r:embed="rId2"/>
          <a:stretch>
            <a:fillRect/>
          </a:stretch>
        </p:blipFill>
        <p:spPr>
          <a:xfrm>
            <a:off x="4260210" y="-312199"/>
            <a:ext cx="3889585" cy="7523116"/>
          </a:xfrm>
          <a:prstGeom prst="rect">
            <a:avLst/>
          </a:prstGeom>
        </p:spPr>
      </p:pic>
      <p:pic>
        <p:nvPicPr>
          <p:cNvPr id="7" name="图片 6"/>
          <p:cNvPicPr>
            <a:picLocks noChangeAspect="1"/>
          </p:cNvPicPr>
          <p:nvPr/>
        </p:nvPicPr>
        <p:blipFill>
          <a:blip r:embed="rId3"/>
          <a:stretch>
            <a:fillRect/>
          </a:stretch>
        </p:blipFill>
        <p:spPr>
          <a:xfrm flipH="1">
            <a:off x="0" y="0"/>
            <a:ext cx="2353519" cy="3335224"/>
          </a:xfrm>
          <a:prstGeom prst="rect">
            <a:avLst/>
          </a:prstGeom>
        </p:spPr>
      </p:pic>
      <p:pic>
        <p:nvPicPr>
          <p:cNvPr id="11" name="图片 10"/>
          <p:cNvPicPr>
            <a:picLocks noChangeAspect="1"/>
          </p:cNvPicPr>
          <p:nvPr/>
        </p:nvPicPr>
        <p:blipFill>
          <a:blip r:embed="rId4"/>
          <a:stretch>
            <a:fillRect/>
          </a:stretch>
        </p:blipFill>
        <p:spPr>
          <a:xfrm>
            <a:off x="2119403" y="89165"/>
            <a:ext cx="1896020" cy="646232"/>
          </a:xfrm>
          <a:prstGeom prst="rect">
            <a:avLst/>
          </a:prstGeom>
        </p:spPr>
      </p:pic>
      <p:pic>
        <p:nvPicPr>
          <p:cNvPr id="13" name="Picture 4" descr="D:\Personal\Desktop\Nipic_20991718_20150617180623212143.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a:fillRect/>
          </a:stretch>
        </p:blipFill>
        <p:spPr bwMode="auto">
          <a:xfrm>
            <a:off x="11351419" y="0"/>
            <a:ext cx="865187"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advTm="2006">
        <p:fade/>
      </p:transition>
    </mc:Choice>
    <mc:Fallback>
      <p:transition spd="med" advTm="2006">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091" y="-35304"/>
            <a:ext cx="12179342" cy="6892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2203" y="2587208"/>
            <a:ext cx="12188229" cy="12372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467" y="1400698"/>
            <a:ext cx="2504431" cy="761804"/>
          </a:xfrm>
          <a:prstGeom prst="rect">
            <a:avLst/>
          </a:prstGeom>
        </p:spPr>
      </p:pic>
      <p:sp>
        <p:nvSpPr>
          <p:cNvPr id="5" name="文本框 4"/>
          <p:cNvSpPr txBox="1"/>
          <p:nvPr/>
        </p:nvSpPr>
        <p:spPr>
          <a:xfrm>
            <a:off x="4201012" y="4134306"/>
            <a:ext cx="3799497"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7"/>
          <p:cNvSpPr>
            <a:spLocks noEditPoints="1"/>
          </p:cNvSpPr>
          <p:nvPr/>
        </p:nvSpPr>
        <p:spPr bwMode="auto">
          <a:xfrm>
            <a:off x="6506193" y="-661496"/>
            <a:ext cx="8360182" cy="8370946"/>
          </a:xfrm>
          <a:custGeom>
            <a:avLst/>
            <a:gdLst>
              <a:gd name="T0" fmla="*/ 684 w 746"/>
              <a:gd name="T1" fmla="*/ 513 h 748"/>
              <a:gd name="T2" fmla="*/ 632 w 746"/>
              <a:gd name="T3" fmla="*/ 496 h 748"/>
              <a:gd name="T4" fmla="*/ 691 w 746"/>
              <a:gd name="T5" fmla="*/ 539 h 748"/>
              <a:gd name="T6" fmla="*/ 725 w 746"/>
              <a:gd name="T7" fmla="*/ 418 h 748"/>
              <a:gd name="T8" fmla="*/ 685 w 746"/>
              <a:gd name="T9" fmla="*/ 435 h 748"/>
              <a:gd name="T10" fmla="*/ 684 w 746"/>
              <a:gd name="T11" fmla="*/ 452 h 748"/>
              <a:gd name="T12" fmla="*/ 431 w 746"/>
              <a:gd name="T13" fmla="*/ 617 h 748"/>
              <a:gd name="T14" fmla="*/ 479 w 746"/>
              <a:gd name="T15" fmla="*/ 673 h 748"/>
              <a:gd name="T16" fmla="*/ 489 w 746"/>
              <a:gd name="T17" fmla="*/ 689 h 748"/>
              <a:gd name="T18" fmla="*/ 433 w 746"/>
              <a:gd name="T19" fmla="*/ 636 h 748"/>
              <a:gd name="T20" fmla="*/ 566 w 746"/>
              <a:gd name="T21" fmla="*/ 674 h 748"/>
              <a:gd name="T22" fmla="*/ 519 w 746"/>
              <a:gd name="T23" fmla="*/ 629 h 748"/>
              <a:gd name="T24" fmla="*/ 549 w 746"/>
              <a:gd name="T25" fmla="*/ 681 h 748"/>
              <a:gd name="T26" fmla="*/ 206 w 746"/>
              <a:gd name="T27" fmla="*/ 707 h 748"/>
              <a:gd name="T28" fmla="*/ 271 w 746"/>
              <a:gd name="T29" fmla="*/ 657 h 748"/>
              <a:gd name="T30" fmla="*/ 274 w 746"/>
              <a:gd name="T31" fmla="*/ 699 h 748"/>
              <a:gd name="T32" fmla="*/ 383 w 746"/>
              <a:gd name="T33" fmla="*/ 638 h 748"/>
              <a:gd name="T34" fmla="*/ 330 w 746"/>
              <a:gd name="T35" fmla="*/ 708 h 748"/>
              <a:gd name="T36" fmla="*/ 352 w 746"/>
              <a:gd name="T37" fmla="*/ 675 h 748"/>
              <a:gd name="T38" fmla="*/ 408 w 746"/>
              <a:gd name="T39" fmla="*/ 726 h 748"/>
              <a:gd name="T40" fmla="*/ 102 w 746"/>
              <a:gd name="T41" fmla="*/ 546 h 748"/>
              <a:gd name="T42" fmla="*/ 125 w 746"/>
              <a:gd name="T43" fmla="*/ 518 h 748"/>
              <a:gd name="T44" fmla="*/ 45 w 746"/>
              <a:gd name="T45" fmla="*/ 516 h 748"/>
              <a:gd name="T46" fmla="*/ 157 w 746"/>
              <a:gd name="T47" fmla="*/ 657 h 748"/>
              <a:gd name="T48" fmla="*/ 172 w 746"/>
              <a:gd name="T49" fmla="*/ 604 h 748"/>
              <a:gd name="T50" fmla="*/ 148 w 746"/>
              <a:gd name="T51" fmla="*/ 603 h 748"/>
              <a:gd name="T52" fmla="*/ 129 w 746"/>
              <a:gd name="T53" fmla="*/ 426 h 748"/>
              <a:gd name="T54" fmla="*/ 58 w 746"/>
              <a:gd name="T55" fmla="*/ 316 h 748"/>
              <a:gd name="T56" fmla="*/ 64 w 746"/>
              <a:gd name="T57" fmla="*/ 301 h 748"/>
              <a:gd name="T58" fmla="*/ 35 w 746"/>
              <a:gd name="T59" fmla="*/ 268 h 748"/>
              <a:gd name="T60" fmla="*/ 16 w 746"/>
              <a:gd name="T61" fmla="*/ 393 h 748"/>
              <a:gd name="T62" fmla="*/ 87 w 746"/>
              <a:gd name="T63" fmla="*/ 379 h 748"/>
              <a:gd name="T64" fmla="*/ 33 w 746"/>
              <a:gd name="T65" fmla="*/ 372 h 748"/>
              <a:gd name="T66" fmla="*/ 239 w 746"/>
              <a:gd name="T67" fmla="*/ 141 h 748"/>
              <a:gd name="T68" fmla="*/ 179 w 746"/>
              <a:gd name="T69" fmla="*/ 138 h 748"/>
              <a:gd name="T70" fmla="*/ 146 w 746"/>
              <a:gd name="T71" fmla="*/ 125 h 748"/>
              <a:gd name="T72" fmla="*/ 229 w 746"/>
              <a:gd name="T73" fmla="*/ 150 h 748"/>
              <a:gd name="T74" fmla="*/ 92 w 746"/>
              <a:gd name="T75" fmla="*/ 158 h 748"/>
              <a:gd name="T76" fmla="*/ 139 w 746"/>
              <a:gd name="T77" fmla="*/ 184 h 748"/>
              <a:gd name="T78" fmla="*/ 75 w 746"/>
              <a:gd name="T79" fmla="*/ 150 h 748"/>
              <a:gd name="T80" fmla="*/ 337 w 746"/>
              <a:gd name="T81" fmla="*/ 21 h 748"/>
              <a:gd name="T82" fmla="*/ 342 w 746"/>
              <a:gd name="T83" fmla="*/ 81 h 748"/>
              <a:gd name="T84" fmla="*/ 355 w 746"/>
              <a:gd name="T85" fmla="*/ 17 h 748"/>
              <a:gd name="T86" fmla="*/ 269 w 746"/>
              <a:gd name="T87" fmla="*/ 126 h 748"/>
              <a:gd name="T88" fmla="*/ 284 w 746"/>
              <a:gd name="T89" fmla="*/ 49 h 748"/>
              <a:gd name="T90" fmla="*/ 285 w 746"/>
              <a:gd name="T91" fmla="*/ 68 h 748"/>
              <a:gd name="T92" fmla="*/ 450 w 746"/>
              <a:gd name="T93" fmla="*/ 135 h 748"/>
              <a:gd name="T94" fmla="*/ 581 w 746"/>
              <a:gd name="T95" fmla="*/ 129 h 748"/>
              <a:gd name="T96" fmla="*/ 591 w 746"/>
              <a:gd name="T97" fmla="*/ 142 h 748"/>
              <a:gd name="T98" fmla="*/ 633 w 746"/>
              <a:gd name="T99" fmla="*/ 133 h 748"/>
              <a:gd name="T100" fmla="*/ 535 w 746"/>
              <a:gd name="T101" fmla="*/ 54 h 748"/>
              <a:gd name="T102" fmla="*/ 512 w 746"/>
              <a:gd name="T103" fmla="*/ 123 h 748"/>
              <a:gd name="T104" fmla="*/ 545 w 746"/>
              <a:gd name="T105" fmla="*/ 80 h 748"/>
              <a:gd name="T106" fmla="*/ 728 w 746"/>
              <a:gd name="T107" fmla="*/ 374 h 748"/>
              <a:gd name="T108" fmla="*/ 672 w 746"/>
              <a:gd name="T109" fmla="*/ 323 h 748"/>
              <a:gd name="T110" fmla="*/ 702 w 746"/>
              <a:gd name="T111" fmla="*/ 298 h 748"/>
              <a:gd name="T112" fmla="*/ 638 w 746"/>
              <a:gd name="T113" fmla="*/ 358 h 748"/>
              <a:gd name="T114" fmla="*/ 688 w 746"/>
              <a:gd name="T115" fmla="*/ 244 h 748"/>
              <a:gd name="T116" fmla="*/ 646 w 746"/>
              <a:gd name="T117" fmla="*/ 244 h 748"/>
              <a:gd name="T118" fmla="*/ 689 w 746"/>
              <a:gd name="T119" fmla="*/ 175 h 748"/>
              <a:gd name="T120" fmla="*/ 373 w 746"/>
              <a:gd name="T121" fmla="*/ 577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6" h="748">
                <a:moveTo>
                  <a:pt x="726" y="401"/>
                </a:moveTo>
                <a:cubicBezTo>
                  <a:pt x="641" y="394"/>
                  <a:pt x="641" y="394"/>
                  <a:pt x="641" y="394"/>
                </a:cubicBezTo>
                <a:cubicBezTo>
                  <a:pt x="631" y="394"/>
                  <a:pt x="623" y="400"/>
                  <a:pt x="621" y="408"/>
                </a:cubicBezTo>
                <a:cubicBezTo>
                  <a:pt x="615" y="449"/>
                  <a:pt x="600" y="489"/>
                  <a:pt x="574" y="522"/>
                </a:cubicBezTo>
                <a:cubicBezTo>
                  <a:pt x="569" y="529"/>
                  <a:pt x="572" y="540"/>
                  <a:pt x="579" y="546"/>
                </a:cubicBezTo>
                <a:cubicBezTo>
                  <a:pt x="645" y="601"/>
                  <a:pt x="645" y="601"/>
                  <a:pt x="645" y="601"/>
                </a:cubicBezTo>
                <a:cubicBezTo>
                  <a:pt x="653" y="608"/>
                  <a:pt x="665" y="606"/>
                  <a:pt x="673" y="596"/>
                </a:cubicBezTo>
                <a:cubicBezTo>
                  <a:pt x="685" y="580"/>
                  <a:pt x="695" y="563"/>
                  <a:pt x="704" y="546"/>
                </a:cubicBezTo>
                <a:cubicBezTo>
                  <a:pt x="709" y="535"/>
                  <a:pt x="706" y="523"/>
                  <a:pt x="697" y="518"/>
                </a:cubicBezTo>
                <a:cubicBezTo>
                  <a:pt x="684" y="513"/>
                  <a:pt x="684" y="513"/>
                  <a:pt x="684" y="513"/>
                </a:cubicBezTo>
                <a:cubicBezTo>
                  <a:pt x="674" y="509"/>
                  <a:pt x="663" y="513"/>
                  <a:pt x="658" y="522"/>
                </a:cubicBezTo>
                <a:cubicBezTo>
                  <a:pt x="657" y="526"/>
                  <a:pt x="654" y="530"/>
                  <a:pt x="652" y="534"/>
                </a:cubicBezTo>
                <a:cubicBezTo>
                  <a:pt x="652" y="535"/>
                  <a:pt x="651" y="535"/>
                  <a:pt x="650" y="535"/>
                </a:cubicBezTo>
                <a:cubicBezTo>
                  <a:pt x="649" y="536"/>
                  <a:pt x="648" y="536"/>
                  <a:pt x="647" y="535"/>
                </a:cubicBezTo>
                <a:cubicBezTo>
                  <a:pt x="636" y="529"/>
                  <a:pt x="636" y="529"/>
                  <a:pt x="636" y="529"/>
                </a:cubicBezTo>
                <a:cubicBezTo>
                  <a:pt x="635" y="528"/>
                  <a:pt x="635" y="527"/>
                  <a:pt x="634" y="526"/>
                </a:cubicBezTo>
                <a:cubicBezTo>
                  <a:pt x="634" y="525"/>
                  <a:pt x="634" y="525"/>
                  <a:pt x="635" y="524"/>
                </a:cubicBezTo>
                <a:cubicBezTo>
                  <a:pt x="639" y="517"/>
                  <a:pt x="642" y="510"/>
                  <a:pt x="646" y="503"/>
                </a:cubicBezTo>
                <a:cubicBezTo>
                  <a:pt x="648" y="499"/>
                  <a:pt x="646" y="495"/>
                  <a:pt x="642" y="493"/>
                </a:cubicBezTo>
                <a:cubicBezTo>
                  <a:pt x="638" y="491"/>
                  <a:pt x="634" y="493"/>
                  <a:pt x="632" y="496"/>
                </a:cubicBezTo>
                <a:cubicBezTo>
                  <a:pt x="629" y="503"/>
                  <a:pt x="626" y="510"/>
                  <a:pt x="622" y="516"/>
                </a:cubicBezTo>
                <a:cubicBezTo>
                  <a:pt x="617" y="524"/>
                  <a:pt x="620" y="535"/>
                  <a:pt x="629" y="541"/>
                </a:cubicBezTo>
                <a:cubicBezTo>
                  <a:pt x="639" y="548"/>
                  <a:pt x="639" y="548"/>
                  <a:pt x="639" y="548"/>
                </a:cubicBezTo>
                <a:cubicBezTo>
                  <a:pt x="648" y="554"/>
                  <a:pt x="659" y="551"/>
                  <a:pt x="665" y="541"/>
                </a:cubicBezTo>
                <a:cubicBezTo>
                  <a:pt x="667" y="537"/>
                  <a:pt x="670" y="533"/>
                  <a:pt x="672" y="529"/>
                </a:cubicBezTo>
                <a:cubicBezTo>
                  <a:pt x="672" y="528"/>
                  <a:pt x="673" y="528"/>
                  <a:pt x="674" y="527"/>
                </a:cubicBezTo>
                <a:cubicBezTo>
                  <a:pt x="675" y="527"/>
                  <a:pt x="676" y="527"/>
                  <a:pt x="677" y="527"/>
                </a:cubicBezTo>
                <a:cubicBezTo>
                  <a:pt x="689" y="534"/>
                  <a:pt x="689" y="534"/>
                  <a:pt x="689" y="534"/>
                </a:cubicBezTo>
                <a:cubicBezTo>
                  <a:pt x="690" y="534"/>
                  <a:pt x="691" y="535"/>
                  <a:pt x="691" y="536"/>
                </a:cubicBezTo>
                <a:cubicBezTo>
                  <a:pt x="691" y="537"/>
                  <a:pt x="691" y="538"/>
                  <a:pt x="691" y="539"/>
                </a:cubicBezTo>
                <a:cubicBezTo>
                  <a:pt x="682" y="556"/>
                  <a:pt x="672" y="572"/>
                  <a:pt x="661" y="587"/>
                </a:cubicBezTo>
                <a:cubicBezTo>
                  <a:pt x="660" y="588"/>
                  <a:pt x="659" y="588"/>
                  <a:pt x="658" y="589"/>
                </a:cubicBezTo>
                <a:cubicBezTo>
                  <a:pt x="657" y="589"/>
                  <a:pt x="656" y="589"/>
                  <a:pt x="655" y="588"/>
                </a:cubicBezTo>
                <a:cubicBezTo>
                  <a:pt x="587" y="536"/>
                  <a:pt x="587" y="536"/>
                  <a:pt x="587" y="536"/>
                </a:cubicBezTo>
                <a:cubicBezTo>
                  <a:pt x="586" y="536"/>
                  <a:pt x="586" y="535"/>
                  <a:pt x="586" y="534"/>
                </a:cubicBezTo>
                <a:cubicBezTo>
                  <a:pt x="585" y="533"/>
                  <a:pt x="586" y="532"/>
                  <a:pt x="586" y="531"/>
                </a:cubicBezTo>
                <a:cubicBezTo>
                  <a:pt x="613" y="496"/>
                  <a:pt x="630" y="454"/>
                  <a:pt x="636" y="410"/>
                </a:cubicBezTo>
                <a:cubicBezTo>
                  <a:pt x="636" y="409"/>
                  <a:pt x="636" y="408"/>
                  <a:pt x="637" y="408"/>
                </a:cubicBezTo>
                <a:cubicBezTo>
                  <a:pt x="638" y="407"/>
                  <a:pt x="639" y="407"/>
                  <a:pt x="640" y="407"/>
                </a:cubicBezTo>
                <a:cubicBezTo>
                  <a:pt x="725" y="418"/>
                  <a:pt x="725" y="418"/>
                  <a:pt x="725" y="418"/>
                </a:cubicBezTo>
                <a:cubicBezTo>
                  <a:pt x="726" y="418"/>
                  <a:pt x="727" y="418"/>
                  <a:pt x="727" y="419"/>
                </a:cubicBezTo>
                <a:cubicBezTo>
                  <a:pt x="728" y="420"/>
                  <a:pt x="728" y="421"/>
                  <a:pt x="728" y="422"/>
                </a:cubicBezTo>
                <a:cubicBezTo>
                  <a:pt x="726" y="441"/>
                  <a:pt x="721" y="459"/>
                  <a:pt x="716" y="477"/>
                </a:cubicBezTo>
                <a:cubicBezTo>
                  <a:pt x="716" y="479"/>
                  <a:pt x="715" y="479"/>
                  <a:pt x="714" y="480"/>
                </a:cubicBezTo>
                <a:cubicBezTo>
                  <a:pt x="713" y="481"/>
                  <a:pt x="712" y="481"/>
                  <a:pt x="711" y="480"/>
                </a:cubicBezTo>
                <a:cubicBezTo>
                  <a:pt x="698" y="476"/>
                  <a:pt x="698" y="476"/>
                  <a:pt x="698" y="476"/>
                </a:cubicBezTo>
                <a:cubicBezTo>
                  <a:pt x="697" y="476"/>
                  <a:pt x="696" y="475"/>
                  <a:pt x="696" y="474"/>
                </a:cubicBezTo>
                <a:cubicBezTo>
                  <a:pt x="695" y="473"/>
                  <a:pt x="695" y="472"/>
                  <a:pt x="695" y="471"/>
                </a:cubicBezTo>
                <a:cubicBezTo>
                  <a:pt x="699" y="458"/>
                  <a:pt x="699" y="458"/>
                  <a:pt x="699" y="458"/>
                </a:cubicBezTo>
                <a:cubicBezTo>
                  <a:pt x="702" y="447"/>
                  <a:pt x="696" y="437"/>
                  <a:pt x="685" y="435"/>
                </a:cubicBezTo>
                <a:cubicBezTo>
                  <a:pt x="673" y="433"/>
                  <a:pt x="673" y="433"/>
                  <a:pt x="673" y="433"/>
                </a:cubicBezTo>
                <a:cubicBezTo>
                  <a:pt x="663" y="431"/>
                  <a:pt x="653" y="437"/>
                  <a:pt x="651" y="446"/>
                </a:cubicBezTo>
                <a:cubicBezTo>
                  <a:pt x="649" y="453"/>
                  <a:pt x="647" y="460"/>
                  <a:pt x="644" y="467"/>
                </a:cubicBezTo>
                <a:cubicBezTo>
                  <a:pt x="643" y="470"/>
                  <a:pt x="645" y="474"/>
                  <a:pt x="649" y="476"/>
                </a:cubicBezTo>
                <a:cubicBezTo>
                  <a:pt x="653" y="477"/>
                  <a:pt x="657" y="475"/>
                  <a:pt x="659" y="471"/>
                </a:cubicBezTo>
                <a:cubicBezTo>
                  <a:pt x="661" y="464"/>
                  <a:pt x="663" y="457"/>
                  <a:pt x="665" y="449"/>
                </a:cubicBezTo>
                <a:cubicBezTo>
                  <a:pt x="665" y="448"/>
                  <a:pt x="666" y="448"/>
                  <a:pt x="667" y="447"/>
                </a:cubicBezTo>
                <a:cubicBezTo>
                  <a:pt x="668" y="447"/>
                  <a:pt x="669" y="447"/>
                  <a:pt x="670" y="447"/>
                </a:cubicBezTo>
                <a:cubicBezTo>
                  <a:pt x="682" y="450"/>
                  <a:pt x="682" y="450"/>
                  <a:pt x="682" y="450"/>
                </a:cubicBezTo>
                <a:cubicBezTo>
                  <a:pt x="683" y="450"/>
                  <a:pt x="683" y="451"/>
                  <a:pt x="684" y="452"/>
                </a:cubicBezTo>
                <a:cubicBezTo>
                  <a:pt x="684" y="452"/>
                  <a:pt x="685" y="453"/>
                  <a:pt x="684" y="454"/>
                </a:cubicBezTo>
                <a:cubicBezTo>
                  <a:pt x="681" y="467"/>
                  <a:pt x="681" y="467"/>
                  <a:pt x="681" y="467"/>
                </a:cubicBezTo>
                <a:cubicBezTo>
                  <a:pt x="678" y="477"/>
                  <a:pt x="683" y="488"/>
                  <a:pt x="692" y="492"/>
                </a:cubicBezTo>
                <a:cubicBezTo>
                  <a:pt x="706" y="496"/>
                  <a:pt x="706" y="496"/>
                  <a:pt x="706" y="496"/>
                </a:cubicBezTo>
                <a:cubicBezTo>
                  <a:pt x="715" y="500"/>
                  <a:pt x="727" y="494"/>
                  <a:pt x="730" y="482"/>
                </a:cubicBezTo>
                <a:cubicBezTo>
                  <a:pt x="736" y="463"/>
                  <a:pt x="740" y="444"/>
                  <a:pt x="743" y="424"/>
                </a:cubicBezTo>
                <a:cubicBezTo>
                  <a:pt x="745" y="412"/>
                  <a:pt x="737" y="402"/>
                  <a:pt x="726" y="401"/>
                </a:cubicBezTo>
                <a:close/>
                <a:moveTo>
                  <a:pt x="565" y="562"/>
                </a:moveTo>
                <a:cubicBezTo>
                  <a:pt x="558" y="555"/>
                  <a:pt x="547" y="554"/>
                  <a:pt x="541" y="559"/>
                </a:cubicBezTo>
                <a:cubicBezTo>
                  <a:pt x="510" y="587"/>
                  <a:pt x="472" y="607"/>
                  <a:pt x="431" y="617"/>
                </a:cubicBezTo>
                <a:cubicBezTo>
                  <a:pt x="424" y="619"/>
                  <a:pt x="418" y="628"/>
                  <a:pt x="420" y="638"/>
                </a:cubicBezTo>
                <a:cubicBezTo>
                  <a:pt x="435" y="722"/>
                  <a:pt x="435" y="722"/>
                  <a:pt x="435" y="722"/>
                </a:cubicBezTo>
                <a:cubicBezTo>
                  <a:pt x="436" y="733"/>
                  <a:pt x="448" y="740"/>
                  <a:pt x="460" y="736"/>
                </a:cubicBezTo>
                <a:cubicBezTo>
                  <a:pt x="479" y="732"/>
                  <a:pt x="497" y="726"/>
                  <a:pt x="516" y="719"/>
                </a:cubicBezTo>
                <a:cubicBezTo>
                  <a:pt x="527" y="714"/>
                  <a:pt x="532" y="701"/>
                  <a:pt x="528" y="692"/>
                </a:cubicBezTo>
                <a:cubicBezTo>
                  <a:pt x="522" y="680"/>
                  <a:pt x="522" y="680"/>
                  <a:pt x="522" y="680"/>
                </a:cubicBezTo>
                <a:cubicBezTo>
                  <a:pt x="517" y="670"/>
                  <a:pt x="506" y="667"/>
                  <a:pt x="496" y="671"/>
                </a:cubicBezTo>
                <a:cubicBezTo>
                  <a:pt x="484" y="675"/>
                  <a:pt x="484" y="675"/>
                  <a:pt x="484" y="675"/>
                </a:cubicBezTo>
                <a:cubicBezTo>
                  <a:pt x="483" y="676"/>
                  <a:pt x="482" y="676"/>
                  <a:pt x="481" y="675"/>
                </a:cubicBezTo>
                <a:cubicBezTo>
                  <a:pt x="480" y="675"/>
                  <a:pt x="479" y="674"/>
                  <a:pt x="479" y="673"/>
                </a:cubicBezTo>
                <a:cubicBezTo>
                  <a:pt x="475" y="662"/>
                  <a:pt x="475" y="662"/>
                  <a:pt x="475" y="662"/>
                </a:cubicBezTo>
                <a:cubicBezTo>
                  <a:pt x="475" y="661"/>
                  <a:pt x="475" y="660"/>
                  <a:pt x="475" y="659"/>
                </a:cubicBezTo>
                <a:cubicBezTo>
                  <a:pt x="476" y="658"/>
                  <a:pt x="476" y="657"/>
                  <a:pt x="477" y="657"/>
                </a:cubicBezTo>
                <a:cubicBezTo>
                  <a:pt x="485" y="654"/>
                  <a:pt x="492" y="651"/>
                  <a:pt x="499" y="648"/>
                </a:cubicBezTo>
                <a:cubicBezTo>
                  <a:pt x="503" y="646"/>
                  <a:pt x="504" y="641"/>
                  <a:pt x="502" y="638"/>
                </a:cubicBezTo>
                <a:cubicBezTo>
                  <a:pt x="501" y="634"/>
                  <a:pt x="496" y="632"/>
                  <a:pt x="493" y="634"/>
                </a:cubicBezTo>
                <a:cubicBezTo>
                  <a:pt x="486" y="638"/>
                  <a:pt x="479" y="640"/>
                  <a:pt x="472" y="643"/>
                </a:cubicBezTo>
                <a:cubicBezTo>
                  <a:pt x="463" y="646"/>
                  <a:pt x="458" y="657"/>
                  <a:pt x="461" y="666"/>
                </a:cubicBezTo>
                <a:cubicBezTo>
                  <a:pt x="465" y="678"/>
                  <a:pt x="465" y="678"/>
                  <a:pt x="465" y="678"/>
                </a:cubicBezTo>
                <a:cubicBezTo>
                  <a:pt x="468" y="688"/>
                  <a:pt x="479" y="693"/>
                  <a:pt x="489" y="689"/>
                </a:cubicBezTo>
                <a:cubicBezTo>
                  <a:pt x="502" y="685"/>
                  <a:pt x="502" y="685"/>
                  <a:pt x="502" y="685"/>
                </a:cubicBezTo>
                <a:cubicBezTo>
                  <a:pt x="503" y="684"/>
                  <a:pt x="504" y="684"/>
                  <a:pt x="505" y="685"/>
                </a:cubicBezTo>
                <a:cubicBezTo>
                  <a:pt x="506" y="685"/>
                  <a:pt x="507" y="686"/>
                  <a:pt x="507" y="687"/>
                </a:cubicBezTo>
                <a:cubicBezTo>
                  <a:pt x="513" y="700"/>
                  <a:pt x="513" y="700"/>
                  <a:pt x="513" y="700"/>
                </a:cubicBezTo>
                <a:cubicBezTo>
                  <a:pt x="513" y="701"/>
                  <a:pt x="513" y="702"/>
                  <a:pt x="512" y="703"/>
                </a:cubicBezTo>
                <a:cubicBezTo>
                  <a:pt x="512" y="704"/>
                  <a:pt x="511" y="704"/>
                  <a:pt x="510" y="705"/>
                </a:cubicBezTo>
                <a:cubicBezTo>
                  <a:pt x="492" y="712"/>
                  <a:pt x="475" y="718"/>
                  <a:pt x="456" y="722"/>
                </a:cubicBezTo>
                <a:cubicBezTo>
                  <a:pt x="455" y="722"/>
                  <a:pt x="454" y="722"/>
                  <a:pt x="453" y="722"/>
                </a:cubicBezTo>
                <a:cubicBezTo>
                  <a:pt x="452" y="721"/>
                  <a:pt x="452" y="720"/>
                  <a:pt x="451" y="719"/>
                </a:cubicBezTo>
                <a:cubicBezTo>
                  <a:pt x="433" y="636"/>
                  <a:pt x="433" y="636"/>
                  <a:pt x="433" y="636"/>
                </a:cubicBezTo>
                <a:cubicBezTo>
                  <a:pt x="432" y="635"/>
                  <a:pt x="433" y="634"/>
                  <a:pt x="433" y="633"/>
                </a:cubicBezTo>
                <a:cubicBezTo>
                  <a:pt x="433" y="632"/>
                  <a:pt x="434" y="632"/>
                  <a:pt x="435" y="631"/>
                </a:cubicBezTo>
                <a:cubicBezTo>
                  <a:pt x="478" y="621"/>
                  <a:pt x="518" y="600"/>
                  <a:pt x="551" y="570"/>
                </a:cubicBezTo>
                <a:cubicBezTo>
                  <a:pt x="552" y="569"/>
                  <a:pt x="553" y="569"/>
                  <a:pt x="553" y="569"/>
                </a:cubicBezTo>
                <a:cubicBezTo>
                  <a:pt x="554" y="569"/>
                  <a:pt x="555" y="570"/>
                  <a:pt x="556" y="571"/>
                </a:cubicBezTo>
                <a:cubicBezTo>
                  <a:pt x="614" y="633"/>
                  <a:pt x="614" y="633"/>
                  <a:pt x="614" y="633"/>
                </a:cubicBezTo>
                <a:cubicBezTo>
                  <a:pt x="615" y="634"/>
                  <a:pt x="615" y="635"/>
                  <a:pt x="615" y="636"/>
                </a:cubicBezTo>
                <a:cubicBezTo>
                  <a:pt x="615" y="637"/>
                  <a:pt x="614" y="638"/>
                  <a:pt x="613" y="639"/>
                </a:cubicBezTo>
                <a:cubicBezTo>
                  <a:pt x="600" y="652"/>
                  <a:pt x="585" y="663"/>
                  <a:pt x="569" y="673"/>
                </a:cubicBezTo>
                <a:cubicBezTo>
                  <a:pt x="568" y="674"/>
                  <a:pt x="567" y="674"/>
                  <a:pt x="566" y="674"/>
                </a:cubicBezTo>
                <a:cubicBezTo>
                  <a:pt x="565" y="674"/>
                  <a:pt x="564" y="673"/>
                  <a:pt x="563" y="673"/>
                </a:cubicBezTo>
                <a:cubicBezTo>
                  <a:pt x="556" y="661"/>
                  <a:pt x="556" y="661"/>
                  <a:pt x="556" y="661"/>
                </a:cubicBezTo>
                <a:cubicBezTo>
                  <a:pt x="555" y="660"/>
                  <a:pt x="555" y="659"/>
                  <a:pt x="555" y="658"/>
                </a:cubicBezTo>
                <a:cubicBezTo>
                  <a:pt x="556" y="657"/>
                  <a:pt x="556" y="656"/>
                  <a:pt x="557" y="655"/>
                </a:cubicBezTo>
                <a:cubicBezTo>
                  <a:pt x="561" y="653"/>
                  <a:pt x="565" y="650"/>
                  <a:pt x="568" y="648"/>
                </a:cubicBezTo>
                <a:cubicBezTo>
                  <a:pt x="577" y="641"/>
                  <a:pt x="579" y="629"/>
                  <a:pt x="573" y="621"/>
                </a:cubicBezTo>
                <a:cubicBezTo>
                  <a:pt x="565" y="611"/>
                  <a:pt x="565" y="611"/>
                  <a:pt x="565" y="611"/>
                </a:cubicBezTo>
                <a:cubicBezTo>
                  <a:pt x="558" y="603"/>
                  <a:pt x="547" y="602"/>
                  <a:pt x="539" y="607"/>
                </a:cubicBezTo>
                <a:cubicBezTo>
                  <a:pt x="534" y="612"/>
                  <a:pt x="527" y="615"/>
                  <a:pt x="521" y="619"/>
                </a:cubicBezTo>
                <a:cubicBezTo>
                  <a:pt x="518" y="621"/>
                  <a:pt x="517" y="626"/>
                  <a:pt x="519" y="629"/>
                </a:cubicBezTo>
                <a:cubicBezTo>
                  <a:pt x="521" y="633"/>
                  <a:pt x="525" y="634"/>
                  <a:pt x="529" y="632"/>
                </a:cubicBezTo>
                <a:cubicBezTo>
                  <a:pt x="535" y="628"/>
                  <a:pt x="542" y="624"/>
                  <a:pt x="548" y="619"/>
                </a:cubicBezTo>
                <a:cubicBezTo>
                  <a:pt x="549" y="619"/>
                  <a:pt x="550" y="619"/>
                  <a:pt x="551" y="619"/>
                </a:cubicBezTo>
                <a:cubicBezTo>
                  <a:pt x="552" y="619"/>
                  <a:pt x="553" y="619"/>
                  <a:pt x="553" y="620"/>
                </a:cubicBezTo>
                <a:cubicBezTo>
                  <a:pt x="561" y="630"/>
                  <a:pt x="561" y="630"/>
                  <a:pt x="561" y="630"/>
                </a:cubicBezTo>
                <a:cubicBezTo>
                  <a:pt x="561" y="631"/>
                  <a:pt x="561" y="632"/>
                  <a:pt x="561" y="633"/>
                </a:cubicBezTo>
                <a:cubicBezTo>
                  <a:pt x="561" y="634"/>
                  <a:pt x="560" y="635"/>
                  <a:pt x="560" y="636"/>
                </a:cubicBezTo>
                <a:cubicBezTo>
                  <a:pt x="556" y="638"/>
                  <a:pt x="553" y="641"/>
                  <a:pt x="549" y="643"/>
                </a:cubicBezTo>
                <a:cubicBezTo>
                  <a:pt x="540" y="648"/>
                  <a:pt x="537" y="660"/>
                  <a:pt x="542" y="669"/>
                </a:cubicBezTo>
                <a:cubicBezTo>
                  <a:pt x="549" y="681"/>
                  <a:pt x="549" y="681"/>
                  <a:pt x="549" y="681"/>
                </a:cubicBezTo>
                <a:cubicBezTo>
                  <a:pt x="554" y="690"/>
                  <a:pt x="567" y="692"/>
                  <a:pt x="577" y="686"/>
                </a:cubicBezTo>
                <a:cubicBezTo>
                  <a:pt x="593" y="675"/>
                  <a:pt x="609" y="664"/>
                  <a:pt x="624" y="650"/>
                </a:cubicBezTo>
                <a:cubicBezTo>
                  <a:pt x="633" y="642"/>
                  <a:pt x="634" y="629"/>
                  <a:pt x="626" y="622"/>
                </a:cubicBezTo>
                <a:lnTo>
                  <a:pt x="565" y="562"/>
                </a:lnTo>
                <a:close/>
                <a:moveTo>
                  <a:pt x="400" y="641"/>
                </a:moveTo>
                <a:cubicBezTo>
                  <a:pt x="398" y="631"/>
                  <a:pt x="391" y="623"/>
                  <a:pt x="383" y="623"/>
                </a:cubicBezTo>
                <a:cubicBezTo>
                  <a:pt x="341" y="626"/>
                  <a:pt x="299" y="616"/>
                  <a:pt x="262" y="597"/>
                </a:cubicBezTo>
                <a:cubicBezTo>
                  <a:pt x="254" y="594"/>
                  <a:pt x="244" y="598"/>
                  <a:pt x="239" y="606"/>
                </a:cubicBezTo>
                <a:cubicBezTo>
                  <a:pt x="196" y="680"/>
                  <a:pt x="196" y="680"/>
                  <a:pt x="196" y="680"/>
                </a:cubicBezTo>
                <a:cubicBezTo>
                  <a:pt x="191" y="689"/>
                  <a:pt x="195" y="702"/>
                  <a:pt x="206" y="707"/>
                </a:cubicBezTo>
                <a:cubicBezTo>
                  <a:pt x="224" y="716"/>
                  <a:pt x="242" y="723"/>
                  <a:pt x="261" y="729"/>
                </a:cubicBezTo>
                <a:cubicBezTo>
                  <a:pt x="273" y="733"/>
                  <a:pt x="284" y="727"/>
                  <a:pt x="287" y="717"/>
                </a:cubicBezTo>
                <a:cubicBezTo>
                  <a:pt x="290" y="704"/>
                  <a:pt x="290" y="704"/>
                  <a:pt x="290" y="704"/>
                </a:cubicBezTo>
                <a:cubicBezTo>
                  <a:pt x="293" y="693"/>
                  <a:pt x="286" y="683"/>
                  <a:pt x="276" y="680"/>
                </a:cubicBezTo>
                <a:cubicBezTo>
                  <a:pt x="264" y="676"/>
                  <a:pt x="264" y="676"/>
                  <a:pt x="264" y="676"/>
                </a:cubicBezTo>
                <a:cubicBezTo>
                  <a:pt x="263" y="676"/>
                  <a:pt x="262" y="675"/>
                  <a:pt x="262" y="674"/>
                </a:cubicBezTo>
                <a:cubicBezTo>
                  <a:pt x="262" y="673"/>
                  <a:pt x="261" y="672"/>
                  <a:pt x="262" y="671"/>
                </a:cubicBezTo>
                <a:cubicBezTo>
                  <a:pt x="266" y="660"/>
                  <a:pt x="266" y="660"/>
                  <a:pt x="266" y="660"/>
                </a:cubicBezTo>
                <a:cubicBezTo>
                  <a:pt x="267" y="659"/>
                  <a:pt x="267" y="658"/>
                  <a:pt x="268" y="657"/>
                </a:cubicBezTo>
                <a:cubicBezTo>
                  <a:pt x="269" y="657"/>
                  <a:pt x="270" y="657"/>
                  <a:pt x="271" y="657"/>
                </a:cubicBezTo>
                <a:cubicBezTo>
                  <a:pt x="278" y="660"/>
                  <a:pt x="286" y="663"/>
                  <a:pt x="294" y="664"/>
                </a:cubicBezTo>
                <a:cubicBezTo>
                  <a:pt x="297" y="665"/>
                  <a:pt x="301" y="663"/>
                  <a:pt x="302" y="659"/>
                </a:cubicBezTo>
                <a:cubicBezTo>
                  <a:pt x="303" y="655"/>
                  <a:pt x="301" y="651"/>
                  <a:pt x="298" y="650"/>
                </a:cubicBezTo>
                <a:cubicBezTo>
                  <a:pt x="290" y="648"/>
                  <a:pt x="283" y="646"/>
                  <a:pt x="276" y="643"/>
                </a:cubicBezTo>
                <a:cubicBezTo>
                  <a:pt x="267" y="640"/>
                  <a:pt x="257" y="645"/>
                  <a:pt x="252" y="654"/>
                </a:cubicBezTo>
                <a:cubicBezTo>
                  <a:pt x="248" y="666"/>
                  <a:pt x="248" y="666"/>
                  <a:pt x="248" y="666"/>
                </a:cubicBezTo>
                <a:cubicBezTo>
                  <a:pt x="243" y="675"/>
                  <a:pt x="249" y="686"/>
                  <a:pt x="259" y="690"/>
                </a:cubicBezTo>
                <a:cubicBezTo>
                  <a:pt x="272" y="695"/>
                  <a:pt x="272" y="695"/>
                  <a:pt x="272" y="695"/>
                </a:cubicBezTo>
                <a:cubicBezTo>
                  <a:pt x="273" y="695"/>
                  <a:pt x="274" y="696"/>
                  <a:pt x="274" y="697"/>
                </a:cubicBezTo>
                <a:cubicBezTo>
                  <a:pt x="275" y="697"/>
                  <a:pt x="275" y="698"/>
                  <a:pt x="274" y="699"/>
                </a:cubicBezTo>
                <a:cubicBezTo>
                  <a:pt x="270" y="713"/>
                  <a:pt x="270" y="713"/>
                  <a:pt x="270" y="713"/>
                </a:cubicBezTo>
                <a:cubicBezTo>
                  <a:pt x="270" y="714"/>
                  <a:pt x="269" y="715"/>
                  <a:pt x="268" y="715"/>
                </a:cubicBezTo>
                <a:cubicBezTo>
                  <a:pt x="267" y="716"/>
                  <a:pt x="266" y="716"/>
                  <a:pt x="265" y="715"/>
                </a:cubicBezTo>
                <a:cubicBezTo>
                  <a:pt x="247" y="709"/>
                  <a:pt x="230" y="703"/>
                  <a:pt x="213" y="694"/>
                </a:cubicBezTo>
                <a:cubicBezTo>
                  <a:pt x="212" y="693"/>
                  <a:pt x="211" y="693"/>
                  <a:pt x="211" y="692"/>
                </a:cubicBezTo>
                <a:cubicBezTo>
                  <a:pt x="210" y="691"/>
                  <a:pt x="210" y="690"/>
                  <a:pt x="211" y="689"/>
                </a:cubicBezTo>
                <a:cubicBezTo>
                  <a:pt x="250" y="613"/>
                  <a:pt x="250" y="613"/>
                  <a:pt x="250" y="613"/>
                </a:cubicBezTo>
                <a:cubicBezTo>
                  <a:pt x="251" y="612"/>
                  <a:pt x="251" y="611"/>
                  <a:pt x="252" y="611"/>
                </a:cubicBezTo>
                <a:cubicBezTo>
                  <a:pt x="253" y="610"/>
                  <a:pt x="254" y="610"/>
                  <a:pt x="255" y="611"/>
                </a:cubicBezTo>
                <a:cubicBezTo>
                  <a:pt x="294" y="630"/>
                  <a:pt x="339" y="641"/>
                  <a:pt x="383" y="638"/>
                </a:cubicBezTo>
                <a:cubicBezTo>
                  <a:pt x="384" y="638"/>
                  <a:pt x="385" y="639"/>
                  <a:pt x="386" y="639"/>
                </a:cubicBezTo>
                <a:cubicBezTo>
                  <a:pt x="386" y="640"/>
                  <a:pt x="387" y="641"/>
                  <a:pt x="387" y="642"/>
                </a:cubicBezTo>
                <a:cubicBezTo>
                  <a:pt x="391" y="727"/>
                  <a:pt x="391" y="727"/>
                  <a:pt x="391" y="727"/>
                </a:cubicBezTo>
                <a:cubicBezTo>
                  <a:pt x="391" y="728"/>
                  <a:pt x="390" y="729"/>
                  <a:pt x="390" y="730"/>
                </a:cubicBezTo>
                <a:cubicBezTo>
                  <a:pt x="389" y="731"/>
                  <a:pt x="388" y="731"/>
                  <a:pt x="387" y="731"/>
                </a:cubicBezTo>
                <a:cubicBezTo>
                  <a:pt x="368" y="733"/>
                  <a:pt x="349" y="731"/>
                  <a:pt x="331" y="729"/>
                </a:cubicBezTo>
                <a:cubicBezTo>
                  <a:pt x="329" y="729"/>
                  <a:pt x="328" y="728"/>
                  <a:pt x="328" y="728"/>
                </a:cubicBezTo>
                <a:cubicBezTo>
                  <a:pt x="327" y="727"/>
                  <a:pt x="327" y="726"/>
                  <a:pt x="327" y="725"/>
                </a:cubicBezTo>
                <a:cubicBezTo>
                  <a:pt x="329" y="711"/>
                  <a:pt x="329" y="711"/>
                  <a:pt x="329" y="711"/>
                </a:cubicBezTo>
                <a:cubicBezTo>
                  <a:pt x="329" y="710"/>
                  <a:pt x="329" y="709"/>
                  <a:pt x="330" y="708"/>
                </a:cubicBezTo>
                <a:cubicBezTo>
                  <a:pt x="331" y="708"/>
                  <a:pt x="332" y="708"/>
                  <a:pt x="333" y="708"/>
                </a:cubicBezTo>
                <a:cubicBezTo>
                  <a:pt x="338" y="709"/>
                  <a:pt x="342" y="709"/>
                  <a:pt x="346" y="709"/>
                </a:cubicBezTo>
                <a:cubicBezTo>
                  <a:pt x="358" y="710"/>
                  <a:pt x="367" y="702"/>
                  <a:pt x="367" y="691"/>
                </a:cubicBezTo>
                <a:cubicBezTo>
                  <a:pt x="367" y="679"/>
                  <a:pt x="367" y="679"/>
                  <a:pt x="367" y="679"/>
                </a:cubicBezTo>
                <a:cubicBezTo>
                  <a:pt x="367" y="669"/>
                  <a:pt x="360" y="660"/>
                  <a:pt x="350" y="659"/>
                </a:cubicBezTo>
                <a:cubicBezTo>
                  <a:pt x="343" y="659"/>
                  <a:pt x="336" y="658"/>
                  <a:pt x="329" y="657"/>
                </a:cubicBezTo>
                <a:cubicBezTo>
                  <a:pt x="325" y="656"/>
                  <a:pt x="321" y="659"/>
                  <a:pt x="321" y="663"/>
                </a:cubicBezTo>
                <a:cubicBezTo>
                  <a:pt x="320" y="667"/>
                  <a:pt x="323" y="671"/>
                  <a:pt x="327" y="671"/>
                </a:cubicBezTo>
                <a:cubicBezTo>
                  <a:pt x="334" y="672"/>
                  <a:pt x="342" y="674"/>
                  <a:pt x="349" y="674"/>
                </a:cubicBezTo>
                <a:cubicBezTo>
                  <a:pt x="350" y="674"/>
                  <a:pt x="351" y="675"/>
                  <a:pt x="352" y="675"/>
                </a:cubicBezTo>
                <a:cubicBezTo>
                  <a:pt x="352" y="676"/>
                  <a:pt x="353" y="677"/>
                  <a:pt x="353" y="678"/>
                </a:cubicBezTo>
                <a:cubicBezTo>
                  <a:pt x="352" y="690"/>
                  <a:pt x="352" y="690"/>
                  <a:pt x="352" y="690"/>
                </a:cubicBezTo>
                <a:cubicBezTo>
                  <a:pt x="352" y="692"/>
                  <a:pt x="351" y="692"/>
                  <a:pt x="350" y="693"/>
                </a:cubicBezTo>
                <a:cubicBezTo>
                  <a:pt x="350" y="694"/>
                  <a:pt x="349" y="694"/>
                  <a:pt x="348" y="694"/>
                </a:cubicBezTo>
                <a:cubicBezTo>
                  <a:pt x="343" y="694"/>
                  <a:pt x="339" y="694"/>
                  <a:pt x="335" y="693"/>
                </a:cubicBezTo>
                <a:cubicBezTo>
                  <a:pt x="325" y="691"/>
                  <a:pt x="315" y="698"/>
                  <a:pt x="313" y="708"/>
                </a:cubicBezTo>
                <a:cubicBezTo>
                  <a:pt x="310" y="722"/>
                  <a:pt x="310" y="722"/>
                  <a:pt x="310" y="722"/>
                </a:cubicBezTo>
                <a:cubicBezTo>
                  <a:pt x="308" y="732"/>
                  <a:pt x="317" y="742"/>
                  <a:pt x="329" y="744"/>
                </a:cubicBezTo>
                <a:cubicBezTo>
                  <a:pt x="348" y="746"/>
                  <a:pt x="368" y="748"/>
                  <a:pt x="387" y="746"/>
                </a:cubicBezTo>
                <a:cubicBezTo>
                  <a:pt x="400" y="746"/>
                  <a:pt x="409" y="737"/>
                  <a:pt x="408" y="726"/>
                </a:cubicBezTo>
                <a:lnTo>
                  <a:pt x="400" y="641"/>
                </a:lnTo>
                <a:close/>
                <a:moveTo>
                  <a:pt x="220" y="571"/>
                </a:moveTo>
                <a:cubicBezTo>
                  <a:pt x="186" y="546"/>
                  <a:pt x="161" y="511"/>
                  <a:pt x="144" y="473"/>
                </a:cubicBezTo>
                <a:cubicBezTo>
                  <a:pt x="140" y="466"/>
                  <a:pt x="131" y="462"/>
                  <a:pt x="121" y="466"/>
                </a:cubicBezTo>
                <a:cubicBezTo>
                  <a:pt x="40" y="495"/>
                  <a:pt x="40" y="495"/>
                  <a:pt x="40" y="495"/>
                </a:cubicBezTo>
                <a:cubicBezTo>
                  <a:pt x="31" y="498"/>
                  <a:pt x="26" y="511"/>
                  <a:pt x="31" y="522"/>
                </a:cubicBezTo>
                <a:cubicBezTo>
                  <a:pt x="39" y="540"/>
                  <a:pt x="48" y="557"/>
                  <a:pt x="58" y="574"/>
                </a:cubicBezTo>
                <a:cubicBezTo>
                  <a:pt x="65" y="585"/>
                  <a:pt x="78" y="587"/>
                  <a:pt x="86" y="581"/>
                </a:cubicBezTo>
                <a:cubicBezTo>
                  <a:pt x="98" y="573"/>
                  <a:pt x="98" y="573"/>
                  <a:pt x="98" y="573"/>
                </a:cubicBezTo>
                <a:cubicBezTo>
                  <a:pt x="106" y="567"/>
                  <a:pt x="107" y="555"/>
                  <a:pt x="102" y="546"/>
                </a:cubicBezTo>
                <a:cubicBezTo>
                  <a:pt x="95" y="535"/>
                  <a:pt x="95" y="535"/>
                  <a:pt x="95" y="535"/>
                </a:cubicBezTo>
                <a:cubicBezTo>
                  <a:pt x="95" y="534"/>
                  <a:pt x="95" y="533"/>
                  <a:pt x="95" y="532"/>
                </a:cubicBezTo>
                <a:cubicBezTo>
                  <a:pt x="95" y="531"/>
                  <a:pt x="96" y="530"/>
                  <a:pt x="97" y="530"/>
                </a:cubicBezTo>
                <a:cubicBezTo>
                  <a:pt x="107" y="524"/>
                  <a:pt x="107" y="524"/>
                  <a:pt x="107" y="524"/>
                </a:cubicBezTo>
                <a:cubicBezTo>
                  <a:pt x="108" y="523"/>
                  <a:pt x="109" y="523"/>
                  <a:pt x="110" y="523"/>
                </a:cubicBezTo>
                <a:cubicBezTo>
                  <a:pt x="111" y="524"/>
                  <a:pt x="112" y="524"/>
                  <a:pt x="113" y="525"/>
                </a:cubicBezTo>
                <a:cubicBezTo>
                  <a:pt x="117" y="532"/>
                  <a:pt x="120" y="539"/>
                  <a:pt x="125" y="545"/>
                </a:cubicBezTo>
                <a:cubicBezTo>
                  <a:pt x="128" y="548"/>
                  <a:pt x="132" y="549"/>
                  <a:pt x="136" y="547"/>
                </a:cubicBezTo>
                <a:cubicBezTo>
                  <a:pt x="139" y="544"/>
                  <a:pt x="140" y="540"/>
                  <a:pt x="137" y="537"/>
                </a:cubicBezTo>
                <a:cubicBezTo>
                  <a:pt x="133" y="531"/>
                  <a:pt x="129" y="524"/>
                  <a:pt x="125" y="518"/>
                </a:cubicBezTo>
                <a:cubicBezTo>
                  <a:pt x="120" y="510"/>
                  <a:pt x="110" y="506"/>
                  <a:pt x="100" y="511"/>
                </a:cubicBezTo>
                <a:cubicBezTo>
                  <a:pt x="89" y="516"/>
                  <a:pt x="89" y="516"/>
                  <a:pt x="89" y="516"/>
                </a:cubicBezTo>
                <a:cubicBezTo>
                  <a:pt x="80" y="521"/>
                  <a:pt x="76" y="533"/>
                  <a:pt x="82" y="543"/>
                </a:cubicBezTo>
                <a:cubicBezTo>
                  <a:pt x="89" y="554"/>
                  <a:pt x="89" y="554"/>
                  <a:pt x="89" y="554"/>
                </a:cubicBezTo>
                <a:cubicBezTo>
                  <a:pt x="90" y="555"/>
                  <a:pt x="90" y="556"/>
                  <a:pt x="90" y="557"/>
                </a:cubicBezTo>
                <a:cubicBezTo>
                  <a:pt x="90" y="558"/>
                  <a:pt x="89" y="559"/>
                  <a:pt x="88" y="560"/>
                </a:cubicBezTo>
                <a:cubicBezTo>
                  <a:pt x="77" y="567"/>
                  <a:pt x="77" y="567"/>
                  <a:pt x="77" y="567"/>
                </a:cubicBezTo>
                <a:cubicBezTo>
                  <a:pt x="76" y="568"/>
                  <a:pt x="75" y="568"/>
                  <a:pt x="74" y="568"/>
                </a:cubicBezTo>
                <a:cubicBezTo>
                  <a:pt x="73" y="567"/>
                  <a:pt x="72" y="567"/>
                  <a:pt x="71" y="566"/>
                </a:cubicBezTo>
                <a:cubicBezTo>
                  <a:pt x="61" y="550"/>
                  <a:pt x="52" y="533"/>
                  <a:pt x="45" y="516"/>
                </a:cubicBezTo>
                <a:cubicBezTo>
                  <a:pt x="44" y="515"/>
                  <a:pt x="44" y="514"/>
                  <a:pt x="44" y="513"/>
                </a:cubicBezTo>
                <a:cubicBezTo>
                  <a:pt x="45" y="512"/>
                  <a:pt x="45" y="511"/>
                  <a:pt x="46" y="511"/>
                </a:cubicBezTo>
                <a:cubicBezTo>
                  <a:pt x="125" y="478"/>
                  <a:pt x="125" y="478"/>
                  <a:pt x="125" y="478"/>
                </a:cubicBezTo>
                <a:cubicBezTo>
                  <a:pt x="126" y="477"/>
                  <a:pt x="127" y="477"/>
                  <a:pt x="128" y="477"/>
                </a:cubicBezTo>
                <a:cubicBezTo>
                  <a:pt x="129" y="478"/>
                  <a:pt x="130" y="478"/>
                  <a:pt x="130" y="479"/>
                </a:cubicBezTo>
                <a:cubicBezTo>
                  <a:pt x="148" y="519"/>
                  <a:pt x="175" y="556"/>
                  <a:pt x="211" y="583"/>
                </a:cubicBezTo>
                <a:cubicBezTo>
                  <a:pt x="211" y="583"/>
                  <a:pt x="212" y="584"/>
                  <a:pt x="212" y="585"/>
                </a:cubicBezTo>
                <a:cubicBezTo>
                  <a:pt x="212" y="586"/>
                  <a:pt x="212" y="587"/>
                  <a:pt x="211" y="588"/>
                </a:cubicBezTo>
                <a:cubicBezTo>
                  <a:pt x="159" y="656"/>
                  <a:pt x="159" y="656"/>
                  <a:pt x="159" y="656"/>
                </a:cubicBezTo>
                <a:cubicBezTo>
                  <a:pt x="159" y="657"/>
                  <a:pt x="158" y="657"/>
                  <a:pt x="157" y="657"/>
                </a:cubicBezTo>
                <a:cubicBezTo>
                  <a:pt x="156" y="657"/>
                  <a:pt x="154" y="657"/>
                  <a:pt x="154" y="656"/>
                </a:cubicBezTo>
                <a:cubicBezTo>
                  <a:pt x="139" y="645"/>
                  <a:pt x="125" y="632"/>
                  <a:pt x="112" y="619"/>
                </a:cubicBezTo>
                <a:cubicBezTo>
                  <a:pt x="111" y="618"/>
                  <a:pt x="111" y="617"/>
                  <a:pt x="111" y="615"/>
                </a:cubicBezTo>
                <a:cubicBezTo>
                  <a:pt x="111" y="614"/>
                  <a:pt x="111" y="613"/>
                  <a:pt x="112" y="613"/>
                </a:cubicBezTo>
                <a:cubicBezTo>
                  <a:pt x="122" y="603"/>
                  <a:pt x="122" y="603"/>
                  <a:pt x="122" y="603"/>
                </a:cubicBezTo>
                <a:cubicBezTo>
                  <a:pt x="123" y="603"/>
                  <a:pt x="124" y="602"/>
                  <a:pt x="125" y="602"/>
                </a:cubicBezTo>
                <a:cubicBezTo>
                  <a:pt x="126" y="602"/>
                  <a:pt x="127" y="603"/>
                  <a:pt x="128" y="604"/>
                </a:cubicBezTo>
                <a:cubicBezTo>
                  <a:pt x="131" y="607"/>
                  <a:pt x="134" y="610"/>
                  <a:pt x="137" y="613"/>
                </a:cubicBezTo>
                <a:cubicBezTo>
                  <a:pt x="145" y="621"/>
                  <a:pt x="158" y="621"/>
                  <a:pt x="164" y="613"/>
                </a:cubicBezTo>
                <a:cubicBezTo>
                  <a:pt x="172" y="604"/>
                  <a:pt x="172" y="604"/>
                  <a:pt x="172" y="604"/>
                </a:cubicBezTo>
                <a:cubicBezTo>
                  <a:pt x="179" y="596"/>
                  <a:pt x="179" y="584"/>
                  <a:pt x="172" y="578"/>
                </a:cubicBezTo>
                <a:cubicBezTo>
                  <a:pt x="167" y="573"/>
                  <a:pt x="162" y="567"/>
                  <a:pt x="157" y="562"/>
                </a:cubicBezTo>
                <a:cubicBezTo>
                  <a:pt x="155" y="559"/>
                  <a:pt x="150" y="559"/>
                  <a:pt x="147" y="562"/>
                </a:cubicBezTo>
                <a:cubicBezTo>
                  <a:pt x="144" y="564"/>
                  <a:pt x="143" y="569"/>
                  <a:pt x="146" y="572"/>
                </a:cubicBezTo>
                <a:cubicBezTo>
                  <a:pt x="151" y="577"/>
                  <a:pt x="156" y="583"/>
                  <a:pt x="162" y="589"/>
                </a:cubicBezTo>
                <a:cubicBezTo>
                  <a:pt x="162" y="589"/>
                  <a:pt x="163" y="590"/>
                  <a:pt x="163" y="591"/>
                </a:cubicBezTo>
                <a:cubicBezTo>
                  <a:pt x="163" y="592"/>
                  <a:pt x="162" y="593"/>
                  <a:pt x="162" y="594"/>
                </a:cubicBezTo>
                <a:cubicBezTo>
                  <a:pt x="153" y="603"/>
                  <a:pt x="153" y="603"/>
                  <a:pt x="153" y="603"/>
                </a:cubicBezTo>
                <a:cubicBezTo>
                  <a:pt x="152" y="603"/>
                  <a:pt x="151" y="604"/>
                  <a:pt x="150" y="604"/>
                </a:cubicBezTo>
                <a:cubicBezTo>
                  <a:pt x="149" y="604"/>
                  <a:pt x="148" y="603"/>
                  <a:pt x="148" y="603"/>
                </a:cubicBezTo>
                <a:cubicBezTo>
                  <a:pt x="144" y="600"/>
                  <a:pt x="142" y="597"/>
                  <a:pt x="139" y="594"/>
                </a:cubicBezTo>
                <a:cubicBezTo>
                  <a:pt x="132" y="586"/>
                  <a:pt x="119" y="585"/>
                  <a:pt x="111" y="591"/>
                </a:cubicBezTo>
                <a:cubicBezTo>
                  <a:pt x="101" y="600"/>
                  <a:pt x="101" y="600"/>
                  <a:pt x="101" y="600"/>
                </a:cubicBezTo>
                <a:cubicBezTo>
                  <a:pt x="93" y="607"/>
                  <a:pt x="93" y="619"/>
                  <a:pt x="101" y="629"/>
                </a:cubicBezTo>
                <a:cubicBezTo>
                  <a:pt x="114" y="643"/>
                  <a:pt x="129" y="656"/>
                  <a:pt x="144" y="668"/>
                </a:cubicBezTo>
                <a:cubicBezTo>
                  <a:pt x="154" y="676"/>
                  <a:pt x="167" y="675"/>
                  <a:pt x="173" y="666"/>
                </a:cubicBezTo>
                <a:cubicBezTo>
                  <a:pt x="221" y="596"/>
                  <a:pt x="221" y="596"/>
                  <a:pt x="221" y="596"/>
                </a:cubicBezTo>
                <a:cubicBezTo>
                  <a:pt x="227" y="587"/>
                  <a:pt x="226" y="576"/>
                  <a:pt x="220" y="571"/>
                </a:cubicBezTo>
                <a:close/>
                <a:moveTo>
                  <a:pt x="114" y="446"/>
                </a:moveTo>
                <a:cubicBezTo>
                  <a:pt x="124" y="443"/>
                  <a:pt x="131" y="434"/>
                  <a:pt x="129" y="426"/>
                </a:cubicBezTo>
                <a:cubicBezTo>
                  <a:pt x="120" y="386"/>
                  <a:pt x="122" y="342"/>
                  <a:pt x="133" y="302"/>
                </a:cubicBezTo>
                <a:cubicBezTo>
                  <a:pt x="136" y="294"/>
                  <a:pt x="131" y="285"/>
                  <a:pt x="121" y="282"/>
                </a:cubicBezTo>
                <a:cubicBezTo>
                  <a:pt x="40" y="252"/>
                  <a:pt x="40" y="252"/>
                  <a:pt x="40" y="252"/>
                </a:cubicBezTo>
                <a:cubicBezTo>
                  <a:pt x="31" y="249"/>
                  <a:pt x="19" y="255"/>
                  <a:pt x="16" y="267"/>
                </a:cubicBezTo>
                <a:cubicBezTo>
                  <a:pt x="10" y="286"/>
                  <a:pt x="6" y="305"/>
                  <a:pt x="4" y="325"/>
                </a:cubicBezTo>
                <a:cubicBezTo>
                  <a:pt x="1" y="337"/>
                  <a:pt x="10" y="348"/>
                  <a:pt x="20" y="348"/>
                </a:cubicBezTo>
                <a:cubicBezTo>
                  <a:pt x="34" y="349"/>
                  <a:pt x="34" y="349"/>
                  <a:pt x="34" y="349"/>
                </a:cubicBezTo>
                <a:cubicBezTo>
                  <a:pt x="44" y="350"/>
                  <a:pt x="53" y="342"/>
                  <a:pt x="55" y="331"/>
                </a:cubicBezTo>
                <a:cubicBezTo>
                  <a:pt x="57" y="319"/>
                  <a:pt x="57" y="319"/>
                  <a:pt x="57" y="319"/>
                </a:cubicBezTo>
                <a:cubicBezTo>
                  <a:pt x="57" y="318"/>
                  <a:pt x="57" y="317"/>
                  <a:pt x="58" y="316"/>
                </a:cubicBezTo>
                <a:cubicBezTo>
                  <a:pt x="59" y="316"/>
                  <a:pt x="60" y="315"/>
                  <a:pt x="61" y="315"/>
                </a:cubicBezTo>
                <a:cubicBezTo>
                  <a:pt x="73" y="318"/>
                  <a:pt x="73" y="318"/>
                  <a:pt x="73" y="318"/>
                </a:cubicBezTo>
                <a:cubicBezTo>
                  <a:pt x="74" y="318"/>
                  <a:pt x="75" y="318"/>
                  <a:pt x="75" y="319"/>
                </a:cubicBezTo>
                <a:cubicBezTo>
                  <a:pt x="76" y="320"/>
                  <a:pt x="76" y="321"/>
                  <a:pt x="76" y="322"/>
                </a:cubicBezTo>
                <a:cubicBezTo>
                  <a:pt x="75" y="330"/>
                  <a:pt x="73" y="338"/>
                  <a:pt x="73" y="346"/>
                </a:cubicBezTo>
                <a:cubicBezTo>
                  <a:pt x="73" y="350"/>
                  <a:pt x="76" y="353"/>
                  <a:pt x="80" y="353"/>
                </a:cubicBezTo>
                <a:cubicBezTo>
                  <a:pt x="84" y="354"/>
                  <a:pt x="88" y="351"/>
                  <a:pt x="88" y="347"/>
                </a:cubicBezTo>
                <a:cubicBezTo>
                  <a:pt x="88" y="339"/>
                  <a:pt x="90" y="332"/>
                  <a:pt x="91" y="325"/>
                </a:cubicBezTo>
                <a:cubicBezTo>
                  <a:pt x="92" y="315"/>
                  <a:pt x="86" y="306"/>
                  <a:pt x="76" y="303"/>
                </a:cubicBezTo>
                <a:cubicBezTo>
                  <a:pt x="64" y="301"/>
                  <a:pt x="64" y="301"/>
                  <a:pt x="64" y="301"/>
                </a:cubicBezTo>
                <a:cubicBezTo>
                  <a:pt x="54" y="298"/>
                  <a:pt x="43" y="305"/>
                  <a:pt x="42" y="316"/>
                </a:cubicBezTo>
                <a:cubicBezTo>
                  <a:pt x="40" y="329"/>
                  <a:pt x="40" y="329"/>
                  <a:pt x="40" y="329"/>
                </a:cubicBezTo>
                <a:cubicBezTo>
                  <a:pt x="40" y="330"/>
                  <a:pt x="39" y="331"/>
                  <a:pt x="38" y="332"/>
                </a:cubicBezTo>
                <a:cubicBezTo>
                  <a:pt x="37" y="333"/>
                  <a:pt x="36" y="333"/>
                  <a:pt x="35" y="333"/>
                </a:cubicBezTo>
                <a:cubicBezTo>
                  <a:pt x="21" y="331"/>
                  <a:pt x="21" y="331"/>
                  <a:pt x="21" y="331"/>
                </a:cubicBezTo>
                <a:cubicBezTo>
                  <a:pt x="20" y="331"/>
                  <a:pt x="20" y="331"/>
                  <a:pt x="19" y="330"/>
                </a:cubicBezTo>
                <a:cubicBezTo>
                  <a:pt x="18" y="329"/>
                  <a:pt x="18" y="328"/>
                  <a:pt x="18" y="327"/>
                </a:cubicBezTo>
                <a:cubicBezTo>
                  <a:pt x="21" y="308"/>
                  <a:pt x="25" y="290"/>
                  <a:pt x="30" y="272"/>
                </a:cubicBezTo>
                <a:cubicBezTo>
                  <a:pt x="30" y="270"/>
                  <a:pt x="31" y="269"/>
                  <a:pt x="32" y="269"/>
                </a:cubicBezTo>
                <a:cubicBezTo>
                  <a:pt x="33" y="268"/>
                  <a:pt x="34" y="268"/>
                  <a:pt x="35" y="268"/>
                </a:cubicBezTo>
                <a:cubicBezTo>
                  <a:pt x="116" y="294"/>
                  <a:pt x="116" y="294"/>
                  <a:pt x="116" y="294"/>
                </a:cubicBezTo>
                <a:cubicBezTo>
                  <a:pt x="117" y="294"/>
                  <a:pt x="118" y="295"/>
                  <a:pt x="119" y="295"/>
                </a:cubicBezTo>
                <a:cubicBezTo>
                  <a:pt x="119" y="296"/>
                  <a:pt x="119" y="297"/>
                  <a:pt x="119" y="298"/>
                </a:cubicBezTo>
                <a:cubicBezTo>
                  <a:pt x="107" y="340"/>
                  <a:pt x="105" y="386"/>
                  <a:pt x="114" y="429"/>
                </a:cubicBezTo>
                <a:cubicBezTo>
                  <a:pt x="114" y="430"/>
                  <a:pt x="114" y="431"/>
                  <a:pt x="114" y="432"/>
                </a:cubicBezTo>
                <a:cubicBezTo>
                  <a:pt x="113" y="433"/>
                  <a:pt x="112" y="433"/>
                  <a:pt x="111" y="433"/>
                </a:cubicBezTo>
                <a:cubicBezTo>
                  <a:pt x="28" y="452"/>
                  <a:pt x="28" y="452"/>
                  <a:pt x="28" y="452"/>
                </a:cubicBezTo>
                <a:cubicBezTo>
                  <a:pt x="27" y="453"/>
                  <a:pt x="26" y="452"/>
                  <a:pt x="25" y="452"/>
                </a:cubicBezTo>
                <a:cubicBezTo>
                  <a:pt x="24" y="451"/>
                  <a:pt x="23" y="450"/>
                  <a:pt x="23" y="449"/>
                </a:cubicBezTo>
                <a:cubicBezTo>
                  <a:pt x="20" y="431"/>
                  <a:pt x="16" y="412"/>
                  <a:pt x="16" y="393"/>
                </a:cubicBezTo>
                <a:cubicBezTo>
                  <a:pt x="16" y="392"/>
                  <a:pt x="16" y="391"/>
                  <a:pt x="17" y="390"/>
                </a:cubicBezTo>
                <a:cubicBezTo>
                  <a:pt x="18" y="389"/>
                  <a:pt x="18" y="389"/>
                  <a:pt x="19" y="389"/>
                </a:cubicBezTo>
                <a:cubicBezTo>
                  <a:pt x="33" y="388"/>
                  <a:pt x="33" y="388"/>
                  <a:pt x="33" y="388"/>
                </a:cubicBezTo>
                <a:cubicBezTo>
                  <a:pt x="34" y="388"/>
                  <a:pt x="35" y="389"/>
                  <a:pt x="36" y="389"/>
                </a:cubicBezTo>
                <a:cubicBezTo>
                  <a:pt x="37" y="390"/>
                  <a:pt x="37" y="391"/>
                  <a:pt x="37" y="392"/>
                </a:cubicBezTo>
                <a:cubicBezTo>
                  <a:pt x="38" y="405"/>
                  <a:pt x="38" y="405"/>
                  <a:pt x="38" y="405"/>
                </a:cubicBezTo>
                <a:cubicBezTo>
                  <a:pt x="39" y="417"/>
                  <a:pt x="49" y="424"/>
                  <a:pt x="59" y="423"/>
                </a:cubicBezTo>
                <a:cubicBezTo>
                  <a:pt x="72" y="421"/>
                  <a:pt x="72" y="421"/>
                  <a:pt x="72" y="421"/>
                </a:cubicBezTo>
                <a:cubicBezTo>
                  <a:pt x="82" y="419"/>
                  <a:pt x="89" y="410"/>
                  <a:pt x="88" y="401"/>
                </a:cubicBezTo>
                <a:cubicBezTo>
                  <a:pt x="87" y="379"/>
                  <a:pt x="87" y="379"/>
                  <a:pt x="87" y="379"/>
                </a:cubicBezTo>
                <a:cubicBezTo>
                  <a:pt x="86" y="375"/>
                  <a:pt x="83" y="372"/>
                  <a:pt x="79" y="372"/>
                </a:cubicBezTo>
                <a:cubicBezTo>
                  <a:pt x="75" y="372"/>
                  <a:pt x="71" y="375"/>
                  <a:pt x="72" y="379"/>
                </a:cubicBezTo>
                <a:cubicBezTo>
                  <a:pt x="73" y="402"/>
                  <a:pt x="73" y="402"/>
                  <a:pt x="73" y="402"/>
                </a:cubicBezTo>
                <a:cubicBezTo>
                  <a:pt x="73" y="403"/>
                  <a:pt x="73" y="404"/>
                  <a:pt x="72" y="405"/>
                </a:cubicBezTo>
                <a:cubicBezTo>
                  <a:pt x="71" y="406"/>
                  <a:pt x="70" y="406"/>
                  <a:pt x="69" y="406"/>
                </a:cubicBezTo>
                <a:cubicBezTo>
                  <a:pt x="57" y="408"/>
                  <a:pt x="57" y="408"/>
                  <a:pt x="57" y="408"/>
                </a:cubicBezTo>
                <a:cubicBezTo>
                  <a:pt x="56" y="408"/>
                  <a:pt x="55" y="407"/>
                  <a:pt x="54" y="407"/>
                </a:cubicBezTo>
                <a:cubicBezTo>
                  <a:pt x="53" y="406"/>
                  <a:pt x="53" y="405"/>
                  <a:pt x="53" y="404"/>
                </a:cubicBezTo>
                <a:cubicBezTo>
                  <a:pt x="52" y="391"/>
                  <a:pt x="52" y="391"/>
                  <a:pt x="52" y="391"/>
                </a:cubicBezTo>
                <a:cubicBezTo>
                  <a:pt x="52" y="381"/>
                  <a:pt x="43" y="372"/>
                  <a:pt x="33" y="372"/>
                </a:cubicBezTo>
                <a:cubicBezTo>
                  <a:pt x="19" y="372"/>
                  <a:pt x="19" y="372"/>
                  <a:pt x="19" y="372"/>
                </a:cubicBezTo>
                <a:cubicBezTo>
                  <a:pt x="8" y="372"/>
                  <a:pt x="0" y="382"/>
                  <a:pt x="1" y="394"/>
                </a:cubicBezTo>
                <a:cubicBezTo>
                  <a:pt x="1" y="414"/>
                  <a:pt x="5" y="433"/>
                  <a:pt x="8" y="452"/>
                </a:cubicBezTo>
                <a:cubicBezTo>
                  <a:pt x="11" y="464"/>
                  <a:pt x="22" y="472"/>
                  <a:pt x="32" y="469"/>
                </a:cubicBezTo>
                <a:lnTo>
                  <a:pt x="114" y="446"/>
                </a:lnTo>
                <a:close/>
                <a:moveTo>
                  <a:pt x="51" y="227"/>
                </a:moveTo>
                <a:cubicBezTo>
                  <a:pt x="128" y="263"/>
                  <a:pt x="128" y="263"/>
                  <a:pt x="128" y="263"/>
                </a:cubicBezTo>
                <a:cubicBezTo>
                  <a:pt x="138" y="267"/>
                  <a:pt x="148" y="264"/>
                  <a:pt x="152" y="257"/>
                </a:cubicBezTo>
                <a:cubicBezTo>
                  <a:pt x="172" y="220"/>
                  <a:pt x="201" y="188"/>
                  <a:pt x="235" y="165"/>
                </a:cubicBezTo>
                <a:cubicBezTo>
                  <a:pt x="242" y="161"/>
                  <a:pt x="244" y="150"/>
                  <a:pt x="239" y="141"/>
                </a:cubicBezTo>
                <a:cubicBezTo>
                  <a:pt x="196" y="67"/>
                  <a:pt x="196" y="67"/>
                  <a:pt x="196" y="67"/>
                </a:cubicBezTo>
                <a:cubicBezTo>
                  <a:pt x="191" y="58"/>
                  <a:pt x="178" y="56"/>
                  <a:pt x="168" y="62"/>
                </a:cubicBezTo>
                <a:cubicBezTo>
                  <a:pt x="152" y="73"/>
                  <a:pt x="136" y="85"/>
                  <a:pt x="122" y="98"/>
                </a:cubicBezTo>
                <a:cubicBezTo>
                  <a:pt x="112" y="107"/>
                  <a:pt x="111" y="120"/>
                  <a:pt x="119" y="127"/>
                </a:cubicBezTo>
                <a:cubicBezTo>
                  <a:pt x="129" y="137"/>
                  <a:pt x="129" y="137"/>
                  <a:pt x="129" y="137"/>
                </a:cubicBezTo>
                <a:cubicBezTo>
                  <a:pt x="136" y="144"/>
                  <a:pt x="148" y="143"/>
                  <a:pt x="156" y="136"/>
                </a:cubicBezTo>
                <a:cubicBezTo>
                  <a:pt x="166" y="128"/>
                  <a:pt x="166" y="128"/>
                  <a:pt x="166" y="128"/>
                </a:cubicBezTo>
                <a:cubicBezTo>
                  <a:pt x="167" y="127"/>
                  <a:pt x="168" y="127"/>
                  <a:pt x="169" y="127"/>
                </a:cubicBezTo>
                <a:cubicBezTo>
                  <a:pt x="170" y="127"/>
                  <a:pt x="171" y="127"/>
                  <a:pt x="171" y="128"/>
                </a:cubicBezTo>
                <a:cubicBezTo>
                  <a:pt x="179" y="138"/>
                  <a:pt x="179" y="138"/>
                  <a:pt x="179" y="138"/>
                </a:cubicBezTo>
                <a:cubicBezTo>
                  <a:pt x="180" y="138"/>
                  <a:pt x="180" y="139"/>
                  <a:pt x="180" y="140"/>
                </a:cubicBezTo>
                <a:cubicBezTo>
                  <a:pt x="180" y="141"/>
                  <a:pt x="179" y="142"/>
                  <a:pt x="179" y="143"/>
                </a:cubicBezTo>
                <a:cubicBezTo>
                  <a:pt x="161" y="159"/>
                  <a:pt x="161" y="159"/>
                  <a:pt x="161" y="159"/>
                </a:cubicBezTo>
                <a:cubicBezTo>
                  <a:pt x="158" y="162"/>
                  <a:pt x="159" y="167"/>
                  <a:pt x="162" y="169"/>
                </a:cubicBezTo>
                <a:cubicBezTo>
                  <a:pt x="165" y="172"/>
                  <a:pt x="169" y="172"/>
                  <a:pt x="172" y="170"/>
                </a:cubicBezTo>
                <a:cubicBezTo>
                  <a:pt x="188" y="154"/>
                  <a:pt x="188" y="154"/>
                  <a:pt x="188" y="154"/>
                </a:cubicBezTo>
                <a:cubicBezTo>
                  <a:pt x="195" y="148"/>
                  <a:pt x="197" y="137"/>
                  <a:pt x="191" y="129"/>
                </a:cubicBezTo>
                <a:cubicBezTo>
                  <a:pt x="183" y="119"/>
                  <a:pt x="183" y="119"/>
                  <a:pt x="183" y="119"/>
                </a:cubicBezTo>
                <a:cubicBezTo>
                  <a:pt x="177" y="111"/>
                  <a:pt x="165" y="109"/>
                  <a:pt x="156" y="116"/>
                </a:cubicBezTo>
                <a:cubicBezTo>
                  <a:pt x="146" y="125"/>
                  <a:pt x="146" y="125"/>
                  <a:pt x="146" y="125"/>
                </a:cubicBezTo>
                <a:cubicBezTo>
                  <a:pt x="145" y="126"/>
                  <a:pt x="144" y="126"/>
                  <a:pt x="143" y="127"/>
                </a:cubicBezTo>
                <a:cubicBezTo>
                  <a:pt x="142" y="126"/>
                  <a:pt x="141" y="126"/>
                  <a:pt x="141" y="125"/>
                </a:cubicBezTo>
                <a:cubicBezTo>
                  <a:pt x="131" y="115"/>
                  <a:pt x="131" y="115"/>
                  <a:pt x="131" y="115"/>
                </a:cubicBezTo>
                <a:cubicBezTo>
                  <a:pt x="130" y="114"/>
                  <a:pt x="130" y="113"/>
                  <a:pt x="130" y="112"/>
                </a:cubicBezTo>
                <a:cubicBezTo>
                  <a:pt x="130" y="111"/>
                  <a:pt x="131" y="110"/>
                  <a:pt x="132" y="109"/>
                </a:cubicBezTo>
                <a:cubicBezTo>
                  <a:pt x="145" y="96"/>
                  <a:pt x="161" y="85"/>
                  <a:pt x="176" y="75"/>
                </a:cubicBezTo>
                <a:cubicBezTo>
                  <a:pt x="177" y="74"/>
                  <a:pt x="178" y="74"/>
                  <a:pt x="179" y="74"/>
                </a:cubicBezTo>
                <a:cubicBezTo>
                  <a:pt x="180" y="74"/>
                  <a:pt x="181" y="75"/>
                  <a:pt x="182" y="76"/>
                </a:cubicBezTo>
                <a:cubicBezTo>
                  <a:pt x="228" y="147"/>
                  <a:pt x="228" y="147"/>
                  <a:pt x="228" y="147"/>
                </a:cubicBezTo>
                <a:cubicBezTo>
                  <a:pt x="228" y="148"/>
                  <a:pt x="229" y="149"/>
                  <a:pt x="229" y="150"/>
                </a:cubicBezTo>
                <a:cubicBezTo>
                  <a:pt x="228" y="151"/>
                  <a:pt x="228" y="152"/>
                  <a:pt x="227" y="152"/>
                </a:cubicBezTo>
                <a:cubicBezTo>
                  <a:pt x="190" y="177"/>
                  <a:pt x="160" y="211"/>
                  <a:pt x="139" y="250"/>
                </a:cubicBezTo>
                <a:cubicBezTo>
                  <a:pt x="138" y="251"/>
                  <a:pt x="138" y="251"/>
                  <a:pt x="137" y="251"/>
                </a:cubicBezTo>
                <a:cubicBezTo>
                  <a:pt x="136" y="252"/>
                  <a:pt x="135" y="251"/>
                  <a:pt x="134" y="251"/>
                </a:cubicBezTo>
                <a:cubicBezTo>
                  <a:pt x="58" y="212"/>
                  <a:pt x="58" y="212"/>
                  <a:pt x="58" y="212"/>
                </a:cubicBezTo>
                <a:cubicBezTo>
                  <a:pt x="57" y="211"/>
                  <a:pt x="56" y="211"/>
                  <a:pt x="56" y="210"/>
                </a:cubicBezTo>
                <a:cubicBezTo>
                  <a:pt x="56" y="208"/>
                  <a:pt x="56" y="207"/>
                  <a:pt x="57" y="206"/>
                </a:cubicBezTo>
                <a:cubicBezTo>
                  <a:pt x="66" y="190"/>
                  <a:pt x="75" y="174"/>
                  <a:pt x="87" y="159"/>
                </a:cubicBezTo>
                <a:cubicBezTo>
                  <a:pt x="87" y="158"/>
                  <a:pt x="88" y="157"/>
                  <a:pt x="90" y="157"/>
                </a:cubicBezTo>
                <a:cubicBezTo>
                  <a:pt x="91" y="157"/>
                  <a:pt x="92" y="157"/>
                  <a:pt x="92" y="158"/>
                </a:cubicBezTo>
                <a:cubicBezTo>
                  <a:pt x="104" y="166"/>
                  <a:pt x="104" y="166"/>
                  <a:pt x="104" y="166"/>
                </a:cubicBezTo>
                <a:cubicBezTo>
                  <a:pt x="104" y="167"/>
                  <a:pt x="105" y="168"/>
                  <a:pt x="105" y="169"/>
                </a:cubicBezTo>
                <a:cubicBezTo>
                  <a:pt x="105" y="170"/>
                  <a:pt x="105" y="171"/>
                  <a:pt x="104" y="172"/>
                </a:cubicBezTo>
                <a:cubicBezTo>
                  <a:pt x="96" y="183"/>
                  <a:pt x="96" y="183"/>
                  <a:pt x="96" y="183"/>
                </a:cubicBezTo>
                <a:cubicBezTo>
                  <a:pt x="90" y="192"/>
                  <a:pt x="93" y="204"/>
                  <a:pt x="101" y="209"/>
                </a:cubicBezTo>
                <a:cubicBezTo>
                  <a:pt x="112" y="216"/>
                  <a:pt x="112" y="216"/>
                  <a:pt x="112" y="216"/>
                </a:cubicBezTo>
                <a:cubicBezTo>
                  <a:pt x="121" y="221"/>
                  <a:pt x="132" y="219"/>
                  <a:pt x="137" y="211"/>
                </a:cubicBezTo>
                <a:cubicBezTo>
                  <a:pt x="150" y="194"/>
                  <a:pt x="150" y="194"/>
                  <a:pt x="150" y="194"/>
                </a:cubicBezTo>
                <a:cubicBezTo>
                  <a:pt x="152" y="190"/>
                  <a:pt x="152" y="186"/>
                  <a:pt x="149" y="183"/>
                </a:cubicBezTo>
                <a:cubicBezTo>
                  <a:pt x="146" y="181"/>
                  <a:pt x="141" y="181"/>
                  <a:pt x="139" y="184"/>
                </a:cubicBezTo>
                <a:cubicBezTo>
                  <a:pt x="125" y="202"/>
                  <a:pt x="125" y="202"/>
                  <a:pt x="125" y="202"/>
                </a:cubicBezTo>
                <a:cubicBezTo>
                  <a:pt x="124" y="203"/>
                  <a:pt x="123" y="204"/>
                  <a:pt x="122" y="204"/>
                </a:cubicBezTo>
                <a:cubicBezTo>
                  <a:pt x="121" y="204"/>
                  <a:pt x="120" y="204"/>
                  <a:pt x="119" y="203"/>
                </a:cubicBezTo>
                <a:cubicBezTo>
                  <a:pt x="109" y="196"/>
                  <a:pt x="109" y="196"/>
                  <a:pt x="109" y="196"/>
                </a:cubicBezTo>
                <a:cubicBezTo>
                  <a:pt x="108" y="196"/>
                  <a:pt x="108" y="195"/>
                  <a:pt x="108" y="194"/>
                </a:cubicBezTo>
                <a:cubicBezTo>
                  <a:pt x="108" y="193"/>
                  <a:pt x="108" y="192"/>
                  <a:pt x="108" y="191"/>
                </a:cubicBezTo>
                <a:cubicBezTo>
                  <a:pt x="116" y="181"/>
                  <a:pt x="116" y="181"/>
                  <a:pt x="116" y="181"/>
                </a:cubicBezTo>
                <a:cubicBezTo>
                  <a:pt x="122" y="172"/>
                  <a:pt x="121" y="160"/>
                  <a:pt x="114" y="154"/>
                </a:cubicBezTo>
                <a:cubicBezTo>
                  <a:pt x="103" y="145"/>
                  <a:pt x="103" y="145"/>
                  <a:pt x="103" y="145"/>
                </a:cubicBezTo>
                <a:cubicBezTo>
                  <a:pt x="95" y="138"/>
                  <a:pt x="82" y="140"/>
                  <a:pt x="75" y="150"/>
                </a:cubicBezTo>
                <a:cubicBezTo>
                  <a:pt x="63" y="165"/>
                  <a:pt x="53" y="182"/>
                  <a:pt x="43" y="199"/>
                </a:cubicBezTo>
                <a:cubicBezTo>
                  <a:pt x="38" y="210"/>
                  <a:pt x="41" y="223"/>
                  <a:pt x="51" y="227"/>
                </a:cubicBezTo>
                <a:close/>
                <a:moveTo>
                  <a:pt x="257" y="131"/>
                </a:moveTo>
                <a:cubicBezTo>
                  <a:pt x="262" y="141"/>
                  <a:pt x="271" y="145"/>
                  <a:pt x="279" y="142"/>
                </a:cubicBezTo>
                <a:cubicBezTo>
                  <a:pt x="318" y="127"/>
                  <a:pt x="360" y="120"/>
                  <a:pt x="402" y="125"/>
                </a:cubicBezTo>
                <a:cubicBezTo>
                  <a:pt x="410" y="126"/>
                  <a:pt x="418" y="119"/>
                  <a:pt x="420" y="109"/>
                </a:cubicBezTo>
                <a:cubicBezTo>
                  <a:pt x="435" y="25"/>
                  <a:pt x="435" y="25"/>
                  <a:pt x="435" y="25"/>
                </a:cubicBezTo>
                <a:cubicBezTo>
                  <a:pt x="437" y="15"/>
                  <a:pt x="428" y="5"/>
                  <a:pt x="416" y="3"/>
                </a:cubicBezTo>
                <a:cubicBezTo>
                  <a:pt x="396" y="1"/>
                  <a:pt x="377" y="0"/>
                  <a:pt x="357" y="1"/>
                </a:cubicBezTo>
                <a:cubicBezTo>
                  <a:pt x="345" y="2"/>
                  <a:pt x="336" y="11"/>
                  <a:pt x="337" y="21"/>
                </a:cubicBezTo>
                <a:cubicBezTo>
                  <a:pt x="338" y="35"/>
                  <a:pt x="338" y="35"/>
                  <a:pt x="338" y="35"/>
                </a:cubicBezTo>
                <a:cubicBezTo>
                  <a:pt x="340" y="45"/>
                  <a:pt x="349" y="53"/>
                  <a:pt x="360" y="53"/>
                </a:cubicBezTo>
                <a:cubicBezTo>
                  <a:pt x="372" y="52"/>
                  <a:pt x="372" y="52"/>
                  <a:pt x="372" y="52"/>
                </a:cubicBezTo>
                <a:cubicBezTo>
                  <a:pt x="373" y="52"/>
                  <a:pt x="374" y="52"/>
                  <a:pt x="375" y="53"/>
                </a:cubicBezTo>
                <a:cubicBezTo>
                  <a:pt x="376" y="54"/>
                  <a:pt x="376" y="55"/>
                  <a:pt x="376" y="56"/>
                </a:cubicBezTo>
                <a:cubicBezTo>
                  <a:pt x="376" y="68"/>
                  <a:pt x="376" y="68"/>
                  <a:pt x="376" y="68"/>
                </a:cubicBezTo>
                <a:cubicBezTo>
                  <a:pt x="376" y="69"/>
                  <a:pt x="376" y="70"/>
                  <a:pt x="375" y="71"/>
                </a:cubicBezTo>
                <a:cubicBezTo>
                  <a:pt x="374" y="71"/>
                  <a:pt x="373" y="72"/>
                  <a:pt x="372" y="72"/>
                </a:cubicBezTo>
                <a:cubicBezTo>
                  <a:pt x="349" y="73"/>
                  <a:pt x="349" y="73"/>
                  <a:pt x="349" y="73"/>
                </a:cubicBezTo>
                <a:cubicBezTo>
                  <a:pt x="345" y="73"/>
                  <a:pt x="342" y="77"/>
                  <a:pt x="342" y="81"/>
                </a:cubicBezTo>
                <a:cubicBezTo>
                  <a:pt x="343" y="85"/>
                  <a:pt x="346" y="88"/>
                  <a:pt x="350" y="88"/>
                </a:cubicBezTo>
                <a:cubicBezTo>
                  <a:pt x="372" y="87"/>
                  <a:pt x="372" y="87"/>
                  <a:pt x="372" y="87"/>
                </a:cubicBezTo>
                <a:cubicBezTo>
                  <a:pt x="382" y="87"/>
                  <a:pt x="390" y="79"/>
                  <a:pt x="391" y="69"/>
                </a:cubicBezTo>
                <a:cubicBezTo>
                  <a:pt x="391" y="57"/>
                  <a:pt x="391" y="57"/>
                  <a:pt x="391" y="57"/>
                </a:cubicBezTo>
                <a:cubicBezTo>
                  <a:pt x="392" y="46"/>
                  <a:pt x="384" y="37"/>
                  <a:pt x="372" y="37"/>
                </a:cubicBezTo>
                <a:cubicBezTo>
                  <a:pt x="359" y="38"/>
                  <a:pt x="359" y="38"/>
                  <a:pt x="359" y="38"/>
                </a:cubicBezTo>
                <a:cubicBezTo>
                  <a:pt x="358" y="38"/>
                  <a:pt x="357" y="37"/>
                  <a:pt x="356" y="37"/>
                </a:cubicBezTo>
                <a:cubicBezTo>
                  <a:pt x="355" y="36"/>
                  <a:pt x="355" y="35"/>
                  <a:pt x="355" y="34"/>
                </a:cubicBezTo>
                <a:cubicBezTo>
                  <a:pt x="354" y="20"/>
                  <a:pt x="354" y="20"/>
                  <a:pt x="354" y="20"/>
                </a:cubicBezTo>
                <a:cubicBezTo>
                  <a:pt x="354" y="19"/>
                  <a:pt x="354" y="18"/>
                  <a:pt x="355" y="17"/>
                </a:cubicBezTo>
                <a:cubicBezTo>
                  <a:pt x="356" y="17"/>
                  <a:pt x="357" y="16"/>
                  <a:pt x="358" y="16"/>
                </a:cubicBezTo>
                <a:cubicBezTo>
                  <a:pt x="377" y="14"/>
                  <a:pt x="395" y="16"/>
                  <a:pt x="414" y="18"/>
                </a:cubicBezTo>
                <a:cubicBezTo>
                  <a:pt x="415" y="18"/>
                  <a:pt x="416" y="19"/>
                  <a:pt x="417" y="19"/>
                </a:cubicBezTo>
                <a:cubicBezTo>
                  <a:pt x="418" y="20"/>
                  <a:pt x="418" y="21"/>
                  <a:pt x="418" y="22"/>
                </a:cubicBezTo>
                <a:cubicBezTo>
                  <a:pt x="407" y="107"/>
                  <a:pt x="407" y="107"/>
                  <a:pt x="407" y="107"/>
                </a:cubicBezTo>
                <a:cubicBezTo>
                  <a:pt x="407" y="108"/>
                  <a:pt x="407" y="109"/>
                  <a:pt x="406" y="109"/>
                </a:cubicBezTo>
                <a:cubicBezTo>
                  <a:pt x="405" y="110"/>
                  <a:pt x="404" y="110"/>
                  <a:pt x="404" y="110"/>
                </a:cubicBezTo>
                <a:cubicBezTo>
                  <a:pt x="359" y="105"/>
                  <a:pt x="314" y="112"/>
                  <a:pt x="273" y="128"/>
                </a:cubicBezTo>
                <a:cubicBezTo>
                  <a:pt x="272" y="128"/>
                  <a:pt x="272" y="128"/>
                  <a:pt x="271" y="128"/>
                </a:cubicBezTo>
                <a:cubicBezTo>
                  <a:pt x="270" y="127"/>
                  <a:pt x="269" y="127"/>
                  <a:pt x="269" y="126"/>
                </a:cubicBezTo>
                <a:cubicBezTo>
                  <a:pt x="236" y="47"/>
                  <a:pt x="236" y="47"/>
                  <a:pt x="236" y="47"/>
                </a:cubicBezTo>
                <a:cubicBezTo>
                  <a:pt x="235" y="46"/>
                  <a:pt x="235" y="45"/>
                  <a:pt x="236" y="44"/>
                </a:cubicBezTo>
                <a:cubicBezTo>
                  <a:pt x="236" y="43"/>
                  <a:pt x="237" y="42"/>
                  <a:pt x="238" y="42"/>
                </a:cubicBezTo>
                <a:cubicBezTo>
                  <a:pt x="256" y="35"/>
                  <a:pt x="273" y="29"/>
                  <a:pt x="292" y="25"/>
                </a:cubicBezTo>
                <a:cubicBezTo>
                  <a:pt x="293" y="25"/>
                  <a:pt x="294" y="25"/>
                  <a:pt x="295" y="25"/>
                </a:cubicBezTo>
                <a:cubicBezTo>
                  <a:pt x="296" y="26"/>
                  <a:pt x="297" y="27"/>
                  <a:pt x="297" y="28"/>
                </a:cubicBezTo>
                <a:cubicBezTo>
                  <a:pt x="300" y="41"/>
                  <a:pt x="300" y="41"/>
                  <a:pt x="300" y="41"/>
                </a:cubicBezTo>
                <a:cubicBezTo>
                  <a:pt x="300" y="42"/>
                  <a:pt x="300" y="43"/>
                  <a:pt x="299" y="44"/>
                </a:cubicBezTo>
                <a:cubicBezTo>
                  <a:pt x="299" y="45"/>
                  <a:pt x="298" y="46"/>
                  <a:pt x="297" y="46"/>
                </a:cubicBezTo>
                <a:cubicBezTo>
                  <a:pt x="284" y="49"/>
                  <a:pt x="284" y="49"/>
                  <a:pt x="284" y="49"/>
                </a:cubicBezTo>
                <a:cubicBezTo>
                  <a:pt x="273" y="52"/>
                  <a:pt x="267" y="63"/>
                  <a:pt x="270" y="73"/>
                </a:cubicBezTo>
                <a:cubicBezTo>
                  <a:pt x="274" y="85"/>
                  <a:pt x="274" y="85"/>
                  <a:pt x="274" y="85"/>
                </a:cubicBezTo>
                <a:cubicBezTo>
                  <a:pt x="278" y="94"/>
                  <a:pt x="288" y="99"/>
                  <a:pt x="297" y="97"/>
                </a:cubicBezTo>
                <a:cubicBezTo>
                  <a:pt x="304" y="96"/>
                  <a:pt x="311" y="93"/>
                  <a:pt x="318" y="92"/>
                </a:cubicBezTo>
                <a:cubicBezTo>
                  <a:pt x="322" y="92"/>
                  <a:pt x="324" y="88"/>
                  <a:pt x="324" y="84"/>
                </a:cubicBezTo>
                <a:cubicBezTo>
                  <a:pt x="323" y="80"/>
                  <a:pt x="319" y="77"/>
                  <a:pt x="315" y="78"/>
                </a:cubicBezTo>
                <a:cubicBezTo>
                  <a:pt x="308" y="79"/>
                  <a:pt x="300" y="81"/>
                  <a:pt x="293" y="83"/>
                </a:cubicBezTo>
                <a:cubicBezTo>
                  <a:pt x="292" y="83"/>
                  <a:pt x="291" y="83"/>
                  <a:pt x="290" y="83"/>
                </a:cubicBezTo>
                <a:cubicBezTo>
                  <a:pt x="289" y="82"/>
                  <a:pt x="289" y="81"/>
                  <a:pt x="288" y="80"/>
                </a:cubicBezTo>
                <a:cubicBezTo>
                  <a:pt x="285" y="68"/>
                  <a:pt x="285" y="68"/>
                  <a:pt x="285" y="68"/>
                </a:cubicBezTo>
                <a:cubicBezTo>
                  <a:pt x="285" y="67"/>
                  <a:pt x="285" y="66"/>
                  <a:pt x="285" y="65"/>
                </a:cubicBezTo>
                <a:cubicBezTo>
                  <a:pt x="286" y="65"/>
                  <a:pt x="287" y="64"/>
                  <a:pt x="288" y="64"/>
                </a:cubicBezTo>
                <a:cubicBezTo>
                  <a:pt x="300" y="61"/>
                  <a:pt x="300" y="61"/>
                  <a:pt x="300" y="61"/>
                </a:cubicBezTo>
                <a:cubicBezTo>
                  <a:pt x="310" y="57"/>
                  <a:pt x="318" y="49"/>
                  <a:pt x="316" y="38"/>
                </a:cubicBezTo>
                <a:cubicBezTo>
                  <a:pt x="314" y="24"/>
                  <a:pt x="314" y="24"/>
                  <a:pt x="314" y="24"/>
                </a:cubicBezTo>
                <a:cubicBezTo>
                  <a:pt x="312" y="14"/>
                  <a:pt x="300" y="7"/>
                  <a:pt x="288" y="10"/>
                </a:cubicBezTo>
                <a:cubicBezTo>
                  <a:pt x="269" y="15"/>
                  <a:pt x="251" y="21"/>
                  <a:pt x="233" y="28"/>
                </a:cubicBezTo>
                <a:cubicBezTo>
                  <a:pt x="221" y="33"/>
                  <a:pt x="216" y="45"/>
                  <a:pt x="220" y="54"/>
                </a:cubicBezTo>
                <a:lnTo>
                  <a:pt x="257" y="131"/>
                </a:lnTo>
                <a:close/>
                <a:moveTo>
                  <a:pt x="450" y="135"/>
                </a:moveTo>
                <a:cubicBezTo>
                  <a:pt x="489" y="149"/>
                  <a:pt x="526" y="171"/>
                  <a:pt x="555" y="202"/>
                </a:cubicBezTo>
                <a:cubicBezTo>
                  <a:pt x="560" y="208"/>
                  <a:pt x="571" y="207"/>
                  <a:pt x="579" y="201"/>
                </a:cubicBezTo>
                <a:cubicBezTo>
                  <a:pt x="645" y="146"/>
                  <a:pt x="645" y="146"/>
                  <a:pt x="645" y="146"/>
                </a:cubicBezTo>
                <a:cubicBezTo>
                  <a:pt x="653" y="139"/>
                  <a:pt x="652" y="126"/>
                  <a:pt x="644" y="117"/>
                </a:cubicBezTo>
                <a:cubicBezTo>
                  <a:pt x="631" y="103"/>
                  <a:pt x="616" y="90"/>
                  <a:pt x="601" y="78"/>
                </a:cubicBezTo>
                <a:cubicBezTo>
                  <a:pt x="591" y="71"/>
                  <a:pt x="578" y="72"/>
                  <a:pt x="572" y="80"/>
                </a:cubicBezTo>
                <a:cubicBezTo>
                  <a:pt x="564" y="92"/>
                  <a:pt x="564" y="92"/>
                  <a:pt x="564" y="92"/>
                </a:cubicBezTo>
                <a:cubicBezTo>
                  <a:pt x="559" y="100"/>
                  <a:pt x="561" y="112"/>
                  <a:pt x="569" y="119"/>
                </a:cubicBezTo>
                <a:cubicBezTo>
                  <a:pt x="573" y="121"/>
                  <a:pt x="576" y="124"/>
                  <a:pt x="579" y="127"/>
                </a:cubicBezTo>
                <a:cubicBezTo>
                  <a:pt x="580" y="127"/>
                  <a:pt x="581" y="128"/>
                  <a:pt x="581" y="129"/>
                </a:cubicBezTo>
                <a:cubicBezTo>
                  <a:pt x="581" y="130"/>
                  <a:pt x="580" y="131"/>
                  <a:pt x="580" y="132"/>
                </a:cubicBezTo>
                <a:cubicBezTo>
                  <a:pt x="572" y="142"/>
                  <a:pt x="572" y="142"/>
                  <a:pt x="572" y="142"/>
                </a:cubicBezTo>
                <a:cubicBezTo>
                  <a:pt x="571" y="142"/>
                  <a:pt x="570" y="143"/>
                  <a:pt x="569" y="143"/>
                </a:cubicBezTo>
                <a:cubicBezTo>
                  <a:pt x="568" y="143"/>
                  <a:pt x="567" y="143"/>
                  <a:pt x="567" y="142"/>
                </a:cubicBezTo>
                <a:cubicBezTo>
                  <a:pt x="560" y="137"/>
                  <a:pt x="554" y="132"/>
                  <a:pt x="548" y="128"/>
                </a:cubicBezTo>
                <a:cubicBezTo>
                  <a:pt x="544" y="125"/>
                  <a:pt x="540" y="126"/>
                  <a:pt x="538" y="129"/>
                </a:cubicBezTo>
                <a:cubicBezTo>
                  <a:pt x="535" y="133"/>
                  <a:pt x="536" y="137"/>
                  <a:pt x="539" y="140"/>
                </a:cubicBezTo>
                <a:cubicBezTo>
                  <a:pt x="545" y="144"/>
                  <a:pt x="551" y="149"/>
                  <a:pt x="557" y="153"/>
                </a:cubicBezTo>
                <a:cubicBezTo>
                  <a:pt x="564" y="160"/>
                  <a:pt x="575" y="159"/>
                  <a:pt x="583" y="151"/>
                </a:cubicBezTo>
                <a:cubicBezTo>
                  <a:pt x="591" y="142"/>
                  <a:pt x="591" y="142"/>
                  <a:pt x="591" y="142"/>
                </a:cubicBezTo>
                <a:cubicBezTo>
                  <a:pt x="598" y="135"/>
                  <a:pt x="597" y="123"/>
                  <a:pt x="589" y="115"/>
                </a:cubicBezTo>
                <a:cubicBezTo>
                  <a:pt x="586" y="112"/>
                  <a:pt x="582" y="110"/>
                  <a:pt x="578" y="107"/>
                </a:cubicBezTo>
                <a:cubicBezTo>
                  <a:pt x="577" y="106"/>
                  <a:pt x="577" y="105"/>
                  <a:pt x="577" y="104"/>
                </a:cubicBezTo>
                <a:cubicBezTo>
                  <a:pt x="577" y="103"/>
                  <a:pt x="577" y="102"/>
                  <a:pt x="577" y="101"/>
                </a:cubicBezTo>
                <a:cubicBezTo>
                  <a:pt x="586" y="90"/>
                  <a:pt x="586" y="90"/>
                  <a:pt x="586" y="90"/>
                </a:cubicBezTo>
                <a:cubicBezTo>
                  <a:pt x="586" y="89"/>
                  <a:pt x="587" y="89"/>
                  <a:pt x="588" y="89"/>
                </a:cubicBezTo>
                <a:cubicBezTo>
                  <a:pt x="590" y="89"/>
                  <a:pt x="591" y="89"/>
                  <a:pt x="592" y="90"/>
                </a:cubicBezTo>
                <a:cubicBezTo>
                  <a:pt x="607" y="101"/>
                  <a:pt x="620" y="114"/>
                  <a:pt x="633" y="127"/>
                </a:cubicBezTo>
                <a:cubicBezTo>
                  <a:pt x="634" y="128"/>
                  <a:pt x="634" y="129"/>
                  <a:pt x="634" y="130"/>
                </a:cubicBezTo>
                <a:cubicBezTo>
                  <a:pt x="634" y="132"/>
                  <a:pt x="634" y="133"/>
                  <a:pt x="633" y="133"/>
                </a:cubicBezTo>
                <a:cubicBezTo>
                  <a:pt x="571" y="191"/>
                  <a:pt x="571" y="191"/>
                  <a:pt x="571" y="191"/>
                </a:cubicBezTo>
                <a:cubicBezTo>
                  <a:pt x="570" y="192"/>
                  <a:pt x="569" y="192"/>
                  <a:pt x="568" y="192"/>
                </a:cubicBezTo>
                <a:cubicBezTo>
                  <a:pt x="567" y="192"/>
                  <a:pt x="566" y="192"/>
                  <a:pt x="566" y="191"/>
                </a:cubicBezTo>
                <a:cubicBezTo>
                  <a:pt x="536" y="159"/>
                  <a:pt x="496" y="135"/>
                  <a:pt x="455" y="121"/>
                </a:cubicBezTo>
                <a:cubicBezTo>
                  <a:pt x="454" y="121"/>
                  <a:pt x="453" y="120"/>
                  <a:pt x="453" y="119"/>
                </a:cubicBezTo>
                <a:cubicBezTo>
                  <a:pt x="452" y="118"/>
                  <a:pt x="452" y="117"/>
                  <a:pt x="453" y="116"/>
                </a:cubicBezTo>
                <a:cubicBezTo>
                  <a:pt x="478" y="35"/>
                  <a:pt x="478" y="35"/>
                  <a:pt x="478" y="35"/>
                </a:cubicBezTo>
                <a:cubicBezTo>
                  <a:pt x="478" y="34"/>
                  <a:pt x="479" y="33"/>
                  <a:pt x="480" y="33"/>
                </a:cubicBezTo>
                <a:cubicBezTo>
                  <a:pt x="481" y="32"/>
                  <a:pt x="482" y="32"/>
                  <a:pt x="483" y="33"/>
                </a:cubicBezTo>
                <a:cubicBezTo>
                  <a:pt x="501" y="39"/>
                  <a:pt x="518" y="45"/>
                  <a:pt x="535" y="54"/>
                </a:cubicBezTo>
                <a:cubicBezTo>
                  <a:pt x="536" y="55"/>
                  <a:pt x="537" y="55"/>
                  <a:pt x="537" y="56"/>
                </a:cubicBezTo>
                <a:cubicBezTo>
                  <a:pt x="538" y="57"/>
                  <a:pt x="538" y="58"/>
                  <a:pt x="537" y="59"/>
                </a:cubicBezTo>
                <a:cubicBezTo>
                  <a:pt x="531" y="72"/>
                  <a:pt x="531" y="72"/>
                  <a:pt x="531" y="72"/>
                </a:cubicBezTo>
                <a:cubicBezTo>
                  <a:pt x="530" y="73"/>
                  <a:pt x="529" y="73"/>
                  <a:pt x="528" y="74"/>
                </a:cubicBezTo>
                <a:cubicBezTo>
                  <a:pt x="527" y="74"/>
                  <a:pt x="526" y="74"/>
                  <a:pt x="525" y="73"/>
                </a:cubicBezTo>
                <a:cubicBezTo>
                  <a:pt x="513" y="68"/>
                  <a:pt x="513" y="68"/>
                  <a:pt x="513" y="68"/>
                </a:cubicBezTo>
                <a:cubicBezTo>
                  <a:pt x="503" y="62"/>
                  <a:pt x="491" y="68"/>
                  <a:pt x="488" y="77"/>
                </a:cubicBezTo>
                <a:cubicBezTo>
                  <a:pt x="483" y="89"/>
                  <a:pt x="483" y="89"/>
                  <a:pt x="483" y="89"/>
                </a:cubicBezTo>
                <a:cubicBezTo>
                  <a:pt x="480" y="99"/>
                  <a:pt x="484" y="108"/>
                  <a:pt x="492" y="113"/>
                </a:cubicBezTo>
                <a:cubicBezTo>
                  <a:pt x="499" y="116"/>
                  <a:pt x="506" y="119"/>
                  <a:pt x="512" y="123"/>
                </a:cubicBezTo>
                <a:cubicBezTo>
                  <a:pt x="515" y="124"/>
                  <a:pt x="519" y="123"/>
                  <a:pt x="522" y="120"/>
                </a:cubicBezTo>
                <a:cubicBezTo>
                  <a:pt x="524" y="116"/>
                  <a:pt x="523" y="112"/>
                  <a:pt x="519" y="109"/>
                </a:cubicBezTo>
                <a:cubicBezTo>
                  <a:pt x="512" y="106"/>
                  <a:pt x="505" y="103"/>
                  <a:pt x="499" y="99"/>
                </a:cubicBezTo>
                <a:cubicBezTo>
                  <a:pt x="498" y="99"/>
                  <a:pt x="497" y="98"/>
                  <a:pt x="497" y="97"/>
                </a:cubicBezTo>
                <a:cubicBezTo>
                  <a:pt x="496" y="96"/>
                  <a:pt x="496" y="95"/>
                  <a:pt x="497" y="94"/>
                </a:cubicBezTo>
                <a:cubicBezTo>
                  <a:pt x="502" y="83"/>
                  <a:pt x="502" y="83"/>
                  <a:pt x="502" y="83"/>
                </a:cubicBezTo>
                <a:cubicBezTo>
                  <a:pt x="502" y="82"/>
                  <a:pt x="503" y="81"/>
                  <a:pt x="504" y="81"/>
                </a:cubicBezTo>
                <a:cubicBezTo>
                  <a:pt x="505" y="81"/>
                  <a:pt x="506" y="81"/>
                  <a:pt x="507" y="81"/>
                </a:cubicBezTo>
                <a:cubicBezTo>
                  <a:pt x="518" y="87"/>
                  <a:pt x="518" y="87"/>
                  <a:pt x="518" y="87"/>
                </a:cubicBezTo>
                <a:cubicBezTo>
                  <a:pt x="528" y="91"/>
                  <a:pt x="539" y="89"/>
                  <a:pt x="545" y="80"/>
                </a:cubicBezTo>
                <a:cubicBezTo>
                  <a:pt x="552" y="68"/>
                  <a:pt x="552" y="68"/>
                  <a:pt x="552" y="68"/>
                </a:cubicBezTo>
                <a:cubicBezTo>
                  <a:pt x="557" y="59"/>
                  <a:pt x="553" y="46"/>
                  <a:pt x="542" y="41"/>
                </a:cubicBezTo>
                <a:cubicBezTo>
                  <a:pt x="524" y="32"/>
                  <a:pt x="506" y="25"/>
                  <a:pt x="488" y="18"/>
                </a:cubicBezTo>
                <a:cubicBezTo>
                  <a:pt x="476" y="15"/>
                  <a:pt x="464" y="21"/>
                  <a:pt x="461" y="31"/>
                </a:cubicBezTo>
                <a:cubicBezTo>
                  <a:pt x="440" y="113"/>
                  <a:pt x="440" y="113"/>
                  <a:pt x="440" y="113"/>
                </a:cubicBezTo>
                <a:cubicBezTo>
                  <a:pt x="438" y="124"/>
                  <a:pt x="442" y="133"/>
                  <a:pt x="450" y="135"/>
                </a:cubicBezTo>
                <a:close/>
                <a:moveTo>
                  <a:pt x="585" y="241"/>
                </a:moveTo>
                <a:cubicBezTo>
                  <a:pt x="607" y="276"/>
                  <a:pt x="621" y="317"/>
                  <a:pt x="623" y="359"/>
                </a:cubicBezTo>
                <a:cubicBezTo>
                  <a:pt x="623" y="367"/>
                  <a:pt x="632" y="373"/>
                  <a:pt x="642" y="374"/>
                </a:cubicBezTo>
                <a:cubicBezTo>
                  <a:pt x="728" y="374"/>
                  <a:pt x="728" y="374"/>
                  <a:pt x="728" y="374"/>
                </a:cubicBezTo>
                <a:cubicBezTo>
                  <a:pt x="738" y="374"/>
                  <a:pt x="746" y="364"/>
                  <a:pt x="745" y="351"/>
                </a:cubicBezTo>
                <a:cubicBezTo>
                  <a:pt x="745" y="332"/>
                  <a:pt x="741" y="312"/>
                  <a:pt x="738" y="293"/>
                </a:cubicBezTo>
                <a:cubicBezTo>
                  <a:pt x="735" y="281"/>
                  <a:pt x="724" y="274"/>
                  <a:pt x="714" y="277"/>
                </a:cubicBezTo>
                <a:cubicBezTo>
                  <a:pt x="701" y="281"/>
                  <a:pt x="701" y="281"/>
                  <a:pt x="701" y="281"/>
                </a:cubicBezTo>
                <a:cubicBezTo>
                  <a:pt x="691" y="283"/>
                  <a:pt x="685" y="294"/>
                  <a:pt x="687" y="304"/>
                </a:cubicBezTo>
                <a:cubicBezTo>
                  <a:pt x="689" y="308"/>
                  <a:pt x="689" y="313"/>
                  <a:pt x="690" y="317"/>
                </a:cubicBezTo>
                <a:cubicBezTo>
                  <a:pt x="690" y="318"/>
                  <a:pt x="690" y="319"/>
                  <a:pt x="689" y="320"/>
                </a:cubicBezTo>
                <a:cubicBezTo>
                  <a:pt x="688" y="321"/>
                  <a:pt x="688" y="321"/>
                  <a:pt x="687" y="321"/>
                </a:cubicBezTo>
                <a:cubicBezTo>
                  <a:pt x="674" y="323"/>
                  <a:pt x="674" y="323"/>
                  <a:pt x="674" y="323"/>
                </a:cubicBezTo>
                <a:cubicBezTo>
                  <a:pt x="673" y="324"/>
                  <a:pt x="672" y="323"/>
                  <a:pt x="672" y="323"/>
                </a:cubicBezTo>
                <a:cubicBezTo>
                  <a:pt x="671" y="322"/>
                  <a:pt x="670" y="321"/>
                  <a:pt x="670" y="320"/>
                </a:cubicBezTo>
                <a:cubicBezTo>
                  <a:pt x="669" y="312"/>
                  <a:pt x="667" y="305"/>
                  <a:pt x="665" y="297"/>
                </a:cubicBezTo>
                <a:cubicBezTo>
                  <a:pt x="664" y="293"/>
                  <a:pt x="660" y="291"/>
                  <a:pt x="656" y="292"/>
                </a:cubicBezTo>
                <a:cubicBezTo>
                  <a:pt x="652" y="293"/>
                  <a:pt x="650" y="297"/>
                  <a:pt x="650" y="301"/>
                </a:cubicBezTo>
                <a:cubicBezTo>
                  <a:pt x="652" y="308"/>
                  <a:pt x="655" y="315"/>
                  <a:pt x="655" y="323"/>
                </a:cubicBezTo>
                <a:cubicBezTo>
                  <a:pt x="657" y="332"/>
                  <a:pt x="666" y="339"/>
                  <a:pt x="677" y="338"/>
                </a:cubicBezTo>
                <a:cubicBezTo>
                  <a:pt x="689" y="336"/>
                  <a:pt x="689" y="336"/>
                  <a:pt x="689" y="336"/>
                </a:cubicBezTo>
                <a:cubicBezTo>
                  <a:pt x="699" y="335"/>
                  <a:pt x="706" y="325"/>
                  <a:pt x="704" y="314"/>
                </a:cubicBezTo>
                <a:cubicBezTo>
                  <a:pt x="704" y="310"/>
                  <a:pt x="703" y="305"/>
                  <a:pt x="702" y="301"/>
                </a:cubicBezTo>
                <a:cubicBezTo>
                  <a:pt x="702" y="300"/>
                  <a:pt x="702" y="299"/>
                  <a:pt x="702" y="298"/>
                </a:cubicBezTo>
                <a:cubicBezTo>
                  <a:pt x="703" y="297"/>
                  <a:pt x="704" y="297"/>
                  <a:pt x="705" y="296"/>
                </a:cubicBezTo>
                <a:cubicBezTo>
                  <a:pt x="718" y="293"/>
                  <a:pt x="718" y="293"/>
                  <a:pt x="718" y="293"/>
                </a:cubicBezTo>
                <a:cubicBezTo>
                  <a:pt x="719" y="293"/>
                  <a:pt x="720" y="293"/>
                  <a:pt x="721" y="294"/>
                </a:cubicBezTo>
                <a:cubicBezTo>
                  <a:pt x="722" y="294"/>
                  <a:pt x="723" y="295"/>
                  <a:pt x="723" y="297"/>
                </a:cubicBezTo>
                <a:cubicBezTo>
                  <a:pt x="726" y="315"/>
                  <a:pt x="730" y="333"/>
                  <a:pt x="731" y="352"/>
                </a:cubicBezTo>
                <a:cubicBezTo>
                  <a:pt x="731" y="353"/>
                  <a:pt x="730" y="354"/>
                  <a:pt x="730" y="355"/>
                </a:cubicBezTo>
                <a:cubicBezTo>
                  <a:pt x="729" y="356"/>
                  <a:pt x="728" y="357"/>
                  <a:pt x="727" y="357"/>
                </a:cubicBezTo>
                <a:cubicBezTo>
                  <a:pt x="642" y="361"/>
                  <a:pt x="642" y="361"/>
                  <a:pt x="642" y="361"/>
                </a:cubicBezTo>
                <a:cubicBezTo>
                  <a:pt x="641" y="361"/>
                  <a:pt x="640" y="360"/>
                  <a:pt x="639" y="360"/>
                </a:cubicBezTo>
                <a:cubicBezTo>
                  <a:pt x="638" y="359"/>
                  <a:pt x="638" y="359"/>
                  <a:pt x="638" y="358"/>
                </a:cubicBezTo>
                <a:cubicBezTo>
                  <a:pt x="636" y="313"/>
                  <a:pt x="621" y="270"/>
                  <a:pt x="598" y="233"/>
                </a:cubicBezTo>
                <a:cubicBezTo>
                  <a:pt x="597" y="232"/>
                  <a:pt x="597" y="231"/>
                  <a:pt x="597" y="230"/>
                </a:cubicBezTo>
                <a:cubicBezTo>
                  <a:pt x="598" y="229"/>
                  <a:pt x="598" y="228"/>
                  <a:pt x="599" y="228"/>
                </a:cubicBezTo>
                <a:cubicBezTo>
                  <a:pt x="671" y="181"/>
                  <a:pt x="671" y="181"/>
                  <a:pt x="671" y="181"/>
                </a:cubicBezTo>
                <a:cubicBezTo>
                  <a:pt x="672" y="181"/>
                  <a:pt x="673" y="181"/>
                  <a:pt x="674" y="181"/>
                </a:cubicBezTo>
                <a:cubicBezTo>
                  <a:pt x="675" y="181"/>
                  <a:pt x="676" y="182"/>
                  <a:pt x="676" y="183"/>
                </a:cubicBezTo>
                <a:cubicBezTo>
                  <a:pt x="687" y="199"/>
                  <a:pt x="695" y="216"/>
                  <a:pt x="703" y="233"/>
                </a:cubicBezTo>
                <a:cubicBezTo>
                  <a:pt x="703" y="234"/>
                  <a:pt x="703" y="235"/>
                  <a:pt x="703" y="236"/>
                </a:cubicBezTo>
                <a:cubicBezTo>
                  <a:pt x="702" y="237"/>
                  <a:pt x="702" y="238"/>
                  <a:pt x="701" y="238"/>
                </a:cubicBezTo>
                <a:cubicBezTo>
                  <a:pt x="688" y="244"/>
                  <a:pt x="688" y="244"/>
                  <a:pt x="688" y="244"/>
                </a:cubicBezTo>
                <a:cubicBezTo>
                  <a:pt x="687" y="244"/>
                  <a:pt x="686" y="244"/>
                  <a:pt x="685" y="243"/>
                </a:cubicBezTo>
                <a:cubicBezTo>
                  <a:pt x="684" y="243"/>
                  <a:pt x="683" y="242"/>
                  <a:pt x="683" y="241"/>
                </a:cubicBezTo>
                <a:cubicBezTo>
                  <a:pt x="677" y="229"/>
                  <a:pt x="677" y="229"/>
                  <a:pt x="677" y="229"/>
                </a:cubicBezTo>
                <a:cubicBezTo>
                  <a:pt x="672" y="219"/>
                  <a:pt x="661" y="215"/>
                  <a:pt x="652" y="220"/>
                </a:cubicBezTo>
                <a:cubicBezTo>
                  <a:pt x="641" y="226"/>
                  <a:pt x="641" y="226"/>
                  <a:pt x="641" y="226"/>
                </a:cubicBezTo>
                <a:cubicBezTo>
                  <a:pt x="632" y="231"/>
                  <a:pt x="628" y="242"/>
                  <a:pt x="632" y="251"/>
                </a:cubicBezTo>
                <a:cubicBezTo>
                  <a:pt x="635" y="257"/>
                  <a:pt x="638" y="264"/>
                  <a:pt x="641" y="270"/>
                </a:cubicBezTo>
                <a:cubicBezTo>
                  <a:pt x="642" y="274"/>
                  <a:pt x="646" y="276"/>
                  <a:pt x="650" y="274"/>
                </a:cubicBezTo>
                <a:cubicBezTo>
                  <a:pt x="654" y="273"/>
                  <a:pt x="656" y="269"/>
                  <a:pt x="655" y="265"/>
                </a:cubicBezTo>
                <a:cubicBezTo>
                  <a:pt x="652" y="258"/>
                  <a:pt x="649" y="251"/>
                  <a:pt x="646" y="244"/>
                </a:cubicBezTo>
                <a:cubicBezTo>
                  <a:pt x="645" y="243"/>
                  <a:pt x="645" y="242"/>
                  <a:pt x="645" y="241"/>
                </a:cubicBezTo>
                <a:cubicBezTo>
                  <a:pt x="646" y="240"/>
                  <a:pt x="646" y="240"/>
                  <a:pt x="647" y="239"/>
                </a:cubicBezTo>
                <a:cubicBezTo>
                  <a:pt x="658" y="234"/>
                  <a:pt x="658" y="234"/>
                  <a:pt x="658" y="234"/>
                </a:cubicBezTo>
                <a:cubicBezTo>
                  <a:pt x="659" y="233"/>
                  <a:pt x="660" y="233"/>
                  <a:pt x="661" y="234"/>
                </a:cubicBezTo>
                <a:cubicBezTo>
                  <a:pt x="662" y="234"/>
                  <a:pt x="663" y="235"/>
                  <a:pt x="664" y="236"/>
                </a:cubicBezTo>
                <a:cubicBezTo>
                  <a:pt x="669" y="247"/>
                  <a:pt x="669" y="247"/>
                  <a:pt x="669" y="247"/>
                </a:cubicBezTo>
                <a:cubicBezTo>
                  <a:pt x="673" y="257"/>
                  <a:pt x="684" y="262"/>
                  <a:pt x="694" y="259"/>
                </a:cubicBezTo>
                <a:cubicBezTo>
                  <a:pt x="707" y="254"/>
                  <a:pt x="707" y="254"/>
                  <a:pt x="707" y="254"/>
                </a:cubicBezTo>
                <a:cubicBezTo>
                  <a:pt x="716" y="251"/>
                  <a:pt x="721" y="238"/>
                  <a:pt x="716" y="227"/>
                </a:cubicBezTo>
                <a:cubicBezTo>
                  <a:pt x="708" y="209"/>
                  <a:pt x="700" y="191"/>
                  <a:pt x="689" y="175"/>
                </a:cubicBezTo>
                <a:cubicBezTo>
                  <a:pt x="683" y="164"/>
                  <a:pt x="670" y="161"/>
                  <a:pt x="661" y="167"/>
                </a:cubicBezTo>
                <a:cubicBezTo>
                  <a:pt x="592" y="217"/>
                  <a:pt x="592" y="217"/>
                  <a:pt x="592" y="217"/>
                </a:cubicBezTo>
                <a:cubicBezTo>
                  <a:pt x="583" y="223"/>
                  <a:pt x="581" y="233"/>
                  <a:pt x="585" y="241"/>
                </a:cubicBezTo>
                <a:close/>
                <a:moveTo>
                  <a:pt x="373" y="150"/>
                </a:moveTo>
                <a:cubicBezTo>
                  <a:pt x="250" y="150"/>
                  <a:pt x="150" y="250"/>
                  <a:pt x="150" y="374"/>
                </a:cubicBezTo>
                <a:cubicBezTo>
                  <a:pt x="150" y="497"/>
                  <a:pt x="250" y="597"/>
                  <a:pt x="373" y="597"/>
                </a:cubicBezTo>
                <a:cubicBezTo>
                  <a:pt x="497" y="597"/>
                  <a:pt x="596" y="497"/>
                  <a:pt x="596" y="374"/>
                </a:cubicBezTo>
                <a:cubicBezTo>
                  <a:pt x="596" y="250"/>
                  <a:pt x="497" y="150"/>
                  <a:pt x="373" y="150"/>
                </a:cubicBezTo>
                <a:close/>
                <a:moveTo>
                  <a:pt x="517" y="517"/>
                </a:moveTo>
                <a:cubicBezTo>
                  <a:pt x="480" y="554"/>
                  <a:pt x="429" y="577"/>
                  <a:pt x="373" y="577"/>
                </a:cubicBezTo>
                <a:cubicBezTo>
                  <a:pt x="317" y="577"/>
                  <a:pt x="266" y="554"/>
                  <a:pt x="229" y="517"/>
                </a:cubicBezTo>
                <a:cubicBezTo>
                  <a:pt x="193" y="481"/>
                  <a:pt x="170" y="430"/>
                  <a:pt x="170" y="374"/>
                </a:cubicBezTo>
                <a:cubicBezTo>
                  <a:pt x="170" y="317"/>
                  <a:pt x="193" y="267"/>
                  <a:pt x="229" y="230"/>
                </a:cubicBezTo>
                <a:cubicBezTo>
                  <a:pt x="266" y="193"/>
                  <a:pt x="317" y="170"/>
                  <a:pt x="373" y="170"/>
                </a:cubicBezTo>
                <a:cubicBezTo>
                  <a:pt x="429" y="170"/>
                  <a:pt x="480" y="193"/>
                  <a:pt x="517" y="230"/>
                </a:cubicBezTo>
                <a:cubicBezTo>
                  <a:pt x="554" y="267"/>
                  <a:pt x="577" y="317"/>
                  <a:pt x="577" y="374"/>
                </a:cubicBezTo>
                <a:cubicBezTo>
                  <a:pt x="577" y="430"/>
                  <a:pt x="554" y="481"/>
                  <a:pt x="517" y="517"/>
                </a:cubicBezTo>
                <a:close/>
              </a:path>
            </a:pathLst>
          </a:custGeom>
          <a:solidFill>
            <a:srgbClr val="E6E6E6">
              <a:alpha val="30196"/>
            </a:srgbClr>
          </a:solidFill>
          <a:ln>
            <a:noFill/>
          </a:ln>
        </p:spPr>
        <p:txBody>
          <a:bodyPr vert="horz" wrap="square" lIns="91440" tIns="45720" rIns="91440" bIns="45720" numCol="1" anchor="t" anchorCtr="0" compatLnSpc="1"/>
          <a:lstStyle/>
          <a:p>
            <a:endParaRPr lang="zh-CN" altLang="en-US"/>
          </a:p>
        </p:txBody>
      </p:sp>
      <p:grpSp>
        <p:nvGrpSpPr>
          <p:cNvPr id="12" name="组合 44"/>
          <p:cNvGrpSpPr/>
          <p:nvPr/>
        </p:nvGrpSpPr>
        <p:grpSpPr bwMode="auto">
          <a:xfrm>
            <a:off x="5028356" y="2078865"/>
            <a:ext cx="4760914" cy="2913063"/>
            <a:chOff x="3488689" y="2131106"/>
            <a:chExt cx="4760440" cy="2912748"/>
          </a:xfrm>
        </p:grpSpPr>
        <p:cxnSp>
          <p:nvCxnSpPr>
            <p:cNvPr id="13" name="直接连接符 12"/>
            <p:cNvCxnSpPr/>
            <p:nvPr/>
          </p:nvCxnSpPr>
          <p:spPr>
            <a:xfrm>
              <a:off x="3488689" y="2815245"/>
              <a:ext cx="476044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文本框 128"/>
            <p:cNvSpPr txBox="1">
              <a:spLocks noChangeArrowheads="1"/>
            </p:cNvSpPr>
            <p:nvPr/>
          </p:nvSpPr>
          <p:spPr bwMode="auto">
            <a:xfrm>
              <a:off x="4214665" y="2131106"/>
              <a:ext cx="30794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defRPr/>
              </a:pPr>
              <a:r>
                <a:rPr lang="zh-CN" altLang="en-US" dirty="0">
                  <a:solidFill>
                    <a:sysClr val="windowText" lastClr="000000"/>
                  </a:solidFill>
                  <a:latin typeface="微软雅黑" panose="020B0503020204020204" pitchFamily="34" charset="-122"/>
                  <a:ea typeface="微软雅黑" panose="020B0503020204020204" pitchFamily="34" charset="-122"/>
                </a:rPr>
                <a:t>花 好 月 圆</a:t>
              </a:r>
              <a:endParaRPr lang="zh-CN" altLang="en-US" dirty="0">
                <a:solidFill>
                  <a:sysClr val="windowText" lastClr="000000"/>
                </a:solidFill>
                <a:latin typeface="微软雅黑" panose="020B0503020204020204" pitchFamily="34" charset="-122"/>
                <a:ea typeface="微软雅黑" panose="020B0503020204020204" pitchFamily="34" charset="-122"/>
              </a:endParaRPr>
            </a:p>
          </p:txBody>
        </p:sp>
        <p:sp>
          <p:nvSpPr>
            <p:cNvPr id="15" name="文本框 129"/>
            <p:cNvSpPr txBox="1">
              <a:spLocks noChangeArrowheads="1"/>
            </p:cNvSpPr>
            <p:nvPr/>
          </p:nvSpPr>
          <p:spPr bwMode="auto">
            <a:xfrm>
              <a:off x="3488690" y="2131106"/>
              <a:ext cx="6449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defRPr/>
              </a:pPr>
              <a:r>
                <a:rPr lang="en-US" altLang="zh-CN" dirty="0">
                  <a:solidFill>
                    <a:sysClr val="windowText" lastClr="000000"/>
                  </a:solidFill>
                  <a:latin typeface="微软雅黑" panose="020B0503020204020204" pitchFamily="34" charset="-122"/>
                  <a:ea typeface="微软雅黑" panose="020B0503020204020204" pitchFamily="34" charset="-122"/>
                </a:rPr>
                <a:t>1</a:t>
              </a:r>
              <a:endParaRPr lang="zh-CN" altLang="en-US" dirty="0">
                <a:solidFill>
                  <a:sysClr val="windowText" lastClr="000000"/>
                </a:solidFill>
                <a:latin typeface="微软雅黑" panose="020B0503020204020204" pitchFamily="34" charset="-122"/>
                <a:ea typeface="微软雅黑" panose="020B0503020204020204" pitchFamily="34" charset="-122"/>
              </a:endParaRPr>
            </a:p>
          </p:txBody>
        </p:sp>
        <p:sp>
          <p:nvSpPr>
            <p:cNvPr id="16" name="文本框 127"/>
            <p:cNvSpPr txBox="1">
              <a:spLocks noChangeArrowheads="1"/>
            </p:cNvSpPr>
            <p:nvPr/>
          </p:nvSpPr>
          <p:spPr bwMode="auto">
            <a:xfrm>
              <a:off x="4214665" y="2889931"/>
              <a:ext cx="30794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defRPr/>
              </a:pPr>
              <a:r>
                <a:rPr lang="zh-CN" altLang="en-US" dirty="0">
                  <a:solidFill>
                    <a:sysClr val="windowText" lastClr="000000"/>
                  </a:solidFill>
                  <a:latin typeface="微软雅黑" panose="020B0503020204020204" pitchFamily="34" charset="-122"/>
                  <a:ea typeface="微软雅黑" panose="020B0503020204020204" pitchFamily="34" charset="-122"/>
                </a:rPr>
                <a:t>花 好 月 圆</a:t>
              </a:r>
              <a:endParaRPr lang="zh-CN" altLang="en-US" dirty="0">
                <a:solidFill>
                  <a:sysClr val="windowText" lastClr="000000"/>
                </a:solidFill>
                <a:latin typeface="微软雅黑" panose="020B0503020204020204" pitchFamily="34" charset="-122"/>
                <a:ea typeface="微软雅黑" panose="020B0503020204020204" pitchFamily="34" charset="-122"/>
              </a:endParaRPr>
            </a:p>
          </p:txBody>
        </p:sp>
        <p:sp>
          <p:nvSpPr>
            <p:cNvPr id="17" name="文本框 130"/>
            <p:cNvSpPr txBox="1">
              <a:spLocks noChangeArrowheads="1"/>
            </p:cNvSpPr>
            <p:nvPr/>
          </p:nvSpPr>
          <p:spPr bwMode="auto">
            <a:xfrm>
              <a:off x="3488690" y="2889931"/>
              <a:ext cx="6449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defRPr/>
              </a:pPr>
              <a:r>
                <a:rPr lang="en-US" altLang="zh-CN" dirty="0">
                  <a:solidFill>
                    <a:sysClr val="windowText" lastClr="000000"/>
                  </a:solidFill>
                  <a:latin typeface="微软雅黑" panose="020B0503020204020204" pitchFamily="34" charset="-122"/>
                  <a:ea typeface="微软雅黑" panose="020B0503020204020204" pitchFamily="34" charset="-122"/>
                </a:rPr>
                <a:t>2</a:t>
              </a:r>
              <a:endParaRPr lang="zh-CN" altLang="en-US" dirty="0">
                <a:solidFill>
                  <a:sysClr val="windowText" lastClr="000000"/>
                </a:solidFill>
                <a:latin typeface="微软雅黑" panose="020B0503020204020204" pitchFamily="34" charset="-122"/>
                <a:ea typeface="微软雅黑" panose="020B0503020204020204" pitchFamily="34" charset="-122"/>
              </a:endParaRPr>
            </a:p>
          </p:txBody>
        </p:sp>
        <p:sp>
          <p:nvSpPr>
            <p:cNvPr id="18" name="文本框 126"/>
            <p:cNvSpPr txBox="1">
              <a:spLocks noChangeArrowheads="1"/>
            </p:cNvSpPr>
            <p:nvPr/>
          </p:nvSpPr>
          <p:spPr bwMode="auto">
            <a:xfrm>
              <a:off x="4214665" y="3648756"/>
              <a:ext cx="30794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defRPr/>
              </a:pPr>
              <a:r>
                <a:rPr lang="zh-CN" altLang="en-US" dirty="0">
                  <a:solidFill>
                    <a:sysClr val="windowText" lastClr="000000"/>
                  </a:solidFill>
                  <a:latin typeface="微软雅黑" panose="020B0503020204020204" pitchFamily="34" charset="-122"/>
                  <a:ea typeface="微软雅黑" panose="020B0503020204020204" pitchFamily="34" charset="-122"/>
                </a:rPr>
                <a:t>花 好 月 圆</a:t>
              </a:r>
              <a:endParaRPr lang="zh-CN" altLang="en-US" dirty="0">
                <a:solidFill>
                  <a:sysClr val="windowText" lastClr="000000"/>
                </a:solidFill>
                <a:latin typeface="微软雅黑" panose="020B0503020204020204" pitchFamily="34" charset="-122"/>
                <a:ea typeface="微软雅黑" panose="020B0503020204020204" pitchFamily="34" charset="-122"/>
              </a:endParaRPr>
            </a:p>
          </p:txBody>
        </p:sp>
        <p:sp>
          <p:nvSpPr>
            <p:cNvPr id="19" name="文本框 131"/>
            <p:cNvSpPr txBox="1">
              <a:spLocks noChangeArrowheads="1"/>
            </p:cNvSpPr>
            <p:nvPr/>
          </p:nvSpPr>
          <p:spPr bwMode="auto">
            <a:xfrm>
              <a:off x="3488690" y="3648756"/>
              <a:ext cx="6449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defRPr/>
              </a:pPr>
              <a:r>
                <a:rPr lang="en-US" altLang="zh-CN" dirty="0">
                  <a:solidFill>
                    <a:sysClr val="windowText" lastClr="000000"/>
                  </a:solidFill>
                  <a:latin typeface="微软雅黑" panose="020B0503020204020204" pitchFamily="34" charset="-122"/>
                  <a:ea typeface="微软雅黑" panose="020B0503020204020204" pitchFamily="34" charset="-122"/>
                </a:rPr>
                <a:t>3</a:t>
              </a:r>
              <a:endParaRPr lang="zh-CN" altLang="en-US" dirty="0">
                <a:solidFill>
                  <a:sysClr val="windowText" lastClr="000000"/>
                </a:solidFill>
                <a:latin typeface="微软雅黑" panose="020B0503020204020204" pitchFamily="34" charset="-122"/>
                <a:ea typeface="微软雅黑" panose="020B0503020204020204" pitchFamily="34" charset="-122"/>
              </a:endParaRPr>
            </a:p>
          </p:txBody>
        </p:sp>
        <p:sp>
          <p:nvSpPr>
            <p:cNvPr id="20" name="文本框 125"/>
            <p:cNvSpPr txBox="1">
              <a:spLocks noChangeArrowheads="1"/>
            </p:cNvSpPr>
            <p:nvPr/>
          </p:nvSpPr>
          <p:spPr bwMode="auto">
            <a:xfrm>
              <a:off x="4214665" y="4405993"/>
              <a:ext cx="30794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defRPr/>
              </a:pPr>
              <a:r>
                <a:rPr lang="zh-CN" altLang="en-US" dirty="0">
                  <a:solidFill>
                    <a:sysClr val="windowText" lastClr="000000"/>
                  </a:solidFill>
                  <a:latin typeface="微软雅黑" panose="020B0503020204020204" pitchFamily="34" charset="-122"/>
                  <a:ea typeface="微软雅黑" panose="020B0503020204020204" pitchFamily="34" charset="-122"/>
                </a:rPr>
                <a:t>花 好 月 圆</a:t>
              </a:r>
              <a:endParaRPr lang="zh-CN" altLang="en-US" dirty="0">
                <a:solidFill>
                  <a:sysClr val="windowText" lastClr="000000"/>
                </a:solidFill>
                <a:latin typeface="微软雅黑" panose="020B0503020204020204" pitchFamily="34" charset="-122"/>
                <a:ea typeface="微软雅黑" panose="020B0503020204020204" pitchFamily="34" charset="-122"/>
              </a:endParaRPr>
            </a:p>
          </p:txBody>
        </p:sp>
        <p:sp>
          <p:nvSpPr>
            <p:cNvPr id="21" name="文本框 132"/>
            <p:cNvSpPr txBox="1">
              <a:spLocks noChangeArrowheads="1"/>
            </p:cNvSpPr>
            <p:nvPr/>
          </p:nvSpPr>
          <p:spPr bwMode="auto">
            <a:xfrm>
              <a:off x="3488690" y="4405993"/>
              <a:ext cx="6449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defRPr/>
              </a:pPr>
              <a:r>
                <a:rPr lang="en-US" altLang="zh-CN" dirty="0">
                  <a:solidFill>
                    <a:sysClr val="windowText" lastClr="000000"/>
                  </a:solidFill>
                  <a:latin typeface="微软雅黑" panose="020B0503020204020204" pitchFamily="34" charset="-122"/>
                  <a:ea typeface="微软雅黑" panose="020B0503020204020204" pitchFamily="34" charset="-122"/>
                </a:rPr>
                <a:t>4</a:t>
              </a:r>
              <a:endParaRPr lang="zh-CN" altLang="en-US" dirty="0">
                <a:solidFill>
                  <a:sysClr val="windowText" lastClr="000000"/>
                </a:solidFill>
                <a:latin typeface="微软雅黑" panose="020B0503020204020204" pitchFamily="34" charset="-122"/>
                <a:ea typeface="微软雅黑" panose="020B0503020204020204" pitchFamily="34" charset="-122"/>
              </a:endParaRPr>
            </a:p>
          </p:txBody>
        </p:sp>
        <p:cxnSp>
          <p:nvCxnSpPr>
            <p:cNvPr id="22" name="直接连接符 21"/>
            <p:cNvCxnSpPr/>
            <p:nvPr/>
          </p:nvCxnSpPr>
          <p:spPr>
            <a:xfrm>
              <a:off x="3488689" y="3558115"/>
              <a:ext cx="476044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3488689" y="4300984"/>
              <a:ext cx="476044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3488689" y="5043854"/>
              <a:ext cx="476044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25" name="文本框 45"/>
          <p:cNvSpPr txBox="1">
            <a:spLocks noChangeArrowheads="1"/>
          </p:cNvSpPr>
          <p:nvPr/>
        </p:nvSpPr>
        <p:spPr bwMode="auto">
          <a:xfrm>
            <a:off x="2545403" y="2398471"/>
            <a:ext cx="120436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defRPr/>
            </a:pPr>
            <a:r>
              <a:rPr lang="zh-CN" altLang="en-US" sz="6600" b="1" dirty="0">
                <a:solidFill>
                  <a:schemeClr val="tx1">
                    <a:lumMod val="95000"/>
                    <a:lumOff val="5000"/>
                  </a:schemeClr>
                </a:solidFill>
                <a:latin typeface="TypeLand 康熙字典體試用版" pitchFamily="50" charset="-120"/>
                <a:ea typeface="TypeLand 康熙字典體試用版" pitchFamily="50" charset="-120"/>
              </a:rPr>
              <a:t>目</a:t>
            </a:r>
            <a:endParaRPr lang="en-US" altLang="zh-CN" sz="6600" b="1" dirty="0">
              <a:solidFill>
                <a:schemeClr val="tx1">
                  <a:lumMod val="95000"/>
                  <a:lumOff val="5000"/>
                </a:schemeClr>
              </a:solidFill>
              <a:latin typeface="TypeLand 康熙字典體試用版" pitchFamily="50" charset="-120"/>
              <a:ea typeface="TypeLand 康熙字典體試用版" pitchFamily="50" charset="-120"/>
            </a:endParaRPr>
          </a:p>
          <a:p>
            <a:pPr fontAlgn="base">
              <a:spcBef>
                <a:spcPct val="0"/>
              </a:spcBef>
              <a:spcAft>
                <a:spcPct val="0"/>
              </a:spcAft>
              <a:defRPr/>
            </a:pPr>
            <a:r>
              <a:rPr lang="zh-CN" altLang="en-US" sz="6600" b="1" dirty="0">
                <a:solidFill>
                  <a:schemeClr val="tx1">
                    <a:lumMod val="95000"/>
                    <a:lumOff val="5000"/>
                  </a:schemeClr>
                </a:solidFill>
                <a:latin typeface="TypeLand 康熙字典體試用版" pitchFamily="50" charset="-120"/>
                <a:ea typeface="TypeLand 康熙字典體試用版" pitchFamily="50" charset="-120"/>
              </a:rPr>
              <a:t>录</a:t>
            </a:r>
            <a:endParaRPr lang="zh-CN" altLang="en-US" sz="6600" b="1" dirty="0">
              <a:solidFill>
                <a:schemeClr val="tx1">
                  <a:lumMod val="95000"/>
                  <a:lumOff val="5000"/>
                </a:schemeClr>
              </a:solidFill>
              <a:latin typeface="TypeLand 康熙字典體試用版" pitchFamily="50" charset="-120"/>
              <a:ea typeface="TypeLand 康熙字典體試用版" pitchFamily="50" charset="-120"/>
            </a:endParaRPr>
          </a:p>
        </p:txBody>
      </p:sp>
      <p:pic>
        <p:nvPicPr>
          <p:cNvPr id="27" name="图片 26"/>
          <p:cNvPicPr>
            <a:picLocks noChangeAspect="1"/>
          </p:cNvPicPr>
          <p:nvPr/>
        </p:nvPicPr>
        <p:blipFill>
          <a:blip r:embed="rId1"/>
          <a:stretch>
            <a:fillRect/>
          </a:stretch>
        </p:blipFill>
        <p:spPr>
          <a:xfrm flipH="1">
            <a:off x="0" y="0"/>
            <a:ext cx="2353519" cy="3335224"/>
          </a:xfrm>
          <a:prstGeom prst="rect">
            <a:avLst/>
          </a:prstGeom>
        </p:spPr>
      </p:pic>
      <p:pic>
        <p:nvPicPr>
          <p:cNvPr id="28" name="图片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2029" y="-113066"/>
            <a:ext cx="2001291" cy="919848"/>
          </a:xfrm>
          <a:prstGeom prst="rect">
            <a:avLst/>
          </a:prstGeom>
        </p:spPr>
      </p:pic>
      <p:pic>
        <p:nvPicPr>
          <p:cNvPr id="30" name="图片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24506" y="109136"/>
            <a:ext cx="3035701" cy="1395291"/>
          </a:xfrm>
          <a:prstGeom prst="rect">
            <a:avLst/>
          </a:prstGeom>
        </p:spPr>
      </p:pic>
      <p:pic>
        <p:nvPicPr>
          <p:cNvPr id="31" name="图片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857" y="928202"/>
            <a:ext cx="1608716" cy="739410"/>
          </a:xfrm>
          <a:prstGeom prst="rect">
            <a:avLst/>
          </a:prstGeom>
        </p:spPr>
      </p:pic>
      <p:pic>
        <p:nvPicPr>
          <p:cNvPr id="32" name="图片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0088" y="4996781"/>
            <a:ext cx="2318630" cy="1065706"/>
          </a:xfrm>
          <a:prstGeom prst="rect">
            <a:avLst/>
          </a:prstGeom>
        </p:spPr>
      </p:pic>
      <p:pic>
        <p:nvPicPr>
          <p:cNvPr id="33" name="Picture 4" descr="D:\Personal\Desktop\Nipic_20991718_2015061718062321214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a:off x="11351419" y="0"/>
            <a:ext cx="865187"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advTm="2352">
        <p:fade/>
      </p:transition>
    </mc:Choice>
    <mc:Fallback>
      <p:transition spd="med" advTm="235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1000"/>
                                        <p:tgtEl>
                                          <p:spTgt spid="30"/>
                                        </p:tgtEl>
                                      </p:cBhvr>
                                    </p:animEffect>
                                    <p:anim calcmode="lin" valueType="num">
                                      <p:cBhvr>
                                        <p:cTn id="18" dur="1000" fill="hold"/>
                                        <p:tgtEl>
                                          <p:spTgt spid="30"/>
                                        </p:tgtEl>
                                        <p:attrNameLst>
                                          <p:attrName>ppt_x</p:attrName>
                                        </p:attrNameLst>
                                      </p:cBhvr>
                                      <p:tavLst>
                                        <p:tav tm="0">
                                          <p:val>
                                            <p:strVal val="#ppt_x"/>
                                          </p:val>
                                        </p:tav>
                                        <p:tav tm="100000">
                                          <p:val>
                                            <p:strVal val="#ppt_x"/>
                                          </p:val>
                                        </p:tav>
                                      </p:tavLst>
                                    </p:anim>
                                    <p:anim calcmode="lin" valueType="num">
                                      <p:cBhvr>
                                        <p:cTn id="19" dur="1000" fill="hold"/>
                                        <p:tgtEl>
                                          <p:spTgt spid="3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a:spLocks noEditPoints="1"/>
          </p:cNvSpPr>
          <p:nvPr/>
        </p:nvSpPr>
        <p:spPr bwMode="auto">
          <a:xfrm>
            <a:off x="6506193" y="-661496"/>
            <a:ext cx="8360182" cy="8370946"/>
          </a:xfrm>
          <a:custGeom>
            <a:avLst/>
            <a:gdLst>
              <a:gd name="T0" fmla="*/ 684 w 746"/>
              <a:gd name="T1" fmla="*/ 513 h 748"/>
              <a:gd name="T2" fmla="*/ 632 w 746"/>
              <a:gd name="T3" fmla="*/ 496 h 748"/>
              <a:gd name="T4" fmla="*/ 691 w 746"/>
              <a:gd name="T5" fmla="*/ 539 h 748"/>
              <a:gd name="T6" fmla="*/ 725 w 746"/>
              <a:gd name="T7" fmla="*/ 418 h 748"/>
              <a:gd name="T8" fmla="*/ 685 w 746"/>
              <a:gd name="T9" fmla="*/ 435 h 748"/>
              <a:gd name="T10" fmla="*/ 684 w 746"/>
              <a:gd name="T11" fmla="*/ 452 h 748"/>
              <a:gd name="T12" fmla="*/ 431 w 746"/>
              <a:gd name="T13" fmla="*/ 617 h 748"/>
              <a:gd name="T14" fmla="*/ 479 w 746"/>
              <a:gd name="T15" fmla="*/ 673 h 748"/>
              <a:gd name="T16" fmla="*/ 489 w 746"/>
              <a:gd name="T17" fmla="*/ 689 h 748"/>
              <a:gd name="T18" fmla="*/ 433 w 746"/>
              <a:gd name="T19" fmla="*/ 636 h 748"/>
              <a:gd name="T20" fmla="*/ 566 w 746"/>
              <a:gd name="T21" fmla="*/ 674 h 748"/>
              <a:gd name="T22" fmla="*/ 519 w 746"/>
              <a:gd name="T23" fmla="*/ 629 h 748"/>
              <a:gd name="T24" fmla="*/ 549 w 746"/>
              <a:gd name="T25" fmla="*/ 681 h 748"/>
              <a:gd name="T26" fmla="*/ 206 w 746"/>
              <a:gd name="T27" fmla="*/ 707 h 748"/>
              <a:gd name="T28" fmla="*/ 271 w 746"/>
              <a:gd name="T29" fmla="*/ 657 h 748"/>
              <a:gd name="T30" fmla="*/ 274 w 746"/>
              <a:gd name="T31" fmla="*/ 699 h 748"/>
              <a:gd name="T32" fmla="*/ 383 w 746"/>
              <a:gd name="T33" fmla="*/ 638 h 748"/>
              <a:gd name="T34" fmla="*/ 330 w 746"/>
              <a:gd name="T35" fmla="*/ 708 h 748"/>
              <a:gd name="T36" fmla="*/ 352 w 746"/>
              <a:gd name="T37" fmla="*/ 675 h 748"/>
              <a:gd name="T38" fmla="*/ 408 w 746"/>
              <a:gd name="T39" fmla="*/ 726 h 748"/>
              <a:gd name="T40" fmla="*/ 102 w 746"/>
              <a:gd name="T41" fmla="*/ 546 h 748"/>
              <a:gd name="T42" fmla="*/ 125 w 746"/>
              <a:gd name="T43" fmla="*/ 518 h 748"/>
              <a:gd name="T44" fmla="*/ 45 w 746"/>
              <a:gd name="T45" fmla="*/ 516 h 748"/>
              <a:gd name="T46" fmla="*/ 157 w 746"/>
              <a:gd name="T47" fmla="*/ 657 h 748"/>
              <a:gd name="T48" fmla="*/ 172 w 746"/>
              <a:gd name="T49" fmla="*/ 604 h 748"/>
              <a:gd name="T50" fmla="*/ 148 w 746"/>
              <a:gd name="T51" fmla="*/ 603 h 748"/>
              <a:gd name="T52" fmla="*/ 129 w 746"/>
              <a:gd name="T53" fmla="*/ 426 h 748"/>
              <a:gd name="T54" fmla="*/ 58 w 746"/>
              <a:gd name="T55" fmla="*/ 316 h 748"/>
              <a:gd name="T56" fmla="*/ 64 w 746"/>
              <a:gd name="T57" fmla="*/ 301 h 748"/>
              <a:gd name="T58" fmla="*/ 35 w 746"/>
              <a:gd name="T59" fmla="*/ 268 h 748"/>
              <a:gd name="T60" fmla="*/ 16 w 746"/>
              <a:gd name="T61" fmla="*/ 393 h 748"/>
              <a:gd name="T62" fmla="*/ 87 w 746"/>
              <a:gd name="T63" fmla="*/ 379 h 748"/>
              <a:gd name="T64" fmla="*/ 33 w 746"/>
              <a:gd name="T65" fmla="*/ 372 h 748"/>
              <a:gd name="T66" fmla="*/ 239 w 746"/>
              <a:gd name="T67" fmla="*/ 141 h 748"/>
              <a:gd name="T68" fmla="*/ 179 w 746"/>
              <a:gd name="T69" fmla="*/ 138 h 748"/>
              <a:gd name="T70" fmla="*/ 146 w 746"/>
              <a:gd name="T71" fmla="*/ 125 h 748"/>
              <a:gd name="T72" fmla="*/ 229 w 746"/>
              <a:gd name="T73" fmla="*/ 150 h 748"/>
              <a:gd name="T74" fmla="*/ 92 w 746"/>
              <a:gd name="T75" fmla="*/ 158 h 748"/>
              <a:gd name="T76" fmla="*/ 139 w 746"/>
              <a:gd name="T77" fmla="*/ 184 h 748"/>
              <a:gd name="T78" fmla="*/ 75 w 746"/>
              <a:gd name="T79" fmla="*/ 150 h 748"/>
              <a:gd name="T80" fmla="*/ 337 w 746"/>
              <a:gd name="T81" fmla="*/ 21 h 748"/>
              <a:gd name="T82" fmla="*/ 342 w 746"/>
              <a:gd name="T83" fmla="*/ 81 h 748"/>
              <a:gd name="T84" fmla="*/ 355 w 746"/>
              <a:gd name="T85" fmla="*/ 17 h 748"/>
              <a:gd name="T86" fmla="*/ 269 w 746"/>
              <a:gd name="T87" fmla="*/ 126 h 748"/>
              <a:gd name="T88" fmla="*/ 284 w 746"/>
              <a:gd name="T89" fmla="*/ 49 h 748"/>
              <a:gd name="T90" fmla="*/ 285 w 746"/>
              <a:gd name="T91" fmla="*/ 68 h 748"/>
              <a:gd name="T92" fmla="*/ 450 w 746"/>
              <a:gd name="T93" fmla="*/ 135 h 748"/>
              <a:gd name="T94" fmla="*/ 581 w 746"/>
              <a:gd name="T95" fmla="*/ 129 h 748"/>
              <a:gd name="T96" fmla="*/ 591 w 746"/>
              <a:gd name="T97" fmla="*/ 142 h 748"/>
              <a:gd name="T98" fmla="*/ 633 w 746"/>
              <a:gd name="T99" fmla="*/ 133 h 748"/>
              <a:gd name="T100" fmla="*/ 535 w 746"/>
              <a:gd name="T101" fmla="*/ 54 h 748"/>
              <a:gd name="T102" fmla="*/ 512 w 746"/>
              <a:gd name="T103" fmla="*/ 123 h 748"/>
              <a:gd name="T104" fmla="*/ 545 w 746"/>
              <a:gd name="T105" fmla="*/ 80 h 748"/>
              <a:gd name="T106" fmla="*/ 728 w 746"/>
              <a:gd name="T107" fmla="*/ 374 h 748"/>
              <a:gd name="T108" fmla="*/ 672 w 746"/>
              <a:gd name="T109" fmla="*/ 323 h 748"/>
              <a:gd name="T110" fmla="*/ 702 w 746"/>
              <a:gd name="T111" fmla="*/ 298 h 748"/>
              <a:gd name="T112" fmla="*/ 638 w 746"/>
              <a:gd name="T113" fmla="*/ 358 h 748"/>
              <a:gd name="T114" fmla="*/ 688 w 746"/>
              <a:gd name="T115" fmla="*/ 244 h 748"/>
              <a:gd name="T116" fmla="*/ 646 w 746"/>
              <a:gd name="T117" fmla="*/ 244 h 748"/>
              <a:gd name="T118" fmla="*/ 689 w 746"/>
              <a:gd name="T119" fmla="*/ 175 h 748"/>
              <a:gd name="T120" fmla="*/ 373 w 746"/>
              <a:gd name="T121" fmla="*/ 577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6" h="748">
                <a:moveTo>
                  <a:pt x="726" y="401"/>
                </a:moveTo>
                <a:cubicBezTo>
                  <a:pt x="641" y="394"/>
                  <a:pt x="641" y="394"/>
                  <a:pt x="641" y="394"/>
                </a:cubicBezTo>
                <a:cubicBezTo>
                  <a:pt x="631" y="394"/>
                  <a:pt x="623" y="400"/>
                  <a:pt x="621" y="408"/>
                </a:cubicBezTo>
                <a:cubicBezTo>
                  <a:pt x="615" y="449"/>
                  <a:pt x="600" y="489"/>
                  <a:pt x="574" y="522"/>
                </a:cubicBezTo>
                <a:cubicBezTo>
                  <a:pt x="569" y="529"/>
                  <a:pt x="572" y="540"/>
                  <a:pt x="579" y="546"/>
                </a:cubicBezTo>
                <a:cubicBezTo>
                  <a:pt x="645" y="601"/>
                  <a:pt x="645" y="601"/>
                  <a:pt x="645" y="601"/>
                </a:cubicBezTo>
                <a:cubicBezTo>
                  <a:pt x="653" y="608"/>
                  <a:pt x="665" y="606"/>
                  <a:pt x="673" y="596"/>
                </a:cubicBezTo>
                <a:cubicBezTo>
                  <a:pt x="685" y="580"/>
                  <a:pt x="695" y="563"/>
                  <a:pt x="704" y="546"/>
                </a:cubicBezTo>
                <a:cubicBezTo>
                  <a:pt x="709" y="535"/>
                  <a:pt x="706" y="523"/>
                  <a:pt x="697" y="518"/>
                </a:cubicBezTo>
                <a:cubicBezTo>
                  <a:pt x="684" y="513"/>
                  <a:pt x="684" y="513"/>
                  <a:pt x="684" y="513"/>
                </a:cubicBezTo>
                <a:cubicBezTo>
                  <a:pt x="674" y="509"/>
                  <a:pt x="663" y="513"/>
                  <a:pt x="658" y="522"/>
                </a:cubicBezTo>
                <a:cubicBezTo>
                  <a:pt x="657" y="526"/>
                  <a:pt x="654" y="530"/>
                  <a:pt x="652" y="534"/>
                </a:cubicBezTo>
                <a:cubicBezTo>
                  <a:pt x="652" y="535"/>
                  <a:pt x="651" y="535"/>
                  <a:pt x="650" y="535"/>
                </a:cubicBezTo>
                <a:cubicBezTo>
                  <a:pt x="649" y="536"/>
                  <a:pt x="648" y="536"/>
                  <a:pt x="647" y="535"/>
                </a:cubicBezTo>
                <a:cubicBezTo>
                  <a:pt x="636" y="529"/>
                  <a:pt x="636" y="529"/>
                  <a:pt x="636" y="529"/>
                </a:cubicBezTo>
                <a:cubicBezTo>
                  <a:pt x="635" y="528"/>
                  <a:pt x="635" y="527"/>
                  <a:pt x="634" y="526"/>
                </a:cubicBezTo>
                <a:cubicBezTo>
                  <a:pt x="634" y="525"/>
                  <a:pt x="634" y="525"/>
                  <a:pt x="635" y="524"/>
                </a:cubicBezTo>
                <a:cubicBezTo>
                  <a:pt x="639" y="517"/>
                  <a:pt x="642" y="510"/>
                  <a:pt x="646" y="503"/>
                </a:cubicBezTo>
                <a:cubicBezTo>
                  <a:pt x="648" y="499"/>
                  <a:pt x="646" y="495"/>
                  <a:pt x="642" y="493"/>
                </a:cubicBezTo>
                <a:cubicBezTo>
                  <a:pt x="638" y="491"/>
                  <a:pt x="634" y="493"/>
                  <a:pt x="632" y="496"/>
                </a:cubicBezTo>
                <a:cubicBezTo>
                  <a:pt x="629" y="503"/>
                  <a:pt x="626" y="510"/>
                  <a:pt x="622" y="516"/>
                </a:cubicBezTo>
                <a:cubicBezTo>
                  <a:pt x="617" y="524"/>
                  <a:pt x="620" y="535"/>
                  <a:pt x="629" y="541"/>
                </a:cubicBezTo>
                <a:cubicBezTo>
                  <a:pt x="639" y="548"/>
                  <a:pt x="639" y="548"/>
                  <a:pt x="639" y="548"/>
                </a:cubicBezTo>
                <a:cubicBezTo>
                  <a:pt x="648" y="554"/>
                  <a:pt x="659" y="551"/>
                  <a:pt x="665" y="541"/>
                </a:cubicBezTo>
                <a:cubicBezTo>
                  <a:pt x="667" y="537"/>
                  <a:pt x="670" y="533"/>
                  <a:pt x="672" y="529"/>
                </a:cubicBezTo>
                <a:cubicBezTo>
                  <a:pt x="672" y="528"/>
                  <a:pt x="673" y="528"/>
                  <a:pt x="674" y="527"/>
                </a:cubicBezTo>
                <a:cubicBezTo>
                  <a:pt x="675" y="527"/>
                  <a:pt x="676" y="527"/>
                  <a:pt x="677" y="527"/>
                </a:cubicBezTo>
                <a:cubicBezTo>
                  <a:pt x="689" y="534"/>
                  <a:pt x="689" y="534"/>
                  <a:pt x="689" y="534"/>
                </a:cubicBezTo>
                <a:cubicBezTo>
                  <a:pt x="690" y="534"/>
                  <a:pt x="691" y="535"/>
                  <a:pt x="691" y="536"/>
                </a:cubicBezTo>
                <a:cubicBezTo>
                  <a:pt x="691" y="537"/>
                  <a:pt x="691" y="538"/>
                  <a:pt x="691" y="539"/>
                </a:cubicBezTo>
                <a:cubicBezTo>
                  <a:pt x="682" y="556"/>
                  <a:pt x="672" y="572"/>
                  <a:pt x="661" y="587"/>
                </a:cubicBezTo>
                <a:cubicBezTo>
                  <a:pt x="660" y="588"/>
                  <a:pt x="659" y="588"/>
                  <a:pt x="658" y="589"/>
                </a:cubicBezTo>
                <a:cubicBezTo>
                  <a:pt x="657" y="589"/>
                  <a:pt x="656" y="589"/>
                  <a:pt x="655" y="588"/>
                </a:cubicBezTo>
                <a:cubicBezTo>
                  <a:pt x="587" y="536"/>
                  <a:pt x="587" y="536"/>
                  <a:pt x="587" y="536"/>
                </a:cubicBezTo>
                <a:cubicBezTo>
                  <a:pt x="586" y="536"/>
                  <a:pt x="586" y="535"/>
                  <a:pt x="586" y="534"/>
                </a:cubicBezTo>
                <a:cubicBezTo>
                  <a:pt x="585" y="533"/>
                  <a:pt x="586" y="532"/>
                  <a:pt x="586" y="531"/>
                </a:cubicBezTo>
                <a:cubicBezTo>
                  <a:pt x="613" y="496"/>
                  <a:pt x="630" y="454"/>
                  <a:pt x="636" y="410"/>
                </a:cubicBezTo>
                <a:cubicBezTo>
                  <a:pt x="636" y="409"/>
                  <a:pt x="636" y="408"/>
                  <a:pt x="637" y="408"/>
                </a:cubicBezTo>
                <a:cubicBezTo>
                  <a:pt x="638" y="407"/>
                  <a:pt x="639" y="407"/>
                  <a:pt x="640" y="407"/>
                </a:cubicBezTo>
                <a:cubicBezTo>
                  <a:pt x="725" y="418"/>
                  <a:pt x="725" y="418"/>
                  <a:pt x="725" y="418"/>
                </a:cubicBezTo>
                <a:cubicBezTo>
                  <a:pt x="726" y="418"/>
                  <a:pt x="727" y="418"/>
                  <a:pt x="727" y="419"/>
                </a:cubicBezTo>
                <a:cubicBezTo>
                  <a:pt x="728" y="420"/>
                  <a:pt x="728" y="421"/>
                  <a:pt x="728" y="422"/>
                </a:cubicBezTo>
                <a:cubicBezTo>
                  <a:pt x="726" y="441"/>
                  <a:pt x="721" y="459"/>
                  <a:pt x="716" y="477"/>
                </a:cubicBezTo>
                <a:cubicBezTo>
                  <a:pt x="716" y="479"/>
                  <a:pt x="715" y="479"/>
                  <a:pt x="714" y="480"/>
                </a:cubicBezTo>
                <a:cubicBezTo>
                  <a:pt x="713" y="481"/>
                  <a:pt x="712" y="481"/>
                  <a:pt x="711" y="480"/>
                </a:cubicBezTo>
                <a:cubicBezTo>
                  <a:pt x="698" y="476"/>
                  <a:pt x="698" y="476"/>
                  <a:pt x="698" y="476"/>
                </a:cubicBezTo>
                <a:cubicBezTo>
                  <a:pt x="697" y="476"/>
                  <a:pt x="696" y="475"/>
                  <a:pt x="696" y="474"/>
                </a:cubicBezTo>
                <a:cubicBezTo>
                  <a:pt x="695" y="473"/>
                  <a:pt x="695" y="472"/>
                  <a:pt x="695" y="471"/>
                </a:cubicBezTo>
                <a:cubicBezTo>
                  <a:pt x="699" y="458"/>
                  <a:pt x="699" y="458"/>
                  <a:pt x="699" y="458"/>
                </a:cubicBezTo>
                <a:cubicBezTo>
                  <a:pt x="702" y="447"/>
                  <a:pt x="696" y="437"/>
                  <a:pt x="685" y="435"/>
                </a:cubicBezTo>
                <a:cubicBezTo>
                  <a:pt x="673" y="433"/>
                  <a:pt x="673" y="433"/>
                  <a:pt x="673" y="433"/>
                </a:cubicBezTo>
                <a:cubicBezTo>
                  <a:pt x="663" y="431"/>
                  <a:pt x="653" y="437"/>
                  <a:pt x="651" y="446"/>
                </a:cubicBezTo>
                <a:cubicBezTo>
                  <a:pt x="649" y="453"/>
                  <a:pt x="647" y="460"/>
                  <a:pt x="644" y="467"/>
                </a:cubicBezTo>
                <a:cubicBezTo>
                  <a:pt x="643" y="470"/>
                  <a:pt x="645" y="474"/>
                  <a:pt x="649" y="476"/>
                </a:cubicBezTo>
                <a:cubicBezTo>
                  <a:pt x="653" y="477"/>
                  <a:pt x="657" y="475"/>
                  <a:pt x="659" y="471"/>
                </a:cubicBezTo>
                <a:cubicBezTo>
                  <a:pt x="661" y="464"/>
                  <a:pt x="663" y="457"/>
                  <a:pt x="665" y="449"/>
                </a:cubicBezTo>
                <a:cubicBezTo>
                  <a:pt x="665" y="448"/>
                  <a:pt x="666" y="448"/>
                  <a:pt x="667" y="447"/>
                </a:cubicBezTo>
                <a:cubicBezTo>
                  <a:pt x="668" y="447"/>
                  <a:pt x="669" y="447"/>
                  <a:pt x="670" y="447"/>
                </a:cubicBezTo>
                <a:cubicBezTo>
                  <a:pt x="682" y="450"/>
                  <a:pt x="682" y="450"/>
                  <a:pt x="682" y="450"/>
                </a:cubicBezTo>
                <a:cubicBezTo>
                  <a:pt x="683" y="450"/>
                  <a:pt x="683" y="451"/>
                  <a:pt x="684" y="452"/>
                </a:cubicBezTo>
                <a:cubicBezTo>
                  <a:pt x="684" y="452"/>
                  <a:pt x="685" y="453"/>
                  <a:pt x="684" y="454"/>
                </a:cubicBezTo>
                <a:cubicBezTo>
                  <a:pt x="681" y="467"/>
                  <a:pt x="681" y="467"/>
                  <a:pt x="681" y="467"/>
                </a:cubicBezTo>
                <a:cubicBezTo>
                  <a:pt x="678" y="477"/>
                  <a:pt x="683" y="488"/>
                  <a:pt x="692" y="492"/>
                </a:cubicBezTo>
                <a:cubicBezTo>
                  <a:pt x="706" y="496"/>
                  <a:pt x="706" y="496"/>
                  <a:pt x="706" y="496"/>
                </a:cubicBezTo>
                <a:cubicBezTo>
                  <a:pt x="715" y="500"/>
                  <a:pt x="727" y="494"/>
                  <a:pt x="730" y="482"/>
                </a:cubicBezTo>
                <a:cubicBezTo>
                  <a:pt x="736" y="463"/>
                  <a:pt x="740" y="444"/>
                  <a:pt x="743" y="424"/>
                </a:cubicBezTo>
                <a:cubicBezTo>
                  <a:pt x="745" y="412"/>
                  <a:pt x="737" y="402"/>
                  <a:pt x="726" y="401"/>
                </a:cubicBezTo>
                <a:close/>
                <a:moveTo>
                  <a:pt x="565" y="562"/>
                </a:moveTo>
                <a:cubicBezTo>
                  <a:pt x="558" y="555"/>
                  <a:pt x="547" y="554"/>
                  <a:pt x="541" y="559"/>
                </a:cubicBezTo>
                <a:cubicBezTo>
                  <a:pt x="510" y="587"/>
                  <a:pt x="472" y="607"/>
                  <a:pt x="431" y="617"/>
                </a:cubicBezTo>
                <a:cubicBezTo>
                  <a:pt x="424" y="619"/>
                  <a:pt x="418" y="628"/>
                  <a:pt x="420" y="638"/>
                </a:cubicBezTo>
                <a:cubicBezTo>
                  <a:pt x="435" y="722"/>
                  <a:pt x="435" y="722"/>
                  <a:pt x="435" y="722"/>
                </a:cubicBezTo>
                <a:cubicBezTo>
                  <a:pt x="436" y="733"/>
                  <a:pt x="448" y="740"/>
                  <a:pt x="460" y="736"/>
                </a:cubicBezTo>
                <a:cubicBezTo>
                  <a:pt x="479" y="732"/>
                  <a:pt x="497" y="726"/>
                  <a:pt x="516" y="719"/>
                </a:cubicBezTo>
                <a:cubicBezTo>
                  <a:pt x="527" y="714"/>
                  <a:pt x="532" y="701"/>
                  <a:pt x="528" y="692"/>
                </a:cubicBezTo>
                <a:cubicBezTo>
                  <a:pt x="522" y="680"/>
                  <a:pt x="522" y="680"/>
                  <a:pt x="522" y="680"/>
                </a:cubicBezTo>
                <a:cubicBezTo>
                  <a:pt x="517" y="670"/>
                  <a:pt x="506" y="667"/>
                  <a:pt x="496" y="671"/>
                </a:cubicBezTo>
                <a:cubicBezTo>
                  <a:pt x="484" y="675"/>
                  <a:pt x="484" y="675"/>
                  <a:pt x="484" y="675"/>
                </a:cubicBezTo>
                <a:cubicBezTo>
                  <a:pt x="483" y="676"/>
                  <a:pt x="482" y="676"/>
                  <a:pt x="481" y="675"/>
                </a:cubicBezTo>
                <a:cubicBezTo>
                  <a:pt x="480" y="675"/>
                  <a:pt x="479" y="674"/>
                  <a:pt x="479" y="673"/>
                </a:cubicBezTo>
                <a:cubicBezTo>
                  <a:pt x="475" y="662"/>
                  <a:pt x="475" y="662"/>
                  <a:pt x="475" y="662"/>
                </a:cubicBezTo>
                <a:cubicBezTo>
                  <a:pt x="475" y="661"/>
                  <a:pt x="475" y="660"/>
                  <a:pt x="475" y="659"/>
                </a:cubicBezTo>
                <a:cubicBezTo>
                  <a:pt x="476" y="658"/>
                  <a:pt x="476" y="657"/>
                  <a:pt x="477" y="657"/>
                </a:cubicBezTo>
                <a:cubicBezTo>
                  <a:pt x="485" y="654"/>
                  <a:pt x="492" y="651"/>
                  <a:pt x="499" y="648"/>
                </a:cubicBezTo>
                <a:cubicBezTo>
                  <a:pt x="503" y="646"/>
                  <a:pt x="504" y="641"/>
                  <a:pt x="502" y="638"/>
                </a:cubicBezTo>
                <a:cubicBezTo>
                  <a:pt x="501" y="634"/>
                  <a:pt x="496" y="632"/>
                  <a:pt x="493" y="634"/>
                </a:cubicBezTo>
                <a:cubicBezTo>
                  <a:pt x="486" y="638"/>
                  <a:pt x="479" y="640"/>
                  <a:pt x="472" y="643"/>
                </a:cubicBezTo>
                <a:cubicBezTo>
                  <a:pt x="463" y="646"/>
                  <a:pt x="458" y="657"/>
                  <a:pt x="461" y="666"/>
                </a:cubicBezTo>
                <a:cubicBezTo>
                  <a:pt x="465" y="678"/>
                  <a:pt x="465" y="678"/>
                  <a:pt x="465" y="678"/>
                </a:cubicBezTo>
                <a:cubicBezTo>
                  <a:pt x="468" y="688"/>
                  <a:pt x="479" y="693"/>
                  <a:pt x="489" y="689"/>
                </a:cubicBezTo>
                <a:cubicBezTo>
                  <a:pt x="502" y="685"/>
                  <a:pt x="502" y="685"/>
                  <a:pt x="502" y="685"/>
                </a:cubicBezTo>
                <a:cubicBezTo>
                  <a:pt x="503" y="684"/>
                  <a:pt x="504" y="684"/>
                  <a:pt x="505" y="685"/>
                </a:cubicBezTo>
                <a:cubicBezTo>
                  <a:pt x="506" y="685"/>
                  <a:pt x="507" y="686"/>
                  <a:pt x="507" y="687"/>
                </a:cubicBezTo>
                <a:cubicBezTo>
                  <a:pt x="513" y="700"/>
                  <a:pt x="513" y="700"/>
                  <a:pt x="513" y="700"/>
                </a:cubicBezTo>
                <a:cubicBezTo>
                  <a:pt x="513" y="701"/>
                  <a:pt x="513" y="702"/>
                  <a:pt x="512" y="703"/>
                </a:cubicBezTo>
                <a:cubicBezTo>
                  <a:pt x="512" y="704"/>
                  <a:pt x="511" y="704"/>
                  <a:pt x="510" y="705"/>
                </a:cubicBezTo>
                <a:cubicBezTo>
                  <a:pt x="492" y="712"/>
                  <a:pt x="475" y="718"/>
                  <a:pt x="456" y="722"/>
                </a:cubicBezTo>
                <a:cubicBezTo>
                  <a:pt x="455" y="722"/>
                  <a:pt x="454" y="722"/>
                  <a:pt x="453" y="722"/>
                </a:cubicBezTo>
                <a:cubicBezTo>
                  <a:pt x="452" y="721"/>
                  <a:pt x="452" y="720"/>
                  <a:pt x="451" y="719"/>
                </a:cubicBezTo>
                <a:cubicBezTo>
                  <a:pt x="433" y="636"/>
                  <a:pt x="433" y="636"/>
                  <a:pt x="433" y="636"/>
                </a:cubicBezTo>
                <a:cubicBezTo>
                  <a:pt x="432" y="635"/>
                  <a:pt x="433" y="634"/>
                  <a:pt x="433" y="633"/>
                </a:cubicBezTo>
                <a:cubicBezTo>
                  <a:pt x="433" y="632"/>
                  <a:pt x="434" y="632"/>
                  <a:pt x="435" y="631"/>
                </a:cubicBezTo>
                <a:cubicBezTo>
                  <a:pt x="478" y="621"/>
                  <a:pt x="518" y="600"/>
                  <a:pt x="551" y="570"/>
                </a:cubicBezTo>
                <a:cubicBezTo>
                  <a:pt x="552" y="569"/>
                  <a:pt x="553" y="569"/>
                  <a:pt x="553" y="569"/>
                </a:cubicBezTo>
                <a:cubicBezTo>
                  <a:pt x="554" y="569"/>
                  <a:pt x="555" y="570"/>
                  <a:pt x="556" y="571"/>
                </a:cubicBezTo>
                <a:cubicBezTo>
                  <a:pt x="614" y="633"/>
                  <a:pt x="614" y="633"/>
                  <a:pt x="614" y="633"/>
                </a:cubicBezTo>
                <a:cubicBezTo>
                  <a:pt x="615" y="634"/>
                  <a:pt x="615" y="635"/>
                  <a:pt x="615" y="636"/>
                </a:cubicBezTo>
                <a:cubicBezTo>
                  <a:pt x="615" y="637"/>
                  <a:pt x="614" y="638"/>
                  <a:pt x="613" y="639"/>
                </a:cubicBezTo>
                <a:cubicBezTo>
                  <a:pt x="600" y="652"/>
                  <a:pt x="585" y="663"/>
                  <a:pt x="569" y="673"/>
                </a:cubicBezTo>
                <a:cubicBezTo>
                  <a:pt x="568" y="674"/>
                  <a:pt x="567" y="674"/>
                  <a:pt x="566" y="674"/>
                </a:cubicBezTo>
                <a:cubicBezTo>
                  <a:pt x="565" y="674"/>
                  <a:pt x="564" y="673"/>
                  <a:pt x="563" y="673"/>
                </a:cubicBezTo>
                <a:cubicBezTo>
                  <a:pt x="556" y="661"/>
                  <a:pt x="556" y="661"/>
                  <a:pt x="556" y="661"/>
                </a:cubicBezTo>
                <a:cubicBezTo>
                  <a:pt x="555" y="660"/>
                  <a:pt x="555" y="659"/>
                  <a:pt x="555" y="658"/>
                </a:cubicBezTo>
                <a:cubicBezTo>
                  <a:pt x="556" y="657"/>
                  <a:pt x="556" y="656"/>
                  <a:pt x="557" y="655"/>
                </a:cubicBezTo>
                <a:cubicBezTo>
                  <a:pt x="561" y="653"/>
                  <a:pt x="565" y="650"/>
                  <a:pt x="568" y="648"/>
                </a:cubicBezTo>
                <a:cubicBezTo>
                  <a:pt x="577" y="641"/>
                  <a:pt x="579" y="629"/>
                  <a:pt x="573" y="621"/>
                </a:cubicBezTo>
                <a:cubicBezTo>
                  <a:pt x="565" y="611"/>
                  <a:pt x="565" y="611"/>
                  <a:pt x="565" y="611"/>
                </a:cubicBezTo>
                <a:cubicBezTo>
                  <a:pt x="558" y="603"/>
                  <a:pt x="547" y="602"/>
                  <a:pt x="539" y="607"/>
                </a:cubicBezTo>
                <a:cubicBezTo>
                  <a:pt x="534" y="612"/>
                  <a:pt x="527" y="615"/>
                  <a:pt x="521" y="619"/>
                </a:cubicBezTo>
                <a:cubicBezTo>
                  <a:pt x="518" y="621"/>
                  <a:pt x="517" y="626"/>
                  <a:pt x="519" y="629"/>
                </a:cubicBezTo>
                <a:cubicBezTo>
                  <a:pt x="521" y="633"/>
                  <a:pt x="525" y="634"/>
                  <a:pt x="529" y="632"/>
                </a:cubicBezTo>
                <a:cubicBezTo>
                  <a:pt x="535" y="628"/>
                  <a:pt x="542" y="624"/>
                  <a:pt x="548" y="619"/>
                </a:cubicBezTo>
                <a:cubicBezTo>
                  <a:pt x="549" y="619"/>
                  <a:pt x="550" y="619"/>
                  <a:pt x="551" y="619"/>
                </a:cubicBezTo>
                <a:cubicBezTo>
                  <a:pt x="552" y="619"/>
                  <a:pt x="553" y="619"/>
                  <a:pt x="553" y="620"/>
                </a:cubicBezTo>
                <a:cubicBezTo>
                  <a:pt x="561" y="630"/>
                  <a:pt x="561" y="630"/>
                  <a:pt x="561" y="630"/>
                </a:cubicBezTo>
                <a:cubicBezTo>
                  <a:pt x="561" y="631"/>
                  <a:pt x="561" y="632"/>
                  <a:pt x="561" y="633"/>
                </a:cubicBezTo>
                <a:cubicBezTo>
                  <a:pt x="561" y="634"/>
                  <a:pt x="560" y="635"/>
                  <a:pt x="560" y="636"/>
                </a:cubicBezTo>
                <a:cubicBezTo>
                  <a:pt x="556" y="638"/>
                  <a:pt x="553" y="641"/>
                  <a:pt x="549" y="643"/>
                </a:cubicBezTo>
                <a:cubicBezTo>
                  <a:pt x="540" y="648"/>
                  <a:pt x="537" y="660"/>
                  <a:pt x="542" y="669"/>
                </a:cubicBezTo>
                <a:cubicBezTo>
                  <a:pt x="549" y="681"/>
                  <a:pt x="549" y="681"/>
                  <a:pt x="549" y="681"/>
                </a:cubicBezTo>
                <a:cubicBezTo>
                  <a:pt x="554" y="690"/>
                  <a:pt x="567" y="692"/>
                  <a:pt x="577" y="686"/>
                </a:cubicBezTo>
                <a:cubicBezTo>
                  <a:pt x="593" y="675"/>
                  <a:pt x="609" y="664"/>
                  <a:pt x="624" y="650"/>
                </a:cubicBezTo>
                <a:cubicBezTo>
                  <a:pt x="633" y="642"/>
                  <a:pt x="634" y="629"/>
                  <a:pt x="626" y="622"/>
                </a:cubicBezTo>
                <a:lnTo>
                  <a:pt x="565" y="562"/>
                </a:lnTo>
                <a:close/>
                <a:moveTo>
                  <a:pt x="400" y="641"/>
                </a:moveTo>
                <a:cubicBezTo>
                  <a:pt x="398" y="631"/>
                  <a:pt x="391" y="623"/>
                  <a:pt x="383" y="623"/>
                </a:cubicBezTo>
                <a:cubicBezTo>
                  <a:pt x="341" y="626"/>
                  <a:pt x="299" y="616"/>
                  <a:pt x="262" y="597"/>
                </a:cubicBezTo>
                <a:cubicBezTo>
                  <a:pt x="254" y="594"/>
                  <a:pt x="244" y="598"/>
                  <a:pt x="239" y="606"/>
                </a:cubicBezTo>
                <a:cubicBezTo>
                  <a:pt x="196" y="680"/>
                  <a:pt x="196" y="680"/>
                  <a:pt x="196" y="680"/>
                </a:cubicBezTo>
                <a:cubicBezTo>
                  <a:pt x="191" y="689"/>
                  <a:pt x="195" y="702"/>
                  <a:pt x="206" y="707"/>
                </a:cubicBezTo>
                <a:cubicBezTo>
                  <a:pt x="224" y="716"/>
                  <a:pt x="242" y="723"/>
                  <a:pt x="261" y="729"/>
                </a:cubicBezTo>
                <a:cubicBezTo>
                  <a:pt x="273" y="733"/>
                  <a:pt x="284" y="727"/>
                  <a:pt x="287" y="717"/>
                </a:cubicBezTo>
                <a:cubicBezTo>
                  <a:pt x="290" y="704"/>
                  <a:pt x="290" y="704"/>
                  <a:pt x="290" y="704"/>
                </a:cubicBezTo>
                <a:cubicBezTo>
                  <a:pt x="293" y="693"/>
                  <a:pt x="286" y="683"/>
                  <a:pt x="276" y="680"/>
                </a:cubicBezTo>
                <a:cubicBezTo>
                  <a:pt x="264" y="676"/>
                  <a:pt x="264" y="676"/>
                  <a:pt x="264" y="676"/>
                </a:cubicBezTo>
                <a:cubicBezTo>
                  <a:pt x="263" y="676"/>
                  <a:pt x="262" y="675"/>
                  <a:pt x="262" y="674"/>
                </a:cubicBezTo>
                <a:cubicBezTo>
                  <a:pt x="262" y="673"/>
                  <a:pt x="261" y="672"/>
                  <a:pt x="262" y="671"/>
                </a:cubicBezTo>
                <a:cubicBezTo>
                  <a:pt x="266" y="660"/>
                  <a:pt x="266" y="660"/>
                  <a:pt x="266" y="660"/>
                </a:cubicBezTo>
                <a:cubicBezTo>
                  <a:pt x="267" y="659"/>
                  <a:pt x="267" y="658"/>
                  <a:pt x="268" y="657"/>
                </a:cubicBezTo>
                <a:cubicBezTo>
                  <a:pt x="269" y="657"/>
                  <a:pt x="270" y="657"/>
                  <a:pt x="271" y="657"/>
                </a:cubicBezTo>
                <a:cubicBezTo>
                  <a:pt x="278" y="660"/>
                  <a:pt x="286" y="663"/>
                  <a:pt x="294" y="664"/>
                </a:cubicBezTo>
                <a:cubicBezTo>
                  <a:pt x="297" y="665"/>
                  <a:pt x="301" y="663"/>
                  <a:pt x="302" y="659"/>
                </a:cubicBezTo>
                <a:cubicBezTo>
                  <a:pt x="303" y="655"/>
                  <a:pt x="301" y="651"/>
                  <a:pt x="298" y="650"/>
                </a:cubicBezTo>
                <a:cubicBezTo>
                  <a:pt x="290" y="648"/>
                  <a:pt x="283" y="646"/>
                  <a:pt x="276" y="643"/>
                </a:cubicBezTo>
                <a:cubicBezTo>
                  <a:pt x="267" y="640"/>
                  <a:pt x="257" y="645"/>
                  <a:pt x="252" y="654"/>
                </a:cubicBezTo>
                <a:cubicBezTo>
                  <a:pt x="248" y="666"/>
                  <a:pt x="248" y="666"/>
                  <a:pt x="248" y="666"/>
                </a:cubicBezTo>
                <a:cubicBezTo>
                  <a:pt x="243" y="675"/>
                  <a:pt x="249" y="686"/>
                  <a:pt x="259" y="690"/>
                </a:cubicBezTo>
                <a:cubicBezTo>
                  <a:pt x="272" y="695"/>
                  <a:pt x="272" y="695"/>
                  <a:pt x="272" y="695"/>
                </a:cubicBezTo>
                <a:cubicBezTo>
                  <a:pt x="273" y="695"/>
                  <a:pt x="274" y="696"/>
                  <a:pt x="274" y="697"/>
                </a:cubicBezTo>
                <a:cubicBezTo>
                  <a:pt x="275" y="697"/>
                  <a:pt x="275" y="698"/>
                  <a:pt x="274" y="699"/>
                </a:cubicBezTo>
                <a:cubicBezTo>
                  <a:pt x="270" y="713"/>
                  <a:pt x="270" y="713"/>
                  <a:pt x="270" y="713"/>
                </a:cubicBezTo>
                <a:cubicBezTo>
                  <a:pt x="270" y="714"/>
                  <a:pt x="269" y="715"/>
                  <a:pt x="268" y="715"/>
                </a:cubicBezTo>
                <a:cubicBezTo>
                  <a:pt x="267" y="716"/>
                  <a:pt x="266" y="716"/>
                  <a:pt x="265" y="715"/>
                </a:cubicBezTo>
                <a:cubicBezTo>
                  <a:pt x="247" y="709"/>
                  <a:pt x="230" y="703"/>
                  <a:pt x="213" y="694"/>
                </a:cubicBezTo>
                <a:cubicBezTo>
                  <a:pt x="212" y="693"/>
                  <a:pt x="211" y="693"/>
                  <a:pt x="211" y="692"/>
                </a:cubicBezTo>
                <a:cubicBezTo>
                  <a:pt x="210" y="691"/>
                  <a:pt x="210" y="690"/>
                  <a:pt x="211" y="689"/>
                </a:cubicBezTo>
                <a:cubicBezTo>
                  <a:pt x="250" y="613"/>
                  <a:pt x="250" y="613"/>
                  <a:pt x="250" y="613"/>
                </a:cubicBezTo>
                <a:cubicBezTo>
                  <a:pt x="251" y="612"/>
                  <a:pt x="251" y="611"/>
                  <a:pt x="252" y="611"/>
                </a:cubicBezTo>
                <a:cubicBezTo>
                  <a:pt x="253" y="610"/>
                  <a:pt x="254" y="610"/>
                  <a:pt x="255" y="611"/>
                </a:cubicBezTo>
                <a:cubicBezTo>
                  <a:pt x="294" y="630"/>
                  <a:pt x="339" y="641"/>
                  <a:pt x="383" y="638"/>
                </a:cubicBezTo>
                <a:cubicBezTo>
                  <a:pt x="384" y="638"/>
                  <a:pt x="385" y="639"/>
                  <a:pt x="386" y="639"/>
                </a:cubicBezTo>
                <a:cubicBezTo>
                  <a:pt x="386" y="640"/>
                  <a:pt x="387" y="641"/>
                  <a:pt x="387" y="642"/>
                </a:cubicBezTo>
                <a:cubicBezTo>
                  <a:pt x="391" y="727"/>
                  <a:pt x="391" y="727"/>
                  <a:pt x="391" y="727"/>
                </a:cubicBezTo>
                <a:cubicBezTo>
                  <a:pt x="391" y="728"/>
                  <a:pt x="390" y="729"/>
                  <a:pt x="390" y="730"/>
                </a:cubicBezTo>
                <a:cubicBezTo>
                  <a:pt x="389" y="731"/>
                  <a:pt x="388" y="731"/>
                  <a:pt x="387" y="731"/>
                </a:cubicBezTo>
                <a:cubicBezTo>
                  <a:pt x="368" y="733"/>
                  <a:pt x="349" y="731"/>
                  <a:pt x="331" y="729"/>
                </a:cubicBezTo>
                <a:cubicBezTo>
                  <a:pt x="329" y="729"/>
                  <a:pt x="328" y="728"/>
                  <a:pt x="328" y="728"/>
                </a:cubicBezTo>
                <a:cubicBezTo>
                  <a:pt x="327" y="727"/>
                  <a:pt x="327" y="726"/>
                  <a:pt x="327" y="725"/>
                </a:cubicBezTo>
                <a:cubicBezTo>
                  <a:pt x="329" y="711"/>
                  <a:pt x="329" y="711"/>
                  <a:pt x="329" y="711"/>
                </a:cubicBezTo>
                <a:cubicBezTo>
                  <a:pt x="329" y="710"/>
                  <a:pt x="329" y="709"/>
                  <a:pt x="330" y="708"/>
                </a:cubicBezTo>
                <a:cubicBezTo>
                  <a:pt x="331" y="708"/>
                  <a:pt x="332" y="708"/>
                  <a:pt x="333" y="708"/>
                </a:cubicBezTo>
                <a:cubicBezTo>
                  <a:pt x="338" y="709"/>
                  <a:pt x="342" y="709"/>
                  <a:pt x="346" y="709"/>
                </a:cubicBezTo>
                <a:cubicBezTo>
                  <a:pt x="358" y="710"/>
                  <a:pt x="367" y="702"/>
                  <a:pt x="367" y="691"/>
                </a:cubicBezTo>
                <a:cubicBezTo>
                  <a:pt x="367" y="679"/>
                  <a:pt x="367" y="679"/>
                  <a:pt x="367" y="679"/>
                </a:cubicBezTo>
                <a:cubicBezTo>
                  <a:pt x="367" y="669"/>
                  <a:pt x="360" y="660"/>
                  <a:pt x="350" y="659"/>
                </a:cubicBezTo>
                <a:cubicBezTo>
                  <a:pt x="343" y="659"/>
                  <a:pt x="336" y="658"/>
                  <a:pt x="329" y="657"/>
                </a:cubicBezTo>
                <a:cubicBezTo>
                  <a:pt x="325" y="656"/>
                  <a:pt x="321" y="659"/>
                  <a:pt x="321" y="663"/>
                </a:cubicBezTo>
                <a:cubicBezTo>
                  <a:pt x="320" y="667"/>
                  <a:pt x="323" y="671"/>
                  <a:pt x="327" y="671"/>
                </a:cubicBezTo>
                <a:cubicBezTo>
                  <a:pt x="334" y="672"/>
                  <a:pt x="342" y="674"/>
                  <a:pt x="349" y="674"/>
                </a:cubicBezTo>
                <a:cubicBezTo>
                  <a:pt x="350" y="674"/>
                  <a:pt x="351" y="675"/>
                  <a:pt x="352" y="675"/>
                </a:cubicBezTo>
                <a:cubicBezTo>
                  <a:pt x="352" y="676"/>
                  <a:pt x="353" y="677"/>
                  <a:pt x="353" y="678"/>
                </a:cubicBezTo>
                <a:cubicBezTo>
                  <a:pt x="352" y="690"/>
                  <a:pt x="352" y="690"/>
                  <a:pt x="352" y="690"/>
                </a:cubicBezTo>
                <a:cubicBezTo>
                  <a:pt x="352" y="692"/>
                  <a:pt x="351" y="692"/>
                  <a:pt x="350" y="693"/>
                </a:cubicBezTo>
                <a:cubicBezTo>
                  <a:pt x="350" y="694"/>
                  <a:pt x="349" y="694"/>
                  <a:pt x="348" y="694"/>
                </a:cubicBezTo>
                <a:cubicBezTo>
                  <a:pt x="343" y="694"/>
                  <a:pt x="339" y="694"/>
                  <a:pt x="335" y="693"/>
                </a:cubicBezTo>
                <a:cubicBezTo>
                  <a:pt x="325" y="691"/>
                  <a:pt x="315" y="698"/>
                  <a:pt x="313" y="708"/>
                </a:cubicBezTo>
                <a:cubicBezTo>
                  <a:pt x="310" y="722"/>
                  <a:pt x="310" y="722"/>
                  <a:pt x="310" y="722"/>
                </a:cubicBezTo>
                <a:cubicBezTo>
                  <a:pt x="308" y="732"/>
                  <a:pt x="317" y="742"/>
                  <a:pt x="329" y="744"/>
                </a:cubicBezTo>
                <a:cubicBezTo>
                  <a:pt x="348" y="746"/>
                  <a:pt x="368" y="748"/>
                  <a:pt x="387" y="746"/>
                </a:cubicBezTo>
                <a:cubicBezTo>
                  <a:pt x="400" y="746"/>
                  <a:pt x="409" y="737"/>
                  <a:pt x="408" y="726"/>
                </a:cubicBezTo>
                <a:lnTo>
                  <a:pt x="400" y="641"/>
                </a:lnTo>
                <a:close/>
                <a:moveTo>
                  <a:pt x="220" y="571"/>
                </a:moveTo>
                <a:cubicBezTo>
                  <a:pt x="186" y="546"/>
                  <a:pt x="161" y="511"/>
                  <a:pt x="144" y="473"/>
                </a:cubicBezTo>
                <a:cubicBezTo>
                  <a:pt x="140" y="466"/>
                  <a:pt x="131" y="462"/>
                  <a:pt x="121" y="466"/>
                </a:cubicBezTo>
                <a:cubicBezTo>
                  <a:pt x="40" y="495"/>
                  <a:pt x="40" y="495"/>
                  <a:pt x="40" y="495"/>
                </a:cubicBezTo>
                <a:cubicBezTo>
                  <a:pt x="31" y="498"/>
                  <a:pt x="26" y="511"/>
                  <a:pt x="31" y="522"/>
                </a:cubicBezTo>
                <a:cubicBezTo>
                  <a:pt x="39" y="540"/>
                  <a:pt x="48" y="557"/>
                  <a:pt x="58" y="574"/>
                </a:cubicBezTo>
                <a:cubicBezTo>
                  <a:pt x="65" y="585"/>
                  <a:pt x="78" y="587"/>
                  <a:pt x="86" y="581"/>
                </a:cubicBezTo>
                <a:cubicBezTo>
                  <a:pt x="98" y="573"/>
                  <a:pt x="98" y="573"/>
                  <a:pt x="98" y="573"/>
                </a:cubicBezTo>
                <a:cubicBezTo>
                  <a:pt x="106" y="567"/>
                  <a:pt x="107" y="555"/>
                  <a:pt x="102" y="546"/>
                </a:cubicBezTo>
                <a:cubicBezTo>
                  <a:pt x="95" y="535"/>
                  <a:pt x="95" y="535"/>
                  <a:pt x="95" y="535"/>
                </a:cubicBezTo>
                <a:cubicBezTo>
                  <a:pt x="95" y="534"/>
                  <a:pt x="95" y="533"/>
                  <a:pt x="95" y="532"/>
                </a:cubicBezTo>
                <a:cubicBezTo>
                  <a:pt x="95" y="531"/>
                  <a:pt x="96" y="530"/>
                  <a:pt x="97" y="530"/>
                </a:cubicBezTo>
                <a:cubicBezTo>
                  <a:pt x="107" y="524"/>
                  <a:pt x="107" y="524"/>
                  <a:pt x="107" y="524"/>
                </a:cubicBezTo>
                <a:cubicBezTo>
                  <a:pt x="108" y="523"/>
                  <a:pt x="109" y="523"/>
                  <a:pt x="110" y="523"/>
                </a:cubicBezTo>
                <a:cubicBezTo>
                  <a:pt x="111" y="524"/>
                  <a:pt x="112" y="524"/>
                  <a:pt x="113" y="525"/>
                </a:cubicBezTo>
                <a:cubicBezTo>
                  <a:pt x="117" y="532"/>
                  <a:pt x="120" y="539"/>
                  <a:pt x="125" y="545"/>
                </a:cubicBezTo>
                <a:cubicBezTo>
                  <a:pt x="128" y="548"/>
                  <a:pt x="132" y="549"/>
                  <a:pt x="136" y="547"/>
                </a:cubicBezTo>
                <a:cubicBezTo>
                  <a:pt x="139" y="544"/>
                  <a:pt x="140" y="540"/>
                  <a:pt x="137" y="537"/>
                </a:cubicBezTo>
                <a:cubicBezTo>
                  <a:pt x="133" y="531"/>
                  <a:pt x="129" y="524"/>
                  <a:pt x="125" y="518"/>
                </a:cubicBezTo>
                <a:cubicBezTo>
                  <a:pt x="120" y="510"/>
                  <a:pt x="110" y="506"/>
                  <a:pt x="100" y="511"/>
                </a:cubicBezTo>
                <a:cubicBezTo>
                  <a:pt x="89" y="516"/>
                  <a:pt x="89" y="516"/>
                  <a:pt x="89" y="516"/>
                </a:cubicBezTo>
                <a:cubicBezTo>
                  <a:pt x="80" y="521"/>
                  <a:pt x="76" y="533"/>
                  <a:pt x="82" y="543"/>
                </a:cubicBezTo>
                <a:cubicBezTo>
                  <a:pt x="89" y="554"/>
                  <a:pt x="89" y="554"/>
                  <a:pt x="89" y="554"/>
                </a:cubicBezTo>
                <a:cubicBezTo>
                  <a:pt x="90" y="555"/>
                  <a:pt x="90" y="556"/>
                  <a:pt x="90" y="557"/>
                </a:cubicBezTo>
                <a:cubicBezTo>
                  <a:pt x="90" y="558"/>
                  <a:pt x="89" y="559"/>
                  <a:pt x="88" y="560"/>
                </a:cubicBezTo>
                <a:cubicBezTo>
                  <a:pt x="77" y="567"/>
                  <a:pt x="77" y="567"/>
                  <a:pt x="77" y="567"/>
                </a:cubicBezTo>
                <a:cubicBezTo>
                  <a:pt x="76" y="568"/>
                  <a:pt x="75" y="568"/>
                  <a:pt x="74" y="568"/>
                </a:cubicBezTo>
                <a:cubicBezTo>
                  <a:pt x="73" y="567"/>
                  <a:pt x="72" y="567"/>
                  <a:pt x="71" y="566"/>
                </a:cubicBezTo>
                <a:cubicBezTo>
                  <a:pt x="61" y="550"/>
                  <a:pt x="52" y="533"/>
                  <a:pt x="45" y="516"/>
                </a:cubicBezTo>
                <a:cubicBezTo>
                  <a:pt x="44" y="515"/>
                  <a:pt x="44" y="514"/>
                  <a:pt x="44" y="513"/>
                </a:cubicBezTo>
                <a:cubicBezTo>
                  <a:pt x="45" y="512"/>
                  <a:pt x="45" y="511"/>
                  <a:pt x="46" y="511"/>
                </a:cubicBezTo>
                <a:cubicBezTo>
                  <a:pt x="125" y="478"/>
                  <a:pt x="125" y="478"/>
                  <a:pt x="125" y="478"/>
                </a:cubicBezTo>
                <a:cubicBezTo>
                  <a:pt x="126" y="477"/>
                  <a:pt x="127" y="477"/>
                  <a:pt x="128" y="477"/>
                </a:cubicBezTo>
                <a:cubicBezTo>
                  <a:pt x="129" y="478"/>
                  <a:pt x="130" y="478"/>
                  <a:pt x="130" y="479"/>
                </a:cubicBezTo>
                <a:cubicBezTo>
                  <a:pt x="148" y="519"/>
                  <a:pt x="175" y="556"/>
                  <a:pt x="211" y="583"/>
                </a:cubicBezTo>
                <a:cubicBezTo>
                  <a:pt x="211" y="583"/>
                  <a:pt x="212" y="584"/>
                  <a:pt x="212" y="585"/>
                </a:cubicBezTo>
                <a:cubicBezTo>
                  <a:pt x="212" y="586"/>
                  <a:pt x="212" y="587"/>
                  <a:pt x="211" y="588"/>
                </a:cubicBezTo>
                <a:cubicBezTo>
                  <a:pt x="159" y="656"/>
                  <a:pt x="159" y="656"/>
                  <a:pt x="159" y="656"/>
                </a:cubicBezTo>
                <a:cubicBezTo>
                  <a:pt x="159" y="657"/>
                  <a:pt x="158" y="657"/>
                  <a:pt x="157" y="657"/>
                </a:cubicBezTo>
                <a:cubicBezTo>
                  <a:pt x="156" y="657"/>
                  <a:pt x="154" y="657"/>
                  <a:pt x="154" y="656"/>
                </a:cubicBezTo>
                <a:cubicBezTo>
                  <a:pt x="139" y="645"/>
                  <a:pt x="125" y="632"/>
                  <a:pt x="112" y="619"/>
                </a:cubicBezTo>
                <a:cubicBezTo>
                  <a:pt x="111" y="618"/>
                  <a:pt x="111" y="617"/>
                  <a:pt x="111" y="615"/>
                </a:cubicBezTo>
                <a:cubicBezTo>
                  <a:pt x="111" y="614"/>
                  <a:pt x="111" y="613"/>
                  <a:pt x="112" y="613"/>
                </a:cubicBezTo>
                <a:cubicBezTo>
                  <a:pt x="122" y="603"/>
                  <a:pt x="122" y="603"/>
                  <a:pt x="122" y="603"/>
                </a:cubicBezTo>
                <a:cubicBezTo>
                  <a:pt x="123" y="603"/>
                  <a:pt x="124" y="602"/>
                  <a:pt x="125" y="602"/>
                </a:cubicBezTo>
                <a:cubicBezTo>
                  <a:pt x="126" y="602"/>
                  <a:pt x="127" y="603"/>
                  <a:pt x="128" y="604"/>
                </a:cubicBezTo>
                <a:cubicBezTo>
                  <a:pt x="131" y="607"/>
                  <a:pt x="134" y="610"/>
                  <a:pt x="137" y="613"/>
                </a:cubicBezTo>
                <a:cubicBezTo>
                  <a:pt x="145" y="621"/>
                  <a:pt x="158" y="621"/>
                  <a:pt x="164" y="613"/>
                </a:cubicBezTo>
                <a:cubicBezTo>
                  <a:pt x="172" y="604"/>
                  <a:pt x="172" y="604"/>
                  <a:pt x="172" y="604"/>
                </a:cubicBezTo>
                <a:cubicBezTo>
                  <a:pt x="179" y="596"/>
                  <a:pt x="179" y="584"/>
                  <a:pt x="172" y="578"/>
                </a:cubicBezTo>
                <a:cubicBezTo>
                  <a:pt x="167" y="573"/>
                  <a:pt x="162" y="567"/>
                  <a:pt x="157" y="562"/>
                </a:cubicBezTo>
                <a:cubicBezTo>
                  <a:pt x="155" y="559"/>
                  <a:pt x="150" y="559"/>
                  <a:pt x="147" y="562"/>
                </a:cubicBezTo>
                <a:cubicBezTo>
                  <a:pt x="144" y="564"/>
                  <a:pt x="143" y="569"/>
                  <a:pt x="146" y="572"/>
                </a:cubicBezTo>
                <a:cubicBezTo>
                  <a:pt x="151" y="577"/>
                  <a:pt x="156" y="583"/>
                  <a:pt x="162" y="589"/>
                </a:cubicBezTo>
                <a:cubicBezTo>
                  <a:pt x="162" y="589"/>
                  <a:pt x="163" y="590"/>
                  <a:pt x="163" y="591"/>
                </a:cubicBezTo>
                <a:cubicBezTo>
                  <a:pt x="163" y="592"/>
                  <a:pt x="162" y="593"/>
                  <a:pt x="162" y="594"/>
                </a:cubicBezTo>
                <a:cubicBezTo>
                  <a:pt x="153" y="603"/>
                  <a:pt x="153" y="603"/>
                  <a:pt x="153" y="603"/>
                </a:cubicBezTo>
                <a:cubicBezTo>
                  <a:pt x="152" y="603"/>
                  <a:pt x="151" y="604"/>
                  <a:pt x="150" y="604"/>
                </a:cubicBezTo>
                <a:cubicBezTo>
                  <a:pt x="149" y="604"/>
                  <a:pt x="148" y="603"/>
                  <a:pt x="148" y="603"/>
                </a:cubicBezTo>
                <a:cubicBezTo>
                  <a:pt x="144" y="600"/>
                  <a:pt x="142" y="597"/>
                  <a:pt x="139" y="594"/>
                </a:cubicBezTo>
                <a:cubicBezTo>
                  <a:pt x="132" y="586"/>
                  <a:pt x="119" y="585"/>
                  <a:pt x="111" y="591"/>
                </a:cubicBezTo>
                <a:cubicBezTo>
                  <a:pt x="101" y="600"/>
                  <a:pt x="101" y="600"/>
                  <a:pt x="101" y="600"/>
                </a:cubicBezTo>
                <a:cubicBezTo>
                  <a:pt x="93" y="607"/>
                  <a:pt x="93" y="619"/>
                  <a:pt x="101" y="629"/>
                </a:cubicBezTo>
                <a:cubicBezTo>
                  <a:pt x="114" y="643"/>
                  <a:pt x="129" y="656"/>
                  <a:pt x="144" y="668"/>
                </a:cubicBezTo>
                <a:cubicBezTo>
                  <a:pt x="154" y="676"/>
                  <a:pt x="167" y="675"/>
                  <a:pt x="173" y="666"/>
                </a:cubicBezTo>
                <a:cubicBezTo>
                  <a:pt x="221" y="596"/>
                  <a:pt x="221" y="596"/>
                  <a:pt x="221" y="596"/>
                </a:cubicBezTo>
                <a:cubicBezTo>
                  <a:pt x="227" y="587"/>
                  <a:pt x="226" y="576"/>
                  <a:pt x="220" y="571"/>
                </a:cubicBezTo>
                <a:close/>
                <a:moveTo>
                  <a:pt x="114" y="446"/>
                </a:moveTo>
                <a:cubicBezTo>
                  <a:pt x="124" y="443"/>
                  <a:pt x="131" y="434"/>
                  <a:pt x="129" y="426"/>
                </a:cubicBezTo>
                <a:cubicBezTo>
                  <a:pt x="120" y="386"/>
                  <a:pt x="122" y="342"/>
                  <a:pt x="133" y="302"/>
                </a:cubicBezTo>
                <a:cubicBezTo>
                  <a:pt x="136" y="294"/>
                  <a:pt x="131" y="285"/>
                  <a:pt x="121" y="282"/>
                </a:cubicBezTo>
                <a:cubicBezTo>
                  <a:pt x="40" y="252"/>
                  <a:pt x="40" y="252"/>
                  <a:pt x="40" y="252"/>
                </a:cubicBezTo>
                <a:cubicBezTo>
                  <a:pt x="31" y="249"/>
                  <a:pt x="19" y="255"/>
                  <a:pt x="16" y="267"/>
                </a:cubicBezTo>
                <a:cubicBezTo>
                  <a:pt x="10" y="286"/>
                  <a:pt x="6" y="305"/>
                  <a:pt x="4" y="325"/>
                </a:cubicBezTo>
                <a:cubicBezTo>
                  <a:pt x="1" y="337"/>
                  <a:pt x="10" y="348"/>
                  <a:pt x="20" y="348"/>
                </a:cubicBezTo>
                <a:cubicBezTo>
                  <a:pt x="34" y="349"/>
                  <a:pt x="34" y="349"/>
                  <a:pt x="34" y="349"/>
                </a:cubicBezTo>
                <a:cubicBezTo>
                  <a:pt x="44" y="350"/>
                  <a:pt x="53" y="342"/>
                  <a:pt x="55" y="331"/>
                </a:cubicBezTo>
                <a:cubicBezTo>
                  <a:pt x="57" y="319"/>
                  <a:pt x="57" y="319"/>
                  <a:pt x="57" y="319"/>
                </a:cubicBezTo>
                <a:cubicBezTo>
                  <a:pt x="57" y="318"/>
                  <a:pt x="57" y="317"/>
                  <a:pt x="58" y="316"/>
                </a:cubicBezTo>
                <a:cubicBezTo>
                  <a:pt x="59" y="316"/>
                  <a:pt x="60" y="315"/>
                  <a:pt x="61" y="315"/>
                </a:cubicBezTo>
                <a:cubicBezTo>
                  <a:pt x="73" y="318"/>
                  <a:pt x="73" y="318"/>
                  <a:pt x="73" y="318"/>
                </a:cubicBezTo>
                <a:cubicBezTo>
                  <a:pt x="74" y="318"/>
                  <a:pt x="75" y="318"/>
                  <a:pt x="75" y="319"/>
                </a:cubicBezTo>
                <a:cubicBezTo>
                  <a:pt x="76" y="320"/>
                  <a:pt x="76" y="321"/>
                  <a:pt x="76" y="322"/>
                </a:cubicBezTo>
                <a:cubicBezTo>
                  <a:pt x="75" y="330"/>
                  <a:pt x="73" y="338"/>
                  <a:pt x="73" y="346"/>
                </a:cubicBezTo>
                <a:cubicBezTo>
                  <a:pt x="73" y="350"/>
                  <a:pt x="76" y="353"/>
                  <a:pt x="80" y="353"/>
                </a:cubicBezTo>
                <a:cubicBezTo>
                  <a:pt x="84" y="354"/>
                  <a:pt x="88" y="351"/>
                  <a:pt x="88" y="347"/>
                </a:cubicBezTo>
                <a:cubicBezTo>
                  <a:pt x="88" y="339"/>
                  <a:pt x="90" y="332"/>
                  <a:pt x="91" y="325"/>
                </a:cubicBezTo>
                <a:cubicBezTo>
                  <a:pt x="92" y="315"/>
                  <a:pt x="86" y="306"/>
                  <a:pt x="76" y="303"/>
                </a:cubicBezTo>
                <a:cubicBezTo>
                  <a:pt x="64" y="301"/>
                  <a:pt x="64" y="301"/>
                  <a:pt x="64" y="301"/>
                </a:cubicBezTo>
                <a:cubicBezTo>
                  <a:pt x="54" y="298"/>
                  <a:pt x="43" y="305"/>
                  <a:pt x="42" y="316"/>
                </a:cubicBezTo>
                <a:cubicBezTo>
                  <a:pt x="40" y="329"/>
                  <a:pt x="40" y="329"/>
                  <a:pt x="40" y="329"/>
                </a:cubicBezTo>
                <a:cubicBezTo>
                  <a:pt x="40" y="330"/>
                  <a:pt x="39" y="331"/>
                  <a:pt x="38" y="332"/>
                </a:cubicBezTo>
                <a:cubicBezTo>
                  <a:pt x="37" y="333"/>
                  <a:pt x="36" y="333"/>
                  <a:pt x="35" y="333"/>
                </a:cubicBezTo>
                <a:cubicBezTo>
                  <a:pt x="21" y="331"/>
                  <a:pt x="21" y="331"/>
                  <a:pt x="21" y="331"/>
                </a:cubicBezTo>
                <a:cubicBezTo>
                  <a:pt x="20" y="331"/>
                  <a:pt x="20" y="331"/>
                  <a:pt x="19" y="330"/>
                </a:cubicBezTo>
                <a:cubicBezTo>
                  <a:pt x="18" y="329"/>
                  <a:pt x="18" y="328"/>
                  <a:pt x="18" y="327"/>
                </a:cubicBezTo>
                <a:cubicBezTo>
                  <a:pt x="21" y="308"/>
                  <a:pt x="25" y="290"/>
                  <a:pt x="30" y="272"/>
                </a:cubicBezTo>
                <a:cubicBezTo>
                  <a:pt x="30" y="270"/>
                  <a:pt x="31" y="269"/>
                  <a:pt x="32" y="269"/>
                </a:cubicBezTo>
                <a:cubicBezTo>
                  <a:pt x="33" y="268"/>
                  <a:pt x="34" y="268"/>
                  <a:pt x="35" y="268"/>
                </a:cubicBezTo>
                <a:cubicBezTo>
                  <a:pt x="116" y="294"/>
                  <a:pt x="116" y="294"/>
                  <a:pt x="116" y="294"/>
                </a:cubicBezTo>
                <a:cubicBezTo>
                  <a:pt x="117" y="294"/>
                  <a:pt x="118" y="295"/>
                  <a:pt x="119" y="295"/>
                </a:cubicBezTo>
                <a:cubicBezTo>
                  <a:pt x="119" y="296"/>
                  <a:pt x="119" y="297"/>
                  <a:pt x="119" y="298"/>
                </a:cubicBezTo>
                <a:cubicBezTo>
                  <a:pt x="107" y="340"/>
                  <a:pt x="105" y="386"/>
                  <a:pt x="114" y="429"/>
                </a:cubicBezTo>
                <a:cubicBezTo>
                  <a:pt x="114" y="430"/>
                  <a:pt x="114" y="431"/>
                  <a:pt x="114" y="432"/>
                </a:cubicBezTo>
                <a:cubicBezTo>
                  <a:pt x="113" y="433"/>
                  <a:pt x="112" y="433"/>
                  <a:pt x="111" y="433"/>
                </a:cubicBezTo>
                <a:cubicBezTo>
                  <a:pt x="28" y="452"/>
                  <a:pt x="28" y="452"/>
                  <a:pt x="28" y="452"/>
                </a:cubicBezTo>
                <a:cubicBezTo>
                  <a:pt x="27" y="453"/>
                  <a:pt x="26" y="452"/>
                  <a:pt x="25" y="452"/>
                </a:cubicBezTo>
                <a:cubicBezTo>
                  <a:pt x="24" y="451"/>
                  <a:pt x="23" y="450"/>
                  <a:pt x="23" y="449"/>
                </a:cubicBezTo>
                <a:cubicBezTo>
                  <a:pt x="20" y="431"/>
                  <a:pt x="16" y="412"/>
                  <a:pt x="16" y="393"/>
                </a:cubicBezTo>
                <a:cubicBezTo>
                  <a:pt x="16" y="392"/>
                  <a:pt x="16" y="391"/>
                  <a:pt x="17" y="390"/>
                </a:cubicBezTo>
                <a:cubicBezTo>
                  <a:pt x="18" y="389"/>
                  <a:pt x="18" y="389"/>
                  <a:pt x="19" y="389"/>
                </a:cubicBezTo>
                <a:cubicBezTo>
                  <a:pt x="33" y="388"/>
                  <a:pt x="33" y="388"/>
                  <a:pt x="33" y="388"/>
                </a:cubicBezTo>
                <a:cubicBezTo>
                  <a:pt x="34" y="388"/>
                  <a:pt x="35" y="389"/>
                  <a:pt x="36" y="389"/>
                </a:cubicBezTo>
                <a:cubicBezTo>
                  <a:pt x="37" y="390"/>
                  <a:pt x="37" y="391"/>
                  <a:pt x="37" y="392"/>
                </a:cubicBezTo>
                <a:cubicBezTo>
                  <a:pt x="38" y="405"/>
                  <a:pt x="38" y="405"/>
                  <a:pt x="38" y="405"/>
                </a:cubicBezTo>
                <a:cubicBezTo>
                  <a:pt x="39" y="417"/>
                  <a:pt x="49" y="424"/>
                  <a:pt x="59" y="423"/>
                </a:cubicBezTo>
                <a:cubicBezTo>
                  <a:pt x="72" y="421"/>
                  <a:pt x="72" y="421"/>
                  <a:pt x="72" y="421"/>
                </a:cubicBezTo>
                <a:cubicBezTo>
                  <a:pt x="82" y="419"/>
                  <a:pt x="89" y="410"/>
                  <a:pt x="88" y="401"/>
                </a:cubicBezTo>
                <a:cubicBezTo>
                  <a:pt x="87" y="379"/>
                  <a:pt x="87" y="379"/>
                  <a:pt x="87" y="379"/>
                </a:cubicBezTo>
                <a:cubicBezTo>
                  <a:pt x="86" y="375"/>
                  <a:pt x="83" y="372"/>
                  <a:pt x="79" y="372"/>
                </a:cubicBezTo>
                <a:cubicBezTo>
                  <a:pt x="75" y="372"/>
                  <a:pt x="71" y="375"/>
                  <a:pt x="72" y="379"/>
                </a:cubicBezTo>
                <a:cubicBezTo>
                  <a:pt x="73" y="402"/>
                  <a:pt x="73" y="402"/>
                  <a:pt x="73" y="402"/>
                </a:cubicBezTo>
                <a:cubicBezTo>
                  <a:pt x="73" y="403"/>
                  <a:pt x="73" y="404"/>
                  <a:pt x="72" y="405"/>
                </a:cubicBezTo>
                <a:cubicBezTo>
                  <a:pt x="71" y="406"/>
                  <a:pt x="70" y="406"/>
                  <a:pt x="69" y="406"/>
                </a:cubicBezTo>
                <a:cubicBezTo>
                  <a:pt x="57" y="408"/>
                  <a:pt x="57" y="408"/>
                  <a:pt x="57" y="408"/>
                </a:cubicBezTo>
                <a:cubicBezTo>
                  <a:pt x="56" y="408"/>
                  <a:pt x="55" y="407"/>
                  <a:pt x="54" y="407"/>
                </a:cubicBezTo>
                <a:cubicBezTo>
                  <a:pt x="53" y="406"/>
                  <a:pt x="53" y="405"/>
                  <a:pt x="53" y="404"/>
                </a:cubicBezTo>
                <a:cubicBezTo>
                  <a:pt x="52" y="391"/>
                  <a:pt x="52" y="391"/>
                  <a:pt x="52" y="391"/>
                </a:cubicBezTo>
                <a:cubicBezTo>
                  <a:pt x="52" y="381"/>
                  <a:pt x="43" y="372"/>
                  <a:pt x="33" y="372"/>
                </a:cubicBezTo>
                <a:cubicBezTo>
                  <a:pt x="19" y="372"/>
                  <a:pt x="19" y="372"/>
                  <a:pt x="19" y="372"/>
                </a:cubicBezTo>
                <a:cubicBezTo>
                  <a:pt x="8" y="372"/>
                  <a:pt x="0" y="382"/>
                  <a:pt x="1" y="394"/>
                </a:cubicBezTo>
                <a:cubicBezTo>
                  <a:pt x="1" y="414"/>
                  <a:pt x="5" y="433"/>
                  <a:pt x="8" y="452"/>
                </a:cubicBezTo>
                <a:cubicBezTo>
                  <a:pt x="11" y="464"/>
                  <a:pt x="22" y="472"/>
                  <a:pt x="32" y="469"/>
                </a:cubicBezTo>
                <a:lnTo>
                  <a:pt x="114" y="446"/>
                </a:lnTo>
                <a:close/>
                <a:moveTo>
                  <a:pt x="51" y="227"/>
                </a:moveTo>
                <a:cubicBezTo>
                  <a:pt x="128" y="263"/>
                  <a:pt x="128" y="263"/>
                  <a:pt x="128" y="263"/>
                </a:cubicBezTo>
                <a:cubicBezTo>
                  <a:pt x="138" y="267"/>
                  <a:pt x="148" y="264"/>
                  <a:pt x="152" y="257"/>
                </a:cubicBezTo>
                <a:cubicBezTo>
                  <a:pt x="172" y="220"/>
                  <a:pt x="201" y="188"/>
                  <a:pt x="235" y="165"/>
                </a:cubicBezTo>
                <a:cubicBezTo>
                  <a:pt x="242" y="161"/>
                  <a:pt x="244" y="150"/>
                  <a:pt x="239" y="141"/>
                </a:cubicBezTo>
                <a:cubicBezTo>
                  <a:pt x="196" y="67"/>
                  <a:pt x="196" y="67"/>
                  <a:pt x="196" y="67"/>
                </a:cubicBezTo>
                <a:cubicBezTo>
                  <a:pt x="191" y="58"/>
                  <a:pt x="178" y="56"/>
                  <a:pt x="168" y="62"/>
                </a:cubicBezTo>
                <a:cubicBezTo>
                  <a:pt x="152" y="73"/>
                  <a:pt x="136" y="85"/>
                  <a:pt x="122" y="98"/>
                </a:cubicBezTo>
                <a:cubicBezTo>
                  <a:pt x="112" y="107"/>
                  <a:pt x="111" y="120"/>
                  <a:pt x="119" y="127"/>
                </a:cubicBezTo>
                <a:cubicBezTo>
                  <a:pt x="129" y="137"/>
                  <a:pt x="129" y="137"/>
                  <a:pt x="129" y="137"/>
                </a:cubicBezTo>
                <a:cubicBezTo>
                  <a:pt x="136" y="144"/>
                  <a:pt x="148" y="143"/>
                  <a:pt x="156" y="136"/>
                </a:cubicBezTo>
                <a:cubicBezTo>
                  <a:pt x="166" y="128"/>
                  <a:pt x="166" y="128"/>
                  <a:pt x="166" y="128"/>
                </a:cubicBezTo>
                <a:cubicBezTo>
                  <a:pt x="167" y="127"/>
                  <a:pt x="168" y="127"/>
                  <a:pt x="169" y="127"/>
                </a:cubicBezTo>
                <a:cubicBezTo>
                  <a:pt x="170" y="127"/>
                  <a:pt x="171" y="127"/>
                  <a:pt x="171" y="128"/>
                </a:cubicBezTo>
                <a:cubicBezTo>
                  <a:pt x="179" y="138"/>
                  <a:pt x="179" y="138"/>
                  <a:pt x="179" y="138"/>
                </a:cubicBezTo>
                <a:cubicBezTo>
                  <a:pt x="180" y="138"/>
                  <a:pt x="180" y="139"/>
                  <a:pt x="180" y="140"/>
                </a:cubicBezTo>
                <a:cubicBezTo>
                  <a:pt x="180" y="141"/>
                  <a:pt x="179" y="142"/>
                  <a:pt x="179" y="143"/>
                </a:cubicBezTo>
                <a:cubicBezTo>
                  <a:pt x="161" y="159"/>
                  <a:pt x="161" y="159"/>
                  <a:pt x="161" y="159"/>
                </a:cubicBezTo>
                <a:cubicBezTo>
                  <a:pt x="158" y="162"/>
                  <a:pt x="159" y="167"/>
                  <a:pt x="162" y="169"/>
                </a:cubicBezTo>
                <a:cubicBezTo>
                  <a:pt x="165" y="172"/>
                  <a:pt x="169" y="172"/>
                  <a:pt x="172" y="170"/>
                </a:cubicBezTo>
                <a:cubicBezTo>
                  <a:pt x="188" y="154"/>
                  <a:pt x="188" y="154"/>
                  <a:pt x="188" y="154"/>
                </a:cubicBezTo>
                <a:cubicBezTo>
                  <a:pt x="195" y="148"/>
                  <a:pt x="197" y="137"/>
                  <a:pt x="191" y="129"/>
                </a:cubicBezTo>
                <a:cubicBezTo>
                  <a:pt x="183" y="119"/>
                  <a:pt x="183" y="119"/>
                  <a:pt x="183" y="119"/>
                </a:cubicBezTo>
                <a:cubicBezTo>
                  <a:pt x="177" y="111"/>
                  <a:pt x="165" y="109"/>
                  <a:pt x="156" y="116"/>
                </a:cubicBezTo>
                <a:cubicBezTo>
                  <a:pt x="146" y="125"/>
                  <a:pt x="146" y="125"/>
                  <a:pt x="146" y="125"/>
                </a:cubicBezTo>
                <a:cubicBezTo>
                  <a:pt x="145" y="126"/>
                  <a:pt x="144" y="126"/>
                  <a:pt x="143" y="127"/>
                </a:cubicBezTo>
                <a:cubicBezTo>
                  <a:pt x="142" y="126"/>
                  <a:pt x="141" y="126"/>
                  <a:pt x="141" y="125"/>
                </a:cubicBezTo>
                <a:cubicBezTo>
                  <a:pt x="131" y="115"/>
                  <a:pt x="131" y="115"/>
                  <a:pt x="131" y="115"/>
                </a:cubicBezTo>
                <a:cubicBezTo>
                  <a:pt x="130" y="114"/>
                  <a:pt x="130" y="113"/>
                  <a:pt x="130" y="112"/>
                </a:cubicBezTo>
                <a:cubicBezTo>
                  <a:pt x="130" y="111"/>
                  <a:pt x="131" y="110"/>
                  <a:pt x="132" y="109"/>
                </a:cubicBezTo>
                <a:cubicBezTo>
                  <a:pt x="145" y="96"/>
                  <a:pt x="161" y="85"/>
                  <a:pt x="176" y="75"/>
                </a:cubicBezTo>
                <a:cubicBezTo>
                  <a:pt x="177" y="74"/>
                  <a:pt x="178" y="74"/>
                  <a:pt x="179" y="74"/>
                </a:cubicBezTo>
                <a:cubicBezTo>
                  <a:pt x="180" y="74"/>
                  <a:pt x="181" y="75"/>
                  <a:pt x="182" y="76"/>
                </a:cubicBezTo>
                <a:cubicBezTo>
                  <a:pt x="228" y="147"/>
                  <a:pt x="228" y="147"/>
                  <a:pt x="228" y="147"/>
                </a:cubicBezTo>
                <a:cubicBezTo>
                  <a:pt x="228" y="148"/>
                  <a:pt x="229" y="149"/>
                  <a:pt x="229" y="150"/>
                </a:cubicBezTo>
                <a:cubicBezTo>
                  <a:pt x="228" y="151"/>
                  <a:pt x="228" y="152"/>
                  <a:pt x="227" y="152"/>
                </a:cubicBezTo>
                <a:cubicBezTo>
                  <a:pt x="190" y="177"/>
                  <a:pt x="160" y="211"/>
                  <a:pt x="139" y="250"/>
                </a:cubicBezTo>
                <a:cubicBezTo>
                  <a:pt x="138" y="251"/>
                  <a:pt x="138" y="251"/>
                  <a:pt x="137" y="251"/>
                </a:cubicBezTo>
                <a:cubicBezTo>
                  <a:pt x="136" y="252"/>
                  <a:pt x="135" y="251"/>
                  <a:pt x="134" y="251"/>
                </a:cubicBezTo>
                <a:cubicBezTo>
                  <a:pt x="58" y="212"/>
                  <a:pt x="58" y="212"/>
                  <a:pt x="58" y="212"/>
                </a:cubicBezTo>
                <a:cubicBezTo>
                  <a:pt x="57" y="211"/>
                  <a:pt x="56" y="211"/>
                  <a:pt x="56" y="210"/>
                </a:cubicBezTo>
                <a:cubicBezTo>
                  <a:pt x="56" y="208"/>
                  <a:pt x="56" y="207"/>
                  <a:pt x="57" y="206"/>
                </a:cubicBezTo>
                <a:cubicBezTo>
                  <a:pt x="66" y="190"/>
                  <a:pt x="75" y="174"/>
                  <a:pt x="87" y="159"/>
                </a:cubicBezTo>
                <a:cubicBezTo>
                  <a:pt x="87" y="158"/>
                  <a:pt x="88" y="157"/>
                  <a:pt x="90" y="157"/>
                </a:cubicBezTo>
                <a:cubicBezTo>
                  <a:pt x="91" y="157"/>
                  <a:pt x="92" y="157"/>
                  <a:pt x="92" y="158"/>
                </a:cubicBezTo>
                <a:cubicBezTo>
                  <a:pt x="104" y="166"/>
                  <a:pt x="104" y="166"/>
                  <a:pt x="104" y="166"/>
                </a:cubicBezTo>
                <a:cubicBezTo>
                  <a:pt x="104" y="167"/>
                  <a:pt x="105" y="168"/>
                  <a:pt x="105" y="169"/>
                </a:cubicBezTo>
                <a:cubicBezTo>
                  <a:pt x="105" y="170"/>
                  <a:pt x="105" y="171"/>
                  <a:pt x="104" y="172"/>
                </a:cubicBezTo>
                <a:cubicBezTo>
                  <a:pt x="96" y="183"/>
                  <a:pt x="96" y="183"/>
                  <a:pt x="96" y="183"/>
                </a:cubicBezTo>
                <a:cubicBezTo>
                  <a:pt x="90" y="192"/>
                  <a:pt x="93" y="204"/>
                  <a:pt x="101" y="209"/>
                </a:cubicBezTo>
                <a:cubicBezTo>
                  <a:pt x="112" y="216"/>
                  <a:pt x="112" y="216"/>
                  <a:pt x="112" y="216"/>
                </a:cubicBezTo>
                <a:cubicBezTo>
                  <a:pt x="121" y="221"/>
                  <a:pt x="132" y="219"/>
                  <a:pt x="137" y="211"/>
                </a:cubicBezTo>
                <a:cubicBezTo>
                  <a:pt x="150" y="194"/>
                  <a:pt x="150" y="194"/>
                  <a:pt x="150" y="194"/>
                </a:cubicBezTo>
                <a:cubicBezTo>
                  <a:pt x="152" y="190"/>
                  <a:pt x="152" y="186"/>
                  <a:pt x="149" y="183"/>
                </a:cubicBezTo>
                <a:cubicBezTo>
                  <a:pt x="146" y="181"/>
                  <a:pt x="141" y="181"/>
                  <a:pt x="139" y="184"/>
                </a:cubicBezTo>
                <a:cubicBezTo>
                  <a:pt x="125" y="202"/>
                  <a:pt x="125" y="202"/>
                  <a:pt x="125" y="202"/>
                </a:cubicBezTo>
                <a:cubicBezTo>
                  <a:pt x="124" y="203"/>
                  <a:pt x="123" y="204"/>
                  <a:pt x="122" y="204"/>
                </a:cubicBezTo>
                <a:cubicBezTo>
                  <a:pt x="121" y="204"/>
                  <a:pt x="120" y="204"/>
                  <a:pt x="119" y="203"/>
                </a:cubicBezTo>
                <a:cubicBezTo>
                  <a:pt x="109" y="196"/>
                  <a:pt x="109" y="196"/>
                  <a:pt x="109" y="196"/>
                </a:cubicBezTo>
                <a:cubicBezTo>
                  <a:pt x="108" y="196"/>
                  <a:pt x="108" y="195"/>
                  <a:pt x="108" y="194"/>
                </a:cubicBezTo>
                <a:cubicBezTo>
                  <a:pt x="108" y="193"/>
                  <a:pt x="108" y="192"/>
                  <a:pt x="108" y="191"/>
                </a:cubicBezTo>
                <a:cubicBezTo>
                  <a:pt x="116" y="181"/>
                  <a:pt x="116" y="181"/>
                  <a:pt x="116" y="181"/>
                </a:cubicBezTo>
                <a:cubicBezTo>
                  <a:pt x="122" y="172"/>
                  <a:pt x="121" y="160"/>
                  <a:pt x="114" y="154"/>
                </a:cubicBezTo>
                <a:cubicBezTo>
                  <a:pt x="103" y="145"/>
                  <a:pt x="103" y="145"/>
                  <a:pt x="103" y="145"/>
                </a:cubicBezTo>
                <a:cubicBezTo>
                  <a:pt x="95" y="138"/>
                  <a:pt x="82" y="140"/>
                  <a:pt x="75" y="150"/>
                </a:cubicBezTo>
                <a:cubicBezTo>
                  <a:pt x="63" y="165"/>
                  <a:pt x="53" y="182"/>
                  <a:pt x="43" y="199"/>
                </a:cubicBezTo>
                <a:cubicBezTo>
                  <a:pt x="38" y="210"/>
                  <a:pt x="41" y="223"/>
                  <a:pt x="51" y="227"/>
                </a:cubicBezTo>
                <a:close/>
                <a:moveTo>
                  <a:pt x="257" y="131"/>
                </a:moveTo>
                <a:cubicBezTo>
                  <a:pt x="262" y="141"/>
                  <a:pt x="271" y="145"/>
                  <a:pt x="279" y="142"/>
                </a:cubicBezTo>
                <a:cubicBezTo>
                  <a:pt x="318" y="127"/>
                  <a:pt x="360" y="120"/>
                  <a:pt x="402" y="125"/>
                </a:cubicBezTo>
                <a:cubicBezTo>
                  <a:pt x="410" y="126"/>
                  <a:pt x="418" y="119"/>
                  <a:pt x="420" y="109"/>
                </a:cubicBezTo>
                <a:cubicBezTo>
                  <a:pt x="435" y="25"/>
                  <a:pt x="435" y="25"/>
                  <a:pt x="435" y="25"/>
                </a:cubicBezTo>
                <a:cubicBezTo>
                  <a:pt x="437" y="15"/>
                  <a:pt x="428" y="5"/>
                  <a:pt x="416" y="3"/>
                </a:cubicBezTo>
                <a:cubicBezTo>
                  <a:pt x="396" y="1"/>
                  <a:pt x="377" y="0"/>
                  <a:pt x="357" y="1"/>
                </a:cubicBezTo>
                <a:cubicBezTo>
                  <a:pt x="345" y="2"/>
                  <a:pt x="336" y="11"/>
                  <a:pt x="337" y="21"/>
                </a:cubicBezTo>
                <a:cubicBezTo>
                  <a:pt x="338" y="35"/>
                  <a:pt x="338" y="35"/>
                  <a:pt x="338" y="35"/>
                </a:cubicBezTo>
                <a:cubicBezTo>
                  <a:pt x="340" y="45"/>
                  <a:pt x="349" y="53"/>
                  <a:pt x="360" y="53"/>
                </a:cubicBezTo>
                <a:cubicBezTo>
                  <a:pt x="372" y="52"/>
                  <a:pt x="372" y="52"/>
                  <a:pt x="372" y="52"/>
                </a:cubicBezTo>
                <a:cubicBezTo>
                  <a:pt x="373" y="52"/>
                  <a:pt x="374" y="52"/>
                  <a:pt x="375" y="53"/>
                </a:cubicBezTo>
                <a:cubicBezTo>
                  <a:pt x="376" y="54"/>
                  <a:pt x="376" y="55"/>
                  <a:pt x="376" y="56"/>
                </a:cubicBezTo>
                <a:cubicBezTo>
                  <a:pt x="376" y="68"/>
                  <a:pt x="376" y="68"/>
                  <a:pt x="376" y="68"/>
                </a:cubicBezTo>
                <a:cubicBezTo>
                  <a:pt x="376" y="69"/>
                  <a:pt x="376" y="70"/>
                  <a:pt x="375" y="71"/>
                </a:cubicBezTo>
                <a:cubicBezTo>
                  <a:pt x="374" y="71"/>
                  <a:pt x="373" y="72"/>
                  <a:pt x="372" y="72"/>
                </a:cubicBezTo>
                <a:cubicBezTo>
                  <a:pt x="349" y="73"/>
                  <a:pt x="349" y="73"/>
                  <a:pt x="349" y="73"/>
                </a:cubicBezTo>
                <a:cubicBezTo>
                  <a:pt x="345" y="73"/>
                  <a:pt x="342" y="77"/>
                  <a:pt x="342" y="81"/>
                </a:cubicBezTo>
                <a:cubicBezTo>
                  <a:pt x="343" y="85"/>
                  <a:pt x="346" y="88"/>
                  <a:pt x="350" y="88"/>
                </a:cubicBezTo>
                <a:cubicBezTo>
                  <a:pt x="372" y="87"/>
                  <a:pt x="372" y="87"/>
                  <a:pt x="372" y="87"/>
                </a:cubicBezTo>
                <a:cubicBezTo>
                  <a:pt x="382" y="87"/>
                  <a:pt x="390" y="79"/>
                  <a:pt x="391" y="69"/>
                </a:cubicBezTo>
                <a:cubicBezTo>
                  <a:pt x="391" y="57"/>
                  <a:pt x="391" y="57"/>
                  <a:pt x="391" y="57"/>
                </a:cubicBezTo>
                <a:cubicBezTo>
                  <a:pt x="392" y="46"/>
                  <a:pt x="384" y="37"/>
                  <a:pt x="372" y="37"/>
                </a:cubicBezTo>
                <a:cubicBezTo>
                  <a:pt x="359" y="38"/>
                  <a:pt x="359" y="38"/>
                  <a:pt x="359" y="38"/>
                </a:cubicBezTo>
                <a:cubicBezTo>
                  <a:pt x="358" y="38"/>
                  <a:pt x="357" y="37"/>
                  <a:pt x="356" y="37"/>
                </a:cubicBezTo>
                <a:cubicBezTo>
                  <a:pt x="355" y="36"/>
                  <a:pt x="355" y="35"/>
                  <a:pt x="355" y="34"/>
                </a:cubicBezTo>
                <a:cubicBezTo>
                  <a:pt x="354" y="20"/>
                  <a:pt x="354" y="20"/>
                  <a:pt x="354" y="20"/>
                </a:cubicBezTo>
                <a:cubicBezTo>
                  <a:pt x="354" y="19"/>
                  <a:pt x="354" y="18"/>
                  <a:pt x="355" y="17"/>
                </a:cubicBezTo>
                <a:cubicBezTo>
                  <a:pt x="356" y="17"/>
                  <a:pt x="357" y="16"/>
                  <a:pt x="358" y="16"/>
                </a:cubicBezTo>
                <a:cubicBezTo>
                  <a:pt x="377" y="14"/>
                  <a:pt x="395" y="16"/>
                  <a:pt x="414" y="18"/>
                </a:cubicBezTo>
                <a:cubicBezTo>
                  <a:pt x="415" y="18"/>
                  <a:pt x="416" y="19"/>
                  <a:pt x="417" y="19"/>
                </a:cubicBezTo>
                <a:cubicBezTo>
                  <a:pt x="418" y="20"/>
                  <a:pt x="418" y="21"/>
                  <a:pt x="418" y="22"/>
                </a:cubicBezTo>
                <a:cubicBezTo>
                  <a:pt x="407" y="107"/>
                  <a:pt x="407" y="107"/>
                  <a:pt x="407" y="107"/>
                </a:cubicBezTo>
                <a:cubicBezTo>
                  <a:pt x="407" y="108"/>
                  <a:pt x="407" y="109"/>
                  <a:pt x="406" y="109"/>
                </a:cubicBezTo>
                <a:cubicBezTo>
                  <a:pt x="405" y="110"/>
                  <a:pt x="404" y="110"/>
                  <a:pt x="404" y="110"/>
                </a:cubicBezTo>
                <a:cubicBezTo>
                  <a:pt x="359" y="105"/>
                  <a:pt x="314" y="112"/>
                  <a:pt x="273" y="128"/>
                </a:cubicBezTo>
                <a:cubicBezTo>
                  <a:pt x="272" y="128"/>
                  <a:pt x="272" y="128"/>
                  <a:pt x="271" y="128"/>
                </a:cubicBezTo>
                <a:cubicBezTo>
                  <a:pt x="270" y="127"/>
                  <a:pt x="269" y="127"/>
                  <a:pt x="269" y="126"/>
                </a:cubicBezTo>
                <a:cubicBezTo>
                  <a:pt x="236" y="47"/>
                  <a:pt x="236" y="47"/>
                  <a:pt x="236" y="47"/>
                </a:cubicBezTo>
                <a:cubicBezTo>
                  <a:pt x="235" y="46"/>
                  <a:pt x="235" y="45"/>
                  <a:pt x="236" y="44"/>
                </a:cubicBezTo>
                <a:cubicBezTo>
                  <a:pt x="236" y="43"/>
                  <a:pt x="237" y="42"/>
                  <a:pt x="238" y="42"/>
                </a:cubicBezTo>
                <a:cubicBezTo>
                  <a:pt x="256" y="35"/>
                  <a:pt x="273" y="29"/>
                  <a:pt x="292" y="25"/>
                </a:cubicBezTo>
                <a:cubicBezTo>
                  <a:pt x="293" y="25"/>
                  <a:pt x="294" y="25"/>
                  <a:pt x="295" y="25"/>
                </a:cubicBezTo>
                <a:cubicBezTo>
                  <a:pt x="296" y="26"/>
                  <a:pt x="297" y="27"/>
                  <a:pt x="297" y="28"/>
                </a:cubicBezTo>
                <a:cubicBezTo>
                  <a:pt x="300" y="41"/>
                  <a:pt x="300" y="41"/>
                  <a:pt x="300" y="41"/>
                </a:cubicBezTo>
                <a:cubicBezTo>
                  <a:pt x="300" y="42"/>
                  <a:pt x="300" y="43"/>
                  <a:pt x="299" y="44"/>
                </a:cubicBezTo>
                <a:cubicBezTo>
                  <a:pt x="299" y="45"/>
                  <a:pt x="298" y="46"/>
                  <a:pt x="297" y="46"/>
                </a:cubicBezTo>
                <a:cubicBezTo>
                  <a:pt x="284" y="49"/>
                  <a:pt x="284" y="49"/>
                  <a:pt x="284" y="49"/>
                </a:cubicBezTo>
                <a:cubicBezTo>
                  <a:pt x="273" y="52"/>
                  <a:pt x="267" y="63"/>
                  <a:pt x="270" y="73"/>
                </a:cubicBezTo>
                <a:cubicBezTo>
                  <a:pt x="274" y="85"/>
                  <a:pt x="274" y="85"/>
                  <a:pt x="274" y="85"/>
                </a:cubicBezTo>
                <a:cubicBezTo>
                  <a:pt x="278" y="94"/>
                  <a:pt x="288" y="99"/>
                  <a:pt x="297" y="97"/>
                </a:cubicBezTo>
                <a:cubicBezTo>
                  <a:pt x="304" y="96"/>
                  <a:pt x="311" y="93"/>
                  <a:pt x="318" y="92"/>
                </a:cubicBezTo>
                <a:cubicBezTo>
                  <a:pt x="322" y="92"/>
                  <a:pt x="324" y="88"/>
                  <a:pt x="324" y="84"/>
                </a:cubicBezTo>
                <a:cubicBezTo>
                  <a:pt x="323" y="80"/>
                  <a:pt x="319" y="77"/>
                  <a:pt x="315" y="78"/>
                </a:cubicBezTo>
                <a:cubicBezTo>
                  <a:pt x="308" y="79"/>
                  <a:pt x="300" y="81"/>
                  <a:pt x="293" y="83"/>
                </a:cubicBezTo>
                <a:cubicBezTo>
                  <a:pt x="292" y="83"/>
                  <a:pt x="291" y="83"/>
                  <a:pt x="290" y="83"/>
                </a:cubicBezTo>
                <a:cubicBezTo>
                  <a:pt x="289" y="82"/>
                  <a:pt x="289" y="81"/>
                  <a:pt x="288" y="80"/>
                </a:cubicBezTo>
                <a:cubicBezTo>
                  <a:pt x="285" y="68"/>
                  <a:pt x="285" y="68"/>
                  <a:pt x="285" y="68"/>
                </a:cubicBezTo>
                <a:cubicBezTo>
                  <a:pt x="285" y="67"/>
                  <a:pt x="285" y="66"/>
                  <a:pt x="285" y="65"/>
                </a:cubicBezTo>
                <a:cubicBezTo>
                  <a:pt x="286" y="65"/>
                  <a:pt x="287" y="64"/>
                  <a:pt x="288" y="64"/>
                </a:cubicBezTo>
                <a:cubicBezTo>
                  <a:pt x="300" y="61"/>
                  <a:pt x="300" y="61"/>
                  <a:pt x="300" y="61"/>
                </a:cubicBezTo>
                <a:cubicBezTo>
                  <a:pt x="310" y="57"/>
                  <a:pt x="318" y="49"/>
                  <a:pt x="316" y="38"/>
                </a:cubicBezTo>
                <a:cubicBezTo>
                  <a:pt x="314" y="24"/>
                  <a:pt x="314" y="24"/>
                  <a:pt x="314" y="24"/>
                </a:cubicBezTo>
                <a:cubicBezTo>
                  <a:pt x="312" y="14"/>
                  <a:pt x="300" y="7"/>
                  <a:pt x="288" y="10"/>
                </a:cubicBezTo>
                <a:cubicBezTo>
                  <a:pt x="269" y="15"/>
                  <a:pt x="251" y="21"/>
                  <a:pt x="233" y="28"/>
                </a:cubicBezTo>
                <a:cubicBezTo>
                  <a:pt x="221" y="33"/>
                  <a:pt x="216" y="45"/>
                  <a:pt x="220" y="54"/>
                </a:cubicBezTo>
                <a:lnTo>
                  <a:pt x="257" y="131"/>
                </a:lnTo>
                <a:close/>
                <a:moveTo>
                  <a:pt x="450" y="135"/>
                </a:moveTo>
                <a:cubicBezTo>
                  <a:pt x="489" y="149"/>
                  <a:pt x="526" y="171"/>
                  <a:pt x="555" y="202"/>
                </a:cubicBezTo>
                <a:cubicBezTo>
                  <a:pt x="560" y="208"/>
                  <a:pt x="571" y="207"/>
                  <a:pt x="579" y="201"/>
                </a:cubicBezTo>
                <a:cubicBezTo>
                  <a:pt x="645" y="146"/>
                  <a:pt x="645" y="146"/>
                  <a:pt x="645" y="146"/>
                </a:cubicBezTo>
                <a:cubicBezTo>
                  <a:pt x="653" y="139"/>
                  <a:pt x="652" y="126"/>
                  <a:pt x="644" y="117"/>
                </a:cubicBezTo>
                <a:cubicBezTo>
                  <a:pt x="631" y="103"/>
                  <a:pt x="616" y="90"/>
                  <a:pt x="601" y="78"/>
                </a:cubicBezTo>
                <a:cubicBezTo>
                  <a:pt x="591" y="71"/>
                  <a:pt x="578" y="72"/>
                  <a:pt x="572" y="80"/>
                </a:cubicBezTo>
                <a:cubicBezTo>
                  <a:pt x="564" y="92"/>
                  <a:pt x="564" y="92"/>
                  <a:pt x="564" y="92"/>
                </a:cubicBezTo>
                <a:cubicBezTo>
                  <a:pt x="559" y="100"/>
                  <a:pt x="561" y="112"/>
                  <a:pt x="569" y="119"/>
                </a:cubicBezTo>
                <a:cubicBezTo>
                  <a:pt x="573" y="121"/>
                  <a:pt x="576" y="124"/>
                  <a:pt x="579" y="127"/>
                </a:cubicBezTo>
                <a:cubicBezTo>
                  <a:pt x="580" y="127"/>
                  <a:pt x="581" y="128"/>
                  <a:pt x="581" y="129"/>
                </a:cubicBezTo>
                <a:cubicBezTo>
                  <a:pt x="581" y="130"/>
                  <a:pt x="580" y="131"/>
                  <a:pt x="580" y="132"/>
                </a:cubicBezTo>
                <a:cubicBezTo>
                  <a:pt x="572" y="142"/>
                  <a:pt x="572" y="142"/>
                  <a:pt x="572" y="142"/>
                </a:cubicBezTo>
                <a:cubicBezTo>
                  <a:pt x="571" y="142"/>
                  <a:pt x="570" y="143"/>
                  <a:pt x="569" y="143"/>
                </a:cubicBezTo>
                <a:cubicBezTo>
                  <a:pt x="568" y="143"/>
                  <a:pt x="567" y="143"/>
                  <a:pt x="567" y="142"/>
                </a:cubicBezTo>
                <a:cubicBezTo>
                  <a:pt x="560" y="137"/>
                  <a:pt x="554" y="132"/>
                  <a:pt x="548" y="128"/>
                </a:cubicBezTo>
                <a:cubicBezTo>
                  <a:pt x="544" y="125"/>
                  <a:pt x="540" y="126"/>
                  <a:pt x="538" y="129"/>
                </a:cubicBezTo>
                <a:cubicBezTo>
                  <a:pt x="535" y="133"/>
                  <a:pt x="536" y="137"/>
                  <a:pt x="539" y="140"/>
                </a:cubicBezTo>
                <a:cubicBezTo>
                  <a:pt x="545" y="144"/>
                  <a:pt x="551" y="149"/>
                  <a:pt x="557" y="153"/>
                </a:cubicBezTo>
                <a:cubicBezTo>
                  <a:pt x="564" y="160"/>
                  <a:pt x="575" y="159"/>
                  <a:pt x="583" y="151"/>
                </a:cubicBezTo>
                <a:cubicBezTo>
                  <a:pt x="591" y="142"/>
                  <a:pt x="591" y="142"/>
                  <a:pt x="591" y="142"/>
                </a:cubicBezTo>
                <a:cubicBezTo>
                  <a:pt x="598" y="135"/>
                  <a:pt x="597" y="123"/>
                  <a:pt x="589" y="115"/>
                </a:cubicBezTo>
                <a:cubicBezTo>
                  <a:pt x="586" y="112"/>
                  <a:pt x="582" y="110"/>
                  <a:pt x="578" y="107"/>
                </a:cubicBezTo>
                <a:cubicBezTo>
                  <a:pt x="577" y="106"/>
                  <a:pt x="577" y="105"/>
                  <a:pt x="577" y="104"/>
                </a:cubicBezTo>
                <a:cubicBezTo>
                  <a:pt x="577" y="103"/>
                  <a:pt x="577" y="102"/>
                  <a:pt x="577" y="101"/>
                </a:cubicBezTo>
                <a:cubicBezTo>
                  <a:pt x="586" y="90"/>
                  <a:pt x="586" y="90"/>
                  <a:pt x="586" y="90"/>
                </a:cubicBezTo>
                <a:cubicBezTo>
                  <a:pt x="586" y="89"/>
                  <a:pt x="587" y="89"/>
                  <a:pt x="588" y="89"/>
                </a:cubicBezTo>
                <a:cubicBezTo>
                  <a:pt x="590" y="89"/>
                  <a:pt x="591" y="89"/>
                  <a:pt x="592" y="90"/>
                </a:cubicBezTo>
                <a:cubicBezTo>
                  <a:pt x="607" y="101"/>
                  <a:pt x="620" y="114"/>
                  <a:pt x="633" y="127"/>
                </a:cubicBezTo>
                <a:cubicBezTo>
                  <a:pt x="634" y="128"/>
                  <a:pt x="634" y="129"/>
                  <a:pt x="634" y="130"/>
                </a:cubicBezTo>
                <a:cubicBezTo>
                  <a:pt x="634" y="132"/>
                  <a:pt x="634" y="133"/>
                  <a:pt x="633" y="133"/>
                </a:cubicBezTo>
                <a:cubicBezTo>
                  <a:pt x="571" y="191"/>
                  <a:pt x="571" y="191"/>
                  <a:pt x="571" y="191"/>
                </a:cubicBezTo>
                <a:cubicBezTo>
                  <a:pt x="570" y="192"/>
                  <a:pt x="569" y="192"/>
                  <a:pt x="568" y="192"/>
                </a:cubicBezTo>
                <a:cubicBezTo>
                  <a:pt x="567" y="192"/>
                  <a:pt x="566" y="192"/>
                  <a:pt x="566" y="191"/>
                </a:cubicBezTo>
                <a:cubicBezTo>
                  <a:pt x="536" y="159"/>
                  <a:pt x="496" y="135"/>
                  <a:pt x="455" y="121"/>
                </a:cubicBezTo>
                <a:cubicBezTo>
                  <a:pt x="454" y="121"/>
                  <a:pt x="453" y="120"/>
                  <a:pt x="453" y="119"/>
                </a:cubicBezTo>
                <a:cubicBezTo>
                  <a:pt x="452" y="118"/>
                  <a:pt x="452" y="117"/>
                  <a:pt x="453" y="116"/>
                </a:cubicBezTo>
                <a:cubicBezTo>
                  <a:pt x="478" y="35"/>
                  <a:pt x="478" y="35"/>
                  <a:pt x="478" y="35"/>
                </a:cubicBezTo>
                <a:cubicBezTo>
                  <a:pt x="478" y="34"/>
                  <a:pt x="479" y="33"/>
                  <a:pt x="480" y="33"/>
                </a:cubicBezTo>
                <a:cubicBezTo>
                  <a:pt x="481" y="32"/>
                  <a:pt x="482" y="32"/>
                  <a:pt x="483" y="33"/>
                </a:cubicBezTo>
                <a:cubicBezTo>
                  <a:pt x="501" y="39"/>
                  <a:pt x="518" y="45"/>
                  <a:pt x="535" y="54"/>
                </a:cubicBezTo>
                <a:cubicBezTo>
                  <a:pt x="536" y="55"/>
                  <a:pt x="537" y="55"/>
                  <a:pt x="537" y="56"/>
                </a:cubicBezTo>
                <a:cubicBezTo>
                  <a:pt x="538" y="57"/>
                  <a:pt x="538" y="58"/>
                  <a:pt x="537" y="59"/>
                </a:cubicBezTo>
                <a:cubicBezTo>
                  <a:pt x="531" y="72"/>
                  <a:pt x="531" y="72"/>
                  <a:pt x="531" y="72"/>
                </a:cubicBezTo>
                <a:cubicBezTo>
                  <a:pt x="530" y="73"/>
                  <a:pt x="529" y="73"/>
                  <a:pt x="528" y="74"/>
                </a:cubicBezTo>
                <a:cubicBezTo>
                  <a:pt x="527" y="74"/>
                  <a:pt x="526" y="74"/>
                  <a:pt x="525" y="73"/>
                </a:cubicBezTo>
                <a:cubicBezTo>
                  <a:pt x="513" y="68"/>
                  <a:pt x="513" y="68"/>
                  <a:pt x="513" y="68"/>
                </a:cubicBezTo>
                <a:cubicBezTo>
                  <a:pt x="503" y="62"/>
                  <a:pt x="491" y="68"/>
                  <a:pt x="488" y="77"/>
                </a:cubicBezTo>
                <a:cubicBezTo>
                  <a:pt x="483" y="89"/>
                  <a:pt x="483" y="89"/>
                  <a:pt x="483" y="89"/>
                </a:cubicBezTo>
                <a:cubicBezTo>
                  <a:pt x="480" y="99"/>
                  <a:pt x="484" y="108"/>
                  <a:pt x="492" y="113"/>
                </a:cubicBezTo>
                <a:cubicBezTo>
                  <a:pt x="499" y="116"/>
                  <a:pt x="506" y="119"/>
                  <a:pt x="512" y="123"/>
                </a:cubicBezTo>
                <a:cubicBezTo>
                  <a:pt x="515" y="124"/>
                  <a:pt x="519" y="123"/>
                  <a:pt x="522" y="120"/>
                </a:cubicBezTo>
                <a:cubicBezTo>
                  <a:pt x="524" y="116"/>
                  <a:pt x="523" y="112"/>
                  <a:pt x="519" y="109"/>
                </a:cubicBezTo>
                <a:cubicBezTo>
                  <a:pt x="512" y="106"/>
                  <a:pt x="505" y="103"/>
                  <a:pt x="499" y="99"/>
                </a:cubicBezTo>
                <a:cubicBezTo>
                  <a:pt x="498" y="99"/>
                  <a:pt x="497" y="98"/>
                  <a:pt x="497" y="97"/>
                </a:cubicBezTo>
                <a:cubicBezTo>
                  <a:pt x="496" y="96"/>
                  <a:pt x="496" y="95"/>
                  <a:pt x="497" y="94"/>
                </a:cubicBezTo>
                <a:cubicBezTo>
                  <a:pt x="502" y="83"/>
                  <a:pt x="502" y="83"/>
                  <a:pt x="502" y="83"/>
                </a:cubicBezTo>
                <a:cubicBezTo>
                  <a:pt x="502" y="82"/>
                  <a:pt x="503" y="81"/>
                  <a:pt x="504" y="81"/>
                </a:cubicBezTo>
                <a:cubicBezTo>
                  <a:pt x="505" y="81"/>
                  <a:pt x="506" y="81"/>
                  <a:pt x="507" y="81"/>
                </a:cubicBezTo>
                <a:cubicBezTo>
                  <a:pt x="518" y="87"/>
                  <a:pt x="518" y="87"/>
                  <a:pt x="518" y="87"/>
                </a:cubicBezTo>
                <a:cubicBezTo>
                  <a:pt x="528" y="91"/>
                  <a:pt x="539" y="89"/>
                  <a:pt x="545" y="80"/>
                </a:cubicBezTo>
                <a:cubicBezTo>
                  <a:pt x="552" y="68"/>
                  <a:pt x="552" y="68"/>
                  <a:pt x="552" y="68"/>
                </a:cubicBezTo>
                <a:cubicBezTo>
                  <a:pt x="557" y="59"/>
                  <a:pt x="553" y="46"/>
                  <a:pt x="542" y="41"/>
                </a:cubicBezTo>
                <a:cubicBezTo>
                  <a:pt x="524" y="32"/>
                  <a:pt x="506" y="25"/>
                  <a:pt x="488" y="18"/>
                </a:cubicBezTo>
                <a:cubicBezTo>
                  <a:pt x="476" y="15"/>
                  <a:pt x="464" y="21"/>
                  <a:pt x="461" y="31"/>
                </a:cubicBezTo>
                <a:cubicBezTo>
                  <a:pt x="440" y="113"/>
                  <a:pt x="440" y="113"/>
                  <a:pt x="440" y="113"/>
                </a:cubicBezTo>
                <a:cubicBezTo>
                  <a:pt x="438" y="124"/>
                  <a:pt x="442" y="133"/>
                  <a:pt x="450" y="135"/>
                </a:cubicBezTo>
                <a:close/>
                <a:moveTo>
                  <a:pt x="585" y="241"/>
                </a:moveTo>
                <a:cubicBezTo>
                  <a:pt x="607" y="276"/>
                  <a:pt x="621" y="317"/>
                  <a:pt x="623" y="359"/>
                </a:cubicBezTo>
                <a:cubicBezTo>
                  <a:pt x="623" y="367"/>
                  <a:pt x="632" y="373"/>
                  <a:pt x="642" y="374"/>
                </a:cubicBezTo>
                <a:cubicBezTo>
                  <a:pt x="728" y="374"/>
                  <a:pt x="728" y="374"/>
                  <a:pt x="728" y="374"/>
                </a:cubicBezTo>
                <a:cubicBezTo>
                  <a:pt x="738" y="374"/>
                  <a:pt x="746" y="364"/>
                  <a:pt x="745" y="351"/>
                </a:cubicBezTo>
                <a:cubicBezTo>
                  <a:pt x="745" y="332"/>
                  <a:pt x="741" y="312"/>
                  <a:pt x="738" y="293"/>
                </a:cubicBezTo>
                <a:cubicBezTo>
                  <a:pt x="735" y="281"/>
                  <a:pt x="724" y="274"/>
                  <a:pt x="714" y="277"/>
                </a:cubicBezTo>
                <a:cubicBezTo>
                  <a:pt x="701" y="281"/>
                  <a:pt x="701" y="281"/>
                  <a:pt x="701" y="281"/>
                </a:cubicBezTo>
                <a:cubicBezTo>
                  <a:pt x="691" y="283"/>
                  <a:pt x="685" y="294"/>
                  <a:pt x="687" y="304"/>
                </a:cubicBezTo>
                <a:cubicBezTo>
                  <a:pt x="689" y="308"/>
                  <a:pt x="689" y="313"/>
                  <a:pt x="690" y="317"/>
                </a:cubicBezTo>
                <a:cubicBezTo>
                  <a:pt x="690" y="318"/>
                  <a:pt x="690" y="319"/>
                  <a:pt x="689" y="320"/>
                </a:cubicBezTo>
                <a:cubicBezTo>
                  <a:pt x="688" y="321"/>
                  <a:pt x="688" y="321"/>
                  <a:pt x="687" y="321"/>
                </a:cubicBezTo>
                <a:cubicBezTo>
                  <a:pt x="674" y="323"/>
                  <a:pt x="674" y="323"/>
                  <a:pt x="674" y="323"/>
                </a:cubicBezTo>
                <a:cubicBezTo>
                  <a:pt x="673" y="324"/>
                  <a:pt x="672" y="323"/>
                  <a:pt x="672" y="323"/>
                </a:cubicBezTo>
                <a:cubicBezTo>
                  <a:pt x="671" y="322"/>
                  <a:pt x="670" y="321"/>
                  <a:pt x="670" y="320"/>
                </a:cubicBezTo>
                <a:cubicBezTo>
                  <a:pt x="669" y="312"/>
                  <a:pt x="667" y="305"/>
                  <a:pt x="665" y="297"/>
                </a:cubicBezTo>
                <a:cubicBezTo>
                  <a:pt x="664" y="293"/>
                  <a:pt x="660" y="291"/>
                  <a:pt x="656" y="292"/>
                </a:cubicBezTo>
                <a:cubicBezTo>
                  <a:pt x="652" y="293"/>
                  <a:pt x="650" y="297"/>
                  <a:pt x="650" y="301"/>
                </a:cubicBezTo>
                <a:cubicBezTo>
                  <a:pt x="652" y="308"/>
                  <a:pt x="655" y="315"/>
                  <a:pt x="655" y="323"/>
                </a:cubicBezTo>
                <a:cubicBezTo>
                  <a:pt x="657" y="332"/>
                  <a:pt x="666" y="339"/>
                  <a:pt x="677" y="338"/>
                </a:cubicBezTo>
                <a:cubicBezTo>
                  <a:pt x="689" y="336"/>
                  <a:pt x="689" y="336"/>
                  <a:pt x="689" y="336"/>
                </a:cubicBezTo>
                <a:cubicBezTo>
                  <a:pt x="699" y="335"/>
                  <a:pt x="706" y="325"/>
                  <a:pt x="704" y="314"/>
                </a:cubicBezTo>
                <a:cubicBezTo>
                  <a:pt x="704" y="310"/>
                  <a:pt x="703" y="305"/>
                  <a:pt x="702" y="301"/>
                </a:cubicBezTo>
                <a:cubicBezTo>
                  <a:pt x="702" y="300"/>
                  <a:pt x="702" y="299"/>
                  <a:pt x="702" y="298"/>
                </a:cubicBezTo>
                <a:cubicBezTo>
                  <a:pt x="703" y="297"/>
                  <a:pt x="704" y="297"/>
                  <a:pt x="705" y="296"/>
                </a:cubicBezTo>
                <a:cubicBezTo>
                  <a:pt x="718" y="293"/>
                  <a:pt x="718" y="293"/>
                  <a:pt x="718" y="293"/>
                </a:cubicBezTo>
                <a:cubicBezTo>
                  <a:pt x="719" y="293"/>
                  <a:pt x="720" y="293"/>
                  <a:pt x="721" y="294"/>
                </a:cubicBezTo>
                <a:cubicBezTo>
                  <a:pt x="722" y="294"/>
                  <a:pt x="723" y="295"/>
                  <a:pt x="723" y="297"/>
                </a:cubicBezTo>
                <a:cubicBezTo>
                  <a:pt x="726" y="315"/>
                  <a:pt x="730" y="333"/>
                  <a:pt x="731" y="352"/>
                </a:cubicBezTo>
                <a:cubicBezTo>
                  <a:pt x="731" y="353"/>
                  <a:pt x="730" y="354"/>
                  <a:pt x="730" y="355"/>
                </a:cubicBezTo>
                <a:cubicBezTo>
                  <a:pt x="729" y="356"/>
                  <a:pt x="728" y="357"/>
                  <a:pt x="727" y="357"/>
                </a:cubicBezTo>
                <a:cubicBezTo>
                  <a:pt x="642" y="361"/>
                  <a:pt x="642" y="361"/>
                  <a:pt x="642" y="361"/>
                </a:cubicBezTo>
                <a:cubicBezTo>
                  <a:pt x="641" y="361"/>
                  <a:pt x="640" y="360"/>
                  <a:pt x="639" y="360"/>
                </a:cubicBezTo>
                <a:cubicBezTo>
                  <a:pt x="638" y="359"/>
                  <a:pt x="638" y="359"/>
                  <a:pt x="638" y="358"/>
                </a:cubicBezTo>
                <a:cubicBezTo>
                  <a:pt x="636" y="313"/>
                  <a:pt x="621" y="270"/>
                  <a:pt x="598" y="233"/>
                </a:cubicBezTo>
                <a:cubicBezTo>
                  <a:pt x="597" y="232"/>
                  <a:pt x="597" y="231"/>
                  <a:pt x="597" y="230"/>
                </a:cubicBezTo>
                <a:cubicBezTo>
                  <a:pt x="598" y="229"/>
                  <a:pt x="598" y="228"/>
                  <a:pt x="599" y="228"/>
                </a:cubicBezTo>
                <a:cubicBezTo>
                  <a:pt x="671" y="181"/>
                  <a:pt x="671" y="181"/>
                  <a:pt x="671" y="181"/>
                </a:cubicBezTo>
                <a:cubicBezTo>
                  <a:pt x="672" y="181"/>
                  <a:pt x="673" y="181"/>
                  <a:pt x="674" y="181"/>
                </a:cubicBezTo>
                <a:cubicBezTo>
                  <a:pt x="675" y="181"/>
                  <a:pt x="676" y="182"/>
                  <a:pt x="676" y="183"/>
                </a:cubicBezTo>
                <a:cubicBezTo>
                  <a:pt x="687" y="199"/>
                  <a:pt x="695" y="216"/>
                  <a:pt x="703" y="233"/>
                </a:cubicBezTo>
                <a:cubicBezTo>
                  <a:pt x="703" y="234"/>
                  <a:pt x="703" y="235"/>
                  <a:pt x="703" y="236"/>
                </a:cubicBezTo>
                <a:cubicBezTo>
                  <a:pt x="702" y="237"/>
                  <a:pt x="702" y="238"/>
                  <a:pt x="701" y="238"/>
                </a:cubicBezTo>
                <a:cubicBezTo>
                  <a:pt x="688" y="244"/>
                  <a:pt x="688" y="244"/>
                  <a:pt x="688" y="244"/>
                </a:cubicBezTo>
                <a:cubicBezTo>
                  <a:pt x="687" y="244"/>
                  <a:pt x="686" y="244"/>
                  <a:pt x="685" y="243"/>
                </a:cubicBezTo>
                <a:cubicBezTo>
                  <a:pt x="684" y="243"/>
                  <a:pt x="683" y="242"/>
                  <a:pt x="683" y="241"/>
                </a:cubicBezTo>
                <a:cubicBezTo>
                  <a:pt x="677" y="229"/>
                  <a:pt x="677" y="229"/>
                  <a:pt x="677" y="229"/>
                </a:cubicBezTo>
                <a:cubicBezTo>
                  <a:pt x="672" y="219"/>
                  <a:pt x="661" y="215"/>
                  <a:pt x="652" y="220"/>
                </a:cubicBezTo>
                <a:cubicBezTo>
                  <a:pt x="641" y="226"/>
                  <a:pt x="641" y="226"/>
                  <a:pt x="641" y="226"/>
                </a:cubicBezTo>
                <a:cubicBezTo>
                  <a:pt x="632" y="231"/>
                  <a:pt x="628" y="242"/>
                  <a:pt x="632" y="251"/>
                </a:cubicBezTo>
                <a:cubicBezTo>
                  <a:pt x="635" y="257"/>
                  <a:pt x="638" y="264"/>
                  <a:pt x="641" y="270"/>
                </a:cubicBezTo>
                <a:cubicBezTo>
                  <a:pt x="642" y="274"/>
                  <a:pt x="646" y="276"/>
                  <a:pt x="650" y="274"/>
                </a:cubicBezTo>
                <a:cubicBezTo>
                  <a:pt x="654" y="273"/>
                  <a:pt x="656" y="269"/>
                  <a:pt x="655" y="265"/>
                </a:cubicBezTo>
                <a:cubicBezTo>
                  <a:pt x="652" y="258"/>
                  <a:pt x="649" y="251"/>
                  <a:pt x="646" y="244"/>
                </a:cubicBezTo>
                <a:cubicBezTo>
                  <a:pt x="645" y="243"/>
                  <a:pt x="645" y="242"/>
                  <a:pt x="645" y="241"/>
                </a:cubicBezTo>
                <a:cubicBezTo>
                  <a:pt x="646" y="240"/>
                  <a:pt x="646" y="240"/>
                  <a:pt x="647" y="239"/>
                </a:cubicBezTo>
                <a:cubicBezTo>
                  <a:pt x="658" y="234"/>
                  <a:pt x="658" y="234"/>
                  <a:pt x="658" y="234"/>
                </a:cubicBezTo>
                <a:cubicBezTo>
                  <a:pt x="659" y="233"/>
                  <a:pt x="660" y="233"/>
                  <a:pt x="661" y="234"/>
                </a:cubicBezTo>
                <a:cubicBezTo>
                  <a:pt x="662" y="234"/>
                  <a:pt x="663" y="235"/>
                  <a:pt x="664" y="236"/>
                </a:cubicBezTo>
                <a:cubicBezTo>
                  <a:pt x="669" y="247"/>
                  <a:pt x="669" y="247"/>
                  <a:pt x="669" y="247"/>
                </a:cubicBezTo>
                <a:cubicBezTo>
                  <a:pt x="673" y="257"/>
                  <a:pt x="684" y="262"/>
                  <a:pt x="694" y="259"/>
                </a:cubicBezTo>
                <a:cubicBezTo>
                  <a:pt x="707" y="254"/>
                  <a:pt x="707" y="254"/>
                  <a:pt x="707" y="254"/>
                </a:cubicBezTo>
                <a:cubicBezTo>
                  <a:pt x="716" y="251"/>
                  <a:pt x="721" y="238"/>
                  <a:pt x="716" y="227"/>
                </a:cubicBezTo>
                <a:cubicBezTo>
                  <a:pt x="708" y="209"/>
                  <a:pt x="700" y="191"/>
                  <a:pt x="689" y="175"/>
                </a:cubicBezTo>
                <a:cubicBezTo>
                  <a:pt x="683" y="164"/>
                  <a:pt x="670" y="161"/>
                  <a:pt x="661" y="167"/>
                </a:cubicBezTo>
                <a:cubicBezTo>
                  <a:pt x="592" y="217"/>
                  <a:pt x="592" y="217"/>
                  <a:pt x="592" y="217"/>
                </a:cubicBezTo>
                <a:cubicBezTo>
                  <a:pt x="583" y="223"/>
                  <a:pt x="581" y="233"/>
                  <a:pt x="585" y="241"/>
                </a:cubicBezTo>
                <a:close/>
                <a:moveTo>
                  <a:pt x="373" y="150"/>
                </a:moveTo>
                <a:cubicBezTo>
                  <a:pt x="250" y="150"/>
                  <a:pt x="150" y="250"/>
                  <a:pt x="150" y="374"/>
                </a:cubicBezTo>
                <a:cubicBezTo>
                  <a:pt x="150" y="497"/>
                  <a:pt x="250" y="597"/>
                  <a:pt x="373" y="597"/>
                </a:cubicBezTo>
                <a:cubicBezTo>
                  <a:pt x="497" y="597"/>
                  <a:pt x="596" y="497"/>
                  <a:pt x="596" y="374"/>
                </a:cubicBezTo>
                <a:cubicBezTo>
                  <a:pt x="596" y="250"/>
                  <a:pt x="497" y="150"/>
                  <a:pt x="373" y="150"/>
                </a:cubicBezTo>
                <a:close/>
                <a:moveTo>
                  <a:pt x="517" y="517"/>
                </a:moveTo>
                <a:cubicBezTo>
                  <a:pt x="480" y="554"/>
                  <a:pt x="429" y="577"/>
                  <a:pt x="373" y="577"/>
                </a:cubicBezTo>
                <a:cubicBezTo>
                  <a:pt x="317" y="577"/>
                  <a:pt x="266" y="554"/>
                  <a:pt x="229" y="517"/>
                </a:cubicBezTo>
                <a:cubicBezTo>
                  <a:pt x="193" y="481"/>
                  <a:pt x="170" y="430"/>
                  <a:pt x="170" y="374"/>
                </a:cubicBezTo>
                <a:cubicBezTo>
                  <a:pt x="170" y="317"/>
                  <a:pt x="193" y="267"/>
                  <a:pt x="229" y="230"/>
                </a:cubicBezTo>
                <a:cubicBezTo>
                  <a:pt x="266" y="193"/>
                  <a:pt x="317" y="170"/>
                  <a:pt x="373" y="170"/>
                </a:cubicBezTo>
                <a:cubicBezTo>
                  <a:pt x="429" y="170"/>
                  <a:pt x="480" y="193"/>
                  <a:pt x="517" y="230"/>
                </a:cubicBezTo>
                <a:cubicBezTo>
                  <a:pt x="554" y="267"/>
                  <a:pt x="577" y="317"/>
                  <a:pt x="577" y="374"/>
                </a:cubicBezTo>
                <a:cubicBezTo>
                  <a:pt x="577" y="430"/>
                  <a:pt x="554" y="481"/>
                  <a:pt x="517" y="517"/>
                </a:cubicBezTo>
                <a:close/>
              </a:path>
            </a:pathLst>
          </a:custGeom>
          <a:solidFill>
            <a:srgbClr val="E6E6E6">
              <a:alpha val="30196"/>
            </a:srgbClr>
          </a:solidFill>
          <a:ln>
            <a:noFill/>
          </a:ln>
        </p:spPr>
        <p:txBody>
          <a:bodyPr vert="horz" wrap="square" lIns="91440" tIns="45720" rIns="91440" bIns="45720" numCol="1" anchor="t" anchorCtr="0" compatLnSpc="1"/>
          <a:lstStyle/>
          <a:p>
            <a:endParaRPr lang="zh-CN" altLang="en-US"/>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645606" y="4255805"/>
            <a:ext cx="1608716" cy="739410"/>
          </a:xfrm>
          <a:prstGeom prst="rect">
            <a:avLst/>
          </a:prstGeom>
        </p:spPr>
      </p:pic>
      <p:pic>
        <p:nvPicPr>
          <p:cNvPr id="45" name="图片 4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650768" y="1085556"/>
            <a:ext cx="2924436" cy="1344151"/>
          </a:xfrm>
          <a:prstGeom prst="rect">
            <a:avLst/>
          </a:prstGeom>
        </p:spPr>
      </p:pic>
      <p:sp>
        <p:nvSpPr>
          <p:cNvPr id="49" name="文本框 48"/>
          <p:cNvSpPr txBox="1"/>
          <p:nvPr/>
        </p:nvSpPr>
        <p:spPr>
          <a:xfrm>
            <a:off x="3823784" y="2284259"/>
            <a:ext cx="5139766" cy="1200329"/>
          </a:xfrm>
          <a:prstGeom prst="rect">
            <a:avLst/>
          </a:prstGeom>
          <a:noFill/>
        </p:spPr>
        <p:txBody>
          <a:bodyPr wrap="square" rtlCol="0">
            <a:spAutoFit/>
          </a:bodyPr>
          <a:lstStyle/>
          <a:p>
            <a:r>
              <a:rPr lang="en-US" altLang="zh-CN" sz="7200" dirty="0">
                <a:latin typeface="TypeLand 康熙字典體試用版" pitchFamily="50" charset="-120"/>
                <a:ea typeface="TypeLand 康熙字典體試用版" pitchFamily="50" charset="-120"/>
              </a:rPr>
              <a:t>1.</a:t>
            </a:r>
            <a:r>
              <a:rPr lang="zh-CN" altLang="en-US" sz="7200" dirty="0">
                <a:latin typeface="TypeLand 康熙字典體試用版" pitchFamily="50" charset="-120"/>
                <a:ea typeface="TypeLand 康熙字典體試用版" pitchFamily="50" charset="-120"/>
              </a:rPr>
              <a:t>花好月圆</a:t>
            </a:r>
            <a:endParaRPr lang="zh-CN" altLang="en-US" sz="7200" dirty="0">
              <a:latin typeface="TypeLand 康熙字典體試用版" pitchFamily="50" charset="-120"/>
              <a:ea typeface="TypeLand 康熙字典體試用版" pitchFamily="50" charset="-120"/>
            </a:endParaRPr>
          </a:p>
        </p:txBody>
      </p:sp>
      <p:pic>
        <p:nvPicPr>
          <p:cNvPr id="8" name="图片 7"/>
          <p:cNvPicPr>
            <a:picLocks noChangeAspect="1"/>
          </p:cNvPicPr>
          <p:nvPr/>
        </p:nvPicPr>
        <p:blipFill>
          <a:blip r:embed="rId2"/>
          <a:stretch>
            <a:fillRect/>
          </a:stretch>
        </p:blipFill>
        <p:spPr>
          <a:xfrm flipH="1">
            <a:off x="0" y="0"/>
            <a:ext cx="2353519" cy="3335224"/>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6468" y="878144"/>
            <a:ext cx="2396246" cy="737305"/>
          </a:xfrm>
          <a:prstGeom prst="rect">
            <a:avLst/>
          </a:prstGeom>
        </p:spPr>
      </p:pic>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90088" y="4996781"/>
            <a:ext cx="2318630" cy="1065706"/>
          </a:xfrm>
          <a:prstGeom prst="rect">
            <a:avLst/>
          </a:prstGeom>
        </p:spPr>
      </p:pic>
      <p:pic>
        <p:nvPicPr>
          <p:cNvPr id="13" name="Picture 4" descr="D:\Personal\Desktop\Nipic_20991718_20150617180623212143.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a:fillRect/>
          </a:stretch>
        </p:blipFill>
        <p:spPr bwMode="auto">
          <a:xfrm>
            <a:off x="11351419" y="0"/>
            <a:ext cx="865187"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advTm="2721">
        <p:fade/>
      </p:transition>
    </mc:Choice>
    <mc:Fallback>
      <p:transition spd="med" advTm="272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1"/>
          <a:stretch>
            <a:fillRect/>
          </a:stretch>
        </p:blipFill>
        <p:spPr>
          <a:xfrm flipH="1">
            <a:off x="0" y="0"/>
            <a:ext cx="2353519" cy="3335224"/>
          </a:xfrm>
          <a:prstGeom prst="rect">
            <a:avLst/>
          </a:prstGeom>
        </p:spPr>
      </p:pic>
      <p:sp>
        <p:nvSpPr>
          <p:cNvPr id="22" name="Freeform 7"/>
          <p:cNvSpPr>
            <a:spLocks noEditPoints="1"/>
          </p:cNvSpPr>
          <p:nvPr/>
        </p:nvSpPr>
        <p:spPr bwMode="auto">
          <a:xfrm>
            <a:off x="6506193" y="-661496"/>
            <a:ext cx="8360182" cy="8370946"/>
          </a:xfrm>
          <a:custGeom>
            <a:avLst/>
            <a:gdLst>
              <a:gd name="T0" fmla="*/ 684 w 746"/>
              <a:gd name="T1" fmla="*/ 513 h 748"/>
              <a:gd name="T2" fmla="*/ 632 w 746"/>
              <a:gd name="T3" fmla="*/ 496 h 748"/>
              <a:gd name="T4" fmla="*/ 691 w 746"/>
              <a:gd name="T5" fmla="*/ 539 h 748"/>
              <a:gd name="T6" fmla="*/ 725 w 746"/>
              <a:gd name="T7" fmla="*/ 418 h 748"/>
              <a:gd name="T8" fmla="*/ 685 w 746"/>
              <a:gd name="T9" fmla="*/ 435 h 748"/>
              <a:gd name="T10" fmla="*/ 684 w 746"/>
              <a:gd name="T11" fmla="*/ 452 h 748"/>
              <a:gd name="T12" fmla="*/ 431 w 746"/>
              <a:gd name="T13" fmla="*/ 617 h 748"/>
              <a:gd name="T14" fmla="*/ 479 w 746"/>
              <a:gd name="T15" fmla="*/ 673 h 748"/>
              <a:gd name="T16" fmla="*/ 489 w 746"/>
              <a:gd name="T17" fmla="*/ 689 h 748"/>
              <a:gd name="T18" fmla="*/ 433 w 746"/>
              <a:gd name="T19" fmla="*/ 636 h 748"/>
              <a:gd name="T20" fmla="*/ 566 w 746"/>
              <a:gd name="T21" fmla="*/ 674 h 748"/>
              <a:gd name="T22" fmla="*/ 519 w 746"/>
              <a:gd name="T23" fmla="*/ 629 h 748"/>
              <a:gd name="T24" fmla="*/ 549 w 746"/>
              <a:gd name="T25" fmla="*/ 681 h 748"/>
              <a:gd name="T26" fmla="*/ 206 w 746"/>
              <a:gd name="T27" fmla="*/ 707 h 748"/>
              <a:gd name="T28" fmla="*/ 271 w 746"/>
              <a:gd name="T29" fmla="*/ 657 h 748"/>
              <a:gd name="T30" fmla="*/ 274 w 746"/>
              <a:gd name="T31" fmla="*/ 699 h 748"/>
              <a:gd name="T32" fmla="*/ 383 w 746"/>
              <a:gd name="T33" fmla="*/ 638 h 748"/>
              <a:gd name="T34" fmla="*/ 330 w 746"/>
              <a:gd name="T35" fmla="*/ 708 h 748"/>
              <a:gd name="T36" fmla="*/ 352 w 746"/>
              <a:gd name="T37" fmla="*/ 675 h 748"/>
              <a:gd name="T38" fmla="*/ 408 w 746"/>
              <a:gd name="T39" fmla="*/ 726 h 748"/>
              <a:gd name="T40" fmla="*/ 102 w 746"/>
              <a:gd name="T41" fmla="*/ 546 h 748"/>
              <a:gd name="T42" fmla="*/ 125 w 746"/>
              <a:gd name="T43" fmla="*/ 518 h 748"/>
              <a:gd name="T44" fmla="*/ 45 w 746"/>
              <a:gd name="T45" fmla="*/ 516 h 748"/>
              <a:gd name="T46" fmla="*/ 157 w 746"/>
              <a:gd name="T47" fmla="*/ 657 h 748"/>
              <a:gd name="T48" fmla="*/ 172 w 746"/>
              <a:gd name="T49" fmla="*/ 604 h 748"/>
              <a:gd name="T50" fmla="*/ 148 w 746"/>
              <a:gd name="T51" fmla="*/ 603 h 748"/>
              <a:gd name="T52" fmla="*/ 129 w 746"/>
              <a:gd name="T53" fmla="*/ 426 h 748"/>
              <a:gd name="T54" fmla="*/ 58 w 746"/>
              <a:gd name="T55" fmla="*/ 316 h 748"/>
              <a:gd name="T56" fmla="*/ 64 w 746"/>
              <a:gd name="T57" fmla="*/ 301 h 748"/>
              <a:gd name="T58" fmla="*/ 35 w 746"/>
              <a:gd name="T59" fmla="*/ 268 h 748"/>
              <a:gd name="T60" fmla="*/ 16 w 746"/>
              <a:gd name="T61" fmla="*/ 393 h 748"/>
              <a:gd name="T62" fmla="*/ 87 w 746"/>
              <a:gd name="T63" fmla="*/ 379 h 748"/>
              <a:gd name="T64" fmla="*/ 33 w 746"/>
              <a:gd name="T65" fmla="*/ 372 h 748"/>
              <a:gd name="T66" fmla="*/ 239 w 746"/>
              <a:gd name="T67" fmla="*/ 141 h 748"/>
              <a:gd name="T68" fmla="*/ 179 w 746"/>
              <a:gd name="T69" fmla="*/ 138 h 748"/>
              <a:gd name="T70" fmla="*/ 146 w 746"/>
              <a:gd name="T71" fmla="*/ 125 h 748"/>
              <a:gd name="T72" fmla="*/ 229 w 746"/>
              <a:gd name="T73" fmla="*/ 150 h 748"/>
              <a:gd name="T74" fmla="*/ 92 w 746"/>
              <a:gd name="T75" fmla="*/ 158 h 748"/>
              <a:gd name="T76" fmla="*/ 139 w 746"/>
              <a:gd name="T77" fmla="*/ 184 h 748"/>
              <a:gd name="T78" fmla="*/ 75 w 746"/>
              <a:gd name="T79" fmla="*/ 150 h 748"/>
              <a:gd name="T80" fmla="*/ 337 w 746"/>
              <a:gd name="T81" fmla="*/ 21 h 748"/>
              <a:gd name="T82" fmla="*/ 342 w 746"/>
              <a:gd name="T83" fmla="*/ 81 h 748"/>
              <a:gd name="T84" fmla="*/ 355 w 746"/>
              <a:gd name="T85" fmla="*/ 17 h 748"/>
              <a:gd name="T86" fmla="*/ 269 w 746"/>
              <a:gd name="T87" fmla="*/ 126 h 748"/>
              <a:gd name="T88" fmla="*/ 284 w 746"/>
              <a:gd name="T89" fmla="*/ 49 h 748"/>
              <a:gd name="T90" fmla="*/ 285 w 746"/>
              <a:gd name="T91" fmla="*/ 68 h 748"/>
              <a:gd name="T92" fmla="*/ 450 w 746"/>
              <a:gd name="T93" fmla="*/ 135 h 748"/>
              <a:gd name="T94" fmla="*/ 581 w 746"/>
              <a:gd name="T95" fmla="*/ 129 h 748"/>
              <a:gd name="T96" fmla="*/ 591 w 746"/>
              <a:gd name="T97" fmla="*/ 142 h 748"/>
              <a:gd name="T98" fmla="*/ 633 w 746"/>
              <a:gd name="T99" fmla="*/ 133 h 748"/>
              <a:gd name="T100" fmla="*/ 535 w 746"/>
              <a:gd name="T101" fmla="*/ 54 h 748"/>
              <a:gd name="T102" fmla="*/ 512 w 746"/>
              <a:gd name="T103" fmla="*/ 123 h 748"/>
              <a:gd name="T104" fmla="*/ 545 w 746"/>
              <a:gd name="T105" fmla="*/ 80 h 748"/>
              <a:gd name="T106" fmla="*/ 728 w 746"/>
              <a:gd name="T107" fmla="*/ 374 h 748"/>
              <a:gd name="T108" fmla="*/ 672 w 746"/>
              <a:gd name="T109" fmla="*/ 323 h 748"/>
              <a:gd name="T110" fmla="*/ 702 w 746"/>
              <a:gd name="T111" fmla="*/ 298 h 748"/>
              <a:gd name="T112" fmla="*/ 638 w 746"/>
              <a:gd name="T113" fmla="*/ 358 h 748"/>
              <a:gd name="T114" fmla="*/ 688 w 746"/>
              <a:gd name="T115" fmla="*/ 244 h 748"/>
              <a:gd name="T116" fmla="*/ 646 w 746"/>
              <a:gd name="T117" fmla="*/ 244 h 748"/>
              <a:gd name="T118" fmla="*/ 689 w 746"/>
              <a:gd name="T119" fmla="*/ 175 h 748"/>
              <a:gd name="T120" fmla="*/ 373 w 746"/>
              <a:gd name="T121" fmla="*/ 577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6" h="748">
                <a:moveTo>
                  <a:pt x="726" y="401"/>
                </a:moveTo>
                <a:cubicBezTo>
                  <a:pt x="641" y="394"/>
                  <a:pt x="641" y="394"/>
                  <a:pt x="641" y="394"/>
                </a:cubicBezTo>
                <a:cubicBezTo>
                  <a:pt x="631" y="394"/>
                  <a:pt x="623" y="400"/>
                  <a:pt x="621" y="408"/>
                </a:cubicBezTo>
                <a:cubicBezTo>
                  <a:pt x="615" y="449"/>
                  <a:pt x="600" y="489"/>
                  <a:pt x="574" y="522"/>
                </a:cubicBezTo>
                <a:cubicBezTo>
                  <a:pt x="569" y="529"/>
                  <a:pt x="572" y="540"/>
                  <a:pt x="579" y="546"/>
                </a:cubicBezTo>
                <a:cubicBezTo>
                  <a:pt x="645" y="601"/>
                  <a:pt x="645" y="601"/>
                  <a:pt x="645" y="601"/>
                </a:cubicBezTo>
                <a:cubicBezTo>
                  <a:pt x="653" y="608"/>
                  <a:pt x="665" y="606"/>
                  <a:pt x="673" y="596"/>
                </a:cubicBezTo>
                <a:cubicBezTo>
                  <a:pt x="685" y="580"/>
                  <a:pt x="695" y="563"/>
                  <a:pt x="704" y="546"/>
                </a:cubicBezTo>
                <a:cubicBezTo>
                  <a:pt x="709" y="535"/>
                  <a:pt x="706" y="523"/>
                  <a:pt x="697" y="518"/>
                </a:cubicBezTo>
                <a:cubicBezTo>
                  <a:pt x="684" y="513"/>
                  <a:pt x="684" y="513"/>
                  <a:pt x="684" y="513"/>
                </a:cubicBezTo>
                <a:cubicBezTo>
                  <a:pt x="674" y="509"/>
                  <a:pt x="663" y="513"/>
                  <a:pt x="658" y="522"/>
                </a:cubicBezTo>
                <a:cubicBezTo>
                  <a:pt x="657" y="526"/>
                  <a:pt x="654" y="530"/>
                  <a:pt x="652" y="534"/>
                </a:cubicBezTo>
                <a:cubicBezTo>
                  <a:pt x="652" y="535"/>
                  <a:pt x="651" y="535"/>
                  <a:pt x="650" y="535"/>
                </a:cubicBezTo>
                <a:cubicBezTo>
                  <a:pt x="649" y="536"/>
                  <a:pt x="648" y="536"/>
                  <a:pt x="647" y="535"/>
                </a:cubicBezTo>
                <a:cubicBezTo>
                  <a:pt x="636" y="529"/>
                  <a:pt x="636" y="529"/>
                  <a:pt x="636" y="529"/>
                </a:cubicBezTo>
                <a:cubicBezTo>
                  <a:pt x="635" y="528"/>
                  <a:pt x="635" y="527"/>
                  <a:pt x="634" y="526"/>
                </a:cubicBezTo>
                <a:cubicBezTo>
                  <a:pt x="634" y="525"/>
                  <a:pt x="634" y="525"/>
                  <a:pt x="635" y="524"/>
                </a:cubicBezTo>
                <a:cubicBezTo>
                  <a:pt x="639" y="517"/>
                  <a:pt x="642" y="510"/>
                  <a:pt x="646" y="503"/>
                </a:cubicBezTo>
                <a:cubicBezTo>
                  <a:pt x="648" y="499"/>
                  <a:pt x="646" y="495"/>
                  <a:pt x="642" y="493"/>
                </a:cubicBezTo>
                <a:cubicBezTo>
                  <a:pt x="638" y="491"/>
                  <a:pt x="634" y="493"/>
                  <a:pt x="632" y="496"/>
                </a:cubicBezTo>
                <a:cubicBezTo>
                  <a:pt x="629" y="503"/>
                  <a:pt x="626" y="510"/>
                  <a:pt x="622" y="516"/>
                </a:cubicBezTo>
                <a:cubicBezTo>
                  <a:pt x="617" y="524"/>
                  <a:pt x="620" y="535"/>
                  <a:pt x="629" y="541"/>
                </a:cubicBezTo>
                <a:cubicBezTo>
                  <a:pt x="639" y="548"/>
                  <a:pt x="639" y="548"/>
                  <a:pt x="639" y="548"/>
                </a:cubicBezTo>
                <a:cubicBezTo>
                  <a:pt x="648" y="554"/>
                  <a:pt x="659" y="551"/>
                  <a:pt x="665" y="541"/>
                </a:cubicBezTo>
                <a:cubicBezTo>
                  <a:pt x="667" y="537"/>
                  <a:pt x="670" y="533"/>
                  <a:pt x="672" y="529"/>
                </a:cubicBezTo>
                <a:cubicBezTo>
                  <a:pt x="672" y="528"/>
                  <a:pt x="673" y="528"/>
                  <a:pt x="674" y="527"/>
                </a:cubicBezTo>
                <a:cubicBezTo>
                  <a:pt x="675" y="527"/>
                  <a:pt x="676" y="527"/>
                  <a:pt x="677" y="527"/>
                </a:cubicBezTo>
                <a:cubicBezTo>
                  <a:pt x="689" y="534"/>
                  <a:pt x="689" y="534"/>
                  <a:pt x="689" y="534"/>
                </a:cubicBezTo>
                <a:cubicBezTo>
                  <a:pt x="690" y="534"/>
                  <a:pt x="691" y="535"/>
                  <a:pt x="691" y="536"/>
                </a:cubicBezTo>
                <a:cubicBezTo>
                  <a:pt x="691" y="537"/>
                  <a:pt x="691" y="538"/>
                  <a:pt x="691" y="539"/>
                </a:cubicBezTo>
                <a:cubicBezTo>
                  <a:pt x="682" y="556"/>
                  <a:pt x="672" y="572"/>
                  <a:pt x="661" y="587"/>
                </a:cubicBezTo>
                <a:cubicBezTo>
                  <a:pt x="660" y="588"/>
                  <a:pt x="659" y="588"/>
                  <a:pt x="658" y="589"/>
                </a:cubicBezTo>
                <a:cubicBezTo>
                  <a:pt x="657" y="589"/>
                  <a:pt x="656" y="589"/>
                  <a:pt x="655" y="588"/>
                </a:cubicBezTo>
                <a:cubicBezTo>
                  <a:pt x="587" y="536"/>
                  <a:pt x="587" y="536"/>
                  <a:pt x="587" y="536"/>
                </a:cubicBezTo>
                <a:cubicBezTo>
                  <a:pt x="586" y="536"/>
                  <a:pt x="586" y="535"/>
                  <a:pt x="586" y="534"/>
                </a:cubicBezTo>
                <a:cubicBezTo>
                  <a:pt x="585" y="533"/>
                  <a:pt x="586" y="532"/>
                  <a:pt x="586" y="531"/>
                </a:cubicBezTo>
                <a:cubicBezTo>
                  <a:pt x="613" y="496"/>
                  <a:pt x="630" y="454"/>
                  <a:pt x="636" y="410"/>
                </a:cubicBezTo>
                <a:cubicBezTo>
                  <a:pt x="636" y="409"/>
                  <a:pt x="636" y="408"/>
                  <a:pt x="637" y="408"/>
                </a:cubicBezTo>
                <a:cubicBezTo>
                  <a:pt x="638" y="407"/>
                  <a:pt x="639" y="407"/>
                  <a:pt x="640" y="407"/>
                </a:cubicBezTo>
                <a:cubicBezTo>
                  <a:pt x="725" y="418"/>
                  <a:pt x="725" y="418"/>
                  <a:pt x="725" y="418"/>
                </a:cubicBezTo>
                <a:cubicBezTo>
                  <a:pt x="726" y="418"/>
                  <a:pt x="727" y="418"/>
                  <a:pt x="727" y="419"/>
                </a:cubicBezTo>
                <a:cubicBezTo>
                  <a:pt x="728" y="420"/>
                  <a:pt x="728" y="421"/>
                  <a:pt x="728" y="422"/>
                </a:cubicBezTo>
                <a:cubicBezTo>
                  <a:pt x="726" y="441"/>
                  <a:pt x="721" y="459"/>
                  <a:pt x="716" y="477"/>
                </a:cubicBezTo>
                <a:cubicBezTo>
                  <a:pt x="716" y="479"/>
                  <a:pt x="715" y="479"/>
                  <a:pt x="714" y="480"/>
                </a:cubicBezTo>
                <a:cubicBezTo>
                  <a:pt x="713" y="481"/>
                  <a:pt x="712" y="481"/>
                  <a:pt x="711" y="480"/>
                </a:cubicBezTo>
                <a:cubicBezTo>
                  <a:pt x="698" y="476"/>
                  <a:pt x="698" y="476"/>
                  <a:pt x="698" y="476"/>
                </a:cubicBezTo>
                <a:cubicBezTo>
                  <a:pt x="697" y="476"/>
                  <a:pt x="696" y="475"/>
                  <a:pt x="696" y="474"/>
                </a:cubicBezTo>
                <a:cubicBezTo>
                  <a:pt x="695" y="473"/>
                  <a:pt x="695" y="472"/>
                  <a:pt x="695" y="471"/>
                </a:cubicBezTo>
                <a:cubicBezTo>
                  <a:pt x="699" y="458"/>
                  <a:pt x="699" y="458"/>
                  <a:pt x="699" y="458"/>
                </a:cubicBezTo>
                <a:cubicBezTo>
                  <a:pt x="702" y="447"/>
                  <a:pt x="696" y="437"/>
                  <a:pt x="685" y="435"/>
                </a:cubicBezTo>
                <a:cubicBezTo>
                  <a:pt x="673" y="433"/>
                  <a:pt x="673" y="433"/>
                  <a:pt x="673" y="433"/>
                </a:cubicBezTo>
                <a:cubicBezTo>
                  <a:pt x="663" y="431"/>
                  <a:pt x="653" y="437"/>
                  <a:pt x="651" y="446"/>
                </a:cubicBezTo>
                <a:cubicBezTo>
                  <a:pt x="649" y="453"/>
                  <a:pt x="647" y="460"/>
                  <a:pt x="644" y="467"/>
                </a:cubicBezTo>
                <a:cubicBezTo>
                  <a:pt x="643" y="470"/>
                  <a:pt x="645" y="474"/>
                  <a:pt x="649" y="476"/>
                </a:cubicBezTo>
                <a:cubicBezTo>
                  <a:pt x="653" y="477"/>
                  <a:pt x="657" y="475"/>
                  <a:pt x="659" y="471"/>
                </a:cubicBezTo>
                <a:cubicBezTo>
                  <a:pt x="661" y="464"/>
                  <a:pt x="663" y="457"/>
                  <a:pt x="665" y="449"/>
                </a:cubicBezTo>
                <a:cubicBezTo>
                  <a:pt x="665" y="448"/>
                  <a:pt x="666" y="448"/>
                  <a:pt x="667" y="447"/>
                </a:cubicBezTo>
                <a:cubicBezTo>
                  <a:pt x="668" y="447"/>
                  <a:pt x="669" y="447"/>
                  <a:pt x="670" y="447"/>
                </a:cubicBezTo>
                <a:cubicBezTo>
                  <a:pt x="682" y="450"/>
                  <a:pt x="682" y="450"/>
                  <a:pt x="682" y="450"/>
                </a:cubicBezTo>
                <a:cubicBezTo>
                  <a:pt x="683" y="450"/>
                  <a:pt x="683" y="451"/>
                  <a:pt x="684" y="452"/>
                </a:cubicBezTo>
                <a:cubicBezTo>
                  <a:pt x="684" y="452"/>
                  <a:pt x="685" y="453"/>
                  <a:pt x="684" y="454"/>
                </a:cubicBezTo>
                <a:cubicBezTo>
                  <a:pt x="681" y="467"/>
                  <a:pt x="681" y="467"/>
                  <a:pt x="681" y="467"/>
                </a:cubicBezTo>
                <a:cubicBezTo>
                  <a:pt x="678" y="477"/>
                  <a:pt x="683" y="488"/>
                  <a:pt x="692" y="492"/>
                </a:cubicBezTo>
                <a:cubicBezTo>
                  <a:pt x="706" y="496"/>
                  <a:pt x="706" y="496"/>
                  <a:pt x="706" y="496"/>
                </a:cubicBezTo>
                <a:cubicBezTo>
                  <a:pt x="715" y="500"/>
                  <a:pt x="727" y="494"/>
                  <a:pt x="730" y="482"/>
                </a:cubicBezTo>
                <a:cubicBezTo>
                  <a:pt x="736" y="463"/>
                  <a:pt x="740" y="444"/>
                  <a:pt x="743" y="424"/>
                </a:cubicBezTo>
                <a:cubicBezTo>
                  <a:pt x="745" y="412"/>
                  <a:pt x="737" y="402"/>
                  <a:pt x="726" y="401"/>
                </a:cubicBezTo>
                <a:close/>
                <a:moveTo>
                  <a:pt x="565" y="562"/>
                </a:moveTo>
                <a:cubicBezTo>
                  <a:pt x="558" y="555"/>
                  <a:pt x="547" y="554"/>
                  <a:pt x="541" y="559"/>
                </a:cubicBezTo>
                <a:cubicBezTo>
                  <a:pt x="510" y="587"/>
                  <a:pt x="472" y="607"/>
                  <a:pt x="431" y="617"/>
                </a:cubicBezTo>
                <a:cubicBezTo>
                  <a:pt x="424" y="619"/>
                  <a:pt x="418" y="628"/>
                  <a:pt x="420" y="638"/>
                </a:cubicBezTo>
                <a:cubicBezTo>
                  <a:pt x="435" y="722"/>
                  <a:pt x="435" y="722"/>
                  <a:pt x="435" y="722"/>
                </a:cubicBezTo>
                <a:cubicBezTo>
                  <a:pt x="436" y="733"/>
                  <a:pt x="448" y="740"/>
                  <a:pt x="460" y="736"/>
                </a:cubicBezTo>
                <a:cubicBezTo>
                  <a:pt x="479" y="732"/>
                  <a:pt x="497" y="726"/>
                  <a:pt x="516" y="719"/>
                </a:cubicBezTo>
                <a:cubicBezTo>
                  <a:pt x="527" y="714"/>
                  <a:pt x="532" y="701"/>
                  <a:pt x="528" y="692"/>
                </a:cubicBezTo>
                <a:cubicBezTo>
                  <a:pt x="522" y="680"/>
                  <a:pt x="522" y="680"/>
                  <a:pt x="522" y="680"/>
                </a:cubicBezTo>
                <a:cubicBezTo>
                  <a:pt x="517" y="670"/>
                  <a:pt x="506" y="667"/>
                  <a:pt x="496" y="671"/>
                </a:cubicBezTo>
                <a:cubicBezTo>
                  <a:pt x="484" y="675"/>
                  <a:pt x="484" y="675"/>
                  <a:pt x="484" y="675"/>
                </a:cubicBezTo>
                <a:cubicBezTo>
                  <a:pt x="483" y="676"/>
                  <a:pt x="482" y="676"/>
                  <a:pt x="481" y="675"/>
                </a:cubicBezTo>
                <a:cubicBezTo>
                  <a:pt x="480" y="675"/>
                  <a:pt x="479" y="674"/>
                  <a:pt x="479" y="673"/>
                </a:cubicBezTo>
                <a:cubicBezTo>
                  <a:pt x="475" y="662"/>
                  <a:pt x="475" y="662"/>
                  <a:pt x="475" y="662"/>
                </a:cubicBezTo>
                <a:cubicBezTo>
                  <a:pt x="475" y="661"/>
                  <a:pt x="475" y="660"/>
                  <a:pt x="475" y="659"/>
                </a:cubicBezTo>
                <a:cubicBezTo>
                  <a:pt x="476" y="658"/>
                  <a:pt x="476" y="657"/>
                  <a:pt x="477" y="657"/>
                </a:cubicBezTo>
                <a:cubicBezTo>
                  <a:pt x="485" y="654"/>
                  <a:pt x="492" y="651"/>
                  <a:pt x="499" y="648"/>
                </a:cubicBezTo>
                <a:cubicBezTo>
                  <a:pt x="503" y="646"/>
                  <a:pt x="504" y="641"/>
                  <a:pt x="502" y="638"/>
                </a:cubicBezTo>
                <a:cubicBezTo>
                  <a:pt x="501" y="634"/>
                  <a:pt x="496" y="632"/>
                  <a:pt x="493" y="634"/>
                </a:cubicBezTo>
                <a:cubicBezTo>
                  <a:pt x="486" y="638"/>
                  <a:pt x="479" y="640"/>
                  <a:pt x="472" y="643"/>
                </a:cubicBezTo>
                <a:cubicBezTo>
                  <a:pt x="463" y="646"/>
                  <a:pt x="458" y="657"/>
                  <a:pt x="461" y="666"/>
                </a:cubicBezTo>
                <a:cubicBezTo>
                  <a:pt x="465" y="678"/>
                  <a:pt x="465" y="678"/>
                  <a:pt x="465" y="678"/>
                </a:cubicBezTo>
                <a:cubicBezTo>
                  <a:pt x="468" y="688"/>
                  <a:pt x="479" y="693"/>
                  <a:pt x="489" y="689"/>
                </a:cubicBezTo>
                <a:cubicBezTo>
                  <a:pt x="502" y="685"/>
                  <a:pt x="502" y="685"/>
                  <a:pt x="502" y="685"/>
                </a:cubicBezTo>
                <a:cubicBezTo>
                  <a:pt x="503" y="684"/>
                  <a:pt x="504" y="684"/>
                  <a:pt x="505" y="685"/>
                </a:cubicBezTo>
                <a:cubicBezTo>
                  <a:pt x="506" y="685"/>
                  <a:pt x="507" y="686"/>
                  <a:pt x="507" y="687"/>
                </a:cubicBezTo>
                <a:cubicBezTo>
                  <a:pt x="513" y="700"/>
                  <a:pt x="513" y="700"/>
                  <a:pt x="513" y="700"/>
                </a:cubicBezTo>
                <a:cubicBezTo>
                  <a:pt x="513" y="701"/>
                  <a:pt x="513" y="702"/>
                  <a:pt x="512" y="703"/>
                </a:cubicBezTo>
                <a:cubicBezTo>
                  <a:pt x="512" y="704"/>
                  <a:pt x="511" y="704"/>
                  <a:pt x="510" y="705"/>
                </a:cubicBezTo>
                <a:cubicBezTo>
                  <a:pt x="492" y="712"/>
                  <a:pt x="475" y="718"/>
                  <a:pt x="456" y="722"/>
                </a:cubicBezTo>
                <a:cubicBezTo>
                  <a:pt x="455" y="722"/>
                  <a:pt x="454" y="722"/>
                  <a:pt x="453" y="722"/>
                </a:cubicBezTo>
                <a:cubicBezTo>
                  <a:pt x="452" y="721"/>
                  <a:pt x="452" y="720"/>
                  <a:pt x="451" y="719"/>
                </a:cubicBezTo>
                <a:cubicBezTo>
                  <a:pt x="433" y="636"/>
                  <a:pt x="433" y="636"/>
                  <a:pt x="433" y="636"/>
                </a:cubicBezTo>
                <a:cubicBezTo>
                  <a:pt x="432" y="635"/>
                  <a:pt x="433" y="634"/>
                  <a:pt x="433" y="633"/>
                </a:cubicBezTo>
                <a:cubicBezTo>
                  <a:pt x="433" y="632"/>
                  <a:pt x="434" y="632"/>
                  <a:pt x="435" y="631"/>
                </a:cubicBezTo>
                <a:cubicBezTo>
                  <a:pt x="478" y="621"/>
                  <a:pt x="518" y="600"/>
                  <a:pt x="551" y="570"/>
                </a:cubicBezTo>
                <a:cubicBezTo>
                  <a:pt x="552" y="569"/>
                  <a:pt x="553" y="569"/>
                  <a:pt x="553" y="569"/>
                </a:cubicBezTo>
                <a:cubicBezTo>
                  <a:pt x="554" y="569"/>
                  <a:pt x="555" y="570"/>
                  <a:pt x="556" y="571"/>
                </a:cubicBezTo>
                <a:cubicBezTo>
                  <a:pt x="614" y="633"/>
                  <a:pt x="614" y="633"/>
                  <a:pt x="614" y="633"/>
                </a:cubicBezTo>
                <a:cubicBezTo>
                  <a:pt x="615" y="634"/>
                  <a:pt x="615" y="635"/>
                  <a:pt x="615" y="636"/>
                </a:cubicBezTo>
                <a:cubicBezTo>
                  <a:pt x="615" y="637"/>
                  <a:pt x="614" y="638"/>
                  <a:pt x="613" y="639"/>
                </a:cubicBezTo>
                <a:cubicBezTo>
                  <a:pt x="600" y="652"/>
                  <a:pt x="585" y="663"/>
                  <a:pt x="569" y="673"/>
                </a:cubicBezTo>
                <a:cubicBezTo>
                  <a:pt x="568" y="674"/>
                  <a:pt x="567" y="674"/>
                  <a:pt x="566" y="674"/>
                </a:cubicBezTo>
                <a:cubicBezTo>
                  <a:pt x="565" y="674"/>
                  <a:pt x="564" y="673"/>
                  <a:pt x="563" y="673"/>
                </a:cubicBezTo>
                <a:cubicBezTo>
                  <a:pt x="556" y="661"/>
                  <a:pt x="556" y="661"/>
                  <a:pt x="556" y="661"/>
                </a:cubicBezTo>
                <a:cubicBezTo>
                  <a:pt x="555" y="660"/>
                  <a:pt x="555" y="659"/>
                  <a:pt x="555" y="658"/>
                </a:cubicBezTo>
                <a:cubicBezTo>
                  <a:pt x="556" y="657"/>
                  <a:pt x="556" y="656"/>
                  <a:pt x="557" y="655"/>
                </a:cubicBezTo>
                <a:cubicBezTo>
                  <a:pt x="561" y="653"/>
                  <a:pt x="565" y="650"/>
                  <a:pt x="568" y="648"/>
                </a:cubicBezTo>
                <a:cubicBezTo>
                  <a:pt x="577" y="641"/>
                  <a:pt x="579" y="629"/>
                  <a:pt x="573" y="621"/>
                </a:cubicBezTo>
                <a:cubicBezTo>
                  <a:pt x="565" y="611"/>
                  <a:pt x="565" y="611"/>
                  <a:pt x="565" y="611"/>
                </a:cubicBezTo>
                <a:cubicBezTo>
                  <a:pt x="558" y="603"/>
                  <a:pt x="547" y="602"/>
                  <a:pt x="539" y="607"/>
                </a:cubicBezTo>
                <a:cubicBezTo>
                  <a:pt x="534" y="612"/>
                  <a:pt x="527" y="615"/>
                  <a:pt x="521" y="619"/>
                </a:cubicBezTo>
                <a:cubicBezTo>
                  <a:pt x="518" y="621"/>
                  <a:pt x="517" y="626"/>
                  <a:pt x="519" y="629"/>
                </a:cubicBezTo>
                <a:cubicBezTo>
                  <a:pt x="521" y="633"/>
                  <a:pt x="525" y="634"/>
                  <a:pt x="529" y="632"/>
                </a:cubicBezTo>
                <a:cubicBezTo>
                  <a:pt x="535" y="628"/>
                  <a:pt x="542" y="624"/>
                  <a:pt x="548" y="619"/>
                </a:cubicBezTo>
                <a:cubicBezTo>
                  <a:pt x="549" y="619"/>
                  <a:pt x="550" y="619"/>
                  <a:pt x="551" y="619"/>
                </a:cubicBezTo>
                <a:cubicBezTo>
                  <a:pt x="552" y="619"/>
                  <a:pt x="553" y="619"/>
                  <a:pt x="553" y="620"/>
                </a:cubicBezTo>
                <a:cubicBezTo>
                  <a:pt x="561" y="630"/>
                  <a:pt x="561" y="630"/>
                  <a:pt x="561" y="630"/>
                </a:cubicBezTo>
                <a:cubicBezTo>
                  <a:pt x="561" y="631"/>
                  <a:pt x="561" y="632"/>
                  <a:pt x="561" y="633"/>
                </a:cubicBezTo>
                <a:cubicBezTo>
                  <a:pt x="561" y="634"/>
                  <a:pt x="560" y="635"/>
                  <a:pt x="560" y="636"/>
                </a:cubicBezTo>
                <a:cubicBezTo>
                  <a:pt x="556" y="638"/>
                  <a:pt x="553" y="641"/>
                  <a:pt x="549" y="643"/>
                </a:cubicBezTo>
                <a:cubicBezTo>
                  <a:pt x="540" y="648"/>
                  <a:pt x="537" y="660"/>
                  <a:pt x="542" y="669"/>
                </a:cubicBezTo>
                <a:cubicBezTo>
                  <a:pt x="549" y="681"/>
                  <a:pt x="549" y="681"/>
                  <a:pt x="549" y="681"/>
                </a:cubicBezTo>
                <a:cubicBezTo>
                  <a:pt x="554" y="690"/>
                  <a:pt x="567" y="692"/>
                  <a:pt x="577" y="686"/>
                </a:cubicBezTo>
                <a:cubicBezTo>
                  <a:pt x="593" y="675"/>
                  <a:pt x="609" y="664"/>
                  <a:pt x="624" y="650"/>
                </a:cubicBezTo>
                <a:cubicBezTo>
                  <a:pt x="633" y="642"/>
                  <a:pt x="634" y="629"/>
                  <a:pt x="626" y="622"/>
                </a:cubicBezTo>
                <a:lnTo>
                  <a:pt x="565" y="562"/>
                </a:lnTo>
                <a:close/>
                <a:moveTo>
                  <a:pt x="400" y="641"/>
                </a:moveTo>
                <a:cubicBezTo>
                  <a:pt x="398" y="631"/>
                  <a:pt x="391" y="623"/>
                  <a:pt x="383" y="623"/>
                </a:cubicBezTo>
                <a:cubicBezTo>
                  <a:pt x="341" y="626"/>
                  <a:pt x="299" y="616"/>
                  <a:pt x="262" y="597"/>
                </a:cubicBezTo>
                <a:cubicBezTo>
                  <a:pt x="254" y="594"/>
                  <a:pt x="244" y="598"/>
                  <a:pt x="239" y="606"/>
                </a:cubicBezTo>
                <a:cubicBezTo>
                  <a:pt x="196" y="680"/>
                  <a:pt x="196" y="680"/>
                  <a:pt x="196" y="680"/>
                </a:cubicBezTo>
                <a:cubicBezTo>
                  <a:pt x="191" y="689"/>
                  <a:pt x="195" y="702"/>
                  <a:pt x="206" y="707"/>
                </a:cubicBezTo>
                <a:cubicBezTo>
                  <a:pt x="224" y="716"/>
                  <a:pt x="242" y="723"/>
                  <a:pt x="261" y="729"/>
                </a:cubicBezTo>
                <a:cubicBezTo>
                  <a:pt x="273" y="733"/>
                  <a:pt x="284" y="727"/>
                  <a:pt x="287" y="717"/>
                </a:cubicBezTo>
                <a:cubicBezTo>
                  <a:pt x="290" y="704"/>
                  <a:pt x="290" y="704"/>
                  <a:pt x="290" y="704"/>
                </a:cubicBezTo>
                <a:cubicBezTo>
                  <a:pt x="293" y="693"/>
                  <a:pt x="286" y="683"/>
                  <a:pt x="276" y="680"/>
                </a:cubicBezTo>
                <a:cubicBezTo>
                  <a:pt x="264" y="676"/>
                  <a:pt x="264" y="676"/>
                  <a:pt x="264" y="676"/>
                </a:cubicBezTo>
                <a:cubicBezTo>
                  <a:pt x="263" y="676"/>
                  <a:pt x="262" y="675"/>
                  <a:pt x="262" y="674"/>
                </a:cubicBezTo>
                <a:cubicBezTo>
                  <a:pt x="262" y="673"/>
                  <a:pt x="261" y="672"/>
                  <a:pt x="262" y="671"/>
                </a:cubicBezTo>
                <a:cubicBezTo>
                  <a:pt x="266" y="660"/>
                  <a:pt x="266" y="660"/>
                  <a:pt x="266" y="660"/>
                </a:cubicBezTo>
                <a:cubicBezTo>
                  <a:pt x="267" y="659"/>
                  <a:pt x="267" y="658"/>
                  <a:pt x="268" y="657"/>
                </a:cubicBezTo>
                <a:cubicBezTo>
                  <a:pt x="269" y="657"/>
                  <a:pt x="270" y="657"/>
                  <a:pt x="271" y="657"/>
                </a:cubicBezTo>
                <a:cubicBezTo>
                  <a:pt x="278" y="660"/>
                  <a:pt x="286" y="663"/>
                  <a:pt x="294" y="664"/>
                </a:cubicBezTo>
                <a:cubicBezTo>
                  <a:pt x="297" y="665"/>
                  <a:pt x="301" y="663"/>
                  <a:pt x="302" y="659"/>
                </a:cubicBezTo>
                <a:cubicBezTo>
                  <a:pt x="303" y="655"/>
                  <a:pt x="301" y="651"/>
                  <a:pt x="298" y="650"/>
                </a:cubicBezTo>
                <a:cubicBezTo>
                  <a:pt x="290" y="648"/>
                  <a:pt x="283" y="646"/>
                  <a:pt x="276" y="643"/>
                </a:cubicBezTo>
                <a:cubicBezTo>
                  <a:pt x="267" y="640"/>
                  <a:pt x="257" y="645"/>
                  <a:pt x="252" y="654"/>
                </a:cubicBezTo>
                <a:cubicBezTo>
                  <a:pt x="248" y="666"/>
                  <a:pt x="248" y="666"/>
                  <a:pt x="248" y="666"/>
                </a:cubicBezTo>
                <a:cubicBezTo>
                  <a:pt x="243" y="675"/>
                  <a:pt x="249" y="686"/>
                  <a:pt x="259" y="690"/>
                </a:cubicBezTo>
                <a:cubicBezTo>
                  <a:pt x="272" y="695"/>
                  <a:pt x="272" y="695"/>
                  <a:pt x="272" y="695"/>
                </a:cubicBezTo>
                <a:cubicBezTo>
                  <a:pt x="273" y="695"/>
                  <a:pt x="274" y="696"/>
                  <a:pt x="274" y="697"/>
                </a:cubicBezTo>
                <a:cubicBezTo>
                  <a:pt x="275" y="697"/>
                  <a:pt x="275" y="698"/>
                  <a:pt x="274" y="699"/>
                </a:cubicBezTo>
                <a:cubicBezTo>
                  <a:pt x="270" y="713"/>
                  <a:pt x="270" y="713"/>
                  <a:pt x="270" y="713"/>
                </a:cubicBezTo>
                <a:cubicBezTo>
                  <a:pt x="270" y="714"/>
                  <a:pt x="269" y="715"/>
                  <a:pt x="268" y="715"/>
                </a:cubicBezTo>
                <a:cubicBezTo>
                  <a:pt x="267" y="716"/>
                  <a:pt x="266" y="716"/>
                  <a:pt x="265" y="715"/>
                </a:cubicBezTo>
                <a:cubicBezTo>
                  <a:pt x="247" y="709"/>
                  <a:pt x="230" y="703"/>
                  <a:pt x="213" y="694"/>
                </a:cubicBezTo>
                <a:cubicBezTo>
                  <a:pt x="212" y="693"/>
                  <a:pt x="211" y="693"/>
                  <a:pt x="211" y="692"/>
                </a:cubicBezTo>
                <a:cubicBezTo>
                  <a:pt x="210" y="691"/>
                  <a:pt x="210" y="690"/>
                  <a:pt x="211" y="689"/>
                </a:cubicBezTo>
                <a:cubicBezTo>
                  <a:pt x="250" y="613"/>
                  <a:pt x="250" y="613"/>
                  <a:pt x="250" y="613"/>
                </a:cubicBezTo>
                <a:cubicBezTo>
                  <a:pt x="251" y="612"/>
                  <a:pt x="251" y="611"/>
                  <a:pt x="252" y="611"/>
                </a:cubicBezTo>
                <a:cubicBezTo>
                  <a:pt x="253" y="610"/>
                  <a:pt x="254" y="610"/>
                  <a:pt x="255" y="611"/>
                </a:cubicBezTo>
                <a:cubicBezTo>
                  <a:pt x="294" y="630"/>
                  <a:pt x="339" y="641"/>
                  <a:pt x="383" y="638"/>
                </a:cubicBezTo>
                <a:cubicBezTo>
                  <a:pt x="384" y="638"/>
                  <a:pt x="385" y="639"/>
                  <a:pt x="386" y="639"/>
                </a:cubicBezTo>
                <a:cubicBezTo>
                  <a:pt x="386" y="640"/>
                  <a:pt x="387" y="641"/>
                  <a:pt x="387" y="642"/>
                </a:cubicBezTo>
                <a:cubicBezTo>
                  <a:pt x="391" y="727"/>
                  <a:pt x="391" y="727"/>
                  <a:pt x="391" y="727"/>
                </a:cubicBezTo>
                <a:cubicBezTo>
                  <a:pt x="391" y="728"/>
                  <a:pt x="390" y="729"/>
                  <a:pt x="390" y="730"/>
                </a:cubicBezTo>
                <a:cubicBezTo>
                  <a:pt x="389" y="731"/>
                  <a:pt x="388" y="731"/>
                  <a:pt x="387" y="731"/>
                </a:cubicBezTo>
                <a:cubicBezTo>
                  <a:pt x="368" y="733"/>
                  <a:pt x="349" y="731"/>
                  <a:pt x="331" y="729"/>
                </a:cubicBezTo>
                <a:cubicBezTo>
                  <a:pt x="329" y="729"/>
                  <a:pt x="328" y="728"/>
                  <a:pt x="328" y="728"/>
                </a:cubicBezTo>
                <a:cubicBezTo>
                  <a:pt x="327" y="727"/>
                  <a:pt x="327" y="726"/>
                  <a:pt x="327" y="725"/>
                </a:cubicBezTo>
                <a:cubicBezTo>
                  <a:pt x="329" y="711"/>
                  <a:pt x="329" y="711"/>
                  <a:pt x="329" y="711"/>
                </a:cubicBezTo>
                <a:cubicBezTo>
                  <a:pt x="329" y="710"/>
                  <a:pt x="329" y="709"/>
                  <a:pt x="330" y="708"/>
                </a:cubicBezTo>
                <a:cubicBezTo>
                  <a:pt x="331" y="708"/>
                  <a:pt x="332" y="708"/>
                  <a:pt x="333" y="708"/>
                </a:cubicBezTo>
                <a:cubicBezTo>
                  <a:pt x="338" y="709"/>
                  <a:pt x="342" y="709"/>
                  <a:pt x="346" y="709"/>
                </a:cubicBezTo>
                <a:cubicBezTo>
                  <a:pt x="358" y="710"/>
                  <a:pt x="367" y="702"/>
                  <a:pt x="367" y="691"/>
                </a:cubicBezTo>
                <a:cubicBezTo>
                  <a:pt x="367" y="679"/>
                  <a:pt x="367" y="679"/>
                  <a:pt x="367" y="679"/>
                </a:cubicBezTo>
                <a:cubicBezTo>
                  <a:pt x="367" y="669"/>
                  <a:pt x="360" y="660"/>
                  <a:pt x="350" y="659"/>
                </a:cubicBezTo>
                <a:cubicBezTo>
                  <a:pt x="343" y="659"/>
                  <a:pt x="336" y="658"/>
                  <a:pt x="329" y="657"/>
                </a:cubicBezTo>
                <a:cubicBezTo>
                  <a:pt x="325" y="656"/>
                  <a:pt x="321" y="659"/>
                  <a:pt x="321" y="663"/>
                </a:cubicBezTo>
                <a:cubicBezTo>
                  <a:pt x="320" y="667"/>
                  <a:pt x="323" y="671"/>
                  <a:pt x="327" y="671"/>
                </a:cubicBezTo>
                <a:cubicBezTo>
                  <a:pt x="334" y="672"/>
                  <a:pt x="342" y="674"/>
                  <a:pt x="349" y="674"/>
                </a:cubicBezTo>
                <a:cubicBezTo>
                  <a:pt x="350" y="674"/>
                  <a:pt x="351" y="675"/>
                  <a:pt x="352" y="675"/>
                </a:cubicBezTo>
                <a:cubicBezTo>
                  <a:pt x="352" y="676"/>
                  <a:pt x="353" y="677"/>
                  <a:pt x="353" y="678"/>
                </a:cubicBezTo>
                <a:cubicBezTo>
                  <a:pt x="352" y="690"/>
                  <a:pt x="352" y="690"/>
                  <a:pt x="352" y="690"/>
                </a:cubicBezTo>
                <a:cubicBezTo>
                  <a:pt x="352" y="692"/>
                  <a:pt x="351" y="692"/>
                  <a:pt x="350" y="693"/>
                </a:cubicBezTo>
                <a:cubicBezTo>
                  <a:pt x="350" y="694"/>
                  <a:pt x="349" y="694"/>
                  <a:pt x="348" y="694"/>
                </a:cubicBezTo>
                <a:cubicBezTo>
                  <a:pt x="343" y="694"/>
                  <a:pt x="339" y="694"/>
                  <a:pt x="335" y="693"/>
                </a:cubicBezTo>
                <a:cubicBezTo>
                  <a:pt x="325" y="691"/>
                  <a:pt x="315" y="698"/>
                  <a:pt x="313" y="708"/>
                </a:cubicBezTo>
                <a:cubicBezTo>
                  <a:pt x="310" y="722"/>
                  <a:pt x="310" y="722"/>
                  <a:pt x="310" y="722"/>
                </a:cubicBezTo>
                <a:cubicBezTo>
                  <a:pt x="308" y="732"/>
                  <a:pt x="317" y="742"/>
                  <a:pt x="329" y="744"/>
                </a:cubicBezTo>
                <a:cubicBezTo>
                  <a:pt x="348" y="746"/>
                  <a:pt x="368" y="748"/>
                  <a:pt x="387" y="746"/>
                </a:cubicBezTo>
                <a:cubicBezTo>
                  <a:pt x="400" y="746"/>
                  <a:pt x="409" y="737"/>
                  <a:pt x="408" y="726"/>
                </a:cubicBezTo>
                <a:lnTo>
                  <a:pt x="400" y="641"/>
                </a:lnTo>
                <a:close/>
                <a:moveTo>
                  <a:pt x="220" y="571"/>
                </a:moveTo>
                <a:cubicBezTo>
                  <a:pt x="186" y="546"/>
                  <a:pt x="161" y="511"/>
                  <a:pt x="144" y="473"/>
                </a:cubicBezTo>
                <a:cubicBezTo>
                  <a:pt x="140" y="466"/>
                  <a:pt x="131" y="462"/>
                  <a:pt x="121" y="466"/>
                </a:cubicBezTo>
                <a:cubicBezTo>
                  <a:pt x="40" y="495"/>
                  <a:pt x="40" y="495"/>
                  <a:pt x="40" y="495"/>
                </a:cubicBezTo>
                <a:cubicBezTo>
                  <a:pt x="31" y="498"/>
                  <a:pt x="26" y="511"/>
                  <a:pt x="31" y="522"/>
                </a:cubicBezTo>
                <a:cubicBezTo>
                  <a:pt x="39" y="540"/>
                  <a:pt x="48" y="557"/>
                  <a:pt x="58" y="574"/>
                </a:cubicBezTo>
                <a:cubicBezTo>
                  <a:pt x="65" y="585"/>
                  <a:pt x="78" y="587"/>
                  <a:pt x="86" y="581"/>
                </a:cubicBezTo>
                <a:cubicBezTo>
                  <a:pt x="98" y="573"/>
                  <a:pt x="98" y="573"/>
                  <a:pt x="98" y="573"/>
                </a:cubicBezTo>
                <a:cubicBezTo>
                  <a:pt x="106" y="567"/>
                  <a:pt x="107" y="555"/>
                  <a:pt x="102" y="546"/>
                </a:cubicBezTo>
                <a:cubicBezTo>
                  <a:pt x="95" y="535"/>
                  <a:pt x="95" y="535"/>
                  <a:pt x="95" y="535"/>
                </a:cubicBezTo>
                <a:cubicBezTo>
                  <a:pt x="95" y="534"/>
                  <a:pt x="95" y="533"/>
                  <a:pt x="95" y="532"/>
                </a:cubicBezTo>
                <a:cubicBezTo>
                  <a:pt x="95" y="531"/>
                  <a:pt x="96" y="530"/>
                  <a:pt x="97" y="530"/>
                </a:cubicBezTo>
                <a:cubicBezTo>
                  <a:pt x="107" y="524"/>
                  <a:pt x="107" y="524"/>
                  <a:pt x="107" y="524"/>
                </a:cubicBezTo>
                <a:cubicBezTo>
                  <a:pt x="108" y="523"/>
                  <a:pt x="109" y="523"/>
                  <a:pt x="110" y="523"/>
                </a:cubicBezTo>
                <a:cubicBezTo>
                  <a:pt x="111" y="524"/>
                  <a:pt x="112" y="524"/>
                  <a:pt x="113" y="525"/>
                </a:cubicBezTo>
                <a:cubicBezTo>
                  <a:pt x="117" y="532"/>
                  <a:pt x="120" y="539"/>
                  <a:pt x="125" y="545"/>
                </a:cubicBezTo>
                <a:cubicBezTo>
                  <a:pt x="128" y="548"/>
                  <a:pt x="132" y="549"/>
                  <a:pt x="136" y="547"/>
                </a:cubicBezTo>
                <a:cubicBezTo>
                  <a:pt x="139" y="544"/>
                  <a:pt x="140" y="540"/>
                  <a:pt x="137" y="537"/>
                </a:cubicBezTo>
                <a:cubicBezTo>
                  <a:pt x="133" y="531"/>
                  <a:pt x="129" y="524"/>
                  <a:pt x="125" y="518"/>
                </a:cubicBezTo>
                <a:cubicBezTo>
                  <a:pt x="120" y="510"/>
                  <a:pt x="110" y="506"/>
                  <a:pt x="100" y="511"/>
                </a:cubicBezTo>
                <a:cubicBezTo>
                  <a:pt x="89" y="516"/>
                  <a:pt x="89" y="516"/>
                  <a:pt x="89" y="516"/>
                </a:cubicBezTo>
                <a:cubicBezTo>
                  <a:pt x="80" y="521"/>
                  <a:pt x="76" y="533"/>
                  <a:pt x="82" y="543"/>
                </a:cubicBezTo>
                <a:cubicBezTo>
                  <a:pt x="89" y="554"/>
                  <a:pt x="89" y="554"/>
                  <a:pt x="89" y="554"/>
                </a:cubicBezTo>
                <a:cubicBezTo>
                  <a:pt x="90" y="555"/>
                  <a:pt x="90" y="556"/>
                  <a:pt x="90" y="557"/>
                </a:cubicBezTo>
                <a:cubicBezTo>
                  <a:pt x="90" y="558"/>
                  <a:pt x="89" y="559"/>
                  <a:pt x="88" y="560"/>
                </a:cubicBezTo>
                <a:cubicBezTo>
                  <a:pt x="77" y="567"/>
                  <a:pt x="77" y="567"/>
                  <a:pt x="77" y="567"/>
                </a:cubicBezTo>
                <a:cubicBezTo>
                  <a:pt x="76" y="568"/>
                  <a:pt x="75" y="568"/>
                  <a:pt x="74" y="568"/>
                </a:cubicBezTo>
                <a:cubicBezTo>
                  <a:pt x="73" y="567"/>
                  <a:pt x="72" y="567"/>
                  <a:pt x="71" y="566"/>
                </a:cubicBezTo>
                <a:cubicBezTo>
                  <a:pt x="61" y="550"/>
                  <a:pt x="52" y="533"/>
                  <a:pt x="45" y="516"/>
                </a:cubicBezTo>
                <a:cubicBezTo>
                  <a:pt x="44" y="515"/>
                  <a:pt x="44" y="514"/>
                  <a:pt x="44" y="513"/>
                </a:cubicBezTo>
                <a:cubicBezTo>
                  <a:pt x="45" y="512"/>
                  <a:pt x="45" y="511"/>
                  <a:pt x="46" y="511"/>
                </a:cubicBezTo>
                <a:cubicBezTo>
                  <a:pt x="125" y="478"/>
                  <a:pt x="125" y="478"/>
                  <a:pt x="125" y="478"/>
                </a:cubicBezTo>
                <a:cubicBezTo>
                  <a:pt x="126" y="477"/>
                  <a:pt x="127" y="477"/>
                  <a:pt x="128" y="477"/>
                </a:cubicBezTo>
                <a:cubicBezTo>
                  <a:pt x="129" y="478"/>
                  <a:pt x="130" y="478"/>
                  <a:pt x="130" y="479"/>
                </a:cubicBezTo>
                <a:cubicBezTo>
                  <a:pt x="148" y="519"/>
                  <a:pt x="175" y="556"/>
                  <a:pt x="211" y="583"/>
                </a:cubicBezTo>
                <a:cubicBezTo>
                  <a:pt x="211" y="583"/>
                  <a:pt x="212" y="584"/>
                  <a:pt x="212" y="585"/>
                </a:cubicBezTo>
                <a:cubicBezTo>
                  <a:pt x="212" y="586"/>
                  <a:pt x="212" y="587"/>
                  <a:pt x="211" y="588"/>
                </a:cubicBezTo>
                <a:cubicBezTo>
                  <a:pt x="159" y="656"/>
                  <a:pt x="159" y="656"/>
                  <a:pt x="159" y="656"/>
                </a:cubicBezTo>
                <a:cubicBezTo>
                  <a:pt x="159" y="657"/>
                  <a:pt x="158" y="657"/>
                  <a:pt x="157" y="657"/>
                </a:cubicBezTo>
                <a:cubicBezTo>
                  <a:pt x="156" y="657"/>
                  <a:pt x="154" y="657"/>
                  <a:pt x="154" y="656"/>
                </a:cubicBezTo>
                <a:cubicBezTo>
                  <a:pt x="139" y="645"/>
                  <a:pt x="125" y="632"/>
                  <a:pt x="112" y="619"/>
                </a:cubicBezTo>
                <a:cubicBezTo>
                  <a:pt x="111" y="618"/>
                  <a:pt x="111" y="617"/>
                  <a:pt x="111" y="615"/>
                </a:cubicBezTo>
                <a:cubicBezTo>
                  <a:pt x="111" y="614"/>
                  <a:pt x="111" y="613"/>
                  <a:pt x="112" y="613"/>
                </a:cubicBezTo>
                <a:cubicBezTo>
                  <a:pt x="122" y="603"/>
                  <a:pt x="122" y="603"/>
                  <a:pt x="122" y="603"/>
                </a:cubicBezTo>
                <a:cubicBezTo>
                  <a:pt x="123" y="603"/>
                  <a:pt x="124" y="602"/>
                  <a:pt x="125" y="602"/>
                </a:cubicBezTo>
                <a:cubicBezTo>
                  <a:pt x="126" y="602"/>
                  <a:pt x="127" y="603"/>
                  <a:pt x="128" y="604"/>
                </a:cubicBezTo>
                <a:cubicBezTo>
                  <a:pt x="131" y="607"/>
                  <a:pt x="134" y="610"/>
                  <a:pt x="137" y="613"/>
                </a:cubicBezTo>
                <a:cubicBezTo>
                  <a:pt x="145" y="621"/>
                  <a:pt x="158" y="621"/>
                  <a:pt x="164" y="613"/>
                </a:cubicBezTo>
                <a:cubicBezTo>
                  <a:pt x="172" y="604"/>
                  <a:pt x="172" y="604"/>
                  <a:pt x="172" y="604"/>
                </a:cubicBezTo>
                <a:cubicBezTo>
                  <a:pt x="179" y="596"/>
                  <a:pt x="179" y="584"/>
                  <a:pt x="172" y="578"/>
                </a:cubicBezTo>
                <a:cubicBezTo>
                  <a:pt x="167" y="573"/>
                  <a:pt x="162" y="567"/>
                  <a:pt x="157" y="562"/>
                </a:cubicBezTo>
                <a:cubicBezTo>
                  <a:pt x="155" y="559"/>
                  <a:pt x="150" y="559"/>
                  <a:pt x="147" y="562"/>
                </a:cubicBezTo>
                <a:cubicBezTo>
                  <a:pt x="144" y="564"/>
                  <a:pt x="143" y="569"/>
                  <a:pt x="146" y="572"/>
                </a:cubicBezTo>
                <a:cubicBezTo>
                  <a:pt x="151" y="577"/>
                  <a:pt x="156" y="583"/>
                  <a:pt x="162" y="589"/>
                </a:cubicBezTo>
                <a:cubicBezTo>
                  <a:pt x="162" y="589"/>
                  <a:pt x="163" y="590"/>
                  <a:pt x="163" y="591"/>
                </a:cubicBezTo>
                <a:cubicBezTo>
                  <a:pt x="163" y="592"/>
                  <a:pt x="162" y="593"/>
                  <a:pt x="162" y="594"/>
                </a:cubicBezTo>
                <a:cubicBezTo>
                  <a:pt x="153" y="603"/>
                  <a:pt x="153" y="603"/>
                  <a:pt x="153" y="603"/>
                </a:cubicBezTo>
                <a:cubicBezTo>
                  <a:pt x="152" y="603"/>
                  <a:pt x="151" y="604"/>
                  <a:pt x="150" y="604"/>
                </a:cubicBezTo>
                <a:cubicBezTo>
                  <a:pt x="149" y="604"/>
                  <a:pt x="148" y="603"/>
                  <a:pt x="148" y="603"/>
                </a:cubicBezTo>
                <a:cubicBezTo>
                  <a:pt x="144" y="600"/>
                  <a:pt x="142" y="597"/>
                  <a:pt x="139" y="594"/>
                </a:cubicBezTo>
                <a:cubicBezTo>
                  <a:pt x="132" y="586"/>
                  <a:pt x="119" y="585"/>
                  <a:pt x="111" y="591"/>
                </a:cubicBezTo>
                <a:cubicBezTo>
                  <a:pt x="101" y="600"/>
                  <a:pt x="101" y="600"/>
                  <a:pt x="101" y="600"/>
                </a:cubicBezTo>
                <a:cubicBezTo>
                  <a:pt x="93" y="607"/>
                  <a:pt x="93" y="619"/>
                  <a:pt x="101" y="629"/>
                </a:cubicBezTo>
                <a:cubicBezTo>
                  <a:pt x="114" y="643"/>
                  <a:pt x="129" y="656"/>
                  <a:pt x="144" y="668"/>
                </a:cubicBezTo>
                <a:cubicBezTo>
                  <a:pt x="154" y="676"/>
                  <a:pt x="167" y="675"/>
                  <a:pt x="173" y="666"/>
                </a:cubicBezTo>
                <a:cubicBezTo>
                  <a:pt x="221" y="596"/>
                  <a:pt x="221" y="596"/>
                  <a:pt x="221" y="596"/>
                </a:cubicBezTo>
                <a:cubicBezTo>
                  <a:pt x="227" y="587"/>
                  <a:pt x="226" y="576"/>
                  <a:pt x="220" y="571"/>
                </a:cubicBezTo>
                <a:close/>
                <a:moveTo>
                  <a:pt x="114" y="446"/>
                </a:moveTo>
                <a:cubicBezTo>
                  <a:pt x="124" y="443"/>
                  <a:pt x="131" y="434"/>
                  <a:pt x="129" y="426"/>
                </a:cubicBezTo>
                <a:cubicBezTo>
                  <a:pt x="120" y="386"/>
                  <a:pt x="122" y="342"/>
                  <a:pt x="133" y="302"/>
                </a:cubicBezTo>
                <a:cubicBezTo>
                  <a:pt x="136" y="294"/>
                  <a:pt x="131" y="285"/>
                  <a:pt x="121" y="282"/>
                </a:cubicBezTo>
                <a:cubicBezTo>
                  <a:pt x="40" y="252"/>
                  <a:pt x="40" y="252"/>
                  <a:pt x="40" y="252"/>
                </a:cubicBezTo>
                <a:cubicBezTo>
                  <a:pt x="31" y="249"/>
                  <a:pt x="19" y="255"/>
                  <a:pt x="16" y="267"/>
                </a:cubicBezTo>
                <a:cubicBezTo>
                  <a:pt x="10" y="286"/>
                  <a:pt x="6" y="305"/>
                  <a:pt x="4" y="325"/>
                </a:cubicBezTo>
                <a:cubicBezTo>
                  <a:pt x="1" y="337"/>
                  <a:pt x="10" y="348"/>
                  <a:pt x="20" y="348"/>
                </a:cubicBezTo>
                <a:cubicBezTo>
                  <a:pt x="34" y="349"/>
                  <a:pt x="34" y="349"/>
                  <a:pt x="34" y="349"/>
                </a:cubicBezTo>
                <a:cubicBezTo>
                  <a:pt x="44" y="350"/>
                  <a:pt x="53" y="342"/>
                  <a:pt x="55" y="331"/>
                </a:cubicBezTo>
                <a:cubicBezTo>
                  <a:pt x="57" y="319"/>
                  <a:pt x="57" y="319"/>
                  <a:pt x="57" y="319"/>
                </a:cubicBezTo>
                <a:cubicBezTo>
                  <a:pt x="57" y="318"/>
                  <a:pt x="57" y="317"/>
                  <a:pt x="58" y="316"/>
                </a:cubicBezTo>
                <a:cubicBezTo>
                  <a:pt x="59" y="316"/>
                  <a:pt x="60" y="315"/>
                  <a:pt x="61" y="315"/>
                </a:cubicBezTo>
                <a:cubicBezTo>
                  <a:pt x="73" y="318"/>
                  <a:pt x="73" y="318"/>
                  <a:pt x="73" y="318"/>
                </a:cubicBezTo>
                <a:cubicBezTo>
                  <a:pt x="74" y="318"/>
                  <a:pt x="75" y="318"/>
                  <a:pt x="75" y="319"/>
                </a:cubicBezTo>
                <a:cubicBezTo>
                  <a:pt x="76" y="320"/>
                  <a:pt x="76" y="321"/>
                  <a:pt x="76" y="322"/>
                </a:cubicBezTo>
                <a:cubicBezTo>
                  <a:pt x="75" y="330"/>
                  <a:pt x="73" y="338"/>
                  <a:pt x="73" y="346"/>
                </a:cubicBezTo>
                <a:cubicBezTo>
                  <a:pt x="73" y="350"/>
                  <a:pt x="76" y="353"/>
                  <a:pt x="80" y="353"/>
                </a:cubicBezTo>
                <a:cubicBezTo>
                  <a:pt x="84" y="354"/>
                  <a:pt x="88" y="351"/>
                  <a:pt x="88" y="347"/>
                </a:cubicBezTo>
                <a:cubicBezTo>
                  <a:pt x="88" y="339"/>
                  <a:pt x="90" y="332"/>
                  <a:pt x="91" y="325"/>
                </a:cubicBezTo>
                <a:cubicBezTo>
                  <a:pt x="92" y="315"/>
                  <a:pt x="86" y="306"/>
                  <a:pt x="76" y="303"/>
                </a:cubicBezTo>
                <a:cubicBezTo>
                  <a:pt x="64" y="301"/>
                  <a:pt x="64" y="301"/>
                  <a:pt x="64" y="301"/>
                </a:cubicBezTo>
                <a:cubicBezTo>
                  <a:pt x="54" y="298"/>
                  <a:pt x="43" y="305"/>
                  <a:pt x="42" y="316"/>
                </a:cubicBezTo>
                <a:cubicBezTo>
                  <a:pt x="40" y="329"/>
                  <a:pt x="40" y="329"/>
                  <a:pt x="40" y="329"/>
                </a:cubicBezTo>
                <a:cubicBezTo>
                  <a:pt x="40" y="330"/>
                  <a:pt x="39" y="331"/>
                  <a:pt x="38" y="332"/>
                </a:cubicBezTo>
                <a:cubicBezTo>
                  <a:pt x="37" y="333"/>
                  <a:pt x="36" y="333"/>
                  <a:pt x="35" y="333"/>
                </a:cubicBezTo>
                <a:cubicBezTo>
                  <a:pt x="21" y="331"/>
                  <a:pt x="21" y="331"/>
                  <a:pt x="21" y="331"/>
                </a:cubicBezTo>
                <a:cubicBezTo>
                  <a:pt x="20" y="331"/>
                  <a:pt x="20" y="331"/>
                  <a:pt x="19" y="330"/>
                </a:cubicBezTo>
                <a:cubicBezTo>
                  <a:pt x="18" y="329"/>
                  <a:pt x="18" y="328"/>
                  <a:pt x="18" y="327"/>
                </a:cubicBezTo>
                <a:cubicBezTo>
                  <a:pt x="21" y="308"/>
                  <a:pt x="25" y="290"/>
                  <a:pt x="30" y="272"/>
                </a:cubicBezTo>
                <a:cubicBezTo>
                  <a:pt x="30" y="270"/>
                  <a:pt x="31" y="269"/>
                  <a:pt x="32" y="269"/>
                </a:cubicBezTo>
                <a:cubicBezTo>
                  <a:pt x="33" y="268"/>
                  <a:pt x="34" y="268"/>
                  <a:pt x="35" y="268"/>
                </a:cubicBezTo>
                <a:cubicBezTo>
                  <a:pt x="116" y="294"/>
                  <a:pt x="116" y="294"/>
                  <a:pt x="116" y="294"/>
                </a:cubicBezTo>
                <a:cubicBezTo>
                  <a:pt x="117" y="294"/>
                  <a:pt x="118" y="295"/>
                  <a:pt x="119" y="295"/>
                </a:cubicBezTo>
                <a:cubicBezTo>
                  <a:pt x="119" y="296"/>
                  <a:pt x="119" y="297"/>
                  <a:pt x="119" y="298"/>
                </a:cubicBezTo>
                <a:cubicBezTo>
                  <a:pt x="107" y="340"/>
                  <a:pt x="105" y="386"/>
                  <a:pt x="114" y="429"/>
                </a:cubicBezTo>
                <a:cubicBezTo>
                  <a:pt x="114" y="430"/>
                  <a:pt x="114" y="431"/>
                  <a:pt x="114" y="432"/>
                </a:cubicBezTo>
                <a:cubicBezTo>
                  <a:pt x="113" y="433"/>
                  <a:pt x="112" y="433"/>
                  <a:pt x="111" y="433"/>
                </a:cubicBezTo>
                <a:cubicBezTo>
                  <a:pt x="28" y="452"/>
                  <a:pt x="28" y="452"/>
                  <a:pt x="28" y="452"/>
                </a:cubicBezTo>
                <a:cubicBezTo>
                  <a:pt x="27" y="453"/>
                  <a:pt x="26" y="452"/>
                  <a:pt x="25" y="452"/>
                </a:cubicBezTo>
                <a:cubicBezTo>
                  <a:pt x="24" y="451"/>
                  <a:pt x="23" y="450"/>
                  <a:pt x="23" y="449"/>
                </a:cubicBezTo>
                <a:cubicBezTo>
                  <a:pt x="20" y="431"/>
                  <a:pt x="16" y="412"/>
                  <a:pt x="16" y="393"/>
                </a:cubicBezTo>
                <a:cubicBezTo>
                  <a:pt x="16" y="392"/>
                  <a:pt x="16" y="391"/>
                  <a:pt x="17" y="390"/>
                </a:cubicBezTo>
                <a:cubicBezTo>
                  <a:pt x="18" y="389"/>
                  <a:pt x="18" y="389"/>
                  <a:pt x="19" y="389"/>
                </a:cubicBezTo>
                <a:cubicBezTo>
                  <a:pt x="33" y="388"/>
                  <a:pt x="33" y="388"/>
                  <a:pt x="33" y="388"/>
                </a:cubicBezTo>
                <a:cubicBezTo>
                  <a:pt x="34" y="388"/>
                  <a:pt x="35" y="389"/>
                  <a:pt x="36" y="389"/>
                </a:cubicBezTo>
                <a:cubicBezTo>
                  <a:pt x="37" y="390"/>
                  <a:pt x="37" y="391"/>
                  <a:pt x="37" y="392"/>
                </a:cubicBezTo>
                <a:cubicBezTo>
                  <a:pt x="38" y="405"/>
                  <a:pt x="38" y="405"/>
                  <a:pt x="38" y="405"/>
                </a:cubicBezTo>
                <a:cubicBezTo>
                  <a:pt x="39" y="417"/>
                  <a:pt x="49" y="424"/>
                  <a:pt x="59" y="423"/>
                </a:cubicBezTo>
                <a:cubicBezTo>
                  <a:pt x="72" y="421"/>
                  <a:pt x="72" y="421"/>
                  <a:pt x="72" y="421"/>
                </a:cubicBezTo>
                <a:cubicBezTo>
                  <a:pt x="82" y="419"/>
                  <a:pt x="89" y="410"/>
                  <a:pt x="88" y="401"/>
                </a:cubicBezTo>
                <a:cubicBezTo>
                  <a:pt x="87" y="379"/>
                  <a:pt x="87" y="379"/>
                  <a:pt x="87" y="379"/>
                </a:cubicBezTo>
                <a:cubicBezTo>
                  <a:pt x="86" y="375"/>
                  <a:pt x="83" y="372"/>
                  <a:pt x="79" y="372"/>
                </a:cubicBezTo>
                <a:cubicBezTo>
                  <a:pt x="75" y="372"/>
                  <a:pt x="71" y="375"/>
                  <a:pt x="72" y="379"/>
                </a:cubicBezTo>
                <a:cubicBezTo>
                  <a:pt x="73" y="402"/>
                  <a:pt x="73" y="402"/>
                  <a:pt x="73" y="402"/>
                </a:cubicBezTo>
                <a:cubicBezTo>
                  <a:pt x="73" y="403"/>
                  <a:pt x="73" y="404"/>
                  <a:pt x="72" y="405"/>
                </a:cubicBezTo>
                <a:cubicBezTo>
                  <a:pt x="71" y="406"/>
                  <a:pt x="70" y="406"/>
                  <a:pt x="69" y="406"/>
                </a:cubicBezTo>
                <a:cubicBezTo>
                  <a:pt x="57" y="408"/>
                  <a:pt x="57" y="408"/>
                  <a:pt x="57" y="408"/>
                </a:cubicBezTo>
                <a:cubicBezTo>
                  <a:pt x="56" y="408"/>
                  <a:pt x="55" y="407"/>
                  <a:pt x="54" y="407"/>
                </a:cubicBezTo>
                <a:cubicBezTo>
                  <a:pt x="53" y="406"/>
                  <a:pt x="53" y="405"/>
                  <a:pt x="53" y="404"/>
                </a:cubicBezTo>
                <a:cubicBezTo>
                  <a:pt x="52" y="391"/>
                  <a:pt x="52" y="391"/>
                  <a:pt x="52" y="391"/>
                </a:cubicBezTo>
                <a:cubicBezTo>
                  <a:pt x="52" y="381"/>
                  <a:pt x="43" y="372"/>
                  <a:pt x="33" y="372"/>
                </a:cubicBezTo>
                <a:cubicBezTo>
                  <a:pt x="19" y="372"/>
                  <a:pt x="19" y="372"/>
                  <a:pt x="19" y="372"/>
                </a:cubicBezTo>
                <a:cubicBezTo>
                  <a:pt x="8" y="372"/>
                  <a:pt x="0" y="382"/>
                  <a:pt x="1" y="394"/>
                </a:cubicBezTo>
                <a:cubicBezTo>
                  <a:pt x="1" y="414"/>
                  <a:pt x="5" y="433"/>
                  <a:pt x="8" y="452"/>
                </a:cubicBezTo>
                <a:cubicBezTo>
                  <a:pt x="11" y="464"/>
                  <a:pt x="22" y="472"/>
                  <a:pt x="32" y="469"/>
                </a:cubicBezTo>
                <a:lnTo>
                  <a:pt x="114" y="446"/>
                </a:lnTo>
                <a:close/>
                <a:moveTo>
                  <a:pt x="51" y="227"/>
                </a:moveTo>
                <a:cubicBezTo>
                  <a:pt x="128" y="263"/>
                  <a:pt x="128" y="263"/>
                  <a:pt x="128" y="263"/>
                </a:cubicBezTo>
                <a:cubicBezTo>
                  <a:pt x="138" y="267"/>
                  <a:pt x="148" y="264"/>
                  <a:pt x="152" y="257"/>
                </a:cubicBezTo>
                <a:cubicBezTo>
                  <a:pt x="172" y="220"/>
                  <a:pt x="201" y="188"/>
                  <a:pt x="235" y="165"/>
                </a:cubicBezTo>
                <a:cubicBezTo>
                  <a:pt x="242" y="161"/>
                  <a:pt x="244" y="150"/>
                  <a:pt x="239" y="141"/>
                </a:cubicBezTo>
                <a:cubicBezTo>
                  <a:pt x="196" y="67"/>
                  <a:pt x="196" y="67"/>
                  <a:pt x="196" y="67"/>
                </a:cubicBezTo>
                <a:cubicBezTo>
                  <a:pt x="191" y="58"/>
                  <a:pt x="178" y="56"/>
                  <a:pt x="168" y="62"/>
                </a:cubicBezTo>
                <a:cubicBezTo>
                  <a:pt x="152" y="73"/>
                  <a:pt x="136" y="85"/>
                  <a:pt x="122" y="98"/>
                </a:cubicBezTo>
                <a:cubicBezTo>
                  <a:pt x="112" y="107"/>
                  <a:pt x="111" y="120"/>
                  <a:pt x="119" y="127"/>
                </a:cubicBezTo>
                <a:cubicBezTo>
                  <a:pt x="129" y="137"/>
                  <a:pt x="129" y="137"/>
                  <a:pt x="129" y="137"/>
                </a:cubicBezTo>
                <a:cubicBezTo>
                  <a:pt x="136" y="144"/>
                  <a:pt x="148" y="143"/>
                  <a:pt x="156" y="136"/>
                </a:cubicBezTo>
                <a:cubicBezTo>
                  <a:pt x="166" y="128"/>
                  <a:pt x="166" y="128"/>
                  <a:pt x="166" y="128"/>
                </a:cubicBezTo>
                <a:cubicBezTo>
                  <a:pt x="167" y="127"/>
                  <a:pt x="168" y="127"/>
                  <a:pt x="169" y="127"/>
                </a:cubicBezTo>
                <a:cubicBezTo>
                  <a:pt x="170" y="127"/>
                  <a:pt x="171" y="127"/>
                  <a:pt x="171" y="128"/>
                </a:cubicBezTo>
                <a:cubicBezTo>
                  <a:pt x="179" y="138"/>
                  <a:pt x="179" y="138"/>
                  <a:pt x="179" y="138"/>
                </a:cubicBezTo>
                <a:cubicBezTo>
                  <a:pt x="180" y="138"/>
                  <a:pt x="180" y="139"/>
                  <a:pt x="180" y="140"/>
                </a:cubicBezTo>
                <a:cubicBezTo>
                  <a:pt x="180" y="141"/>
                  <a:pt x="179" y="142"/>
                  <a:pt x="179" y="143"/>
                </a:cubicBezTo>
                <a:cubicBezTo>
                  <a:pt x="161" y="159"/>
                  <a:pt x="161" y="159"/>
                  <a:pt x="161" y="159"/>
                </a:cubicBezTo>
                <a:cubicBezTo>
                  <a:pt x="158" y="162"/>
                  <a:pt x="159" y="167"/>
                  <a:pt x="162" y="169"/>
                </a:cubicBezTo>
                <a:cubicBezTo>
                  <a:pt x="165" y="172"/>
                  <a:pt x="169" y="172"/>
                  <a:pt x="172" y="170"/>
                </a:cubicBezTo>
                <a:cubicBezTo>
                  <a:pt x="188" y="154"/>
                  <a:pt x="188" y="154"/>
                  <a:pt x="188" y="154"/>
                </a:cubicBezTo>
                <a:cubicBezTo>
                  <a:pt x="195" y="148"/>
                  <a:pt x="197" y="137"/>
                  <a:pt x="191" y="129"/>
                </a:cubicBezTo>
                <a:cubicBezTo>
                  <a:pt x="183" y="119"/>
                  <a:pt x="183" y="119"/>
                  <a:pt x="183" y="119"/>
                </a:cubicBezTo>
                <a:cubicBezTo>
                  <a:pt x="177" y="111"/>
                  <a:pt x="165" y="109"/>
                  <a:pt x="156" y="116"/>
                </a:cubicBezTo>
                <a:cubicBezTo>
                  <a:pt x="146" y="125"/>
                  <a:pt x="146" y="125"/>
                  <a:pt x="146" y="125"/>
                </a:cubicBezTo>
                <a:cubicBezTo>
                  <a:pt x="145" y="126"/>
                  <a:pt x="144" y="126"/>
                  <a:pt x="143" y="127"/>
                </a:cubicBezTo>
                <a:cubicBezTo>
                  <a:pt x="142" y="126"/>
                  <a:pt x="141" y="126"/>
                  <a:pt x="141" y="125"/>
                </a:cubicBezTo>
                <a:cubicBezTo>
                  <a:pt x="131" y="115"/>
                  <a:pt x="131" y="115"/>
                  <a:pt x="131" y="115"/>
                </a:cubicBezTo>
                <a:cubicBezTo>
                  <a:pt x="130" y="114"/>
                  <a:pt x="130" y="113"/>
                  <a:pt x="130" y="112"/>
                </a:cubicBezTo>
                <a:cubicBezTo>
                  <a:pt x="130" y="111"/>
                  <a:pt x="131" y="110"/>
                  <a:pt x="132" y="109"/>
                </a:cubicBezTo>
                <a:cubicBezTo>
                  <a:pt x="145" y="96"/>
                  <a:pt x="161" y="85"/>
                  <a:pt x="176" y="75"/>
                </a:cubicBezTo>
                <a:cubicBezTo>
                  <a:pt x="177" y="74"/>
                  <a:pt x="178" y="74"/>
                  <a:pt x="179" y="74"/>
                </a:cubicBezTo>
                <a:cubicBezTo>
                  <a:pt x="180" y="74"/>
                  <a:pt x="181" y="75"/>
                  <a:pt x="182" y="76"/>
                </a:cubicBezTo>
                <a:cubicBezTo>
                  <a:pt x="228" y="147"/>
                  <a:pt x="228" y="147"/>
                  <a:pt x="228" y="147"/>
                </a:cubicBezTo>
                <a:cubicBezTo>
                  <a:pt x="228" y="148"/>
                  <a:pt x="229" y="149"/>
                  <a:pt x="229" y="150"/>
                </a:cubicBezTo>
                <a:cubicBezTo>
                  <a:pt x="228" y="151"/>
                  <a:pt x="228" y="152"/>
                  <a:pt x="227" y="152"/>
                </a:cubicBezTo>
                <a:cubicBezTo>
                  <a:pt x="190" y="177"/>
                  <a:pt x="160" y="211"/>
                  <a:pt x="139" y="250"/>
                </a:cubicBezTo>
                <a:cubicBezTo>
                  <a:pt x="138" y="251"/>
                  <a:pt x="138" y="251"/>
                  <a:pt x="137" y="251"/>
                </a:cubicBezTo>
                <a:cubicBezTo>
                  <a:pt x="136" y="252"/>
                  <a:pt x="135" y="251"/>
                  <a:pt x="134" y="251"/>
                </a:cubicBezTo>
                <a:cubicBezTo>
                  <a:pt x="58" y="212"/>
                  <a:pt x="58" y="212"/>
                  <a:pt x="58" y="212"/>
                </a:cubicBezTo>
                <a:cubicBezTo>
                  <a:pt x="57" y="211"/>
                  <a:pt x="56" y="211"/>
                  <a:pt x="56" y="210"/>
                </a:cubicBezTo>
                <a:cubicBezTo>
                  <a:pt x="56" y="208"/>
                  <a:pt x="56" y="207"/>
                  <a:pt x="57" y="206"/>
                </a:cubicBezTo>
                <a:cubicBezTo>
                  <a:pt x="66" y="190"/>
                  <a:pt x="75" y="174"/>
                  <a:pt x="87" y="159"/>
                </a:cubicBezTo>
                <a:cubicBezTo>
                  <a:pt x="87" y="158"/>
                  <a:pt x="88" y="157"/>
                  <a:pt x="90" y="157"/>
                </a:cubicBezTo>
                <a:cubicBezTo>
                  <a:pt x="91" y="157"/>
                  <a:pt x="92" y="157"/>
                  <a:pt x="92" y="158"/>
                </a:cubicBezTo>
                <a:cubicBezTo>
                  <a:pt x="104" y="166"/>
                  <a:pt x="104" y="166"/>
                  <a:pt x="104" y="166"/>
                </a:cubicBezTo>
                <a:cubicBezTo>
                  <a:pt x="104" y="167"/>
                  <a:pt x="105" y="168"/>
                  <a:pt x="105" y="169"/>
                </a:cubicBezTo>
                <a:cubicBezTo>
                  <a:pt x="105" y="170"/>
                  <a:pt x="105" y="171"/>
                  <a:pt x="104" y="172"/>
                </a:cubicBezTo>
                <a:cubicBezTo>
                  <a:pt x="96" y="183"/>
                  <a:pt x="96" y="183"/>
                  <a:pt x="96" y="183"/>
                </a:cubicBezTo>
                <a:cubicBezTo>
                  <a:pt x="90" y="192"/>
                  <a:pt x="93" y="204"/>
                  <a:pt x="101" y="209"/>
                </a:cubicBezTo>
                <a:cubicBezTo>
                  <a:pt x="112" y="216"/>
                  <a:pt x="112" y="216"/>
                  <a:pt x="112" y="216"/>
                </a:cubicBezTo>
                <a:cubicBezTo>
                  <a:pt x="121" y="221"/>
                  <a:pt x="132" y="219"/>
                  <a:pt x="137" y="211"/>
                </a:cubicBezTo>
                <a:cubicBezTo>
                  <a:pt x="150" y="194"/>
                  <a:pt x="150" y="194"/>
                  <a:pt x="150" y="194"/>
                </a:cubicBezTo>
                <a:cubicBezTo>
                  <a:pt x="152" y="190"/>
                  <a:pt x="152" y="186"/>
                  <a:pt x="149" y="183"/>
                </a:cubicBezTo>
                <a:cubicBezTo>
                  <a:pt x="146" y="181"/>
                  <a:pt x="141" y="181"/>
                  <a:pt x="139" y="184"/>
                </a:cubicBezTo>
                <a:cubicBezTo>
                  <a:pt x="125" y="202"/>
                  <a:pt x="125" y="202"/>
                  <a:pt x="125" y="202"/>
                </a:cubicBezTo>
                <a:cubicBezTo>
                  <a:pt x="124" y="203"/>
                  <a:pt x="123" y="204"/>
                  <a:pt x="122" y="204"/>
                </a:cubicBezTo>
                <a:cubicBezTo>
                  <a:pt x="121" y="204"/>
                  <a:pt x="120" y="204"/>
                  <a:pt x="119" y="203"/>
                </a:cubicBezTo>
                <a:cubicBezTo>
                  <a:pt x="109" y="196"/>
                  <a:pt x="109" y="196"/>
                  <a:pt x="109" y="196"/>
                </a:cubicBezTo>
                <a:cubicBezTo>
                  <a:pt x="108" y="196"/>
                  <a:pt x="108" y="195"/>
                  <a:pt x="108" y="194"/>
                </a:cubicBezTo>
                <a:cubicBezTo>
                  <a:pt x="108" y="193"/>
                  <a:pt x="108" y="192"/>
                  <a:pt x="108" y="191"/>
                </a:cubicBezTo>
                <a:cubicBezTo>
                  <a:pt x="116" y="181"/>
                  <a:pt x="116" y="181"/>
                  <a:pt x="116" y="181"/>
                </a:cubicBezTo>
                <a:cubicBezTo>
                  <a:pt x="122" y="172"/>
                  <a:pt x="121" y="160"/>
                  <a:pt x="114" y="154"/>
                </a:cubicBezTo>
                <a:cubicBezTo>
                  <a:pt x="103" y="145"/>
                  <a:pt x="103" y="145"/>
                  <a:pt x="103" y="145"/>
                </a:cubicBezTo>
                <a:cubicBezTo>
                  <a:pt x="95" y="138"/>
                  <a:pt x="82" y="140"/>
                  <a:pt x="75" y="150"/>
                </a:cubicBezTo>
                <a:cubicBezTo>
                  <a:pt x="63" y="165"/>
                  <a:pt x="53" y="182"/>
                  <a:pt x="43" y="199"/>
                </a:cubicBezTo>
                <a:cubicBezTo>
                  <a:pt x="38" y="210"/>
                  <a:pt x="41" y="223"/>
                  <a:pt x="51" y="227"/>
                </a:cubicBezTo>
                <a:close/>
                <a:moveTo>
                  <a:pt x="257" y="131"/>
                </a:moveTo>
                <a:cubicBezTo>
                  <a:pt x="262" y="141"/>
                  <a:pt x="271" y="145"/>
                  <a:pt x="279" y="142"/>
                </a:cubicBezTo>
                <a:cubicBezTo>
                  <a:pt x="318" y="127"/>
                  <a:pt x="360" y="120"/>
                  <a:pt x="402" y="125"/>
                </a:cubicBezTo>
                <a:cubicBezTo>
                  <a:pt x="410" y="126"/>
                  <a:pt x="418" y="119"/>
                  <a:pt x="420" y="109"/>
                </a:cubicBezTo>
                <a:cubicBezTo>
                  <a:pt x="435" y="25"/>
                  <a:pt x="435" y="25"/>
                  <a:pt x="435" y="25"/>
                </a:cubicBezTo>
                <a:cubicBezTo>
                  <a:pt x="437" y="15"/>
                  <a:pt x="428" y="5"/>
                  <a:pt x="416" y="3"/>
                </a:cubicBezTo>
                <a:cubicBezTo>
                  <a:pt x="396" y="1"/>
                  <a:pt x="377" y="0"/>
                  <a:pt x="357" y="1"/>
                </a:cubicBezTo>
                <a:cubicBezTo>
                  <a:pt x="345" y="2"/>
                  <a:pt x="336" y="11"/>
                  <a:pt x="337" y="21"/>
                </a:cubicBezTo>
                <a:cubicBezTo>
                  <a:pt x="338" y="35"/>
                  <a:pt x="338" y="35"/>
                  <a:pt x="338" y="35"/>
                </a:cubicBezTo>
                <a:cubicBezTo>
                  <a:pt x="340" y="45"/>
                  <a:pt x="349" y="53"/>
                  <a:pt x="360" y="53"/>
                </a:cubicBezTo>
                <a:cubicBezTo>
                  <a:pt x="372" y="52"/>
                  <a:pt x="372" y="52"/>
                  <a:pt x="372" y="52"/>
                </a:cubicBezTo>
                <a:cubicBezTo>
                  <a:pt x="373" y="52"/>
                  <a:pt x="374" y="52"/>
                  <a:pt x="375" y="53"/>
                </a:cubicBezTo>
                <a:cubicBezTo>
                  <a:pt x="376" y="54"/>
                  <a:pt x="376" y="55"/>
                  <a:pt x="376" y="56"/>
                </a:cubicBezTo>
                <a:cubicBezTo>
                  <a:pt x="376" y="68"/>
                  <a:pt x="376" y="68"/>
                  <a:pt x="376" y="68"/>
                </a:cubicBezTo>
                <a:cubicBezTo>
                  <a:pt x="376" y="69"/>
                  <a:pt x="376" y="70"/>
                  <a:pt x="375" y="71"/>
                </a:cubicBezTo>
                <a:cubicBezTo>
                  <a:pt x="374" y="71"/>
                  <a:pt x="373" y="72"/>
                  <a:pt x="372" y="72"/>
                </a:cubicBezTo>
                <a:cubicBezTo>
                  <a:pt x="349" y="73"/>
                  <a:pt x="349" y="73"/>
                  <a:pt x="349" y="73"/>
                </a:cubicBezTo>
                <a:cubicBezTo>
                  <a:pt x="345" y="73"/>
                  <a:pt x="342" y="77"/>
                  <a:pt x="342" y="81"/>
                </a:cubicBezTo>
                <a:cubicBezTo>
                  <a:pt x="343" y="85"/>
                  <a:pt x="346" y="88"/>
                  <a:pt x="350" y="88"/>
                </a:cubicBezTo>
                <a:cubicBezTo>
                  <a:pt x="372" y="87"/>
                  <a:pt x="372" y="87"/>
                  <a:pt x="372" y="87"/>
                </a:cubicBezTo>
                <a:cubicBezTo>
                  <a:pt x="382" y="87"/>
                  <a:pt x="390" y="79"/>
                  <a:pt x="391" y="69"/>
                </a:cubicBezTo>
                <a:cubicBezTo>
                  <a:pt x="391" y="57"/>
                  <a:pt x="391" y="57"/>
                  <a:pt x="391" y="57"/>
                </a:cubicBezTo>
                <a:cubicBezTo>
                  <a:pt x="392" y="46"/>
                  <a:pt x="384" y="37"/>
                  <a:pt x="372" y="37"/>
                </a:cubicBezTo>
                <a:cubicBezTo>
                  <a:pt x="359" y="38"/>
                  <a:pt x="359" y="38"/>
                  <a:pt x="359" y="38"/>
                </a:cubicBezTo>
                <a:cubicBezTo>
                  <a:pt x="358" y="38"/>
                  <a:pt x="357" y="37"/>
                  <a:pt x="356" y="37"/>
                </a:cubicBezTo>
                <a:cubicBezTo>
                  <a:pt x="355" y="36"/>
                  <a:pt x="355" y="35"/>
                  <a:pt x="355" y="34"/>
                </a:cubicBezTo>
                <a:cubicBezTo>
                  <a:pt x="354" y="20"/>
                  <a:pt x="354" y="20"/>
                  <a:pt x="354" y="20"/>
                </a:cubicBezTo>
                <a:cubicBezTo>
                  <a:pt x="354" y="19"/>
                  <a:pt x="354" y="18"/>
                  <a:pt x="355" y="17"/>
                </a:cubicBezTo>
                <a:cubicBezTo>
                  <a:pt x="356" y="17"/>
                  <a:pt x="357" y="16"/>
                  <a:pt x="358" y="16"/>
                </a:cubicBezTo>
                <a:cubicBezTo>
                  <a:pt x="377" y="14"/>
                  <a:pt x="395" y="16"/>
                  <a:pt x="414" y="18"/>
                </a:cubicBezTo>
                <a:cubicBezTo>
                  <a:pt x="415" y="18"/>
                  <a:pt x="416" y="19"/>
                  <a:pt x="417" y="19"/>
                </a:cubicBezTo>
                <a:cubicBezTo>
                  <a:pt x="418" y="20"/>
                  <a:pt x="418" y="21"/>
                  <a:pt x="418" y="22"/>
                </a:cubicBezTo>
                <a:cubicBezTo>
                  <a:pt x="407" y="107"/>
                  <a:pt x="407" y="107"/>
                  <a:pt x="407" y="107"/>
                </a:cubicBezTo>
                <a:cubicBezTo>
                  <a:pt x="407" y="108"/>
                  <a:pt x="407" y="109"/>
                  <a:pt x="406" y="109"/>
                </a:cubicBezTo>
                <a:cubicBezTo>
                  <a:pt x="405" y="110"/>
                  <a:pt x="404" y="110"/>
                  <a:pt x="404" y="110"/>
                </a:cubicBezTo>
                <a:cubicBezTo>
                  <a:pt x="359" y="105"/>
                  <a:pt x="314" y="112"/>
                  <a:pt x="273" y="128"/>
                </a:cubicBezTo>
                <a:cubicBezTo>
                  <a:pt x="272" y="128"/>
                  <a:pt x="272" y="128"/>
                  <a:pt x="271" y="128"/>
                </a:cubicBezTo>
                <a:cubicBezTo>
                  <a:pt x="270" y="127"/>
                  <a:pt x="269" y="127"/>
                  <a:pt x="269" y="126"/>
                </a:cubicBezTo>
                <a:cubicBezTo>
                  <a:pt x="236" y="47"/>
                  <a:pt x="236" y="47"/>
                  <a:pt x="236" y="47"/>
                </a:cubicBezTo>
                <a:cubicBezTo>
                  <a:pt x="235" y="46"/>
                  <a:pt x="235" y="45"/>
                  <a:pt x="236" y="44"/>
                </a:cubicBezTo>
                <a:cubicBezTo>
                  <a:pt x="236" y="43"/>
                  <a:pt x="237" y="42"/>
                  <a:pt x="238" y="42"/>
                </a:cubicBezTo>
                <a:cubicBezTo>
                  <a:pt x="256" y="35"/>
                  <a:pt x="273" y="29"/>
                  <a:pt x="292" y="25"/>
                </a:cubicBezTo>
                <a:cubicBezTo>
                  <a:pt x="293" y="25"/>
                  <a:pt x="294" y="25"/>
                  <a:pt x="295" y="25"/>
                </a:cubicBezTo>
                <a:cubicBezTo>
                  <a:pt x="296" y="26"/>
                  <a:pt x="297" y="27"/>
                  <a:pt x="297" y="28"/>
                </a:cubicBezTo>
                <a:cubicBezTo>
                  <a:pt x="300" y="41"/>
                  <a:pt x="300" y="41"/>
                  <a:pt x="300" y="41"/>
                </a:cubicBezTo>
                <a:cubicBezTo>
                  <a:pt x="300" y="42"/>
                  <a:pt x="300" y="43"/>
                  <a:pt x="299" y="44"/>
                </a:cubicBezTo>
                <a:cubicBezTo>
                  <a:pt x="299" y="45"/>
                  <a:pt x="298" y="46"/>
                  <a:pt x="297" y="46"/>
                </a:cubicBezTo>
                <a:cubicBezTo>
                  <a:pt x="284" y="49"/>
                  <a:pt x="284" y="49"/>
                  <a:pt x="284" y="49"/>
                </a:cubicBezTo>
                <a:cubicBezTo>
                  <a:pt x="273" y="52"/>
                  <a:pt x="267" y="63"/>
                  <a:pt x="270" y="73"/>
                </a:cubicBezTo>
                <a:cubicBezTo>
                  <a:pt x="274" y="85"/>
                  <a:pt x="274" y="85"/>
                  <a:pt x="274" y="85"/>
                </a:cubicBezTo>
                <a:cubicBezTo>
                  <a:pt x="278" y="94"/>
                  <a:pt x="288" y="99"/>
                  <a:pt x="297" y="97"/>
                </a:cubicBezTo>
                <a:cubicBezTo>
                  <a:pt x="304" y="96"/>
                  <a:pt x="311" y="93"/>
                  <a:pt x="318" y="92"/>
                </a:cubicBezTo>
                <a:cubicBezTo>
                  <a:pt x="322" y="92"/>
                  <a:pt x="324" y="88"/>
                  <a:pt x="324" y="84"/>
                </a:cubicBezTo>
                <a:cubicBezTo>
                  <a:pt x="323" y="80"/>
                  <a:pt x="319" y="77"/>
                  <a:pt x="315" y="78"/>
                </a:cubicBezTo>
                <a:cubicBezTo>
                  <a:pt x="308" y="79"/>
                  <a:pt x="300" y="81"/>
                  <a:pt x="293" y="83"/>
                </a:cubicBezTo>
                <a:cubicBezTo>
                  <a:pt x="292" y="83"/>
                  <a:pt x="291" y="83"/>
                  <a:pt x="290" y="83"/>
                </a:cubicBezTo>
                <a:cubicBezTo>
                  <a:pt x="289" y="82"/>
                  <a:pt x="289" y="81"/>
                  <a:pt x="288" y="80"/>
                </a:cubicBezTo>
                <a:cubicBezTo>
                  <a:pt x="285" y="68"/>
                  <a:pt x="285" y="68"/>
                  <a:pt x="285" y="68"/>
                </a:cubicBezTo>
                <a:cubicBezTo>
                  <a:pt x="285" y="67"/>
                  <a:pt x="285" y="66"/>
                  <a:pt x="285" y="65"/>
                </a:cubicBezTo>
                <a:cubicBezTo>
                  <a:pt x="286" y="65"/>
                  <a:pt x="287" y="64"/>
                  <a:pt x="288" y="64"/>
                </a:cubicBezTo>
                <a:cubicBezTo>
                  <a:pt x="300" y="61"/>
                  <a:pt x="300" y="61"/>
                  <a:pt x="300" y="61"/>
                </a:cubicBezTo>
                <a:cubicBezTo>
                  <a:pt x="310" y="57"/>
                  <a:pt x="318" y="49"/>
                  <a:pt x="316" y="38"/>
                </a:cubicBezTo>
                <a:cubicBezTo>
                  <a:pt x="314" y="24"/>
                  <a:pt x="314" y="24"/>
                  <a:pt x="314" y="24"/>
                </a:cubicBezTo>
                <a:cubicBezTo>
                  <a:pt x="312" y="14"/>
                  <a:pt x="300" y="7"/>
                  <a:pt x="288" y="10"/>
                </a:cubicBezTo>
                <a:cubicBezTo>
                  <a:pt x="269" y="15"/>
                  <a:pt x="251" y="21"/>
                  <a:pt x="233" y="28"/>
                </a:cubicBezTo>
                <a:cubicBezTo>
                  <a:pt x="221" y="33"/>
                  <a:pt x="216" y="45"/>
                  <a:pt x="220" y="54"/>
                </a:cubicBezTo>
                <a:lnTo>
                  <a:pt x="257" y="131"/>
                </a:lnTo>
                <a:close/>
                <a:moveTo>
                  <a:pt x="450" y="135"/>
                </a:moveTo>
                <a:cubicBezTo>
                  <a:pt x="489" y="149"/>
                  <a:pt x="526" y="171"/>
                  <a:pt x="555" y="202"/>
                </a:cubicBezTo>
                <a:cubicBezTo>
                  <a:pt x="560" y="208"/>
                  <a:pt x="571" y="207"/>
                  <a:pt x="579" y="201"/>
                </a:cubicBezTo>
                <a:cubicBezTo>
                  <a:pt x="645" y="146"/>
                  <a:pt x="645" y="146"/>
                  <a:pt x="645" y="146"/>
                </a:cubicBezTo>
                <a:cubicBezTo>
                  <a:pt x="653" y="139"/>
                  <a:pt x="652" y="126"/>
                  <a:pt x="644" y="117"/>
                </a:cubicBezTo>
                <a:cubicBezTo>
                  <a:pt x="631" y="103"/>
                  <a:pt x="616" y="90"/>
                  <a:pt x="601" y="78"/>
                </a:cubicBezTo>
                <a:cubicBezTo>
                  <a:pt x="591" y="71"/>
                  <a:pt x="578" y="72"/>
                  <a:pt x="572" y="80"/>
                </a:cubicBezTo>
                <a:cubicBezTo>
                  <a:pt x="564" y="92"/>
                  <a:pt x="564" y="92"/>
                  <a:pt x="564" y="92"/>
                </a:cubicBezTo>
                <a:cubicBezTo>
                  <a:pt x="559" y="100"/>
                  <a:pt x="561" y="112"/>
                  <a:pt x="569" y="119"/>
                </a:cubicBezTo>
                <a:cubicBezTo>
                  <a:pt x="573" y="121"/>
                  <a:pt x="576" y="124"/>
                  <a:pt x="579" y="127"/>
                </a:cubicBezTo>
                <a:cubicBezTo>
                  <a:pt x="580" y="127"/>
                  <a:pt x="581" y="128"/>
                  <a:pt x="581" y="129"/>
                </a:cubicBezTo>
                <a:cubicBezTo>
                  <a:pt x="581" y="130"/>
                  <a:pt x="580" y="131"/>
                  <a:pt x="580" y="132"/>
                </a:cubicBezTo>
                <a:cubicBezTo>
                  <a:pt x="572" y="142"/>
                  <a:pt x="572" y="142"/>
                  <a:pt x="572" y="142"/>
                </a:cubicBezTo>
                <a:cubicBezTo>
                  <a:pt x="571" y="142"/>
                  <a:pt x="570" y="143"/>
                  <a:pt x="569" y="143"/>
                </a:cubicBezTo>
                <a:cubicBezTo>
                  <a:pt x="568" y="143"/>
                  <a:pt x="567" y="143"/>
                  <a:pt x="567" y="142"/>
                </a:cubicBezTo>
                <a:cubicBezTo>
                  <a:pt x="560" y="137"/>
                  <a:pt x="554" y="132"/>
                  <a:pt x="548" y="128"/>
                </a:cubicBezTo>
                <a:cubicBezTo>
                  <a:pt x="544" y="125"/>
                  <a:pt x="540" y="126"/>
                  <a:pt x="538" y="129"/>
                </a:cubicBezTo>
                <a:cubicBezTo>
                  <a:pt x="535" y="133"/>
                  <a:pt x="536" y="137"/>
                  <a:pt x="539" y="140"/>
                </a:cubicBezTo>
                <a:cubicBezTo>
                  <a:pt x="545" y="144"/>
                  <a:pt x="551" y="149"/>
                  <a:pt x="557" y="153"/>
                </a:cubicBezTo>
                <a:cubicBezTo>
                  <a:pt x="564" y="160"/>
                  <a:pt x="575" y="159"/>
                  <a:pt x="583" y="151"/>
                </a:cubicBezTo>
                <a:cubicBezTo>
                  <a:pt x="591" y="142"/>
                  <a:pt x="591" y="142"/>
                  <a:pt x="591" y="142"/>
                </a:cubicBezTo>
                <a:cubicBezTo>
                  <a:pt x="598" y="135"/>
                  <a:pt x="597" y="123"/>
                  <a:pt x="589" y="115"/>
                </a:cubicBezTo>
                <a:cubicBezTo>
                  <a:pt x="586" y="112"/>
                  <a:pt x="582" y="110"/>
                  <a:pt x="578" y="107"/>
                </a:cubicBezTo>
                <a:cubicBezTo>
                  <a:pt x="577" y="106"/>
                  <a:pt x="577" y="105"/>
                  <a:pt x="577" y="104"/>
                </a:cubicBezTo>
                <a:cubicBezTo>
                  <a:pt x="577" y="103"/>
                  <a:pt x="577" y="102"/>
                  <a:pt x="577" y="101"/>
                </a:cubicBezTo>
                <a:cubicBezTo>
                  <a:pt x="586" y="90"/>
                  <a:pt x="586" y="90"/>
                  <a:pt x="586" y="90"/>
                </a:cubicBezTo>
                <a:cubicBezTo>
                  <a:pt x="586" y="89"/>
                  <a:pt x="587" y="89"/>
                  <a:pt x="588" y="89"/>
                </a:cubicBezTo>
                <a:cubicBezTo>
                  <a:pt x="590" y="89"/>
                  <a:pt x="591" y="89"/>
                  <a:pt x="592" y="90"/>
                </a:cubicBezTo>
                <a:cubicBezTo>
                  <a:pt x="607" y="101"/>
                  <a:pt x="620" y="114"/>
                  <a:pt x="633" y="127"/>
                </a:cubicBezTo>
                <a:cubicBezTo>
                  <a:pt x="634" y="128"/>
                  <a:pt x="634" y="129"/>
                  <a:pt x="634" y="130"/>
                </a:cubicBezTo>
                <a:cubicBezTo>
                  <a:pt x="634" y="132"/>
                  <a:pt x="634" y="133"/>
                  <a:pt x="633" y="133"/>
                </a:cubicBezTo>
                <a:cubicBezTo>
                  <a:pt x="571" y="191"/>
                  <a:pt x="571" y="191"/>
                  <a:pt x="571" y="191"/>
                </a:cubicBezTo>
                <a:cubicBezTo>
                  <a:pt x="570" y="192"/>
                  <a:pt x="569" y="192"/>
                  <a:pt x="568" y="192"/>
                </a:cubicBezTo>
                <a:cubicBezTo>
                  <a:pt x="567" y="192"/>
                  <a:pt x="566" y="192"/>
                  <a:pt x="566" y="191"/>
                </a:cubicBezTo>
                <a:cubicBezTo>
                  <a:pt x="536" y="159"/>
                  <a:pt x="496" y="135"/>
                  <a:pt x="455" y="121"/>
                </a:cubicBezTo>
                <a:cubicBezTo>
                  <a:pt x="454" y="121"/>
                  <a:pt x="453" y="120"/>
                  <a:pt x="453" y="119"/>
                </a:cubicBezTo>
                <a:cubicBezTo>
                  <a:pt x="452" y="118"/>
                  <a:pt x="452" y="117"/>
                  <a:pt x="453" y="116"/>
                </a:cubicBezTo>
                <a:cubicBezTo>
                  <a:pt x="478" y="35"/>
                  <a:pt x="478" y="35"/>
                  <a:pt x="478" y="35"/>
                </a:cubicBezTo>
                <a:cubicBezTo>
                  <a:pt x="478" y="34"/>
                  <a:pt x="479" y="33"/>
                  <a:pt x="480" y="33"/>
                </a:cubicBezTo>
                <a:cubicBezTo>
                  <a:pt x="481" y="32"/>
                  <a:pt x="482" y="32"/>
                  <a:pt x="483" y="33"/>
                </a:cubicBezTo>
                <a:cubicBezTo>
                  <a:pt x="501" y="39"/>
                  <a:pt x="518" y="45"/>
                  <a:pt x="535" y="54"/>
                </a:cubicBezTo>
                <a:cubicBezTo>
                  <a:pt x="536" y="55"/>
                  <a:pt x="537" y="55"/>
                  <a:pt x="537" y="56"/>
                </a:cubicBezTo>
                <a:cubicBezTo>
                  <a:pt x="538" y="57"/>
                  <a:pt x="538" y="58"/>
                  <a:pt x="537" y="59"/>
                </a:cubicBezTo>
                <a:cubicBezTo>
                  <a:pt x="531" y="72"/>
                  <a:pt x="531" y="72"/>
                  <a:pt x="531" y="72"/>
                </a:cubicBezTo>
                <a:cubicBezTo>
                  <a:pt x="530" y="73"/>
                  <a:pt x="529" y="73"/>
                  <a:pt x="528" y="74"/>
                </a:cubicBezTo>
                <a:cubicBezTo>
                  <a:pt x="527" y="74"/>
                  <a:pt x="526" y="74"/>
                  <a:pt x="525" y="73"/>
                </a:cubicBezTo>
                <a:cubicBezTo>
                  <a:pt x="513" y="68"/>
                  <a:pt x="513" y="68"/>
                  <a:pt x="513" y="68"/>
                </a:cubicBezTo>
                <a:cubicBezTo>
                  <a:pt x="503" y="62"/>
                  <a:pt x="491" y="68"/>
                  <a:pt x="488" y="77"/>
                </a:cubicBezTo>
                <a:cubicBezTo>
                  <a:pt x="483" y="89"/>
                  <a:pt x="483" y="89"/>
                  <a:pt x="483" y="89"/>
                </a:cubicBezTo>
                <a:cubicBezTo>
                  <a:pt x="480" y="99"/>
                  <a:pt x="484" y="108"/>
                  <a:pt x="492" y="113"/>
                </a:cubicBezTo>
                <a:cubicBezTo>
                  <a:pt x="499" y="116"/>
                  <a:pt x="506" y="119"/>
                  <a:pt x="512" y="123"/>
                </a:cubicBezTo>
                <a:cubicBezTo>
                  <a:pt x="515" y="124"/>
                  <a:pt x="519" y="123"/>
                  <a:pt x="522" y="120"/>
                </a:cubicBezTo>
                <a:cubicBezTo>
                  <a:pt x="524" y="116"/>
                  <a:pt x="523" y="112"/>
                  <a:pt x="519" y="109"/>
                </a:cubicBezTo>
                <a:cubicBezTo>
                  <a:pt x="512" y="106"/>
                  <a:pt x="505" y="103"/>
                  <a:pt x="499" y="99"/>
                </a:cubicBezTo>
                <a:cubicBezTo>
                  <a:pt x="498" y="99"/>
                  <a:pt x="497" y="98"/>
                  <a:pt x="497" y="97"/>
                </a:cubicBezTo>
                <a:cubicBezTo>
                  <a:pt x="496" y="96"/>
                  <a:pt x="496" y="95"/>
                  <a:pt x="497" y="94"/>
                </a:cubicBezTo>
                <a:cubicBezTo>
                  <a:pt x="502" y="83"/>
                  <a:pt x="502" y="83"/>
                  <a:pt x="502" y="83"/>
                </a:cubicBezTo>
                <a:cubicBezTo>
                  <a:pt x="502" y="82"/>
                  <a:pt x="503" y="81"/>
                  <a:pt x="504" y="81"/>
                </a:cubicBezTo>
                <a:cubicBezTo>
                  <a:pt x="505" y="81"/>
                  <a:pt x="506" y="81"/>
                  <a:pt x="507" y="81"/>
                </a:cubicBezTo>
                <a:cubicBezTo>
                  <a:pt x="518" y="87"/>
                  <a:pt x="518" y="87"/>
                  <a:pt x="518" y="87"/>
                </a:cubicBezTo>
                <a:cubicBezTo>
                  <a:pt x="528" y="91"/>
                  <a:pt x="539" y="89"/>
                  <a:pt x="545" y="80"/>
                </a:cubicBezTo>
                <a:cubicBezTo>
                  <a:pt x="552" y="68"/>
                  <a:pt x="552" y="68"/>
                  <a:pt x="552" y="68"/>
                </a:cubicBezTo>
                <a:cubicBezTo>
                  <a:pt x="557" y="59"/>
                  <a:pt x="553" y="46"/>
                  <a:pt x="542" y="41"/>
                </a:cubicBezTo>
                <a:cubicBezTo>
                  <a:pt x="524" y="32"/>
                  <a:pt x="506" y="25"/>
                  <a:pt x="488" y="18"/>
                </a:cubicBezTo>
                <a:cubicBezTo>
                  <a:pt x="476" y="15"/>
                  <a:pt x="464" y="21"/>
                  <a:pt x="461" y="31"/>
                </a:cubicBezTo>
                <a:cubicBezTo>
                  <a:pt x="440" y="113"/>
                  <a:pt x="440" y="113"/>
                  <a:pt x="440" y="113"/>
                </a:cubicBezTo>
                <a:cubicBezTo>
                  <a:pt x="438" y="124"/>
                  <a:pt x="442" y="133"/>
                  <a:pt x="450" y="135"/>
                </a:cubicBezTo>
                <a:close/>
                <a:moveTo>
                  <a:pt x="585" y="241"/>
                </a:moveTo>
                <a:cubicBezTo>
                  <a:pt x="607" y="276"/>
                  <a:pt x="621" y="317"/>
                  <a:pt x="623" y="359"/>
                </a:cubicBezTo>
                <a:cubicBezTo>
                  <a:pt x="623" y="367"/>
                  <a:pt x="632" y="373"/>
                  <a:pt x="642" y="374"/>
                </a:cubicBezTo>
                <a:cubicBezTo>
                  <a:pt x="728" y="374"/>
                  <a:pt x="728" y="374"/>
                  <a:pt x="728" y="374"/>
                </a:cubicBezTo>
                <a:cubicBezTo>
                  <a:pt x="738" y="374"/>
                  <a:pt x="746" y="364"/>
                  <a:pt x="745" y="351"/>
                </a:cubicBezTo>
                <a:cubicBezTo>
                  <a:pt x="745" y="332"/>
                  <a:pt x="741" y="312"/>
                  <a:pt x="738" y="293"/>
                </a:cubicBezTo>
                <a:cubicBezTo>
                  <a:pt x="735" y="281"/>
                  <a:pt x="724" y="274"/>
                  <a:pt x="714" y="277"/>
                </a:cubicBezTo>
                <a:cubicBezTo>
                  <a:pt x="701" y="281"/>
                  <a:pt x="701" y="281"/>
                  <a:pt x="701" y="281"/>
                </a:cubicBezTo>
                <a:cubicBezTo>
                  <a:pt x="691" y="283"/>
                  <a:pt x="685" y="294"/>
                  <a:pt x="687" y="304"/>
                </a:cubicBezTo>
                <a:cubicBezTo>
                  <a:pt x="689" y="308"/>
                  <a:pt x="689" y="313"/>
                  <a:pt x="690" y="317"/>
                </a:cubicBezTo>
                <a:cubicBezTo>
                  <a:pt x="690" y="318"/>
                  <a:pt x="690" y="319"/>
                  <a:pt x="689" y="320"/>
                </a:cubicBezTo>
                <a:cubicBezTo>
                  <a:pt x="688" y="321"/>
                  <a:pt x="688" y="321"/>
                  <a:pt x="687" y="321"/>
                </a:cubicBezTo>
                <a:cubicBezTo>
                  <a:pt x="674" y="323"/>
                  <a:pt x="674" y="323"/>
                  <a:pt x="674" y="323"/>
                </a:cubicBezTo>
                <a:cubicBezTo>
                  <a:pt x="673" y="324"/>
                  <a:pt x="672" y="323"/>
                  <a:pt x="672" y="323"/>
                </a:cubicBezTo>
                <a:cubicBezTo>
                  <a:pt x="671" y="322"/>
                  <a:pt x="670" y="321"/>
                  <a:pt x="670" y="320"/>
                </a:cubicBezTo>
                <a:cubicBezTo>
                  <a:pt x="669" y="312"/>
                  <a:pt x="667" y="305"/>
                  <a:pt x="665" y="297"/>
                </a:cubicBezTo>
                <a:cubicBezTo>
                  <a:pt x="664" y="293"/>
                  <a:pt x="660" y="291"/>
                  <a:pt x="656" y="292"/>
                </a:cubicBezTo>
                <a:cubicBezTo>
                  <a:pt x="652" y="293"/>
                  <a:pt x="650" y="297"/>
                  <a:pt x="650" y="301"/>
                </a:cubicBezTo>
                <a:cubicBezTo>
                  <a:pt x="652" y="308"/>
                  <a:pt x="655" y="315"/>
                  <a:pt x="655" y="323"/>
                </a:cubicBezTo>
                <a:cubicBezTo>
                  <a:pt x="657" y="332"/>
                  <a:pt x="666" y="339"/>
                  <a:pt x="677" y="338"/>
                </a:cubicBezTo>
                <a:cubicBezTo>
                  <a:pt x="689" y="336"/>
                  <a:pt x="689" y="336"/>
                  <a:pt x="689" y="336"/>
                </a:cubicBezTo>
                <a:cubicBezTo>
                  <a:pt x="699" y="335"/>
                  <a:pt x="706" y="325"/>
                  <a:pt x="704" y="314"/>
                </a:cubicBezTo>
                <a:cubicBezTo>
                  <a:pt x="704" y="310"/>
                  <a:pt x="703" y="305"/>
                  <a:pt x="702" y="301"/>
                </a:cubicBezTo>
                <a:cubicBezTo>
                  <a:pt x="702" y="300"/>
                  <a:pt x="702" y="299"/>
                  <a:pt x="702" y="298"/>
                </a:cubicBezTo>
                <a:cubicBezTo>
                  <a:pt x="703" y="297"/>
                  <a:pt x="704" y="297"/>
                  <a:pt x="705" y="296"/>
                </a:cubicBezTo>
                <a:cubicBezTo>
                  <a:pt x="718" y="293"/>
                  <a:pt x="718" y="293"/>
                  <a:pt x="718" y="293"/>
                </a:cubicBezTo>
                <a:cubicBezTo>
                  <a:pt x="719" y="293"/>
                  <a:pt x="720" y="293"/>
                  <a:pt x="721" y="294"/>
                </a:cubicBezTo>
                <a:cubicBezTo>
                  <a:pt x="722" y="294"/>
                  <a:pt x="723" y="295"/>
                  <a:pt x="723" y="297"/>
                </a:cubicBezTo>
                <a:cubicBezTo>
                  <a:pt x="726" y="315"/>
                  <a:pt x="730" y="333"/>
                  <a:pt x="731" y="352"/>
                </a:cubicBezTo>
                <a:cubicBezTo>
                  <a:pt x="731" y="353"/>
                  <a:pt x="730" y="354"/>
                  <a:pt x="730" y="355"/>
                </a:cubicBezTo>
                <a:cubicBezTo>
                  <a:pt x="729" y="356"/>
                  <a:pt x="728" y="357"/>
                  <a:pt x="727" y="357"/>
                </a:cubicBezTo>
                <a:cubicBezTo>
                  <a:pt x="642" y="361"/>
                  <a:pt x="642" y="361"/>
                  <a:pt x="642" y="361"/>
                </a:cubicBezTo>
                <a:cubicBezTo>
                  <a:pt x="641" y="361"/>
                  <a:pt x="640" y="360"/>
                  <a:pt x="639" y="360"/>
                </a:cubicBezTo>
                <a:cubicBezTo>
                  <a:pt x="638" y="359"/>
                  <a:pt x="638" y="359"/>
                  <a:pt x="638" y="358"/>
                </a:cubicBezTo>
                <a:cubicBezTo>
                  <a:pt x="636" y="313"/>
                  <a:pt x="621" y="270"/>
                  <a:pt x="598" y="233"/>
                </a:cubicBezTo>
                <a:cubicBezTo>
                  <a:pt x="597" y="232"/>
                  <a:pt x="597" y="231"/>
                  <a:pt x="597" y="230"/>
                </a:cubicBezTo>
                <a:cubicBezTo>
                  <a:pt x="598" y="229"/>
                  <a:pt x="598" y="228"/>
                  <a:pt x="599" y="228"/>
                </a:cubicBezTo>
                <a:cubicBezTo>
                  <a:pt x="671" y="181"/>
                  <a:pt x="671" y="181"/>
                  <a:pt x="671" y="181"/>
                </a:cubicBezTo>
                <a:cubicBezTo>
                  <a:pt x="672" y="181"/>
                  <a:pt x="673" y="181"/>
                  <a:pt x="674" y="181"/>
                </a:cubicBezTo>
                <a:cubicBezTo>
                  <a:pt x="675" y="181"/>
                  <a:pt x="676" y="182"/>
                  <a:pt x="676" y="183"/>
                </a:cubicBezTo>
                <a:cubicBezTo>
                  <a:pt x="687" y="199"/>
                  <a:pt x="695" y="216"/>
                  <a:pt x="703" y="233"/>
                </a:cubicBezTo>
                <a:cubicBezTo>
                  <a:pt x="703" y="234"/>
                  <a:pt x="703" y="235"/>
                  <a:pt x="703" y="236"/>
                </a:cubicBezTo>
                <a:cubicBezTo>
                  <a:pt x="702" y="237"/>
                  <a:pt x="702" y="238"/>
                  <a:pt x="701" y="238"/>
                </a:cubicBezTo>
                <a:cubicBezTo>
                  <a:pt x="688" y="244"/>
                  <a:pt x="688" y="244"/>
                  <a:pt x="688" y="244"/>
                </a:cubicBezTo>
                <a:cubicBezTo>
                  <a:pt x="687" y="244"/>
                  <a:pt x="686" y="244"/>
                  <a:pt x="685" y="243"/>
                </a:cubicBezTo>
                <a:cubicBezTo>
                  <a:pt x="684" y="243"/>
                  <a:pt x="683" y="242"/>
                  <a:pt x="683" y="241"/>
                </a:cubicBezTo>
                <a:cubicBezTo>
                  <a:pt x="677" y="229"/>
                  <a:pt x="677" y="229"/>
                  <a:pt x="677" y="229"/>
                </a:cubicBezTo>
                <a:cubicBezTo>
                  <a:pt x="672" y="219"/>
                  <a:pt x="661" y="215"/>
                  <a:pt x="652" y="220"/>
                </a:cubicBezTo>
                <a:cubicBezTo>
                  <a:pt x="641" y="226"/>
                  <a:pt x="641" y="226"/>
                  <a:pt x="641" y="226"/>
                </a:cubicBezTo>
                <a:cubicBezTo>
                  <a:pt x="632" y="231"/>
                  <a:pt x="628" y="242"/>
                  <a:pt x="632" y="251"/>
                </a:cubicBezTo>
                <a:cubicBezTo>
                  <a:pt x="635" y="257"/>
                  <a:pt x="638" y="264"/>
                  <a:pt x="641" y="270"/>
                </a:cubicBezTo>
                <a:cubicBezTo>
                  <a:pt x="642" y="274"/>
                  <a:pt x="646" y="276"/>
                  <a:pt x="650" y="274"/>
                </a:cubicBezTo>
                <a:cubicBezTo>
                  <a:pt x="654" y="273"/>
                  <a:pt x="656" y="269"/>
                  <a:pt x="655" y="265"/>
                </a:cubicBezTo>
                <a:cubicBezTo>
                  <a:pt x="652" y="258"/>
                  <a:pt x="649" y="251"/>
                  <a:pt x="646" y="244"/>
                </a:cubicBezTo>
                <a:cubicBezTo>
                  <a:pt x="645" y="243"/>
                  <a:pt x="645" y="242"/>
                  <a:pt x="645" y="241"/>
                </a:cubicBezTo>
                <a:cubicBezTo>
                  <a:pt x="646" y="240"/>
                  <a:pt x="646" y="240"/>
                  <a:pt x="647" y="239"/>
                </a:cubicBezTo>
                <a:cubicBezTo>
                  <a:pt x="658" y="234"/>
                  <a:pt x="658" y="234"/>
                  <a:pt x="658" y="234"/>
                </a:cubicBezTo>
                <a:cubicBezTo>
                  <a:pt x="659" y="233"/>
                  <a:pt x="660" y="233"/>
                  <a:pt x="661" y="234"/>
                </a:cubicBezTo>
                <a:cubicBezTo>
                  <a:pt x="662" y="234"/>
                  <a:pt x="663" y="235"/>
                  <a:pt x="664" y="236"/>
                </a:cubicBezTo>
                <a:cubicBezTo>
                  <a:pt x="669" y="247"/>
                  <a:pt x="669" y="247"/>
                  <a:pt x="669" y="247"/>
                </a:cubicBezTo>
                <a:cubicBezTo>
                  <a:pt x="673" y="257"/>
                  <a:pt x="684" y="262"/>
                  <a:pt x="694" y="259"/>
                </a:cubicBezTo>
                <a:cubicBezTo>
                  <a:pt x="707" y="254"/>
                  <a:pt x="707" y="254"/>
                  <a:pt x="707" y="254"/>
                </a:cubicBezTo>
                <a:cubicBezTo>
                  <a:pt x="716" y="251"/>
                  <a:pt x="721" y="238"/>
                  <a:pt x="716" y="227"/>
                </a:cubicBezTo>
                <a:cubicBezTo>
                  <a:pt x="708" y="209"/>
                  <a:pt x="700" y="191"/>
                  <a:pt x="689" y="175"/>
                </a:cubicBezTo>
                <a:cubicBezTo>
                  <a:pt x="683" y="164"/>
                  <a:pt x="670" y="161"/>
                  <a:pt x="661" y="167"/>
                </a:cubicBezTo>
                <a:cubicBezTo>
                  <a:pt x="592" y="217"/>
                  <a:pt x="592" y="217"/>
                  <a:pt x="592" y="217"/>
                </a:cubicBezTo>
                <a:cubicBezTo>
                  <a:pt x="583" y="223"/>
                  <a:pt x="581" y="233"/>
                  <a:pt x="585" y="241"/>
                </a:cubicBezTo>
                <a:close/>
                <a:moveTo>
                  <a:pt x="373" y="150"/>
                </a:moveTo>
                <a:cubicBezTo>
                  <a:pt x="250" y="150"/>
                  <a:pt x="150" y="250"/>
                  <a:pt x="150" y="374"/>
                </a:cubicBezTo>
                <a:cubicBezTo>
                  <a:pt x="150" y="497"/>
                  <a:pt x="250" y="597"/>
                  <a:pt x="373" y="597"/>
                </a:cubicBezTo>
                <a:cubicBezTo>
                  <a:pt x="497" y="597"/>
                  <a:pt x="596" y="497"/>
                  <a:pt x="596" y="374"/>
                </a:cubicBezTo>
                <a:cubicBezTo>
                  <a:pt x="596" y="250"/>
                  <a:pt x="497" y="150"/>
                  <a:pt x="373" y="150"/>
                </a:cubicBezTo>
                <a:close/>
                <a:moveTo>
                  <a:pt x="517" y="517"/>
                </a:moveTo>
                <a:cubicBezTo>
                  <a:pt x="480" y="554"/>
                  <a:pt x="429" y="577"/>
                  <a:pt x="373" y="577"/>
                </a:cubicBezTo>
                <a:cubicBezTo>
                  <a:pt x="317" y="577"/>
                  <a:pt x="266" y="554"/>
                  <a:pt x="229" y="517"/>
                </a:cubicBezTo>
                <a:cubicBezTo>
                  <a:pt x="193" y="481"/>
                  <a:pt x="170" y="430"/>
                  <a:pt x="170" y="374"/>
                </a:cubicBezTo>
                <a:cubicBezTo>
                  <a:pt x="170" y="317"/>
                  <a:pt x="193" y="267"/>
                  <a:pt x="229" y="230"/>
                </a:cubicBezTo>
                <a:cubicBezTo>
                  <a:pt x="266" y="193"/>
                  <a:pt x="317" y="170"/>
                  <a:pt x="373" y="170"/>
                </a:cubicBezTo>
                <a:cubicBezTo>
                  <a:pt x="429" y="170"/>
                  <a:pt x="480" y="193"/>
                  <a:pt x="517" y="230"/>
                </a:cubicBezTo>
                <a:cubicBezTo>
                  <a:pt x="554" y="267"/>
                  <a:pt x="577" y="317"/>
                  <a:pt x="577" y="374"/>
                </a:cubicBezTo>
                <a:cubicBezTo>
                  <a:pt x="577" y="430"/>
                  <a:pt x="554" y="481"/>
                  <a:pt x="517" y="517"/>
                </a:cubicBezTo>
                <a:close/>
              </a:path>
            </a:pathLst>
          </a:custGeom>
          <a:solidFill>
            <a:srgbClr val="E6E6E6">
              <a:alpha val="30196"/>
            </a:srgbClr>
          </a:solidFill>
          <a:ln>
            <a:noFill/>
          </a:ln>
        </p:spPr>
        <p:txBody>
          <a:bodyPr vert="horz" wrap="square" lIns="91440" tIns="45720" rIns="91440" bIns="45720" numCol="1" anchor="t" anchorCtr="0" compatLnSpc="1"/>
          <a:lstStyle/>
          <a:p>
            <a:endParaRPr lang="zh-CN" altLang="en-US"/>
          </a:p>
        </p:txBody>
      </p:sp>
      <p:sp>
        <p:nvSpPr>
          <p:cNvPr id="5" name="Content Placeholder 2"/>
          <p:cNvSpPr txBox="1"/>
          <p:nvPr/>
        </p:nvSpPr>
        <p:spPr>
          <a:xfrm>
            <a:off x="3387395" y="2109131"/>
            <a:ext cx="8134045" cy="588933"/>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点击添加内容点击添加内容点击添加内容</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 name="Content Placeholder 2"/>
          <p:cNvSpPr txBox="1"/>
          <p:nvPr/>
        </p:nvSpPr>
        <p:spPr>
          <a:xfrm>
            <a:off x="3387394" y="3080246"/>
            <a:ext cx="8134045" cy="588933"/>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点击添加内容点击添加内容点击添加内容</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 name="Content Placeholder 2"/>
          <p:cNvSpPr txBox="1"/>
          <p:nvPr/>
        </p:nvSpPr>
        <p:spPr>
          <a:xfrm>
            <a:off x="3387394" y="4051361"/>
            <a:ext cx="8134045" cy="588933"/>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点击添加内容点击添加内容点击添加内容</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Content Placeholder 2"/>
          <p:cNvSpPr txBox="1"/>
          <p:nvPr/>
        </p:nvSpPr>
        <p:spPr>
          <a:xfrm>
            <a:off x="3387393" y="5032636"/>
            <a:ext cx="8134045" cy="588933"/>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点击添加内容点击添加内容点击添加内容</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任意多边形 8"/>
          <p:cNvSpPr/>
          <p:nvPr/>
        </p:nvSpPr>
        <p:spPr>
          <a:xfrm>
            <a:off x="1089312" y="1991913"/>
            <a:ext cx="2132065" cy="852826"/>
          </a:xfrm>
          <a:custGeom>
            <a:avLst/>
            <a:gdLst>
              <a:gd name="connsiteX0" fmla="*/ 0 w 2132065"/>
              <a:gd name="connsiteY0" fmla="*/ 0 h 852826"/>
              <a:gd name="connsiteX1" fmla="*/ 1705652 w 2132065"/>
              <a:gd name="connsiteY1" fmla="*/ 0 h 852826"/>
              <a:gd name="connsiteX2" fmla="*/ 2132065 w 2132065"/>
              <a:gd name="connsiteY2" fmla="*/ 426413 h 852826"/>
              <a:gd name="connsiteX3" fmla="*/ 1705652 w 2132065"/>
              <a:gd name="connsiteY3" fmla="*/ 852826 h 852826"/>
              <a:gd name="connsiteX4" fmla="*/ 0 w 2132065"/>
              <a:gd name="connsiteY4" fmla="*/ 852826 h 852826"/>
              <a:gd name="connsiteX5" fmla="*/ 426413 w 2132065"/>
              <a:gd name="connsiteY5" fmla="*/ 426413 h 852826"/>
              <a:gd name="connsiteX6" fmla="*/ 0 w 2132065"/>
              <a:gd name="connsiteY6" fmla="*/ 0 h 85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2065" h="852826">
                <a:moveTo>
                  <a:pt x="0" y="0"/>
                </a:moveTo>
                <a:lnTo>
                  <a:pt x="1705652" y="0"/>
                </a:lnTo>
                <a:lnTo>
                  <a:pt x="2132065" y="426413"/>
                </a:lnTo>
                <a:lnTo>
                  <a:pt x="1705652" y="852826"/>
                </a:lnTo>
                <a:lnTo>
                  <a:pt x="0" y="852826"/>
                </a:lnTo>
                <a:lnTo>
                  <a:pt x="426413" y="426413"/>
                </a:lnTo>
                <a:lnTo>
                  <a:pt x="0" y="0"/>
                </a:lnTo>
                <a:close/>
              </a:path>
            </a:pathLst>
          </a:custGeom>
          <a:solidFill>
            <a:schemeClr val="accent6">
              <a:lumMod val="50000"/>
            </a:scheme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436573" tIns="5080" rIns="426413" bIns="5080" numCol="1" spcCol="1270" anchor="ctr" anchorCtr="0">
            <a:noAutofit/>
          </a:bodyPr>
          <a:lstStyle/>
          <a:p>
            <a:pPr lvl="0" algn="ctr" defTabSz="355600">
              <a:lnSpc>
                <a:spcPct val="90000"/>
              </a:lnSpc>
              <a:spcBef>
                <a:spcPct val="0"/>
              </a:spcBef>
              <a:spcAft>
                <a:spcPct val="35000"/>
              </a:spcAft>
            </a:pPr>
            <a:endParaRPr lang="en-US" sz="800" b="1" kern="1200" dirty="0">
              <a:solidFill>
                <a:sysClr val="window" lastClr="FFFFFF"/>
              </a:solidFill>
              <a:latin typeface="微软雅黑" panose="020B0503020204020204" pitchFamily="34" charset="-122"/>
              <a:ea typeface="+mn-ea"/>
              <a:cs typeface="+mn-cs"/>
            </a:endParaRPr>
          </a:p>
          <a:p>
            <a:pPr lvl="0" algn="ctr" defTabSz="355600">
              <a:lnSpc>
                <a:spcPct val="90000"/>
              </a:lnSpc>
              <a:spcBef>
                <a:spcPct val="0"/>
              </a:spcBef>
              <a:spcAft>
                <a:spcPct val="35000"/>
              </a:spcAft>
            </a:pPr>
            <a:endParaRPr lang="en-US" sz="800" b="1" kern="1200" dirty="0">
              <a:solidFill>
                <a:sysClr val="window" lastClr="FFFFFF"/>
              </a:solidFill>
              <a:latin typeface="微软雅黑" panose="020B0503020204020204" pitchFamily="34" charset="-122"/>
              <a:ea typeface="+mn-ea"/>
              <a:cs typeface="+mn-cs"/>
            </a:endParaRPr>
          </a:p>
        </p:txBody>
      </p:sp>
      <p:sp>
        <p:nvSpPr>
          <p:cNvPr id="11" name="Freeform 6"/>
          <p:cNvSpPr>
            <a:spLocks noEditPoints="1"/>
          </p:cNvSpPr>
          <p:nvPr/>
        </p:nvSpPr>
        <p:spPr bwMode="auto">
          <a:xfrm>
            <a:off x="1959065" y="2145882"/>
            <a:ext cx="320676" cy="341597"/>
          </a:xfrm>
          <a:custGeom>
            <a:avLst/>
            <a:gdLst>
              <a:gd name="T0" fmla="*/ 67 w 376"/>
              <a:gd name="T1" fmla="*/ 3 h 401"/>
              <a:gd name="T2" fmla="*/ 62 w 376"/>
              <a:gd name="T3" fmla="*/ 3 h 401"/>
              <a:gd name="T4" fmla="*/ 0 w 376"/>
              <a:gd name="T5" fmla="*/ 159 h 401"/>
              <a:gd name="T6" fmla="*/ 65 w 376"/>
              <a:gd name="T7" fmla="*/ 223 h 401"/>
              <a:gd name="T8" fmla="*/ 129 w 376"/>
              <a:gd name="T9" fmla="*/ 159 h 401"/>
              <a:gd name="T10" fmla="*/ 67 w 376"/>
              <a:gd name="T11" fmla="*/ 3 h 401"/>
              <a:gd name="T12" fmla="*/ 313 w 376"/>
              <a:gd name="T13" fmla="*/ 3 h 401"/>
              <a:gd name="T14" fmla="*/ 309 w 376"/>
              <a:gd name="T15" fmla="*/ 3 h 401"/>
              <a:gd name="T16" fmla="*/ 246 w 376"/>
              <a:gd name="T17" fmla="*/ 159 h 401"/>
              <a:gd name="T18" fmla="*/ 311 w 376"/>
              <a:gd name="T19" fmla="*/ 223 h 401"/>
              <a:gd name="T20" fmla="*/ 376 w 376"/>
              <a:gd name="T21" fmla="*/ 159 h 401"/>
              <a:gd name="T22" fmla="*/ 313 w 376"/>
              <a:gd name="T23" fmla="*/ 3 h 401"/>
              <a:gd name="T24" fmla="*/ 185 w 376"/>
              <a:gd name="T25" fmla="*/ 180 h 401"/>
              <a:gd name="T26" fmla="*/ 123 w 376"/>
              <a:gd name="T27" fmla="*/ 337 h 401"/>
              <a:gd name="T28" fmla="*/ 188 w 376"/>
              <a:gd name="T29" fmla="*/ 401 h 401"/>
              <a:gd name="T30" fmla="*/ 253 w 376"/>
              <a:gd name="T31" fmla="*/ 337 h 401"/>
              <a:gd name="T32" fmla="*/ 190 w 376"/>
              <a:gd name="T33" fmla="*/ 180 h 401"/>
              <a:gd name="T34" fmla="*/ 185 w 376"/>
              <a:gd name="T35" fmla="*/ 1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ysClr val="window" lastClr="FFFFFF"/>
          </a:solidFill>
          <a:ln>
            <a:noFill/>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dirty="0">
              <a:ln>
                <a:noFill/>
              </a:ln>
              <a:solidFill>
                <a:srgbClr val="5C5C5C"/>
              </a:solidFill>
              <a:effectLst/>
              <a:uLnTx/>
              <a:uFillTx/>
              <a:latin typeface="微软雅黑" panose="020B0503020204020204" pitchFamily="34" charset="-122"/>
            </a:endParaRPr>
          </a:p>
        </p:txBody>
      </p:sp>
      <p:sp>
        <p:nvSpPr>
          <p:cNvPr id="12" name="文本框 11"/>
          <p:cNvSpPr txBox="1"/>
          <p:nvPr/>
        </p:nvSpPr>
        <p:spPr>
          <a:xfrm>
            <a:off x="1664208" y="2500162"/>
            <a:ext cx="1000843" cy="307777"/>
          </a:xfrm>
          <a:prstGeom prst="rect">
            <a:avLst/>
          </a:prstGeom>
          <a:noFill/>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前期筹划</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3" name="任意多边形 12"/>
          <p:cNvSpPr/>
          <p:nvPr/>
        </p:nvSpPr>
        <p:spPr>
          <a:xfrm>
            <a:off x="1089312" y="2964135"/>
            <a:ext cx="2132065" cy="852826"/>
          </a:xfrm>
          <a:custGeom>
            <a:avLst/>
            <a:gdLst>
              <a:gd name="connsiteX0" fmla="*/ 0 w 2132065"/>
              <a:gd name="connsiteY0" fmla="*/ 0 h 852826"/>
              <a:gd name="connsiteX1" fmla="*/ 1705652 w 2132065"/>
              <a:gd name="connsiteY1" fmla="*/ 0 h 852826"/>
              <a:gd name="connsiteX2" fmla="*/ 2132065 w 2132065"/>
              <a:gd name="connsiteY2" fmla="*/ 426413 h 852826"/>
              <a:gd name="connsiteX3" fmla="*/ 1705652 w 2132065"/>
              <a:gd name="connsiteY3" fmla="*/ 852826 h 852826"/>
              <a:gd name="connsiteX4" fmla="*/ 0 w 2132065"/>
              <a:gd name="connsiteY4" fmla="*/ 852826 h 852826"/>
              <a:gd name="connsiteX5" fmla="*/ 426413 w 2132065"/>
              <a:gd name="connsiteY5" fmla="*/ 426413 h 852826"/>
              <a:gd name="connsiteX6" fmla="*/ 0 w 2132065"/>
              <a:gd name="connsiteY6" fmla="*/ 0 h 85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2065" h="852826">
                <a:moveTo>
                  <a:pt x="0" y="0"/>
                </a:moveTo>
                <a:lnTo>
                  <a:pt x="1705652" y="0"/>
                </a:lnTo>
                <a:lnTo>
                  <a:pt x="2132065" y="426413"/>
                </a:lnTo>
                <a:lnTo>
                  <a:pt x="1705652" y="852826"/>
                </a:lnTo>
                <a:lnTo>
                  <a:pt x="0" y="852826"/>
                </a:lnTo>
                <a:lnTo>
                  <a:pt x="426413" y="426413"/>
                </a:lnTo>
                <a:lnTo>
                  <a:pt x="0" y="0"/>
                </a:lnTo>
                <a:close/>
              </a:path>
            </a:pathLst>
          </a:custGeom>
          <a:solidFill>
            <a:schemeClr val="accent6">
              <a:lumMod val="50000"/>
            </a:scheme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436573" tIns="5080" rIns="426413" bIns="5080" numCol="1" spcCol="1270" anchor="ctr" anchorCtr="0">
            <a:noAutofit/>
          </a:bodyPr>
          <a:lstStyle/>
          <a:p>
            <a:pPr lvl="0" algn="ctr" defTabSz="355600">
              <a:lnSpc>
                <a:spcPct val="90000"/>
              </a:lnSpc>
              <a:spcBef>
                <a:spcPct val="0"/>
              </a:spcBef>
              <a:spcAft>
                <a:spcPct val="35000"/>
              </a:spcAft>
            </a:pPr>
            <a:endParaRPr lang="en-US" sz="800" b="1" kern="1200" dirty="0">
              <a:solidFill>
                <a:sysClr val="window" lastClr="FFFFFF"/>
              </a:solidFill>
              <a:latin typeface="微软雅黑" panose="020B0503020204020204" pitchFamily="34" charset="-122"/>
              <a:ea typeface="+mn-ea"/>
              <a:cs typeface="+mn-cs"/>
            </a:endParaRPr>
          </a:p>
          <a:p>
            <a:pPr lvl="0" algn="ctr" defTabSz="355600">
              <a:lnSpc>
                <a:spcPct val="90000"/>
              </a:lnSpc>
              <a:spcBef>
                <a:spcPct val="0"/>
              </a:spcBef>
              <a:spcAft>
                <a:spcPct val="35000"/>
              </a:spcAft>
            </a:pPr>
            <a:endParaRPr lang="en-US" sz="800" b="1" kern="1200" dirty="0">
              <a:solidFill>
                <a:sysClr val="window" lastClr="FFFFFF"/>
              </a:solidFill>
              <a:latin typeface="微软雅黑" panose="020B0503020204020204" pitchFamily="34" charset="-122"/>
              <a:ea typeface="+mn-ea"/>
              <a:cs typeface="+mn-cs"/>
            </a:endParaRPr>
          </a:p>
        </p:txBody>
      </p:sp>
      <p:sp>
        <p:nvSpPr>
          <p:cNvPr id="14" name="Freeform 11"/>
          <p:cNvSpPr>
            <a:spLocks noEditPoints="1"/>
          </p:cNvSpPr>
          <p:nvPr/>
        </p:nvSpPr>
        <p:spPr bwMode="auto">
          <a:xfrm>
            <a:off x="1903022" y="3070086"/>
            <a:ext cx="413294" cy="413732"/>
          </a:xfrm>
          <a:custGeom>
            <a:avLst/>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80 w 400"/>
              <a:gd name="T15" fmla="*/ 200 h 400"/>
              <a:gd name="T16" fmla="*/ 59 w 400"/>
              <a:gd name="T17" fmla="*/ 200 h 400"/>
              <a:gd name="T18" fmla="*/ 20 w 400"/>
              <a:gd name="T19" fmla="*/ 184 h 400"/>
              <a:gd name="T20" fmla="*/ 20 w 400"/>
              <a:gd name="T21" fmla="*/ 216 h 400"/>
              <a:gd name="T22" fmla="*/ 59 w 400"/>
              <a:gd name="T23" fmla="*/ 200 h 400"/>
              <a:gd name="T24" fmla="*/ 216 w 400"/>
              <a:gd name="T25" fmla="*/ 40 h 400"/>
              <a:gd name="T26" fmla="*/ 200 w 400"/>
              <a:gd name="T27" fmla="*/ 0 h 400"/>
              <a:gd name="T28" fmla="*/ 184 w 400"/>
              <a:gd name="T29" fmla="*/ 40 h 400"/>
              <a:gd name="T30" fmla="*/ 200 w 400"/>
              <a:gd name="T31" fmla="*/ 340 h 400"/>
              <a:gd name="T32" fmla="*/ 184 w 400"/>
              <a:gd name="T33" fmla="*/ 380 h 400"/>
              <a:gd name="T34" fmla="*/ 216 w 400"/>
              <a:gd name="T35" fmla="*/ 380 h 400"/>
              <a:gd name="T36" fmla="*/ 200 w 400"/>
              <a:gd name="T37" fmla="*/ 340 h 400"/>
              <a:gd name="T38" fmla="*/ 350 w 400"/>
              <a:gd name="T39" fmla="*/ 50 h 400"/>
              <a:gd name="T40" fmla="*/ 310 w 400"/>
              <a:gd name="T41" fmla="*/ 67 h 400"/>
              <a:gd name="T42" fmla="*/ 333 w 400"/>
              <a:gd name="T43" fmla="*/ 89 h 400"/>
              <a:gd name="T44" fmla="*/ 66 w 400"/>
              <a:gd name="T45" fmla="*/ 311 h 400"/>
              <a:gd name="T46" fmla="*/ 50 w 400"/>
              <a:gd name="T47" fmla="*/ 350 h 400"/>
              <a:gd name="T48" fmla="*/ 89 w 400"/>
              <a:gd name="T49" fmla="*/ 333 h 400"/>
              <a:gd name="T50" fmla="*/ 66 w 400"/>
              <a:gd name="T51" fmla="*/ 311 h 400"/>
              <a:gd name="T52" fmla="*/ 50 w 400"/>
              <a:gd name="T53" fmla="*/ 50 h 400"/>
              <a:gd name="T54" fmla="*/ 66 w 400"/>
              <a:gd name="T55" fmla="*/ 89 h 400"/>
              <a:gd name="T56" fmla="*/ 89 w 400"/>
              <a:gd name="T57" fmla="*/ 67 h 400"/>
              <a:gd name="T58" fmla="*/ 310 w 400"/>
              <a:gd name="T59" fmla="*/ 333 h 400"/>
              <a:gd name="T60" fmla="*/ 350 w 400"/>
              <a:gd name="T61" fmla="*/ 350 h 400"/>
              <a:gd name="T62" fmla="*/ 333 w 400"/>
              <a:gd name="T63" fmla="*/ 311 h 400"/>
              <a:gd name="T64" fmla="*/ 310 w 400"/>
              <a:gd name="T65" fmla="*/ 3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ysClr val="window" lastClr="FFFFFF"/>
          </a:solidFill>
          <a:ln>
            <a:noFill/>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dirty="0">
              <a:ln>
                <a:noFill/>
              </a:ln>
              <a:solidFill>
                <a:srgbClr val="5C5C5C"/>
              </a:solidFill>
              <a:effectLst/>
              <a:uLnTx/>
              <a:uFillTx/>
              <a:latin typeface="微软雅黑" panose="020B0503020204020204" pitchFamily="34" charset="-122"/>
            </a:endParaRPr>
          </a:p>
        </p:txBody>
      </p:sp>
      <p:sp>
        <p:nvSpPr>
          <p:cNvPr id="15" name="文本框 14"/>
          <p:cNvSpPr txBox="1"/>
          <p:nvPr/>
        </p:nvSpPr>
        <p:spPr>
          <a:xfrm>
            <a:off x="1654426" y="3485072"/>
            <a:ext cx="1000843" cy="307777"/>
          </a:xfrm>
          <a:prstGeom prst="rect">
            <a:avLst/>
          </a:prstGeom>
          <a:noFill/>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活动执行</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6" name="任意多边形 15"/>
          <p:cNvSpPr/>
          <p:nvPr/>
        </p:nvSpPr>
        <p:spPr>
          <a:xfrm>
            <a:off x="1089312" y="3936356"/>
            <a:ext cx="2132065" cy="852826"/>
          </a:xfrm>
          <a:custGeom>
            <a:avLst/>
            <a:gdLst>
              <a:gd name="connsiteX0" fmla="*/ 0 w 2132065"/>
              <a:gd name="connsiteY0" fmla="*/ 0 h 852826"/>
              <a:gd name="connsiteX1" fmla="*/ 1705652 w 2132065"/>
              <a:gd name="connsiteY1" fmla="*/ 0 h 852826"/>
              <a:gd name="connsiteX2" fmla="*/ 2132065 w 2132065"/>
              <a:gd name="connsiteY2" fmla="*/ 426413 h 852826"/>
              <a:gd name="connsiteX3" fmla="*/ 1705652 w 2132065"/>
              <a:gd name="connsiteY3" fmla="*/ 852826 h 852826"/>
              <a:gd name="connsiteX4" fmla="*/ 0 w 2132065"/>
              <a:gd name="connsiteY4" fmla="*/ 852826 h 852826"/>
              <a:gd name="connsiteX5" fmla="*/ 426413 w 2132065"/>
              <a:gd name="connsiteY5" fmla="*/ 426413 h 852826"/>
              <a:gd name="connsiteX6" fmla="*/ 0 w 2132065"/>
              <a:gd name="connsiteY6" fmla="*/ 0 h 85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2065" h="852826">
                <a:moveTo>
                  <a:pt x="0" y="0"/>
                </a:moveTo>
                <a:lnTo>
                  <a:pt x="1705652" y="0"/>
                </a:lnTo>
                <a:lnTo>
                  <a:pt x="2132065" y="426413"/>
                </a:lnTo>
                <a:lnTo>
                  <a:pt x="1705652" y="852826"/>
                </a:lnTo>
                <a:lnTo>
                  <a:pt x="0" y="852826"/>
                </a:lnTo>
                <a:lnTo>
                  <a:pt x="426413" y="426413"/>
                </a:lnTo>
                <a:lnTo>
                  <a:pt x="0" y="0"/>
                </a:lnTo>
                <a:close/>
              </a:path>
            </a:pathLst>
          </a:custGeom>
          <a:solidFill>
            <a:schemeClr val="accent6">
              <a:lumMod val="50000"/>
            </a:scheme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436573" tIns="5080" rIns="426413" bIns="5080" numCol="1" spcCol="1270" anchor="ctr" anchorCtr="0">
            <a:noAutofit/>
          </a:bodyPr>
          <a:lstStyle/>
          <a:p>
            <a:pPr lvl="0" algn="ctr" defTabSz="355600">
              <a:lnSpc>
                <a:spcPct val="90000"/>
              </a:lnSpc>
              <a:spcBef>
                <a:spcPct val="0"/>
              </a:spcBef>
              <a:spcAft>
                <a:spcPct val="35000"/>
              </a:spcAft>
            </a:pPr>
            <a:endParaRPr lang="en-US" sz="800" b="1" kern="1200" dirty="0">
              <a:solidFill>
                <a:sysClr val="window" lastClr="FFFFFF"/>
              </a:solidFill>
              <a:latin typeface="微软雅黑" panose="020B0503020204020204" pitchFamily="34" charset="-122"/>
              <a:ea typeface="+mn-ea"/>
              <a:cs typeface="+mn-cs"/>
            </a:endParaRPr>
          </a:p>
          <a:p>
            <a:pPr lvl="0" algn="ctr" defTabSz="355600">
              <a:lnSpc>
                <a:spcPct val="90000"/>
              </a:lnSpc>
              <a:spcBef>
                <a:spcPct val="0"/>
              </a:spcBef>
              <a:spcAft>
                <a:spcPct val="35000"/>
              </a:spcAft>
            </a:pPr>
            <a:endParaRPr lang="en-US" sz="800" b="1" kern="1200" dirty="0">
              <a:solidFill>
                <a:sysClr val="window" lastClr="FFFFFF"/>
              </a:solidFill>
              <a:latin typeface="微软雅黑" panose="020B0503020204020204" pitchFamily="34" charset="-122"/>
              <a:ea typeface="+mn-ea"/>
              <a:cs typeface="+mn-cs"/>
            </a:endParaRPr>
          </a:p>
        </p:txBody>
      </p:sp>
      <p:sp>
        <p:nvSpPr>
          <p:cNvPr id="17" name="Freeform 21"/>
          <p:cNvSpPr>
            <a:spLocks noEditPoints="1"/>
          </p:cNvSpPr>
          <p:nvPr/>
        </p:nvSpPr>
        <p:spPr bwMode="auto">
          <a:xfrm>
            <a:off x="1978811" y="4058552"/>
            <a:ext cx="352075" cy="353186"/>
          </a:xfrm>
          <a:custGeom>
            <a:avLst/>
            <a:gdLst>
              <a:gd name="T0" fmla="*/ 390 w 403"/>
              <a:gd name="T1" fmla="*/ 150 h 404"/>
              <a:gd name="T2" fmla="*/ 241 w 403"/>
              <a:gd name="T3" fmla="*/ 110 h 404"/>
              <a:gd name="T4" fmla="*/ 215 w 403"/>
              <a:gd name="T5" fmla="*/ 13 h 404"/>
              <a:gd name="T6" fmla="*/ 195 w 403"/>
              <a:gd name="T7" fmla="*/ 2 h 404"/>
              <a:gd name="T8" fmla="*/ 14 w 403"/>
              <a:gd name="T9" fmla="*/ 51 h 404"/>
              <a:gd name="T10" fmla="*/ 2 w 403"/>
              <a:gd name="T11" fmla="*/ 70 h 404"/>
              <a:gd name="T12" fmla="*/ 67 w 403"/>
              <a:gd name="T13" fmla="*/ 311 h 404"/>
              <a:gd name="T14" fmla="*/ 86 w 403"/>
              <a:gd name="T15" fmla="*/ 322 h 404"/>
              <a:gd name="T16" fmla="*/ 159 w 403"/>
              <a:gd name="T17" fmla="*/ 302 h 404"/>
              <a:gd name="T18" fmla="*/ 149 w 403"/>
              <a:gd name="T19" fmla="*/ 339 h 404"/>
              <a:gd name="T20" fmla="*/ 160 w 403"/>
              <a:gd name="T21" fmla="*/ 358 h 404"/>
              <a:gd name="T22" fmla="*/ 322 w 403"/>
              <a:gd name="T23" fmla="*/ 401 h 404"/>
              <a:gd name="T24" fmla="*/ 342 w 403"/>
              <a:gd name="T25" fmla="*/ 391 h 404"/>
              <a:gd name="T26" fmla="*/ 401 w 403"/>
              <a:gd name="T27" fmla="*/ 169 h 404"/>
              <a:gd name="T28" fmla="*/ 390 w 403"/>
              <a:gd name="T29" fmla="*/ 150 h 404"/>
              <a:gd name="T30" fmla="*/ 34 w 403"/>
              <a:gd name="T31" fmla="*/ 75 h 404"/>
              <a:gd name="T32" fmla="*/ 191 w 403"/>
              <a:gd name="T33" fmla="*/ 33 h 404"/>
              <a:gd name="T34" fmla="*/ 249 w 403"/>
              <a:gd name="T35" fmla="*/ 249 h 404"/>
              <a:gd name="T36" fmla="*/ 92 w 403"/>
              <a:gd name="T37" fmla="*/ 291 h 404"/>
              <a:gd name="T38" fmla="*/ 34 w 403"/>
              <a:gd name="T39" fmla="*/ 75 h 404"/>
              <a:gd name="T40" fmla="*/ 315 w 403"/>
              <a:gd name="T41" fmla="*/ 371 h 404"/>
              <a:gd name="T42" fmla="*/ 179 w 403"/>
              <a:gd name="T43" fmla="*/ 334 h 404"/>
              <a:gd name="T44" fmla="*/ 190 w 403"/>
              <a:gd name="T45" fmla="*/ 294 h 404"/>
              <a:gd name="T46" fmla="*/ 268 w 403"/>
              <a:gd name="T47" fmla="*/ 273 h 404"/>
              <a:gd name="T48" fmla="*/ 279 w 403"/>
              <a:gd name="T49" fmla="*/ 254 h 404"/>
              <a:gd name="T50" fmla="*/ 249 w 403"/>
              <a:gd name="T51" fmla="*/ 142 h 404"/>
              <a:gd name="T52" fmla="*/ 368 w 403"/>
              <a:gd name="T53" fmla="*/ 174 h 404"/>
              <a:gd name="T54" fmla="*/ 315 w 403"/>
              <a:gd name="T55" fmla="*/ 37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404">
                <a:moveTo>
                  <a:pt x="390" y="150"/>
                </a:moveTo>
                <a:cubicBezTo>
                  <a:pt x="241" y="110"/>
                  <a:pt x="241" y="110"/>
                  <a:pt x="241" y="110"/>
                </a:cubicBezTo>
                <a:cubicBezTo>
                  <a:pt x="215" y="13"/>
                  <a:pt x="215" y="13"/>
                  <a:pt x="215" y="13"/>
                </a:cubicBezTo>
                <a:cubicBezTo>
                  <a:pt x="213" y="5"/>
                  <a:pt x="204" y="0"/>
                  <a:pt x="195" y="2"/>
                </a:cubicBezTo>
                <a:cubicBezTo>
                  <a:pt x="14" y="51"/>
                  <a:pt x="14" y="51"/>
                  <a:pt x="14" y="51"/>
                </a:cubicBezTo>
                <a:cubicBezTo>
                  <a:pt x="5" y="53"/>
                  <a:pt x="0" y="62"/>
                  <a:pt x="2" y="70"/>
                </a:cubicBezTo>
                <a:cubicBezTo>
                  <a:pt x="67" y="311"/>
                  <a:pt x="67" y="311"/>
                  <a:pt x="67" y="311"/>
                </a:cubicBezTo>
                <a:cubicBezTo>
                  <a:pt x="69" y="319"/>
                  <a:pt x="78" y="324"/>
                  <a:pt x="86" y="322"/>
                </a:cubicBezTo>
                <a:cubicBezTo>
                  <a:pt x="159" y="302"/>
                  <a:pt x="159" y="302"/>
                  <a:pt x="159" y="302"/>
                </a:cubicBezTo>
                <a:cubicBezTo>
                  <a:pt x="149" y="339"/>
                  <a:pt x="149" y="339"/>
                  <a:pt x="149" y="339"/>
                </a:cubicBezTo>
                <a:cubicBezTo>
                  <a:pt x="147" y="347"/>
                  <a:pt x="152" y="356"/>
                  <a:pt x="160" y="358"/>
                </a:cubicBezTo>
                <a:cubicBezTo>
                  <a:pt x="322" y="401"/>
                  <a:pt x="322" y="401"/>
                  <a:pt x="322" y="401"/>
                </a:cubicBezTo>
                <a:cubicBezTo>
                  <a:pt x="331" y="404"/>
                  <a:pt x="340" y="399"/>
                  <a:pt x="342" y="391"/>
                </a:cubicBezTo>
                <a:cubicBezTo>
                  <a:pt x="401" y="169"/>
                  <a:pt x="401" y="169"/>
                  <a:pt x="401" y="169"/>
                </a:cubicBezTo>
                <a:cubicBezTo>
                  <a:pt x="403" y="161"/>
                  <a:pt x="398" y="152"/>
                  <a:pt x="390" y="150"/>
                </a:cubicBezTo>
                <a:close/>
                <a:moveTo>
                  <a:pt x="34" y="75"/>
                </a:moveTo>
                <a:cubicBezTo>
                  <a:pt x="191" y="33"/>
                  <a:pt x="191" y="33"/>
                  <a:pt x="191" y="33"/>
                </a:cubicBezTo>
                <a:cubicBezTo>
                  <a:pt x="249" y="249"/>
                  <a:pt x="249" y="249"/>
                  <a:pt x="249" y="249"/>
                </a:cubicBezTo>
                <a:cubicBezTo>
                  <a:pt x="92" y="291"/>
                  <a:pt x="92" y="291"/>
                  <a:pt x="92" y="291"/>
                </a:cubicBezTo>
                <a:lnTo>
                  <a:pt x="34" y="75"/>
                </a:lnTo>
                <a:close/>
                <a:moveTo>
                  <a:pt x="315" y="371"/>
                </a:moveTo>
                <a:cubicBezTo>
                  <a:pt x="179" y="334"/>
                  <a:pt x="179" y="334"/>
                  <a:pt x="179" y="334"/>
                </a:cubicBezTo>
                <a:cubicBezTo>
                  <a:pt x="190" y="294"/>
                  <a:pt x="190" y="294"/>
                  <a:pt x="190" y="294"/>
                </a:cubicBezTo>
                <a:cubicBezTo>
                  <a:pt x="268" y="273"/>
                  <a:pt x="268" y="273"/>
                  <a:pt x="268" y="273"/>
                </a:cubicBezTo>
                <a:cubicBezTo>
                  <a:pt x="276" y="271"/>
                  <a:pt x="282" y="262"/>
                  <a:pt x="279" y="254"/>
                </a:cubicBezTo>
                <a:cubicBezTo>
                  <a:pt x="249" y="142"/>
                  <a:pt x="249" y="142"/>
                  <a:pt x="249" y="142"/>
                </a:cubicBezTo>
                <a:cubicBezTo>
                  <a:pt x="368" y="174"/>
                  <a:pt x="368" y="174"/>
                  <a:pt x="368" y="174"/>
                </a:cubicBezTo>
                <a:lnTo>
                  <a:pt x="315" y="371"/>
                </a:lnTo>
                <a:close/>
              </a:path>
            </a:pathLst>
          </a:custGeom>
          <a:solidFill>
            <a:sysClr val="window" lastClr="FFFFFF"/>
          </a:solidFill>
          <a:ln>
            <a:noFill/>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dirty="0">
              <a:ln>
                <a:noFill/>
              </a:ln>
              <a:solidFill>
                <a:srgbClr val="5C5C5C"/>
              </a:solidFill>
              <a:effectLst/>
              <a:uLnTx/>
              <a:uFillTx/>
              <a:latin typeface="微软雅黑" panose="020B0503020204020204" pitchFamily="34" charset="-122"/>
            </a:endParaRPr>
          </a:p>
        </p:txBody>
      </p:sp>
      <p:sp>
        <p:nvSpPr>
          <p:cNvPr id="18" name="文本框 17"/>
          <p:cNvSpPr txBox="1"/>
          <p:nvPr/>
        </p:nvSpPr>
        <p:spPr>
          <a:xfrm>
            <a:off x="1664208" y="4446962"/>
            <a:ext cx="1000843" cy="307777"/>
          </a:xfrm>
          <a:prstGeom prst="rect">
            <a:avLst/>
          </a:prstGeom>
          <a:noFill/>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效果评估</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9" name="任意多边形 18"/>
          <p:cNvSpPr/>
          <p:nvPr/>
        </p:nvSpPr>
        <p:spPr>
          <a:xfrm>
            <a:off x="1089312" y="4908578"/>
            <a:ext cx="2132065" cy="852826"/>
          </a:xfrm>
          <a:custGeom>
            <a:avLst/>
            <a:gdLst>
              <a:gd name="connsiteX0" fmla="*/ 0 w 2132065"/>
              <a:gd name="connsiteY0" fmla="*/ 0 h 852826"/>
              <a:gd name="connsiteX1" fmla="*/ 1705652 w 2132065"/>
              <a:gd name="connsiteY1" fmla="*/ 0 h 852826"/>
              <a:gd name="connsiteX2" fmla="*/ 2132065 w 2132065"/>
              <a:gd name="connsiteY2" fmla="*/ 426413 h 852826"/>
              <a:gd name="connsiteX3" fmla="*/ 1705652 w 2132065"/>
              <a:gd name="connsiteY3" fmla="*/ 852826 h 852826"/>
              <a:gd name="connsiteX4" fmla="*/ 0 w 2132065"/>
              <a:gd name="connsiteY4" fmla="*/ 852826 h 852826"/>
              <a:gd name="connsiteX5" fmla="*/ 426413 w 2132065"/>
              <a:gd name="connsiteY5" fmla="*/ 426413 h 852826"/>
              <a:gd name="connsiteX6" fmla="*/ 0 w 2132065"/>
              <a:gd name="connsiteY6" fmla="*/ 0 h 85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2065" h="852826">
                <a:moveTo>
                  <a:pt x="0" y="0"/>
                </a:moveTo>
                <a:lnTo>
                  <a:pt x="1705652" y="0"/>
                </a:lnTo>
                <a:lnTo>
                  <a:pt x="2132065" y="426413"/>
                </a:lnTo>
                <a:lnTo>
                  <a:pt x="1705652" y="852826"/>
                </a:lnTo>
                <a:lnTo>
                  <a:pt x="0" y="852826"/>
                </a:lnTo>
                <a:lnTo>
                  <a:pt x="426413" y="426413"/>
                </a:lnTo>
                <a:lnTo>
                  <a:pt x="0" y="0"/>
                </a:lnTo>
                <a:close/>
              </a:path>
            </a:pathLst>
          </a:custGeom>
          <a:solidFill>
            <a:schemeClr val="accent6">
              <a:lumMod val="50000"/>
            </a:scheme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436573" tIns="5080" rIns="426413" bIns="5080" numCol="1" spcCol="1270" anchor="ctr" anchorCtr="0">
            <a:noAutofit/>
          </a:bodyPr>
          <a:lstStyle/>
          <a:p>
            <a:pPr lvl="0" algn="ctr" defTabSz="355600">
              <a:lnSpc>
                <a:spcPct val="90000"/>
              </a:lnSpc>
              <a:spcBef>
                <a:spcPct val="0"/>
              </a:spcBef>
              <a:spcAft>
                <a:spcPct val="35000"/>
              </a:spcAft>
            </a:pPr>
            <a:endParaRPr lang="en-US" sz="800" b="1" kern="1200" dirty="0">
              <a:solidFill>
                <a:sysClr val="window" lastClr="FFFFFF"/>
              </a:solidFill>
              <a:latin typeface="微软雅黑" panose="020B0503020204020204" pitchFamily="34" charset="-122"/>
              <a:ea typeface="+mn-ea"/>
              <a:cs typeface="+mn-cs"/>
            </a:endParaRPr>
          </a:p>
          <a:p>
            <a:pPr lvl="0" algn="ctr" defTabSz="355600">
              <a:lnSpc>
                <a:spcPct val="90000"/>
              </a:lnSpc>
              <a:spcBef>
                <a:spcPct val="0"/>
              </a:spcBef>
              <a:spcAft>
                <a:spcPct val="35000"/>
              </a:spcAft>
            </a:pPr>
            <a:endParaRPr lang="en-US" sz="800" b="1" kern="1200" dirty="0">
              <a:solidFill>
                <a:sysClr val="window" lastClr="FFFFFF"/>
              </a:solidFill>
              <a:latin typeface="微软雅黑" panose="020B0503020204020204" pitchFamily="34" charset="-122"/>
              <a:ea typeface="+mn-ea"/>
              <a:cs typeface="+mn-cs"/>
            </a:endParaRPr>
          </a:p>
        </p:txBody>
      </p:sp>
      <p:sp>
        <p:nvSpPr>
          <p:cNvPr id="20" name="Freeform 26"/>
          <p:cNvSpPr/>
          <p:nvPr/>
        </p:nvSpPr>
        <p:spPr bwMode="auto">
          <a:xfrm>
            <a:off x="2015773" y="5093981"/>
            <a:ext cx="289829" cy="300581"/>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ysClr val="window" lastClr="FFFFFF"/>
          </a:solidFill>
          <a:ln>
            <a:noFill/>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dirty="0">
              <a:ln>
                <a:noFill/>
              </a:ln>
              <a:solidFill>
                <a:srgbClr val="5C5C5C"/>
              </a:solidFill>
              <a:effectLst/>
              <a:uLnTx/>
              <a:uFillTx/>
              <a:latin typeface="微软雅黑" panose="020B0503020204020204" pitchFamily="34" charset="-122"/>
            </a:endParaRPr>
          </a:p>
        </p:txBody>
      </p:sp>
      <p:sp>
        <p:nvSpPr>
          <p:cNvPr id="21" name="文本框 20"/>
          <p:cNvSpPr txBox="1"/>
          <p:nvPr/>
        </p:nvSpPr>
        <p:spPr>
          <a:xfrm>
            <a:off x="1664208" y="5410347"/>
            <a:ext cx="1000843" cy="307777"/>
          </a:xfrm>
          <a:prstGeom prst="rect">
            <a:avLst/>
          </a:prstGeom>
          <a:noFill/>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客户评价</a:t>
            </a:r>
            <a:endParaRPr lang="zh-CN" altLang="en-US" sz="1400" dirty="0">
              <a:solidFill>
                <a:schemeClr val="bg1"/>
              </a:solidFill>
              <a:latin typeface="微软雅黑" panose="020B0503020204020204" pitchFamily="34" charset="-122"/>
              <a:ea typeface="微软雅黑" panose="020B0503020204020204" pitchFamily="34" charset="-122"/>
            </a:endParaRPr>
          </a:p>
        </p:txBody>
      </p:sp>
      <p:pic>
        <p:nvPicPr>
          <p:cNvPr id="24" name="Picture 4" descr="D:\Personal\Desktop\Nipic_20991718_20150617180623212143.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a:fillRect/>
          </a:stretch>
        </p:blipFill>
        <p:spPr bwMode="auto">
          <a:xfrm>
            <a:off x="11351419" y="0"/>
            <a:ext cx="865187"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advTm="3472">
        <p:fade/>
      </p:transition>
    </mc:Choice>
    <mc:Fallback>
      <p:transition spd="med" advTm="347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a:stretch>
            <a:fillRect/>
          </a:stretch>
        </p:blipFill>
        <p:spPr>
          <a:xfrm>
            <a:off x="2119403" y="89165"/>
            <a:ext cx="1896020" cy="646232"/>
          </a:xfrm>
          <a:prstGeom prst="rect">
            <a:avLst/>
          </a:prstGeom>
        </p:spPr>
      </p:pic>
      <p:sp>
        <p:nvSpPr>
          <p:cNvPr id="10" name="Freeform 7"/>
          <p:cNvSpPr>
            <a:spLocks noEditPoints="1"/>
          </p:cNvSpPr>
          <p:nvPr/>
        </p:nvSpPr>
        <p:spPr bwMode="auto">
          <a:xfrm>
            <a:off x="6506193" y="-661496"/>
            <a:ext cx="8360182" cy="8370946"/>
          </a:xfrm>
          <a:custGeom>
            <a:avLst/>
            <a:gdLst>
              <a:gd name="T0" fmla="*/ 684 w 746"/>
              <a:gd name="T1" fmla="*/ 513 h 748"/>
              <a:gd name="T2" fmla="*/ 632 w 746"/>
              <a:gd name="T3" fmla="*/ 496 h 748"/>
              <a:gd name="T4" fmla="*/ 691 w 746"/>
              <a:gd name="T5" fmla="*/ 539 h 748"/>
              <a:gd name="T6" fmla="*/ 725 w 746"/>
              <a:gd name="T7" fmla="*/ 418 h 748"/>
              <a:gd name="T8" fmla="*/ 685 w 746"/>
              <a:gd name="T9" fmla="*/ 435 h 748"/>
              <a:gd name="T10" fmla="*/ 684 w 746"/>
              <a:gd name="T11" fmla="*/ 452 h 748"/>
              <a:gd name="T12" fmla="*/ 431 w 746"/>
              <a:gd name="T13" fmla="*/ 617 h 748"/>
              <a:gd name="T14" fmla="*/ 479 w 746"/>
              <a:gd name="T15" fmla="*/ 673 h 748"/>
              <a:gd name="T16" fmla="*/ 489 w 746"/>
              <a:gd name="T17" fmla="*/ 689 h 748"/>
              <a:gd name="T18" fmla="*/ 433 w 746"/>
              <a:gd name="T19" fmla="*/ 636 h 748"/>
              <a:gd name="T20" fmla="*/ 566 w 746"/>
              <a:gd name="T21" fmla="*/ 674 h 748"/>
              <a:gd name="T22" fmla="*/ 519 w 746"/>
              <a:gd name="T23" fmla="*/ 629 h 748"/>
              <a:gd name="T24" fmla="*/ 549 w 746"/>
              <a:gd name="T25" fmla="*/ 681 h 748"/>
              <a:gd name="T26" fmla="*/ 206 w 746"/>
              <a:gd name="T27" fmla="*/ 707 h 748"/>
              <a:gd name="T28" fmla="*/ 271 w 746"/>
              <a:gd name="T29" fmla="*/ 657 h 748"/>
              <a:gd name="T30" fmla="*/ 274 w 746"/>
              <a:gd name="T31" fmla="*/ 699 h 748"/>
              <a:gd name="T32" fmla="*/ 383 w 746"/>
              <a:gd name="T33" fmla="*/ 638 h 748"/>
              <a:gd name="T34" fmla="*/ 330 w 746"/>
              <a:gd name="T35" fmla="*/ 708 h 748"/>
              <a:gd name="T36" fmla="*/ 352 w 746"/>
              <a:gd name="T37" fmla="*/ 675 h 748"/>
              <a:gd name="T38" fmla="*/ 408 w 746"/>
              <a:gd name="T39" fmla="*/ 726 h 748"/>
              <a:gd name="T40" fmla="*/ 102 w 746"/>
              <a:gd name="T41" fmla="*/ 546 h 748"/>
              <a:gd name="T42" fmla="*/ 125 w 746"/>
              <a:gd name="T43" fmla="*/ 518 h 748"/>
              <a:gd name="T44" fmla="*/ 45 w 746"/>
              <a:gd name="T45" fmla="*/ 516 h 748"/>
              <a:gd name="T46" fmla="*/ 157 w 746"/>
              <a:gd name="T47" fmla="*/ 657 h 748"/>
              <a:gd name="T48" fmla="*/ 172 w 746"/>
              <a:gd name="T49" fmla="*/ 604 h 748"/>
              <a:gd name="T50" fmla="*/ 148 w 746"/>
              <a:gd name="T51" fmla="*/ 603 h 748"/>
              <a:gd name="T52" fmla="*/ 129 w 746"/>
              <a:gd name="T53" fmla="*/ 426 h 748"/>
              <a:gd name="T54" fmla="*/ 58 w 746"/>
              <a:gd name="T55" fmla="*/ 316 h 748"/>
              <a:gd name="T56" fmla="*/ 64 w 746"/>
              <a:gd name="T57" fmla="*/ 301 h 748"/>
              <a:gd name="T58" fmla="*/ 35 w 746"/>
              <a:gd name="T59" fmla="*/ 268 h 748"/>
              <a:gd name="T60" fmla="*/ 16 w 746"/>
              <a:gd name="T61" fmla="*/ 393 h 748"/>
              <a:gd name="T62" fmla="*/ 87 w 746"/>
              <a:gd name="T63" fmla="*/ 379 h 748"/>
              <a:gd name="T64" fmla="*/ 33 w 746"/>
              <a:gd name="T65" fmla="*/ 372 h 748"/>
              <a:gd name="T66" fmla="*/ 239 w 746"/>
              <a:gd name="T67" fmla="*/ 141 h 748"/>
              <a:gd name="T68" fmla="*/ 179 w 746"/>
              <a:gd name="T69" fmla="*/ 138 h 748"/>
              <a:gd name="T70" fmla="*/ 146 w 746"/>
              <a:gd name="T71" fmla="*/ 125 h 748"/>
              <a:gd name="T72" fmla="*/ 229 w 746"/>
              <a:gd name="T73" fmla="*/ 150 h 748"/>
              <a:gd name="T74" fmla="*/ 92 w 746"/>
              <a:gd name="T75" fmla="*/ 158 h 748"/>
              <a:gd name="T76" fmla="*/ 139 w 746"/>
              <a:gd name="T77" fmla="*/ 184 h 748"/>
              <a:gd name="T78" fmla="*/ 75 w 746"/>
              <a:gd name="T79" fmla="*/ 150 h 748"/>
              <a:gd name="T80" fmla="*/ 337 w 746"/>
              <a:gd name="T81" fmla="*/ 21 h 748"/>
              <a:gd name="T82" fmla="*/ 342 w 746"/>
              <a:gd name="T83" fmla="*/ 81 h 748"/>
              <a:gd name="T84" fmla="*/ 355 w 746"/>
              <a:gd name="T85" fmla="*/ 17 h 748"/>
              <a:gd name="T86" fmla="*/ 269 w 746"/>
              <a:gd name="T87" fmla="*/ 126 h 748"/>
              <a:gd name="T88" fmla="*/ 284 w 746"/>
              <a:gd name="T89" fmla="*/ 49 h 748"/>
              <a:gd name="T90" fmla="*/ 285 w 746"/>
              <a:gd name="T91" fmla="*/ 68 h 748"/>
              <a:gd name="T92" fmla="*/ 450 w 746"/>
              <a:gd name="T93" fmla="*/ 135 h 748"/>
              <a:gd name="T94" fmla="*/ 581 w 746"/>
              <a:gd name="T95" fmla="*/ 129 h 748"/>
              <a:gd name="T96" fmla="*/ 591 w 746"/>
              <a:gd name="T97" fmla="*/ 142 h 748"/>
              <a:gd name="T98" fmla="*/ 633 w 746"/>
              <a:gd name="T99" fmla="*/ 133 h 748"/>
              <a:gd name="T100" fmla="*/ 535 w 746"/>
              <a:gd name="T101" fmla="*/ 54 h 748"/>
              <a:gd name="T102" fmla="*/ 512 w 746"/>
              <a:gd name="T103" fmla="*/ 123 h 748"/>
              <a:gd name="T104" fmla="*/ 545 w 746"/>
              <a:gd name="T105" fmla="*/ 80 h 748"/>
              <a:gd name="T106" fmla="*/ 728 w 746"/>
              <a:gd name="T107" fmla="*/ 374 h 748"/>
              <a:gd name="T108" fmla="*/ 672 w 746"/>
              <a:gd name="T109" fmla="*/ 323 h 748"/>
              <a:gd name="T110" fmla="*/ 702 w 746"/>
              <a:gd name="T111" fmla="*/ 298 h 748"/>
              <a:gd name="T112" fmla="*/ 638 w 746"/>
              <a:gd name="T113" fmla="*/ 358 h 748"/>
              <a:gd name="T114" fmla="*/ 688 w 746"/>
              <a:gd name="T115" fmla="*/ 244 h 748"/>
              <a:gd name="T116" fmla="*/ 646 w 746"/>
              <a:gd name="T117" fmla="*/ 244 h 748"/>
              <a:gd name="T118" fmla="*/ 689 w 746"/>
              <a:gd name="T119" fmla="*/ 175 h 748"/>
              <a:gd name="T120" fmla="*/ 373 w 746"/>
              <a:gd name="T121" fmla="*/ 577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6" h="748">
                <a:moveTo>
                  <a:pt x="726" y="401"/>
                </a:moveTo>
                <a:cubicBezTo>
                  <a:pt x="641" y="394"/>
                  <a:pt x="641" y="394"/>
                  <a:pt x="641" y="394"/>
                </a:cubicBezTo>
                <a:cubicBezTo>
                  <a:pt x="631" y="394"/>
                  <a:pt x="623" y="400"/>
                  <a:pt x="621" y="408"/>
                </a:cubicBezTo>
                <a:cubicBezTo>
                  <a:pt x="615" y="449"/>
                  <a:pt x="600" y="489"/>
                  <a:pt x="574" y="522"/>
                </a:cubicBezTo>
                <a:cubicBezTo>
                  <a:pt x="569" y="529"/>
                  <a:pt x="572" y="540"/>
                  <a:pt x="579" y="546"/>
                </a:cubicBezTo>
                <a:cubicBezTo>
                  <a:pt x="645" y="601"/>
                  <a:pt x="645" y="601"/>
                  <a:pt x="645" y="601"/>
                </a:cubicBezTo>
                <a:cubicBezTo>
                  <a:pt x="653" y="608"/>
                  <a:pt x="665" y="606"/>
                  <a:pt x="673" y="596"/>
                </a:cubicBezTo>
                <a:cubicBezTo>
                  <a:pt x="685" y="580"/>
                  <a:pt x="695" y="563"/>
                  <a:pt x="704" y="546"/>
                </a:cubicBezTo>
                <a:cubicBezTo>
                  <a:pt x="709" y="535"/>
                  <a:pt x="706" y="523"/>
                  <a:pt x="697" y="518"/>
                </a:cubicBezTo>
                <a:cubicBezTo>
                  <a:pt x="684" y="513"/>
                  <a:pt x="684" y="513"/>
                  <a:pt x="684" y="513"/>
                </a:cubicBezTo>
                <a:cubicBezTo>
                  <a:pt x="674" y="509"/>
                  <a:pt x="663" y="513"/>
                  <a:pt x="658" y="522"/>
                </a:cubicBezTo>
                <a:cubicBezTo>
                  <a:pt x="657" y="526"/>
                  <a:pt x="654" y="530"/>
                  <a:pt x="652" y="534"/>
                </a:cubicBezTo>
                <a:cubicBezTo>
                  <a:pt x="652" y="535"/>
                  <a:pt x="651" y="535"/>
                  <a:pt x="650" y="535"/>
                </a:cubicBezTo>
                <a:cubicBezTo>
                  <a:pt x="649" y="536"/>
                  <a:pt x="648" y="536"/>
                  <a:pt x="647" y="535"/>
                </a:cubicBezTo>
                <a:cubicBezTo>
                  <a:pt x="636" y="529"/>
                  <a:pt x="636" y="529"/>
                  <a:pt x="636" y="529"/>
                </a:cubicBezTo>
                <a:cubicBezTo>
                  <a:pt x="635" y="528"/>
                  <a:pt x="635" y="527"/>
                  <a:pt x="634" y="526"/>
                </a:cubicBezTo>
                <a:cubicBezTo>
                  <a:pt x="634" y="525"/>
                  <a:pt x="634" y="525"/>
                  <a:pt x="635" y="524"/>
                </a:cubicBezTo>
                <a:cubicBezTo>
                  <a:pt x="639" y="517"/>
                  <a:pt x="642" y="510"/>
                  <a:pt x="646" y="503"/>
                </a:cubicBezTo>
                <a:cubicBezTo>
                  <a:pt x="648" y="499"/>
                  <a:pt x="646" y="495"/>
                  <a:pt x="642" y="493"/>
                </a:cubicBezTo>
                <a:cubicBezTo>
                  <a:pt x="638" y="491"/>
                  <a:pt x="634" y="493"/>
                  <a:pt x="632" y="496"/>
                </a:cubicBezTo>
                <a:cubicBezTo>
                  <a:pt x="629" y="503"/>
                  <a:pt x="626" y="510"/>
                  <a:pt x="622" y="516"/>
                </a:cubicBezTo>
                <a:cubicBezTo>
                  <a:pt x="617" y="524"/>
                  <a:pt x="620" y="535"/>
                  <a:pt x="629" y="541"/>
                </a:cubicBezTo>
                <a:cubicBezTo>
                  <a:pt x="639" y="548"/>
                  <a:pt x="639" y="548"/>
                  <a:pt x="639" y="548"/>
                </a:cubicBezTo>
                <a:cubicBezTo>
                  <a:pt x="648" y="554"/>
                  <a:pt x="659" y="551"/>
                  <a:pt x="665" y="541"/>
                </a:cubicBezTo>
                <a:cubicBezTo>
                  <a:pt x="667" y="537"/>
                  <a:pt x="670" y="533"/>
                  <a:pt x="672" y="529"/>
                </a:cubicBezTo>
                <a:cubicBezTo>
                  <a:pt x="672" y="528"/>
                  <a:pt x="673" y="528"/>
                  <a:pt x="674" y="527"/>
                </a:cubicBezTo>
                <a:cubicBezTo>
                  <a:pt x="675" y="527"/>
                  <a:pt x="676" y="527"/>
                  <a:pt x="677" y="527"/>
                </a:cubicBezTo>
                <a:cubicBezTo>
                  <a:pt x="689" y="534"/>
                  <a:pt x="689" y="534"/>
                  <a:pt x="689" y="534"/>
                </a:cubicBezTo>
                <a:cubicBezTo>
                  <a:pt x="690" y="534"/>
                  <a:pt x="691" y="535"/>
                  <a:pt x="691" y="536"/>
                </a:cubicBezTo>
                <a:cubicBezTo>
                  <a:pt x="691" y="537"/>
                  <a:pt x="691" y="538"/>
                  <a:pt x="691" y="539"/>
                </a:cubicBezTo>
                <a:cubicBezTo>
                  <a:pt x="682" y="556"/>
                  <a:pt x="672" y="572"/>
                  <a:pt x="661" y="587"/>
                </a:cubicBezTo>
                <a:cubicBezTo>
                  <a:pt x="660" y="588"/>
                  <a:pt x="659" y="588"/>
                  <a:pt x="658" y="589"/>
                </a:cubicBezTo>
                <a:cubicBezTo>
                  <a:pt x="657" y="589"/>
                  <a:pt x="656" y="589"/>
                  <a:pt x="655" y="588"/>
                </a:cubicBezTo>
                <a:cubicBezTo>
                  <a:pt x="587" y="536"/>
                  <a:pt x="587" y="536"/>
                  <a:pt x="587" y="536"/>
                </a:cubicBezTo>
                <a:cubicBezTo>
                  <a:pt x="586" y="536"/>
                  <a:pt x="586" y="535"/>
                  <a:pt x="586" y="534"/>
                </a:cubicBezTo>
                <a:cubicBezTo>
                  <a:pt x="585" y="533"/>
                  <a:pt x="586" y="532"/>
                  <a:pt x="586" y="531"/>
                </a:cubicBezTo>
                <a:cubicBezTo>
                  <a:pt x="613" y="496"/>
                  <a:pt x="630" y="454"/>
                  <a:pt x="636" y="410"/>
                </a:cubicBezTo>
                <a:cubicBezTo>
                  <a:pt x="636" y="409"/>
                  <a:pt x="636" y="408"/>
                  <a:pt x="637" y="408"/>
                </a:cubicBezTo>
                <a:cubicBezTo>
                  <a:pt x="638" y="407"/>
                  <a:pt x="639" y="407"/>
                  <a:pt x="640" y="407"/>
                </a:cubicBezTo>
                <a:cubicBezTo>
                  <a:pt x="725" y="418"/>
                  <a:pt x="725" y="418"/>
                  <a:pt x="725" y="418"/>
                </a:cubicBezTo>
                <a:cubicBezTo>
                  <a:pt x="726" y="418"/>
                  <a:pt x="727" y="418"/>
                  <a:pt x="727" y="419"/>
                </a:cubicBezTo>
                <a:cubicBezTo>
                  <a:pt x="728" y="420"/>
                  <a:pt x="728" y="421"/>
                  <a:pt x="728" y="422"/>
                </a:cubicBezTo>
                <a:cubicBezTo>
                  <a:pt x="726" y="441"/>
                  <a:pt x="721" y="459"/>
                  <a:pt x="716" y="477"/>
                </a:cubicBezTo>
                <a:cubicBezTo>
                  <a:pt x="716" y="479"/>
                  <a:pt x="715" y="479"/>
                  <a:pt x="714" y="480"/>
                </a:cubicBezTo>
                <a:cubicBezTo>
                  <a:pt x="713" y="481"/>
                  <a:pt x="712" y="481"/>
                  <a:pt x="711" y="480"/>
                </a:cubicBezTo>
                <a:cubicBezTo>
                  <a:pt x="698" y="476"/>
                  <a:pt x="698" y="476"/>
                  <a:pt x="698" y="476"/>
                </a:cubicBezTo>
                <a:cubicBezTo>
                  <a:pt x="697" y="476"/>
                  <a:pt x="696" y="475"/>
                  <a:pt x="696" y="474"/>
                </a:cubicBezTo>
                <a:cubicBezTo>
                  <a:pt x="695" y="473"/>
                  <a:pt x="695" y="472"/>
                  <a:pt x="695" y="471"/>
                </a:cubicBezTo>
                <a:cubicBezTo>
                  <a:pt x="699" y="458"/>
                  <a:pt x="699" y="458"/>
                  <a:pt x="699" y="458"/>
                </a:cubicBezTo>
                <a:cubicBezTo>
                  <a:pt x="702" y="447"/>
                  <a:pt x="696" y="437"/>
                  <a:pt x="685" y="435"/>
                </a:cubicBezTo>
                <a:cubicBezTo>
                  <a:pt x="673" y="433"/>
                  <a:pt x="673" y="433"/>
                  <a:pt x="673" y="433"/>
                </a:cubicBezTo>
                <a:cubicBezTo>
                  <a:pt x="663" y="431"/>
                  <a:pt x="653" y="437"/>
                  <a:pt x="651" y="446"/>
                </a:cubicBezTo>
                <a:cubicBezTo>
                  <a:pt x="649" y="453"/>
                  <a:pt x="647" y="460"/>
                  <a:pt x="644" y="467"/>
                </a:cubicBezTo>
                <a:cubicBezTo>
                  <a:pt x="643" y="470"/>
                  <a:pt x="645" y="474"/>
                  <a:pt x="649" y="476"/>
                </a:cubicBezTo>
                <a:cubicBezTo>
                  <a:pt x="653" y="477"/>
                  <a:pt x="657" y="475"/>
                  <a:pt x="659" y="471"/>
                </a:cubicBezTo>
                <a:cubicBezTo>
                  <a:pt x="661" y="464"/>
                  <a:pt x="663" y="457"/>
                  <a:pt x="665" y="449"/>
                </a:cubicBezTo>
                <a:cubicBezTo>
                  <a:pt x="665" y="448"/>
                  <a:pt x="666" y="448"/>
                  <a:pt x="667" y="447"/>
                </a:cubicBezTo>
                <a:cubicBezTo>
                  <a:pt x="668" y="447"/>
                  <a:pt x="669" y="447"/>
                  <a:pt x="670" y="447"/>
                </a:cubicBezTo>
                <a:cubicBezTo>
                  <a:pt x="682" y="450"/>
                  <a:pt x="682" y="450"/>
                  <a:pt x="682" y="450"/>
                </a:cubicBezTo>
                <a:cubicBezTo>
                  <a:pt x="683" y="450"/>
                  <a:pt x="683" y="451"/>
                  <a:pt x="684" y="452"/>
                </a:cubicBezTo>
                <a:cubicBezTo>
                  <a:pt x="684" y="452"/>
                  <a:pt x="685" y="453"/>
                  <a:pt x="684" y="454"/>
                </a:cubicBezTo>
                <a:cubicBezTo>
                  <a:pt x="681" y="467"/>
                  <a:pt x="681" y="467"/>
                  <a:pt x="681" y="467"/>
                </a:cubicBezTo>
                <a:cubicBezTo>
                  <a:pt x="678" y="477"/>
                  <a:pt x="683" y="488"/>
                  <a:pt x="692" y="492"/>
                </a:cubicBezTo>
                <a:cubicBezTo>
                  <a:pt x="706" y="496"/>
                  <a:pt x="706" y="496"/>
                  <a:pt x="706" y="496"/>
                </a:cubicBezTo>
                <a:cubicBezTo>
                  <a:pt x="715" y="500"/>
                  <a:pt x="727" y="494"/>
                  <a:pt x="730" y="482"/>
                </a:cubicBezTo>
                <a:cubicBezTo>
                  <a:pt x="736" y="463"/>
                  <a:pt x="740" y="444"/>
                  <a:pt x="743" y="424"/>
                </a:cubicBezTo>
                <a:cubicBezTo>
                  <a:pt x="745" y="412"/>
                  <a:pt x="737" y="402"/>
                  <a:pt x="726" y="401"/>
                </a:cubicBezTo>
                <a:close/>
                <a:moveTo>
                  <a:pt x="565" y="562"/>
                </a:moveTo>
                <a:cubicBezTo>
                  <a:pt x="558" y="555"/>
                  <a:pt x="547" y="554"/>
                  <a:pt x="541" y="559"/>
                </a:cubicBezTo>
                <a:cubicBezTo>
                  <a:pt x="510" y="587"/>
                  <a:pt x="472" y="607"/>
                  <a:pt x="431" y="617"/>
                </a:cubicBezTo>
                <a:cubicBezTo>
                  <a:pt x="424" y="619"/>
                  <a:pt x="418" y="628"/>
                  <a:pt x="420" y="638"/>
                </a:cubicBezTo>
                <a:cubicBezTo>
                  <a:pt x="435" y="722"/>
                  <a:pt x="435" y="722"/>
                  <a:pt x="435" y="722"/>
                </a:cubicBezTo>
                <a:cubicBezTo>
                  <a:pt x="436" y="733"/>
                  <a:pt x="448" y="740"/>
                  <a:pt x="460" y="736"/>
                </a:cubicBezTo>
                <a:cubicBezTo>
                  <a:pt x="479" y="732"/>
                  <a:pt x="497" y="726"/>
                  <a:pt x="516" y="719"/>
                </a:cubicBezTo>
                <a:cubicBezTo>
                  <a:pt x="527" y="714"/>
                  <a:pt x="532" y="701"/>
                  <a:pt x="528" y="692"/>
                </a:cubicBezTo>
                <a:cubicBezTo>
                  <a:pt x="522" y="680"/>
                  <a:pt x="522" y="680"/>
                  <a:pt x="522" y="680"/>
                </a:cubicBezTo>
                <a:cubicBezTo>
                  <a:pt x="517" y="670"/>
                  <a:pt x="506" y="667"/>
                  <a:pt x="496" y="671"/>
                </a:cubicBezTo>
                <a:cubicBezTo>
                  <a:pt x="484" y="675"/>
                  <a:pt x="484" y="675"/>
                  <a:pt x="484" y="675"/>
                </a:cubicBezTo>
                <a:cubicBezTo>
                  <a:pt x="483" y="676"/>
                  <a:pt x="482" y="676"/>
                  <a:pt x="481" y="675"/>
                </a:cubicBezTo>
                <a:cubicBezTo>
                  <a:pt x="480" y="675"/>
                  <a:pt x="479" y="674"/>
                  <a:pt x="479" y="673"/>
                </a:cubicBezTo>
                <a:cubicBezTo>
                  <a:pt x="475" y="662"/>
                  <a:pt x="475" y="662"/>
                  <a:pt x="475" y="662"/>
                </a:cubicBezTo>
                <a:cubicBezTo>
                  <a:pt x="475" y="661"/>
                  <a:pt x="475" y="660"/>
                  <a:pt x="475" y="659"/>
                </a:cubicBezTo>
                <a:cubicBezTo>
                  <a:pt x="476" y="658"/>
                  <a:pt x="476" y="657"/>
                  <a:pt x="477" y="657"/>
                </a:cubicBezTo>
                <a:cubicBezTo>
                  <a:pt x="485" y="654"/>
                  <a:pt x="492" y="651"/>
                  <a:pt x="499" y="648"/>
                </a:cubicBezTo>
                <a:cubicBezTo>
                  <a:pt x="503" y="646"/>
                  <a:pt x="504" y="641"/>
                  <a:pt x="502" y="638"/>
                </a:cubicBezTo>
                <a:cubicBezTo>
                  <a:pt x="501" y="634"/>
                  <a:pt x="496" y="632"/>
                  <a:pt x="493" y="634"/>
                </a:cubicBezTo>
                <a:cubicBezTo>
                  <a:pt x="486" y="638"/>
                  <a:pt x="479" y="640"/>
                  <a:pt x="472" y="643"/>
                </a:cubicBezTo>
                <a:cubicBezTo>
                  <a:pt x="463" y="646"/>
                  <a:pt x="458" y="657"/>
                  <a:pt x="461" y="666"/>
                </a:cubicBezTo>
                <a:cubicBezTo>
                  <a:pt x="465" y="678"/>
                  <a:pt x="465" y="678"/>
                  <a:pt x="465" y="678"/>
                </a:cubicBezTo>
                <a:cubicBezTo>
                  <a:pt x="468" y="688"/>
                  <a:pt x="479" y="693"/>
                  <a:pt x="489" y="689"/>
                </a:cubicBezTo>
                <a:cubicBezTo>
                  <a:pt x="502" y="685"/>
                  <a:pt x="502" y="685"/>
                  <a:pt x="502" y="685"/>
                </a:cubicBezTo>
                <a:cubicBezTo>
                  <a:pt x="503" y="684"/>
                  <a:pt x="504" y="684"/>
                  <a:pt x="505" y="685"/>
                </a:cubicBezTo>
                <a:cubicBezTo>
                  <a:pt x="506" y="685"/>
                  <a:pt x="507" y="686"/>
                  <a:pt x="507" y="687"/>
                </a:cubicBezTo>
                <a:cubicBezTo>
                  <a:pt x="513" y="700"/>
                  <a:pt x="513" y="700"/>
                  <a:pt x="513" y="700"/>
                </a:cubicBezTo>
                <a:cubicBezTo>
                  <a:pt x="513" y="701"/>
                  <a:pt x="513" y="702"/>
                  <a:pt x="512" y="703"/>
                </a:cubicBezTo>
                <a:cubicBezTo>
                  <a:pt x="512" y="704"/>
                  <a:pt x="511" y="704"/>
                  <a:pt x="510" y="705"/>
                </a:cubicBezTo>
                <a:cubicBezTo>
                  <a:pt x="492" y="712"/>
                  <a:pt x="475" y="718"/>
                  <a:pt x="456" y="722"/>
                </a:cubicBezTo>
                <a:cubicBezTo>
                  <a:pt x="455" y="722"/>
                  <a:pt x="454" y="722"/>
                  <a:pt x="453" y="722"/>
                </a:cubicBezTo>
                <a:cubicBezTo>
                  <a:pt x="452" y="721"/>
                  <a:pt x="452" y="720"/>
                  <a:pt x="451" y="719"/>
                </a:cubicBezTo>
                <a:cubicBezTo>
                  <a:pt x="433" y="636"/>
                  <a:pt x="433" y="636"/>
                  <a:pt x="433" y="636"/>
                </a:cubicBezTo>
                <a:cubicBezTo>
                  <a:pt x="432" y="635"/>
                  <a:pt x="433" y="634"/>
                  <a:pt x="433" y="633"/>
                </a:cubicBezTo>
                <a:cubicBezTo>
                  <a:pt x="433" y="632"/>
                  <a:pt x="434" y="632"/>
                  <a:pt x="435" y="631"/>
                </a:cubicBezTo>
                <a:cubicBezTo>
                  <a:pt x="478" y="621"/>
                  <a:pt x="518" y="600"/>
                  <a:pt x="551" y="570"/>
                </a:cubicBezTo>
                <a:cubicBezTo>
                  <a:pt x="552" y="569"/>
                  <a:pt x="553" y="569"/>
                  <a:pt x="553" y="569"/>
                </a:cubicBezTo>
                <a:cubicBezTo>
                  <a:pt x="554" y="569"/>
                  <a:pt x="555" y="570"/>
                  <a:pt x="556" y="571"/>
                </a:cubicBezTo>
                <a:cubicBezTo>
                  <a:pt x="614" y="633"/>
                  <a:pt x="614" y="633"/>
                  <a:pt x="614" y="633"/>
                </a:cubicBezTo>
                <a:cubicBezTo>
                  <a:pt x="615" y="634"/>
                  <a:pt x="615" y="635"/>
                  <a:pt x="615" y="636"/>
                </a:cubicBezTo>
                <a:cubicBezTo>
                  <a:pt x="615" y="637"/>
                  <a:pt x="614" y="638"/>
                  <a:pt x="613" y="639"/>
                </a:cubicBezTo>
                <a:cubicBezTo>
                  <a:pt x="600" y="652"/>
                  <a:pt x="585" y="663"/>
                  <a:pt x="569" y="673"/>
                </a:cubicBezTo>
                <a:cubicBezTo>
                  <a:pt x="568" y="674"/>
                  <a:pt x="567" y="674"/>
                  <a:pt x="566" y="674"/>
                </a:cubicBezTo>
                <a:cubicBezTo>
                  <a:pt x="565" y="674"/>
                  <a:pt x="564" y="673"/>
                  <a:pt x="563" y="673"/>
                </a:cubicBezTo>
                <a:cubicBezTo>
                  <a:pt x="556" y="661"/>
                  <a:pt x="556" y="661"/>
                  <a:pt x="556" y="661"/>
                </a:cubicBezTo>
                <a:cubicBezTo>
                  <a:pt x="555" y="660"/>
                  <a:pt x="555" y="659"/>
                  <a:pt x="555" y="658"/>
                </a:cubicBezTo>
                <a:cubicBezTo>
                  <a:pt x="556" y="657"/>
                  <a:pt x="556" y="656"/>
                  <a:pt x="557" y="655"/>
                </a:cubicBezTo>
                <a:cubicBezTo>
                  <a:pt x="561" y="653"/>
                  <a:pt x="565" y="650"/>
                  <a:pt x="568" y="648"/>
                </a:cubicBezTo>
                <a:cubicBezTo>
                  <a:pt x="577" y="641"/>
                  <a:pt x="579" y="629"/>
                  <a:pt x="573" y="621"/>
                </a:cubicBezTo>
                <a:cubicBezTo>
                  <a:pt x="565" y="611"/>
                  <a:pt x="565" y="611"/>
                  <a:pt x="565" y="611"/>
                </a:cubicBezTo>
                <a:cubicBezTo>
                  <a:pt x="558" y="603"/>
                  <a:pt x="547" y="602"/>
                  <a:pt x="539" y="607"/>
                </a:cubicBezTo>
                <a:cubicBezTo>
                  <a:pt x="534" y="612"/>
                  <a:pt x="527" y="615"/>
                  <a:pt x="521" y="619"/>
                </a:cubicBezTo>
                <a:cubicBezTo>
                  <a:pt x="518" y="621"/>
                  <a:pt x="517" y="626"/>
                  <a:pt x="519" y="629"/>
                </a:cubicBezTo>
                <a:cubicBezTo>
                  <a:pt x="521" y="633"/>
                  <a:pt x="525" y="634"/>
                  <a:pt x="529" y="632"/>
                </a:cubicBezTo>
                <a:cubicBezTo>
                  <a:pt x="535" y="628"/>
                  <a:pt x="542" y="624"/>
                  <a:pt x="548" y="619"/>
                </a:cubicBezTo>
                <a:cubicBezTo>
                  <a:pt x="549" y="619"/>
                  <a:pt x="550" y="619"/>
                  <a:pt x="551" y="619"/>
                </a:cubicBezTo>
                <a:cubicBezTo>
                  <a:pt x="552" y="619"/>
                  <a:pt x="553" y="619"/>
                  <a:pt x="553" y="620"/>
                </a:cubicBezTo>
                <a:cubicBezTo>
                  <a:pt x="561" y="630"/>
                  <a:pt x="561" y="630"/>
                  <a:pt x="561" y="630"/>
                </a:cubicBezTo>
                <a:cubicBezTo>
                  <a:pt x="561" y="631"/>
                  <a:pt x="561" y="632"/>
                  <a:pt x="561" y="633"/>
                </a:cubicBezTo>
                <a:cubicBezTo>
                  <a:pt x="561" y="634"/>
                  <a:pt x="560" y="635"/>
                  <a:pt x="560" y="636"/>
                </a:cubicBezTo>
                <a:cubicBezTo>
                  <a:pt x="556" y="638"/>
                  <a:pt x="553" y="641"/>
                  <a:pt x="549" y="643"/>
                </a:cubicBezTo>
                <a:cubicBezTo>
                  <a:pt x="540" y="648"/>
                  <a:pt x="537" y="660"/>
                  <a:pt x="542" y="669"/>
                </a:cubicBezTo>
                <a:cubicBezTo>
                  <a:pt x="549" y="681"/>
                  <a:pt x="549" y="681"/>
                  <a:pt x="549" y="681"/>
                </a:cubicBezTo>
                <a:cubicBezTo>
                  <a:pt x="554" y="690"/>
                  <a:pt x="567" y="692"/>
                  <a:pt x="577" y="686"/>
                </a:cubicBezTo>
                <a:cubicBezTo>
                  <a:pt x="593" y="675"/>
                  <a:pt x="609" y="664"/>
                  <a:pt x="624" y="650"/>
                </a:cubicBezTo>
                <a:cubicBezTo>
                  <a:pt x="633" y="642"/>
                  <a:pt x="634" y="629"/>
                  <a:pt x="626" y="622"/>
                </a:cubicBezTo>
                <a:lnTo>
                  <a:pt x="565" y="562"/>
                </a:lnTo>
                <a:close/>
                <a:moveTo>
                  <a:pt x="400" y="641"/>
                </a:moveTo>
                <a:cubicBezTo>
                  <a:pt x="398" y="631"/>
                  <a:pt x="391" y="623"/>
                  <a:pt x="383" y="623"/>
                </a:cubicBezTo>
                <a:cubicBezTo>
                  <a:pt x="341" y="626"/>
                  <a:pt x="299" y="616"/>
                  <a:pt x="262" y="597"/>
                </a:cubicBezTo>
                <a:cubicBezTo>
                  <a:pt x="254" y="594"/>
                  <a:pt x="244" y="598"/>
                  <a:pt x="239" y="606"/>
                </a:cubicBezTo>
                <a:cubicBezTo>
                  <a:pt x="196" y="680"/>
                  <a:pt x="196" y="680"/>
                  <a:pt x="196" y="680"/>
                </a:cubicBezTo>
                <a:cubicBezTo>
                  <a:pt x="191" y="689"/>
                  <a:pt x="195" y="702"/>
                  <a:pt x="206" y="707"/>
                </a:cubicBezTo>
                <a:cubicBezTo>
                  <a:pt x="224" y="716"/>
                  <a:pt x="242" y="723"/>
                  <a:pt x="261" y="729"/>
                </a:cubicBezTo>
                <a:cubicBezTo>
                  <a:pt x="273" y="733"/>
                  <a:pt x="284" y="727"/>
                  <a:pt x="287" y="717"/>
                </a:cubicBezTo>
                <a:cubicBezTo>
                  <a:pt x="290" y="704"/>
                  <a:pt x="290" y="704"/>
                  <a:pt x="290" y="704"/>
                </a:cubicBezTo>
                <a:cubicBezTo>
                  <a:pt x="293" y="693"/>
                  <a:pt x="286" y="683"/>
                  <a:pt x="276" y="680"/>
                </a:cubicBezTo>
                <a:cubicBezTo>
                  <a:pt x="264" y="676"/>
                  <a:pt x="264" y="676"/>
                  <a:pt x="264" y="676"/>
                </a:cubicBezTo>
                <a:cubicBezTo>
                  <a:pt x="263" y="676"/>
                  <a:pt x="262" y="675"/>
                  <a:pt x="262" y="674"/>
                </a:cubicBezTo>
                <a:cubicBezTo>
                  <a:pt x="262" y="673"/>
                  <a:pt x="261" y="672"/>
                  <a:pt x="262" y="671"/>
                </a:cubicBezTo>
                <a:cubicBezTo>
                  <a:pt x="266" y="660"/>
                  <a:pt x="266" y="660"/>
                  <a:pt x="266" y="660"/>
                </a:cubicBezTo>
                <a:cubicBezTo>
                  <a:pt x="267" y="659"/>
                  <a:pt x="267" y="658"/>
                  <a:pt x="268" y="657"/>
                </a:cubicBezTo>
                <a:cubicBezTo>
                  <a:pt x="269" y="657"/>
                  <a:pt x="270" y="657"/>
                  <a:pt x="271" y="657"/>
                </a:cubicBezTo>
                <a:cubicBezTo>
                  <a:pt x="278" y="660"/>
                  <a:pt x="286" y="663"/>
                  <a:pt x="294" y="664"/>
                </a:cubicBezTo>
                <a:cubicBezTo>
                  <a:pt x="297" y="665"/>
                  <a:pt x="301" y="663"/>
                  <a:pt x="302" y="659"/>
                </a:cubicBezTo>
                <a:cubicBezTo>
                  <a:pt x="303" y="655"/>
                  <a:pt x="301" y="651"/>
                  <a:pt x="298" y="650"/>
                </a:cubicBezTo>
                <a:cubicBezTo>
                  <a:pt x="290" y="648"/>
                  <a:pt x="283" y="646"/>
                  <a:pt x="276" y="643"/>
                </a:cubicBezTo>
                <a:cubicBezTo>
                  <a:pt x="267" y="640"/>
                  <a:pt x="257" y="645"/>
                  <a:pt x="252" y="654"/>
                </a:cubicBezTo>
                <a:cubicBezTo>
                  <a:pt x="248" y="666"/>
                  <a:pt x="248" y="666"/>
                  <a:pt x="248" y="666"/>
                </a:cubicBezTo>
                <a:cubicBezTo>
                  <a:pt x="243" y="675"/>
                  <a:pt x="249" y="686"/>
                  <a:pt x="259" y="690"/>
                </a:cubicBezTo>
                <a:cubicBezTo>
                  <a:pt x="272" y="695"/>
                  <a:pt x="272" y="695"/>
                  <a:pt x="272" y="695"/>
                </a:cubicBezTo>
                <a:cubicBezTo>
                  <a:pt x="273" y="695"/>
                  <a:pt x="274" y="696"/>
                  <a:pt x="274" y="697"/>
                </a:cubicBezTo>
                <a:cubicBezTo>
                  <a:pt x="275" y="697"/>
                  <a:pt x="275" y="698"/>
                  <a:pt x="274" y="699"/>
                </a:cubicBezTo>
                <a:cubicBezTo>
                  <a:pt x="270" y="713"/>
                  <a:pt x="270" y="713"/>
                  <a:pt x="270" y="713"/>
                </a:cubicBezTo>
                <a:cubicBezTo>
                  <a:pt x="270" y="714"/>
                  <a:pt x="269" y="715"/>
                  <a:pt x="268" y="715"/>
                </a:cubicBezTo>
                <a:cubicBezTo>
                  <a:pt x="267" y="716"/>
                  <a:pt x="266" y="716"/>
                  <a:pt x="265" y="715"/>
                </a:cubicBezTo>
                <a:cubicBezTo>
                  <a:pt x="247" y="709"/>
                  <a:pt x="230" y="703"/>
                  <a:pt x="213" y="694"/>
                </a:cubicBezTo>
                <a:cubicBezTo>
                  <a:pt x="212" y="693"/>
                  <a:pt x="211" y="693"/>
                  <a:pt x="211" y="692"/>
                </a:cubicBezTo>
                <a:cubicBezTo>
                  <a:pt x="210" y="691"/>
                  <a:pt x="210" y="690"/>
                  <a:pt x="211" y="689"/>
                </a:cubicBezTo>
                <a:cubicBezTo>
                  <a:pt x="250" y="613"/>
                  <a:pt x="250" y="613"/>
                  <a:pt x="250" y="613"/>
                </a:cubicBezTo>
                <a:cubicBezTo>
                  <a:pt x="251" y="612"/>
                  <a:pt x="251" y="611"/>
                  <a:pt x="252" y="611"/>
                </a:cubicBezTo>
                <a:cubicBezTo>
                  <a:pt x="253" y="610"/>
                  <a:pt x="254" y="610"/>
                  <a:pt x="255" y="611"/>
                </a:cubicBezTo>
                <a:cubicBezTo>
                  <a:pt x="294" y="630"/>
                  <a:pt x="339" y="641"/>
                  <a:pt x="383" y="638"/>
                </a:cubicBezTo>
                <a:cubicBezTo>
                  <a:pt x="384" y="638"/>
                  <a:pt x="385" y="639"/>
                  <a:pt x="386" y="639"/>
                </a:cubicBezTo>
                <a:cubicBezTo>
                  <a:pt x="386" y="640"/>
                  <a:pt x="387" y="641"/>
                  <a:pt x="387" y="642"/>
                </a:cubicBezTo>
                <a:cubicBezTo>
                  <a:pt x="391" y="727"/>
                  <a:pt x="391" y="727"/>
                  <a:pt x="391" y="727"/>
                </a:cubicBezTo>
                <a:cubicBezTo>
                  <a:pt x="391" y="728"/>
                  <a:pt x="390" y="729"/>
                  <a:pt x="390" y="730"/>
                </a:cubicBezTo>
                <a:cubicBezTo>
                  <a:pt x="389" y="731"/>
                  <a:pt x="388" y="731"/>
                  <a:pt x="387" y="731"/>
                </a:cubicBezTo>
                <a:cubicBezTo>
                  <a:pt x="368" y="733"/>
                  <a:pt x="349" y="731"/>
                  <a:pt x="331" y="729"/>
                </a:cubicBezTo>
                <a:cubicBezTo>
                  <a:pt x="329" y="729"/>
                  <a:pt x="328" y="728"/>
                  <a:pt x="328" y="728"/>
                </a:cubicBezTo>
                <a:cubicBezTo>
                  <a:pt x="327" y="727"/>
                  <a:pt x="327" y="726"/>
                  <a:pt x="327" y="725"/>
                </a:cubicBezTo>
                <a:cubicBezTo>
                  <a:pt x="329" y="711"/>
                  <a:pt x="329" y="711"/>
                  <a:pt x="329" y="711"/>
                </a:cubicBezTo>
                <a:cubicBezTo>
                  <a:pt x="329" y="710"/>
                  <a:pt x="329" y="709"/>
                  <a:pt x="330" y="708"/>
                </a:cubicBezTo>
                <a:cubicBezTo>
                  <a:pt x="331" y="708"/>
                  <a:pt x="332" y="708"/>
                  <a:pt x="333" y="708"/>
                </a:cubicBezTo>
                <a:cubicBezTo>
                  <a:pt x="338" y="709"/>
                  <a:pt x="342" y="709"/>
                  <a:pt x="346" y="709"/>
                </a:cubicBezTo>
                <a:cubicBezTo>
                  <a:pt x="358" y="710"/>
                  <a:pt x="367" y="702"/>
                  <a:pt x="367" y="691"/>
                </a:cubicBezTo>
                <a:cubicBezTo>
                  <a:pt x="367" y="679"/>
                  <a:pt x="367" y="679"/>
                  <a:pt x="367" y="679"/>
                </a:cubicBezTo>
                <a:cubicBezTo>
                  <a:pt x="367" y="669"/>
                  <a:pt x="360" y="660"/>
                  <a:pt x="350" y="659"/>
                </a:cubicBezTo>
                <a:cubicBezTo>
                  <a:pt x="343" y="659"/>
                  <a:pt x="336" y="658"/>
                  <a:pt x="329" y="657"/>
                </a:cubicBezTo>
                <a:cubicBezTo>
                  <a:pt x="325" y="656"/>
                  <a:pt x="321" y="659"/>
                  <a:pt x="321" y="663"/>
                </a:cubicBezTo>
                <a:cubicBezTo>
                  <a:pt x="320" y="667"/>
                  <a:pt x="323" y="671"/>
                  <a:pt x="327" y="671"/>
                </a:cubicBezTo>
                <a:cubicBezTo>
                  <a:pt x="334" y="672"/>
                  <a:pt x="342" y="674"/>
                  <a:pt x="349" y="674"/>
                </a:cubicBezTo>
                <a:cubicBezTo>
                  <a:pt x="350" y="674"/>
                  <a:pt x="351" y="675"/>
                  <a:pt x="352" y="675"/>
                </a:cubicBezTo>
                <a:cubicBezTo>
                  <a:pt x="352" y="676"/>
                  <a:pt x="353" y="677"/>
                  <a:pt x="353" y="678"/>
                </a:cubicBezTo>
                <a:cubicBezTo>
                  <a:pt x="352" y="690"/>
                  <a:pt x="352" y="690"/>
                  <a:pt x="352" y="690"/>
                </a:cubicBezTo>
                <a:cubicBezTo>
                  <a:pt x="352" y="692"/>
                  <a:pt x="351" y="692"/>
                  <a:pt x="350" y="693"/>
                </a:cubicBezTo>
                <a:cubicBezTo>
                  <a:pt x="350" y="694"/>
                  <a:pt x="349" y="694"/>
                  <a:pt x="348" y="694"/>
                </a:cubicBezTo>
                <a:cubicBezTo>
                  <a:pt x="343" y="694"/>
                  <a:pt x="339" y="694"/>
                  <a:pt x="335" y="693"/>
                </a:cubicBezTo>
                <a:cubicBezTo>
                  <a:pt x="325" y="691"/>
                  <a:pt x="315" y="698"/>
                  <a:pt x="313" y="708"/>
                </a:cubicBezTo>
                <a:cubicBezTo>
                  <a:pt x="310" y="722"/>
                  <a:pt x="310" y="722"/>
                  <a:pt x="310" y="722"/>
                </a:cubicBezTo>
                <a:cubicBezTo>
                  <a:pt x="308" y="732"/>
                  <a:pt x="317" y="742"/>
                  <a:pt x="329" y="744"/>
                </a:cubicBezTo>
                <a:cubicBezTo>
                  <a:pt x="348" y="746"/>
                  <a:pt x="368" y="748"/>
                  <a:pt x="387" y="746"/>
                </a:cubicBezTo>
                <a:cubicBezTo>
                  <a:pt x="400" y="746"/>
                  <a:pt x="409" y="737"/>
                  <a:pt x="408" y="726"/>
                </a:cubicBezTo>
                <a:lnTo>
                  <a:pt x="400" y="641"/>
                </a:lnTo>
                <a:close/>
                <a:moveTo>
                  <a:pt x="220" y="571"/>
                </a:moveTo>
                <a:cubicBezTo>
                  <a:pt x="186" y="546"/>
                  <a:pt x="161" y="511"/>
                  <a:pt x="144" y="473"/>
                </a:cubicBezTo>
                <a:cubicBezTo>
                  <a:pt x="140" y="466"/>
                  <a:pt x="131" y="462"/>
                  <a:pt x="121" y="466"/>
                </a:cubicBezTo>
                <a:cubicBezTo>
                  <a:pt x="40" y="495"/>
                  <a:pt x="40" y="495"/>
                  <a:pt x="40" y="495"/>
                </a:cubicBezTo>
                <a:cubicBezTo>
                  <a:pt x="31" y="498"/>
                  <a:pt x="26" y="511"/>
                  <a:pt x="31" y="522"/>
                </a:cubicBezTo>
                <a:cubicBezTo>
                  <a:pt x="39" y="540"/>
                  <a:pt x="48" y="557"/>
                  <a:pt x="58" y="574"/>
                </a:cubicBezTo>
                <a:cubicBezTo>
                  <a:pt x="65" y="585"/>
                  <a:pt x="78" y="587"/>
                  <a:pt x="86" y="581"/>
                </a:cubicBezTo>
                <a:cubicBezTo>
                  <a:pt x="98" y="573"/>
                  <a:pt x="98" y="573"/>
                  <a:pt x="98" y="573"/>
                </a:cubicBezTo>
                <a:cubicBezTo>
                  <a:pt x="106" y="567"/>
                  <a:pt x="107" y="555"/>
                  <a:pt x="102" y="546"/>
                </a:cubicBezTo>
                <a:cubicBezTo>
                  <a:pt x="95" y="535"/>
                  <a:pt x="95" y="535"/>
                  <a:pt x="95" y="535"/>
                </a:cubicBezTo>
                <a:cubicBezTo>
                  <a:pt x="95" y="534"/>
                  <a:pt x="95" y="533"/>
                  <a:pt x="95" y="532"/>
                </a:cubicBezTo>
                <a:cubicBezTo>
                  <a:pt x="95" y="531"/>
                  <a:pt x="96" y="530"/>
                  <a:pt x="97" y="530"/>
                </a:cubicBezTo>
                <a:cubicBezTo>
                  <a:pt x="107" y="524"/>
                  <a:pt x="107" y="524"/>
                  <a:pt x="107" y="524"/>
                </a:cubicBezTo>
                <a:cubicBezTo>
                  <a:pt x="108" y="523"/>
                  <a:pt x="109" y="523"/>
                  <a:pt x="110" y="523"/>
                </a:cubicBezTo>
                <a:cubicBezTo>
                  <a:pt x="111" y="524"/>
                  <a:pt x="112" y="524"/>
                  <a:pt x="113" y="525"/>
                </a:cubicBezTo>
                <a:cubicBezTo>
                  <a:pt x="117" y="532"/>
                  <a:pt x="120" y="539"/>
                  <a:pt x="125" y="545"/>
                </a:cubicBezTo>
                <a:cubicBezTo>
                  <a:pt x="128" y="548"/>
                  <a:pt x="132" y="549"/>
                  <a:pt x="136" y="547"/>
                </a:cubicBezTo>
                <a:cubicBezTo>
                  <a:pt x="139" y="544"/>
                  <a:pt x="140" y="540"/>
                  <a:pt x="137" y="537"/>
                </a:cubicBezTo>
                <a:cubicBezTo>
                  <a:pt x="133" y="531"/>
                  <a:pt x="129" y="524"/>
                  <a:pt x="125" y="518"/>
                </a:cubicBezTo>
                <a:cubicBezTo>
                  <a:pt x="120" y="510"/>
                  <a:pt x="110" y="506"/>
                  <a:pt x="100" y="511"/>
                </a:cubicBezTo>
                <a:cubicBezTo>
                  <a:pt x="89" y="516"/>
                  <a:pt x="89" y="516"/>
                  <a:pt x="89" y="516"/>
                </a:cubicBezTo>
                <a:cubicBezTo>
                  <a:pt x="80" y="521"/>
                  <a:pt x="76" y="533"/>
                  <a:pt x="82" y="543"/>
                </a:cubicBezTo>
                <a:cubicBezTo>
                  <a:pt x="89" y="554"/>
                  <a:pt x="89" y="554"/>
                  <a:pt x="89" y="554"/>
                </a:cubicBezTo>
                <a:cubicBezTo>
                  <a:pt x="90" y="555"/>
                  <a:pt x="90" y="556"/>
                  <a:pt x="90" y="557"/>
                </a:cubicBezTo>
                <a:cubicBezTo>
                  <a:pt x="90" y="558"/>
                  <a:pt x="89" y="559"/>
                  <a:pt x="88" y="560"/>
                </a:cubicBezTo>
                <a:cubicBezTo>
                  <a:pt x="77" y="567"/>
                  <a:pt x="77" y="567"/>
                  <a:pt x="77" y="567"/>
                </a:cubicBezTo>
                <a:cubicBezTo>
                  <a:pt x="76" y="568"/>
                  <a:pt x="75" y="568"/>
                  <a:pt x="74" y="568"/>
                </a:cubicBezTo>
                <a:cubicBezTo>
                  <a:pt x="73" y="567"/>
                  <a:pt x="72" y="567"/>
                  <a:pt x="71" y="566"/>
                </a:cubicBezTo>
                <a:cubicBezTo>
                  <a:pt x="61" y="550"/>
                  <a:pt x="52" y="533"/>
                  <a:pt x="45" y="516"/>
                </a:cubicBezTo>
                <a:cubicBezTo>
                  <a:pt x="44" y="515"/>
                  <a:pt x="44" y="514"/>
                  <a:pt x="44" y="513"/>
                </a:cubicBezTo>
                <a:cubicBezTo>
                  <a:pt x="45" y="512"/>
                  <a:pt x="45" y="511"/>
                  <a:pt x="46" y="511"/>
                </a:cubicBezTo>
                <a:cubicBezTo>
                  <a:pt x="125" y="478"/>
                  <a:pt x="125" y="478"/>
                  <a:pt x="125" y="478"/>
                </a:cubicBezTo>
                <a:cubicBezTo>
                  <a:pt x="126" y="477"/>
                  <a:pt x="127" y="477"/>
                  <a:pt x="128" y="477"/>
                </a:cubicBezTo>
                <a:cubicBezTo>
                  <a:pt x="129" y="478"/>
                  <a:pt x="130" y="478"/>
                  <a:pt x="130" y="479"/>
                </a:cubicBezTo>
                <a:cubicBezTo>
                  <a:pt x="148" y="519"/>
                  <a:pt x="175" y="556"/>
                  <a:pt x="211" y="583"/>
                </a:cubicBezTo>
                <a:cubicBezTo>
                  <a:pt x="211" y="583"/>
                  <a:pt x="212" y="584"/>
                  <a:pt x="212" y="585"/>
                </a:cubicBezTo>
                <a:cubicBezTo>
                  <a:pt x="212" y="586"/>
                  <a:pt x="212" y="587"/>
                  <a:pt x="211" y="588"/>
                </a:cubicBezTo>
                <a:cubicBezTo>
                  <a:pt x="159" y="656"/>
                  <a:pt x="159" y="656"/>
                  <a:pt x="159" y="656"/>
                </a:cubicBezTo>
                <a:cubicBezTo>
                  <a:pt x="159" y="657"/>
                  <a:pt x="158" y="657"/>
                  <a:pt x="157" y="657"/>
                </a:cubicBezTo>
                <a:cubicBezTo>
                  <a:pt x="156" y="657"/>
                  <a:pt x="154" y="657"/>
                  <a:pt x="154" y="656"/>
                </a:cubicBezTo>
                <a:cubicBezTo>
                  <a:pt x="139" y="645"/>
                  <a:pt x="125" y="632"/>
                  <a:pt x="112" y="619"/>
                </a:cubicBezTo>
                <a:cubicBezTo>
                  <a:pt x="111" y="618"/>
                  <a:pt x="111" y="617"/>
                  <a:pt x="111" y="615"/>
                </a:cubicBezTo>
                <a:cubicBezTo>
                  <a:pt x="111" y="614"/>
                  <a:pt x="111" y="613"/>
                  <a:pt x="112" y="613"/>
                </a:cubicBezTo>
                <a:cubicBezTo>
                  <a:pt x="122" y="603"/>
                  <a:pt x="122" y="603"/>
                  <a:pt x="122" y="603"/>
                </a:cubicBezTo>
                <a:cubicBezTo>
                  <a:pt x="123" y="603"/>
                  <a:pt x="124" y="602"/>
                  <a:pt x="125" y="602"/>
                </a:cubicBezTo>
                <a:cubicBezTo>
                  <a:pt x="126" y="602"/>
                  <a:pt x="127" y="603"/>
                  <a:pt x="128" y="604"/>
                </a:cubicBezTo>
                <a:cubicBezTo>
                  <a:pt x="131" y="607"/>
                  <a:pt x="134" y="610"/>
                  <a:pt x="137" y="613"/>
                </a:cubicBezTo>
                <a:cubicBezTo>
                  <a:pt x="145" y="621"/>
                  <a:pt x="158" y="621"/>
                  <a:pt x="164" y="613"/>
                </a:cubicBezTo>
                <a:cubicBezTo>
                  <a:pt x="172" y="604"/>
                  <a:pt x="172" y="604"/>
                  <a:pt x="172" y="604"/>
                </a:cubicBezTo>
                <a:cubicBezTo>
                  <a:pt x="179" y="596"/>
                  <a:pt x="179" y="584"/>
                  <a:pt x="172" y="578"/>
                </a:cubicBezTo>
                <a:cubicBezTo>
                  <a:pt x="167" y="573"/>
                  <a:pt x="162" y="567"/>
                  <a:pt x="157" y="562"/>
                </a:cubicBezTo>
                <a:cubicBezTo>
                  <a:pt x="155" y="559"/>
                  <a:pt x="150" y="559"/>
                  <a:pt x="147" y="562"/>
                </a:cubicBezTo>
                <a:cubicBezTo>
                  <a:pt x="144" y="564"/>
                  <a:pt x="143" y="569"/>
                  <a:pt x="146" y="572"/>
                </a:cubicBezTo>
                <a:cubicBezTo>
                  <a:pt x="151" y="577"/>
                  <a:pt x="156" y="583"/>
                  <a:pt x="162" y="589"/>
                </a:cubicBezTo>
                <a:cubicBezTo>
                  <a:pt x="162" y="589"/>
                  <a:pt x="163" y="590"/>
                  <a:pt x="163" y="591"/>
                </a:cubicBezTo>
                <a:cubicBezTo>
                  <a:pt x="163" y="592"/>
                  <a:pt x="162" y="593"/>
                  <a:pt x="162" y="594"/>
                </a:cubicBezTo>
                <a:cubicBezTo>
                  <a:pt x="153" y="603"/>
                  <a:pt x="153" y="603"/>
                  <a:pt x="153" y="603"/>
                </a:cubicBezTo>
                <a:cubicBezTo>
                  <a:pt x="152" y="603"/>
                  <a:pt x="151" y="604"/>
                  <a:pt x="150" y="604"/>
                </a:cubicBezTo>
                <a:cubicBezTo>
                  <a:pt x="149" y="604"/>
                  <a:pt x="148" y="603"/>
                  <a:pt x="148" y="603"/>
                </a:cubicBezTo>
                <a:cubicBezTo>
                  <a:pt x="144" y="600"/>
                  <a:pt x="142" y="597"/>
                  <a:pt x="139" y="594"/>
                </a:cubicBezTo>
                <a:cubicBezTo>
                  <a:pt x="132" y="586"/>
                  <a:pt x="119" y="585"/>
                  <a:pt x="111" y="591"/>
                </a:cubicBezTo>
                <a:cubicBezTo>
                  <a:pt x="101" y="600"/>
                  <a:pt x="101" y="600"/>
                  <a:pt x="101" y="600"/>
                </a:cubicBezTo>
                <a:cubicBezTo>
                  <a:pt x="93" y="607"/>
                  <a:pt x="93" y="619"/>
                  <a:pt x="101" y="629"/>
                </a:cubicBezTo>
                <a:cubicBezTo>
                  <a:pt x="114" y="643"/>
                  <a:pt x="129" y="656"/>
                  <a:pt x="144" y="668"/>
                </a:cubicBezTo>
                <a:cubicBezTo>
                  <a:pt x="154" y="676"/>
                  <a:pt x="167" y="675"/>
                  <a:pt x="173" y="666"/>
                </a:cubicBezTo>
                <a:cubicBezTo>
                  <a:pt x="221" y="596"/>
                  <a:pt x="221" y="596"/>
                  <a:pt x="221" y="596"/>
                </a:cubicBezTo>
                <a:cubicBezTo>
                  <a:pt x="227" y="587"/>
                  <a:pt x="226" y="576"/>
                  <a:pt x="220" y="571"/>
                </a:cubicBezTo>
                <a:close/>
                <a:moveTo>
                  <a:pt x="114" y="446"/>
                </a:moveTo>
                <a:cubicBezTo>
                  <a:pt x="124" y="443"/>
                  <a:pt x="131" y="434"/>
                  <a:pt x="129" y="426"/>
                </a:cubicBezTo>
                <a:cubicBezTo>
                  <a:pt x="120" y="386"/>
                  <a:pt x="122" y="342"/>
                  <a:pt x="133" y="302"/>
                </a:cubicBezTo>
                <a:cubicBezTo>
                  <a:pt x="136" y="294"/>
                  <a:pt x="131" y="285"/>
                  <a:pt x="121" y="282"/>
                </a:cubicBezTo>
                <a:cubicBezTo>
                  <a:pt x="40" y="252"/>
                  <a:pt x="40" y="252"/>
                  <a:pt x="40" y="252"/>
                </a:cubicBezTo>
                <a:cubicBezTo>
                  <a:pt x="31" y="249"/>
                  <a:pt x="19" y="255"/>
                  <a:pt x="16" y="267"/>
                </a:cubicBezTo>
                <a:cubicBezTo>
                  <a:pt x="10" y="286"/>
                  <a:pt x="6" y="305"/>
                  <a:pt x="4" y="325"/>
                </a:cubicBezTo>
                <a:cubicBezTo>
                  <a:pt x="1" y="337"/>
                  <a:pt x="10" y="348"/>
                  <a:pt x="20" y="348"/>
                </a:cubicBezTo>
                <a:cubicBezTo>
                  <a:pt x="34" y="349"/>
                  <a:pt x="34" y="349"/>
                  <a:pt x="34" y="349"/>
                </a:cubicBezTo>
                <a:cubicBezTo>
                  <a:pt x="44" y="350"/>
                  <a:pt x="53" y="342"/>
                  <a:pt x="55" y="331"/>
                </a:cubicBezTo>
                <a:cubicBezTo>
                  <a:pt x="57" y="319"/>
                  <a:pt x="57" y="319"/>
                  <a:pt x="57" y="319"/>
                </a:cubicBezTo>
                <a:cubicBezTo>
                  <a:pt x="57" y="318"/>
                  <a:pt x="57" y="317"/>
                  <a:pt x="58" y="316"/>
                </a:cubicBezTo>
                <a:cubicBezTo>
                  <a:pt x="59" y="316"/>
                  <a:pt x="60" y="315"/>
                  <a:pt x="61" y="315"/>
                </a:cubicBezTo>
                <a:cubicBezTo>
                  <a:pt x="73" y="318"/>
                  <a:pt x="73" y="318"/>
                  <a:pt x="73" y="318"/>
                </a:cubicBezTo>
                <a:cubicBezTo>
                  <a:pt x="74" y="318"/>
                  <a:pt x="75" y="318"/>
                  <a:pt x="75" y="319"/>
                </a:cubicBezTo>
                <a:cubicBezTo>
                  <a:pt x="76" y="320"/>
                  <a:pt x="76" y="321"/>
                  <a:pt x="76" y="322"/>
                </a:cubicBezTo>
                <a:cubicBezTo>
                  <a:pt x="75" y="330"/>
                  <a:pt x="73" y="338"/>
                  <a:pt x="73" y="346"/>
                </a:cubicBezTo>
                <a:cubicBezTo>
                  <a:pt x="73" y="350"/>
                  <a:pt x="76" y="353"/>
                  <a:pt x="80" y="353"/>
                </a:cubicBezTo>
                <a:cubicBezTo>
                  <a:pt x="84" y="354"/>
                  <a:pt x="88" y="351"/>
                  <a:pt x="88" y="347"/>
                </a:cubicBezTo>
                <a:cubicBezTo>
                  <a:pt x="88" y="339"/>
                  <a:pt x="90" y="332"/>
                  <a:pt x="91" y="325"/>
                </a:cubicBezTo>
                <a:cubicBezTo>
                  <a:pt x="92" y="315"/>
                  <a:pt x="86" y="306"/>
                  <a:pt x="76" y="303"/>
                </a:cubicBezTo>
                <a:cubicBezTo>
                  <a:pt x="64" y="301"/>
                  <a:pt x="64" y="301"/>
                  <a:pt x="64" y="301"/>
                </a:cubicBezTo>
                <a:cubicBezTo>
                  <a:pt x="54" y="298"/>
                  <a:pt x="43" y="305"/>
                  <a:pt x="42" y="316"/>
                </a:cubicBezTo>
                <a:cubicBezTo>
                  <a:pt x="40" y="329"/>
                  <a:pt x="40" y="329"/>
                  <a:pt x="40" y="329"/>
                </a:cubicBezTo>
                <a:cubicBezTo>
                  <a:pt x="40" y="330"/>
                  <a:pt x="39" y="331"/>
                  <a:pt x="38" y="332"/>
                </a:cubicBezTo>
                <a:cubicBezTo>
                  <a:pt x="37" y="333"/>
                  <a:pt x="36" y="333"/>
                  <a:pt x="35" y="333"/>
                </a:cubicBezTo>
                <a:cubicBezTo>
                  <a:pt x="21" y="331"/>
                  <a:pt x="21" y="331"/>
                  <a:pt x="21" y="331"/>
                </a:cubicBezTo>
                <a:cubicBezTo>
                  <a:pt x="20" y="331"/>
                  <a:pt x="20" y="331"/>
                  <a:pt x="19" y="330"/>
                </a:cubicBezTo>
                <a:cubicBezTo>
                  <a:pt x="18" y="329"/>
                  <a:pt x="18" y="328"/>
                  <a:pt x="18" y="327"/>
                </a:cubicBezTo>
                <a:cubicBezTo>
                  <a:pt x="21" y="308"/>
                  <a:pt x="25" y="290"/>
                  <a:pt x="30" y="272"/>
                </a:cubicBezTo>
                <a:cubicBezTo>
                  <a:pt x="30" y="270"/>
                  <a:pt x="31" y="269"/>
                  <a:pt x="32" y="269"/>
                </a:cubicBezTo>
                <a:cubicBezTo>
                  <a:pt x="33" y="268"/>
                  <a:pt x="34" y="268"/>
                  <a:pt x="35" y="268"/>
                </a:cubicBezTo>
                <a:cubicBezTo>
                  <a:pt x="116" y="294"/>
                  <a:pt x="116" y="294"/>
                  <a:pt x="116" y="294"/>
                </a:cubicBezTo>
                <a:cubicBezTo>
                  <a:pt x="117" y="294"/>
                  <a:pt x="118" y="295"/>
                  <a:pt x="119" y="295"/>
                </a:cubicBezTo>
                <a:cubicBezTo>
                  <a:pt x="119" y="296"/>
                  <a:pt x="119" y="297"/>
                  <a:pt x="119" y="298"/>
                </a:cubicBezTo>
                <a:cubicBezTo>
                  <a:pt x="107" y="340"/>
                  <a:pt x="105" y="386"/>
                  <a:pt x="114" y="429"/>
                </a:cubicBezTo>
                <a:cubicBezTo>
                  <a:pt x="114" y="430"/>
                  <a:pt x="114" y="431"/>
                  <a:pt x="114" y="432"/>
                </a:cubicBezTo>
                <a:cubicBezTo>
                  <a:pt x="113" y="433"/>
                  <a:pt x="112" y="433"/>
                  <a:pt x="111" y="433"/>
                </a:cubicBezTo>
                <a:cubicBezTo>
                  <a:pt x="28" y="452"/>
                  <a:pt x="28" y="452"/>
                  <a:pt x="28" y="452"/>
                </a:cubicBezTo>
                <a:cubicBezTo>
                  <a:pt x="27" y="453"/>
                  <a:pt x="26" y="452"/>
                  <a:pt x="25" y="452"/>
                </a:cubicBezTo>
                <a:cubicBezTo>
                  <a:pt x="24" y="451"/>
                  <a:pt x="23" y="450"/>
                  <a:pt x="23" y="449"/>
                </a:cubicBezTo>
                <a:cubicBezTo>
                  <a:pt x="20" y="431"/>
                  <a:pt x="16" y="412"/>
                  <a:pt x="16" y="393"/>
                </a:cubicBezTo>
                <a:cubicBezTo>
                  <a:pt x="16" y="392"/>
                  <a:pt x="16" y="391"/>
                  <a:pt x="17" y="390"/>
                </a:cubicBezTo>
                <a:cubicBezTo>
                  <a:pt x="18" y="389"/>
                  <a:pt x="18" y="389"/>
                  <a:pt x="19" y="389"/>
                </a:cubicBezTo>
                <a:cubicBezTo>
                  <a:pt x="33" y="388"/>
                  <a:pt x="33" y="388"/>
                  <a:pt x="33" y="388"/>
                </a:cubicBezTo>
                <a:cubicBezTo>
                  <a:pt x="34" y="388"/>
                  <a:pt x="35" y="389"/>
                  <a:pt x="36" y="389"/>
                </a:cubicBezTo>
                <a:cubicBezTo>
                  <a:pt x="37" y="390"/>
                  <a:pt x="37" y="391"/>
                  <a:pt x="37" y="392"/>
                </a:cubicBezTo>
                <a:cubicBezTo>
                  <a:pt x="38" y="405"/>
                  <a:pt x="38" y="405"/>
                  <a:pt x="38" y="405"/>
                </a:cubicBezTo>
                <a:cubicBezTo>
                  <a:pt x="39" y="417"/>
                  <a:pt x="49" y="424"/>
                  <a:pt x="59" y="423"/>
                </a:cubicBezTo>
                <a:cubicBezTo>
                  <a:pt x="72" y="421"/>
                  <a:pt x="72" y="421"/>
                  <a:pt x="72" y="421"/>
                </a:cubicBezTo>
                <a:cubicBezTo>
                  <a:pt x="82" y="419"/>
                  <a:pt x="89" y="410"/>
                  <a:pt x="88" y="401"/>
                </a:cubicBezTo>
                <a:cubicBezTo>
                  <a:pt x="87" y="379"/>
                  <a:pt x="87" y="379"/>
                  <a:pt x="87" y="379"/>
                </a:cubicBezTo>
                <a:cubicBezTo>
                  <a:pt x="86" y="375"/>
                  <a:pt x="83" y="372"/>
                  <a:pt x="79" y="372"/>
                </a:cubicBezTo>
                <a:cubicBezTo>
                  <a:pt x="75" y="372"/>
                  <a:pt x="71" y="375"/>
                  <a:pt x="72" y="379"/>
                </a:cubicBezTo>
                <a:cubicBezTo>
                  <a:pt x="73" y="402"/>
                  <a:pt x="73" y="402"/>
                  <a:pt x="73" y="402"/>
                </a:cubicBezTo>
                <a:cubicBezTo>
                  <a:pt x="73" y="403"/>
                  <a:pt x="73" y="404"/>
                  <a:pt x="72" y="405"/>
                </a:cubicBezTo>
                <a:cubicBezTo>
                  <a:pt x="71" y="406"/>
                  <a:pt x="70" y="406"/>
                  <a:pt x="69" y="406"/>
                </a:cubicBezTo>
                <a:cubicBezTo>
                  <a:pt x="57" y="408"/>
                  <a:pt x="57" y="408"/>
                  <a:pt x="57" y="408"/>
                </a:cubicBezTo>
                <a:cubicBezTo>
                  <a:pt x="56" y="408"/>
                  <a:pt x="55" y="407"/>
                  <a:pt x="54" y="407"/>
                </a:cubicBezTo>
                <a:cubicBezTo>
                  <a:pt x="53" y="406"/>
                  <a:pt x="53" y="405"/>
                  <a:pt x="53" y="404"/>
                </a:cubicBezTo>
                <a:cubicBezTo>
                  <a:pt x="52" y="391"/>
                  <a:pt x="52" y="391"/>
                  <a:pt x="52" y="391"/>
                </a:cubicBezTo>
                <a:cubicBezTo>
                  <a:pt x="52" y="381"/>
                  <a:pt x="43" y="372"/>
                  <a:pt x="33" y="372"/>
                </a:cubicBezTo>
                <a:cubicBezTo>
                  <a:pt x="19" y="372"/>
                  <a:pt x="19" y="372"/>
                  <a:pt x="19" y="372"/>
                </a:cubicBezTo>
                <a:cubicBezTo>
                  <a:pt x="8" y="372"/>
                  <a:pt x="0" y="382"/>
                  <a:pt x="1" y="394"/>
                </a:cubicBezTo>
                <a:cubicBezTo>
                  <a:pt x="1" y="414"/>
                  <a:pt x="5" y="433"/>
                  <a:pt x="8" y="452"/>
                </a:cubicBezTo>
                <a:cubicBezTo>
                  <a:pt x="11" y="464"/>
                  <a:pt x="22" y="472"/>
                  <a:pt x="32" y="469"/>
                </a:cubicBezTo>
                <a:lnTo>
                  <a:pt x="114" y="446"/>
                </a:lnTo>
                <a:close/>
                <a:moveTo>
                  <a:pt x="51" y="227"/>
                </a:moveTo>
                <a:cubicBezTo>
                  <a:pt x="128" y="263"/>
                  <a:pt x="128" y="263"/>
                  <a:pt x="128" y="263"/>
                </a:cubicBezTo>
                <a:cubicBezTo>
                  <a:pt x="138" y="267"/>
                  <a:pt x="148" y="264"/>
                  <a:pt x="152" y="257"/>
                </a:cubicBezTo>
                <a:cubicBezTo>
                  <a:pt x="172" y="220"/>
                  <a:pt x="201" y="188"/>
                  <a:pt x="235" y="165"/>
                </a:cubicBezTo>
                <a:cubicBezTo>
                  <a:pt x="242" y="161"/>
                  <a:pt x="244" y="150"/>
                  <a:pt x="239" y="141"/>
                </a:cubicBezTo>
                <a:cubicBezTo>
                  <a:pt x="196" y="67"/>
                  <a:pt x="196" y="67"/>
                  <a:pt x="196" y="67"/>
                </a:cubicBezTo>
                <a:cubicBezTo>
                  <a:pt x="191" y="58"/>
                  <a:pt x="178" y="56"/>
                  <a:pt x="168" y="62"/>
                </a:cubicBezTo>
                <a:cubicBezTo>
                  <a:pt x="152" y="73"/>
                  <a:pt x="136" y="85"/>
                  <a:pt x="122" y="98"/>
                </a:cubicBezTo>
                <a:cubicBezTo>
                  <a:pt x="112" y="107"/>
                  <a:pt x="111" y="120"/>
                  <a:pt x="119" y="127"/>
                </a:cubicBezTo>
                <a:cubicBezTo>
                  <a:pt x="129" y="137"/>
                  <a:pt x="129" y="137"/>
                  <a:pt x="129" y="137"/>
                </a:cubicBezTo>
                <a:cubicBezTo>
                  <a:pt x="136" y="144"/>
                  <a:pt x="148" y="143"/>
                  <a:pt x="156" y="136"/>
                </a:cubicBezTo>
                <a:cubicBezTo>
                  <a:pt x="166" y="128"/>
                  <a:pt x="166" y="128"/>
                  <a:pt x="166" y="128"/>
                </a:cubicBezTo>
                <a:cubicBezTo>
                  <a:pt x="167" y="127"/>
                  <a:pt x="168" y="127"/>
                  <a:pt x="169" y="127"/>
                </a:cubicBezTo>
                <a:cubicBezTo>
                  <a:pt x="170" y="127"/>
                  <a:pt x="171" y="127"/>
                  <a:pt x="171" y="128"/>
                </a:cubicBezTo>
                <a:cubicBezTo>
                  <a:pt x="179" y="138"/>
                  <a:pt x="179" y="138"/>
                  <a:pt x="179" y="138"/>
                </a:cubicBezTo>
                <a:cubicBezTo>
                  <a:pt x="180" y="138"/>
                  <a:pt x="180" y="139"/>
                  <a:pt x="180" y="140"/>
                </a:cubicBezTo>
                <a:cubicBezTo>
                  <a:pt x="180" y="141"/>
                  <a:pt x="179" y="142"/>
                  <a:pt x="179" y="143"/>
                </a:cubicBezTo>
                <a:cubicBezTo>
                  <a:pt x="161" y="159"/>
                  <a:pt x="161" y="159"/>
                  <a:pt x="161" y="159"/>
                </a:cubicBezTo>
                <a:cubicBezTo>
                  <a:pt x="158" y="162"/>
                  <a:pt x="159" y="167"/>
                  <a:pt x="162" y="169"/>
                </a:cubicBezTo>
                <a:cubicBezTo>
                  <a:pt x="165" y="172"/>
                  <a:pt x="169" y="172"/>
                  <a:pt x="172" y="170"/>
                </a:cubicBezTo>
                <a:cubicBezTo>
                  <a:pt x="188" y="154"/>
                  <a:pt x="188" y="154"/>
                  <a:pt x="188" y="154"/>
                </a:cubicBezTo>
                <a:cubicBezTo>
                  <a:pt x="195" y="148"/>
                  <a:pt x="197" y="137"/>
                  <a:pt x="191" y="129"/>
                </a:cubicBezTo>
                <a:cubicBezTo>
                  <a:pt x="183" y="119"/>
                  <a:pt x="183" y="119"/>
                  <a:pt x="183" y="119"/>
                </a:cubicBezTo>
                <a:cubicBezTo>
                  <a:pt x="177" y="111"/>
                  <a:pt x="165" y="109"/>
                  <a:pt x="156" y="116"/>
                </a:cubicBezTo>
                <a:cubicBezTo>
                  <a:pt x="146" y="125"/>
                  <a:pt x="146" y="125"/>
                  <a:pt x="146" y="125"/>
                </a:cubicBezTo>
                <a:cubicBezTo>
                  <a:pt x="145" y="126"/>
                  <a:pt x="144" y="126"/>
                  <a:pt x="143" y="127"/>
                </a:cubicBezTo>
                <a:cubicBezTo>
                  <a:pt x="142" y="126"/>
                  <a:pt x="141" y="126"/>
                  <a:pt x="141" y="125"/>
                </a:cubicBezTo>
                <a:cubicBezTo>
                  <a:pt x="131" y="115"/>
                  <a:pt x="131" y="115"/>
                  <a:pt x="131" y="115"/>
                </a:cubicBezTo>
                <a:cubicBezTo>
                  <a:pt x="130" y="114"/>
                  <a:pt x="130" y="113"/>
                  <a:pt x="130" y="112"/>
                </a:cubicBezTo>
                <a:cubicBezTo>
                  <a:pt x="130" y="111"/>
                  <a:pt x="131" y="110"/>
                  <a:pt x="132" y="109"/>
                </a:cubicBezTo>
                <a:cubicBezTo>
                  <a:pt x="145" y="96"/>
                  <a:pt x="161" y="85"/>
                  <a:pt x="176" y="75"/>
                </a:cubicBezTo>
                <a:cubicBezTo>
                  <a:pt x="177" y="74"/>
                  <a:pt x="178" y="74"/>
                  <a:pt x="179" y="74"/>
                </a:cubicBezTo>
                <a:cubicBezTo>
                  <a:pt x="180" y="74"/>
                  <a:pt x="181" y="75"/>
                  <a:pt x="182" y="76"/>
                </a:cubicBezTo>
                <a:cubicBezTo>
                  <a:pt x="228" y="147"/>
                  <a:pt x="228" y="147"/>
                  <a:pt x="228" y="147"/>
                </a:cubicBezTo>
                <a:cubicBezTo>
                  <a:pt x="228" y="148"/>
                  <a:pt x="229" y="149"/>
                  <a:pt x="229" y="150"/>
                </a:cubicBezTo>
                <a:cubicBezTo>
                  <a:pt x="228" y="151"/>
                  <a:pt x="228" y="152"/>
                  <a:pt x="227" y="152"/>
                </a:cubicBezTo>
                <a:cubicBezTo>
                  <a:pt x="190" y="177"/>
                  <a:pt x="160" y="211"/>
                  <a:pt x="139" y="250"/>
                </a:cubicBezTo>
                <a:cubicBezTo>
                  <a:pt x="138" y="251"/>
                  <a:pt x="138" y="251"/>
                  <a:pt x="137" y="251"/>
                </a:cubicBezTo>
                <a:cubicBezTo>
                  <a:pt x="136" y="252"/>
                  <a:pt x="135" y="251"/>
                  <a:pt x="134" y="251"/>
                </a:cubicBezTo>
                <a:cubicBezTo>
                  <a:pt x="58" y="212"/>
                  <a:pt x="58" y="212"/>
                  <a:pt x="58" y="212"/>
                </a:cubicBezTo>
                <a:cubicBezTo>
                  <a:pt x="57" y="211"/>
                  <a:pt x="56" y="211"/>
                  <a:pt x="56" y="210"/>
                </a:cubicBezTo>
                <a:cubicBezTo>
                  <a:pt x="56" y="208"/>
                  <a:pt x="56" y="207"/>
                  <a:pt x="57" y="206"/>
                </a:cubicBezTo>
                <a:cubicBezTo>
                  <a:pt x="66" y="190"/>
                  <a:pt x="75" y="174"/>
                  <a:pt x="87" y="159"/>
                </a:cubicBezTo>
                <a:cubicBezTo>
                  <a:pt x="87" y="158"/>
                  <a:pt x="88" y="157"/>
                  <a:pt x="90" y="157"/>
                </a:cubicBezTo>
                <a:cubicBezTo>
                  <a:pt x="91" y="157"/>
                  <a:pt x="92" y="157"/>
                  <a:pt x="92" y="158"/>
                </a:cubicBezTo>
                <a:cubicBezTo>
                  <a:pt x="104" y="166"/>
                  <a:pt x="104" y="166"/>
                  <a:pt x="104" y="166"/>
                </a:cubicBezTo>
                <a:cubicBezTo>
                  <a:pt x="104" y="167"/>
                  <a:pt x="105" y="168"/>
                  <a:pt x="105" y="169"/>
                </a:cubicBezTo>
                <a:cubicBezTo>
                  <a:pt x="105" y="170"/>
                  <a:pt x="105" y="171"/>
                  <a:pt x="104" y="172"/>
                </a:cubicBezTo>
                <a:cubicBezTo>
                  <a:pt x="96" y="183"/>
                  <a:pt x="96" y="183"/>
                  <a:pt x="96" y="183"/>
                </a:cubicBezTo>
                <a:cubicBezTo>
                  <a:pt x="90" y="192"/>
                  <a:pt x="93" y="204"/>
                  <a:pt x="101" y="209"/>
                </a:cubicBezTo>
                <a:cubicBezTo>
                  <a:pt x="112" y="216"/>
                  <a:pt x="112" y="216"/>
                  <a:pt x="112" y="216"/>
                </a:cubicBezTo>
                <a:cubicBezTo>
                  <a:pt x="121" y="221"/>
                  <a:pt x="132" y="219"/>
                  <a:pt x="137" y="211"/>
                </a:cubicBezTo>
                <a:cubicBezTo>
                  <a:pt x="150" y="194"/>
                  <a:pt x="150" y="194"/>
                  <a:pt x="150" y="194"/>
                </a:cubicBezTo>
                <a:cubicBezTo>
                  <a:pt x="152" y="190"/>
                  <a:pt x="152" y="186"/>
                  <a:pt x="149" y="183"/>
                </a:cubicBezTo>
                <a:cubicBezTo>
                  <a:pt x="146" y="181"/>
                  <a:pt x="141" y="181"/>
                  <a:pt x="139" y="184"/>
                </a:cubicBezTo>
                <a:cubicBezTo>
                  <a:pt x="125" y="202"/>
                  <a:pt x="125" y="202"/>
                  <a:pt x="125" y="202"/>
                </a:cubicBezTo>
                <a:cubicBezTo>
                  <a:pt x="124" y="203"/>
                  <a:pt x="123" y="204"/>
                  <a:pt x="122" y="204"/>
                </a:cubicBezTo>
                <a:cubicBezTo>
                  <a:pt x="121" y="204"/>
                  <a:pt x="120" y="204"/>
                  <a:pt x="119" y="203"/>
                </a:cubicBezTo>
                <a:cubicBezTo>
                  <a:pt x="109" y="196"/>
                  <a:pt x="109" y="196"/>
                  <a:pt x="109" y="196"/>
                </a:cubicBezTo>
                <a:cubicBezTo>
                  <a:pt x="108" y="196"/>
                  <a:pt x="108" y="195"/>
                  <a:pt x="108" y="194"/>
                </a:cubicBezTo>
                <a:cubicBezTo>
                  <a:pt x="108" y="193"/>
                  <a:pt x="108" y="192"/>
                  <a:pt x="108" y="191"/>
                </a:cubicBezTo>
                <a:cubicBezTo>
                  <a:pt x="116" y="181"/>
                  <a:pt x="116" y="181"/>
                  <a:pt x="116" y="181"/>
                </a:cubicBezTo>
                <a:cubicBezTo>
                  <a:pt x="122" y="172"/>
                  <a:pt x="121" y="160"/>
                  <a:pt x="114" y="154"/>
                </a:cubicBezTo>
                <a:cubicBezTo>
                  <a:pt x="103" y="145"/>
                  <a:pt x="103" y="145"/>
                  <a:pt x="103" y="145"/>
                </a:cubicBezTo>
                <a:cubicBezTo>
                  <a:pt x="95" y="138"/>
                  <a:pt x="82" y="140"/>
                  <a:pt x="75" y="150"/>
                </a:cubicBezTo>
                <a:cubicBezTo>
                  <a:pt x="63" y="165"/>
                  <a:pt x="53" y="182"/>
                  <a:pt x="43" y="199"/>
                </a:cubicBezTo>
                <a:cubicBezTo>
                  <a:pt x="38" y="210"/>
                  <a:pt x="41" y="223"/>
                  <a:pt x="51" y="227"/>
                </a:cubicBezTo>
                <a:close/>
                <a:moveTo>
                  <a:pt x="257" y="131"/>
                </a:moveTo>
                <a:cubicBezTo>
                  <a:pt x="262" y="141"/>
                  <a:pt x="271" y="145"/>
                  <a:pt x="279" y="142"/>
                </a:cubicBezTo>
                <a:cubicBezTo>
                  <a:pt x="318" y="127"/>
                  <a:pt x="360" y="120"/>
                  <a:pt x="402" y="125"/>
                </a:cubicBezTo>
                <a:cubicBezTo>
                  <a:pt x="410" y="126"/>
                  <a:pt x="418" y="119"/>
                  <a:pt x="420" y="109"/>
                </a:cubicBezTo>
                <a:cubicBezTo>
                  <a:pt x="435" y="25"/>
                  <a:pt x="435" y="25"/>
                  <a:pt x="435" y="25"/>
                </a:cubicBezTo>
                <a:cubicBezTo>
                  <a:pt x="437" y="15"/>
                  <a:pt x="428" y="5"/>
                  <a:pt x="416" y="3"/>
                </a:cubicBezTo>
                <a:cubicBezTo>
                  <a:pt x="396" y="1"/>
                  <a:pt x="377" y="0"/>
                  <a:pt x="357" y="1"/>
                </a:cubicBezTo>
                <a:cubicBezTo>
                  <a:pt x="345" y="2"/>
                  <a:pt x="336" y="11"/>
                  <a:pt x="337" y="21"/>
                </a:cubicBezTo>
                <a:cubicBezTo>
                  <a:pt x="338" y="35"/>
                  <a:pt x="338" y="35"/>
                  <a:pt x="338" y="35"/>
                </a:cubicBezTo>
                <a:cubicBezTo>
                  <a:pt x="340" y="45"/>
                  <a:pt x="349" y="53"/>
                  <a:pt x="360" y="53"/>
                </a:cubicBezTo>
                <a:cubicBezTo>
                  <a:pt x="372" y="52"/>
                  <a:pt x="372" y="52"/>
                  <a:pt x="372" y="52"/>
                </a:cubicBezTo>
                <a:cubicBezTo>
                  <a:pt x="373" y="52"/>
                  <a:pt x="374" y="52"/>
                  <a:pt x="375" y="53"/>
                </a:cubicBezTo>
                <a:cubicBezTo>
                  <a:pt x="376" y="54"/>
                  <a:pt x="376" y="55"/>
                  <a:pt x="376" y="56"/>
                </a:cubicBezTo>
                <a:cubicBezTo>
                  <a:pt x="376" y="68"/>
                  <a:pt x="376" y="68"/>
                  <a:pt x="376" y="68"/>
                </a:cubicBezTo>
                <a:cubicBezTo>
                  <a:pt x="376" y="69"/>
                  <a:pt x="376" y="70"/>
                  <a:pt x="375" y="71"/>
                </a:cubicBezTo>
                <a:cubicBezTo>
                  <a:pt x="374" y="71"/>
                  <a:pt x="373" y="72"/>
                  <a:pt x="372" y="72"/>
                </a:cubicBezTo>
                <a:cubicBezTo>
                  <a:pt x="349" y="73"/>
                  <a:pt x="349" y="73"/>
                  <a:pt x="349" y="73"/>
                </a:cubicBezTo>
                <a:cubicBezTo>
                  <a:pt x="345" y="73"/>
                  <a:pt x="342" y="77"/>
                  <a:pt x="342" y="81"/>
                </a:cubicBezTo>
                <a:cubicBezTo>
                  <a:pt x="343" y="85"/>
                  <a:pt x="346" y="88"/>
                  <a:pt x="350" y="88"/>
                </a:cubicBezTo>
                <a:cubicBezTo>
                  <a:pt x="372" y="87"/>
                  <a:pt x="372" y="87"/>
                  <a:pt x="372" y="87"/>
                </a:cubicBezTo>
                <a:cubicBezTo>
                  <a:pt x="382" y="87"/>
                  <a:pt x="390" y="79"/>
                  <a:pt x="391" y="69"/>
                </a:cubicBezTo>
                <a:cubicBezTo>
                  <a:pt x="391" y="57"/>
                  <a:pt x="391" y="57"/>
                  <a:pt x="391" y="57"/>
                </a:cubicBezTo>
                <a:cubicBezTo>
                  <a:pt x="392" y="46"/>
                  <a:pt x="384" y="37"/>
                  <a:pt x="372" y="37"/>
                </a:cubicBezTo>
                <a:cubicBezTo>
                  <a:pt x="359" y="38"/>
                  <a:pt x="359" y="38"/>
                  <a:pt x="359" y="38"/>
                </a:cubicBezTo>
                <a:cubicBezTo>
                  <a:pt x="358" y="38"/>
                  <a:pt x="357" y="37"/>
                  <a:pt x="356" y="37"/>
                </a:cubicBezTo>
                <a:cubicBezTo>
                  <a:pt x="355" y="36"/>
                  <a:pt x="355" y="35"/>
                  <a:pt x="355" y="34"/>
                </a:cubicBezTo>
                <a:cubicBezTo>
                  <a:pt x="354" y="20"/>
                  <a:pt x="354" y="20"/>
                  <a:pt x="354" y="20"/>
                </a:cubicBezTo>
                <a:cubicBezTo>
                  <a:pt x="354" y="19"/>
                  <a:pt x="354" y="18"/>
                  <a:pt x="355" y="17"/>
                </a:cubicBezTo>
                <a:cubicBezTo>
                  <a:pt x="356" y="17"/>
                  <a:pt x="357" y="16"/>
                  <a:pt x="358" y="16"/>
                </a:cubicBezTo>
                <a:cubicBezTo>
                  <a:pt x="377" y="14"/>
                  <a:pt x="395" y="16"/>
                  <a:pt x="414" y="18"/>
                </a:cubicBezTo>
                <a:cubicBezTo>
                  <a:pt x="415" y="18"/>
                  <a:pt x="416" y="19"/>
                  <a:pt x="417" y="19"/>
                </a:cubicBezTo>
                <a:cubicBezTo>
                  <a:pt x="418" y="20"/>
                  <a:pt x="418" y="21"/>
                  <a:pt x="418" y="22"/>
                </a:cubicBezTo>
                <a:cubicBezTo>
                  <a:pt x="407" y="107"/>
                  <a:pt x="407" y="107"/>
                  <a:pt x="407" y="107"/>
                </a:cubicBezTo>
                <a:cubicBezTo>
                  <a:pt x="407" y="108"/>
                  <a:pt x="407" y="109"/>
                  <a:pt x="406" y="109"/>
                </a:cubicBezTo>
                <a:cubicBezTo>
                  <a:pt x="405" y="110"/>
                  <a:pt x="404" y="110"/>
                  <a:pt x="404" y="110"/>
                </a:cubicBezTo>
                <a:cubicBezTo>
                  <a:pt x="359" y="105"/>
                  <a:pt x="314" y="112"/>
                  <a:pt x="273" y="128"/>
                </a:cubicBezTo>
                <a:cubicBezTo>
                  <a:pt x="272" y="128"/>
                  <a:pt x="272" y="128"/>
                  <a:pt x="271" y="128"/>
                </a:cubicBezTo>
                <a:cubicBezTo>
                  <a:pt x="270" y="127"/>
                  <a:pt x="269" y="127"/>
                  <a:pt x="269" y="126"/>
                </a:cubicBezTo>
                <a:cubicBezTo>
                  <a:pt x="236" y="47"/>
                  <a:pt x="236" y="47"/>
                  <a:pt x="236" y="47"/>
                </a:cubicBezTo>
                <a:cubicBezTo>
                  <a:pt x="235" y="46"/>
                  <a:pt x="235" y="45"/>
                  <a:pt x="236" y="44"/>
                </a:cubicBezTo>
                <a:cubicBezTo>
                  <a:pt x="236" y="43"/>
                  <a:pt x="237" y="42"/>
                  <a:pt x="238" y="42"/>
                </a:cubicBezTo>
                <a:cubicBezTo>
                  <a:pt x="256" y="35"/>
                  <a:pt x="273" y="29"/>
                  <a:pt x="292" y="25"/>
                </a:cubicBezTo>
                <a:cubicBezTo>
                  <a:pt x="293" y="25"/>
                  <a:pt x="294" y="25"/>
                  <a:pt x="295" y="25"/>
                </a:cubicBezTo>
                <a:cubicBezTo>
                  <a:pt x="296" y="26"/>
                  <a:pt x="297" y="27"/>
                  <a:pt x="297" y="28"/>
                </a:cubicBezTo>
                <a:cubicBezTo>
                  <a:pt x="300" y="41"/>
                  <a:pt x="300" y="41"/>
                  <a:pt x="300" y="41"/>
                </a:cubicBezTo>
                <a:cubicBezTo>
                  <a:pt x="300" y="42"/>
                  <a:pt x="300" y="43"/>
                  <a:pt x="299" y="44"/>
                </a:cubicBezTo>
                <a:cubicBezTo>
                  <a:pt x="299" y="45"/>
                  <a:pt x="298" y="46"/>
                  <a:pt x="297" y="46"/>
                </a:cubicBezTo>
                <a:cubicBezTo>
                  <a:pt x="284" y="49"/>
                  <a:pt x="284" y="49"/>
                  <a:pt x="284" y="49"/>
                </a:cubicBezTo>
                <a:cubicBezTo>
                  <a:pt x="273" y="52"/>
                  <a:pt x="267" y="63"/>
                  <a:pt x="270" y="73"/>
                </a:cubicBezTo>
                <a:cubicBezTo>
                  <a:pt x="274" y="85"/>
                  <a:pt x="274" y="85"/>
                  <a:pt x="274" y="85"/>
                </a:cubicBezTo>
                <a:cubicBezTo>
                  <a:pt x="278" y="94"/>
                  <a:pt x="288" y="99"/>
                  <a:pt x="297" y="97"/>
                </a:cubicBezTo>
                <a:cubicBezTo>
                  <a:pt x="304" y="96"/>
                  <a:pt x="311" y="93"/>
                  <a:pt x="318" y="92"/>
                </a:cubicBezTo>
                <a:cubicBezTo>
                  <a:pt x="322" y="92"/>
                  <a:pt x="324" y="88"/>
                  <a:pt x="324" y="84"/>
                </a:cubicBezTo>
                <a:cubicBezTo>
                  <a:pt x="323" y="80"/>
                  <a:pt x="319" y="77"/>
                  <a:pt x="315" y="78"/>
                </a:cubicBezTo>
                <a:cubicBezTo>
                  <a:pt x="308" y="79"/>
                  <a:pt x="300" y="81"/>
                  <a:pt x="293" y="83"/>
                </a:cubicBezTo>
                <a:cubicBezTo>
                  <a:pt x="292" y="83"/>
                  <a:pt x="291" y="83"/>
                  <a:pt x="290" y="83"/>
                </a:cubicBezTo>
                <a:cubicBezTo>
                  <a:pt x="289" y="82"/>
                  <a:pt x="289" y="81"/>
                  <a:pt x="288" y="80"/>
                </a:cubicBezTo>
                <a:cubicBezTo>
                  <a:pt x="285" y="68"/>
                  <a:pt x="285" y="68"/>
                  <a:pt x="285" y="68"/>
                </a:cubicBezTo>
                <a:cubicBezTo>
                  <a:pt x="285" y="67"/>
                  <a:pt x="285" y="66"/>
                  <a:pt x="285" y="65"/>
                </a:cubicBezTo>
                <a:cubicBezTo>
                  <a:pt x="286" y="65"/>
                  <a:pt x="287" y="64"/>
                  <a:pt x="288" y="64"/>
                </a:cubicBezTo>
                <a:cubicBezTo>
                  <a:pt x="300" y="61"/>
                  <a:pt x="300" y="61"/>
                  <a:pt x="300" y="61"/>
                </a:cubicBezTo>
                <a:cubicBezTo>
                  <a:pt x="310" y="57"/>
                  <a:pt x="318" y="49"/>
                  <a:pt x="316" y="38"/>
                </a:cubicBezTo>
                <a:cubicBezTo>
                  <a:pt x="314" y="24"/>
                  <a:pt x="314" y="24"/>
                  <a:pt x="314" y="24"/>
                </a:cubicBezTo>
                <a:cubicBezTo>
                  <a:pt x="312" y="14"/>
                  <a:pt x="300" y="7"/>
                  <a:pt x="288" y="10"/>
                </a:cubicBezTo>
                <a:cubicBezTo>
                  <a:pt x="269" y="15"/>
                  <a:pt x="251" y="21"/>
                  <a:pt x="233" y="28"/>
                </a:cubicBezTo>
                <a:cubicBezTo>
                  <a:pt x="221" y="33"/>
                  <a:pt x="216" y="45"/>
                  <a:pt x="220" y="54"/>
                </a:cubicBezTo>
                <a:lnTo>
                  <a:pt x="257" y="131"/>
                </a:lnTo>
                <a:close/>
                <a:moveTo>
                  <a:pt x="450" y="135"/>
                </a:moveTo>
                <a:cubicBezTo>
                  <a:pt x="489" y="149"/>
                  <a:pt x="526" y="171"/>
                  <a:pt x="555" y="202"/>
                </a:cubicBezTo>
                <a:cubicBezTo>
                  <a:pt x="560" y="208"/>
                  <a:pt x="571" y="207"/>
                  <a:pt x="579" y="201"/>
                </a:cubicBezTo>
                <a:cubicBezTo>
                  <a:pt x="645" y="146"/>
                  <a:pt x="645" y="146"/>
                  <a:pt x="645" y="146"/>
                </a:cubicBezTo>
                <a:cubicBezTo>
                  <a:pt x="653" y="139"/>
                  <a:pt x="652" y="126"/>
                  <a:pt x="644" y="117"/>
                </a:cubicBezTo>
                <a:cubicBezTo>
                  <a:pt x="631" y="103"/>
                  <a:pt x="616" y="90"/>
                  <a:pt x="601" y="78"/>
                </a:cubicBezTo>
                <a:cubicBezTo>
                  <a:pt x="591" y="71"/>
                  <a:pt x="578" y="72"/>
                  <a:pt x="572" y="80"/>
                </a:cubicBezTo>
                <a:cubicBezTo>
                  <a:pt x="564" y="92"/>
                  <a:pt x="564" y="92"/>
                  <a:pt x="564" y="92"/>
                </a:cubicBezTo>
                <a:cubicBezTo>
                  <a:pt x="559" y="100"/>
                  <a:pt x="561" y="112"/>
                  <a:pt x="569" y="119"/>
                </a:cubicBezTo>
                <a:cubicBezTo>
                  <a:pt x="573" y="121"/>
                  <a:pt x="576" y="124"/>
                  <a:pt x="579" y="127"/>
                </a:cubicBezTo>
                <a:cubicBezTo>
                  <a:pt x="580" y="127"/>
                  <a:pt x="581" y="128"/>
                  <a:pt x="581" y="129"/>
                </a:cubicBezTo>
                <a:cubicBezTo>
                  <a:pt x="581" y="130"/>
                  <a:pt x="580" y="131"/>
                  <a:pt x="580" y="132"/>
                </a:cubicBezTo>
                <a:cubicBezTo>
                  <a:pt x="572" y="142"/>
                  <a:pt x="572" y="142"/>
                  <a:pt x="572" y="142"/>
                </a:cubicBezTo>
                <a:cubicBezTo>
                  <a:pt x="571" y="142"/>
                  <a:pt x="570" y="143"/>
                  <a:pt x="569" y="143"/>
                </a:cubicBezTo>
                <a:cubicBezTo>
                  <a:pt x="568" y="143"/>
                  <a:pt x="567" y="143"/>
                  <a:pt x="567" y="142"/>
                </a:cubicBezTo>
                <a:cubicBezTo>
                  <a:pt x="560" y="137"/>
                  <a:pt x="554" y="132"/>
                  <a:pt x="548" y="128"/>
                </a:cubicBezTo>
                <a:cubicBezTo>
                  <a:pt x="544" y="125"/>
                  <a:pt x="540" y="126"/>
                  <a:pt x="538" y="129"/>
                </a:cubicBezTo>
                <a:cubicBezTo>
                  <a:pt x="535" y="133"/>
                  <a:pt x="536" y="137"/>
                  <a:pt x="539" y="140"/>
                </a:cubicBezTo>
                <a:cubicBezTo>
                  <a:pt x="545" y="144"/>
                  <a:pt x="551" y="149"/>
                  <a:pt x="557" y="153"/>
                </a:cubicBezTo>
                <a:cubicBezTo>
                  <a:pt x="564" y="160"/>
                  <a:pt x="575" y="159"/>
                  <a:pt x="583" y="151"/>
                </a:cubicBezTo>
                <a:cubicBezTo>
                  <a:pt x="591" y="142"/>
                  <a:pt x="591" y="142"/>
                  <a:pt x="591" y="142"/>
                </a:cubicBezTo>
                <a:cubicBezTo>
                  <a:pt x="598" y="135"/>
                  <a:pt x="597" y="123"/>
                  <a:pt x="589" y="115"/>
                </a:cubicBezTo>
                <a:cubicBezTo>
                  <a:pt x="586" y="112"/>
                  <a:pt x="582" y="110"/>
                  <a:pt x="578" y="107"/>
                </a:cubicBezTo>
                <a:cubicBezTo>
                  <a:pt x="577" y="106"/>
                  <a:pt x="577" y="105"/>
                  <a:pt x="577" y="104"/>
                </a:cubicBezTo>
                <a:cubicBezTo>
                  <a:pt x="577" y="103"/>
                  <a:pt x="577" y="102"/>
                  <a:pt x="577" y="101"/>
                </a:cubicBezTo>
                <a:cubicBezTo>
                  <a:pt x="586" y="90"/>
                  <a:pt x="586" y="90"/>
                  <a:pt x="586" y="90"/>
                </a:cubicBezTo>
                <a:cubicBezTo>
                  <a:pt x="586" y="89"/>
                  <a:pt x="587" y="89"/>
                  <a:pt x="588" y="89"/>
                </a:cubicBezTo>
                <a:cubicBezTo>
                  <a:pt x="590" y="89"/>
                  <a:pt x="591" y="89"/>
                  <a:pt x="592" y="90"/>
                </a:cubicBezTo>
                <a:cubicBezTo>
                  <a:pt x="607" y="101"/>
                  <a:pt x="620" y="114"/>
                  <a:pt x="633" y="127"/>
                </a:cubicBezTo>
                <a:cubicBezTo>
                  <a:pt x="634" y="128"/>
                  <a:pt x="634" y="129"/>
                  <a:pt x="634" y="130"/>
                </a:cubicBezTo>
                <a:cubicBezTo>
                  <a:pt x="634" y="132"/>
                  <a:pt x="634" y="133"/>
                  <a:pt x="633" y="133"/>
                </a:cubicBezTo>
                <a:cubicBezTo>
                  <a:pt x="571" y="191"/>
                  <a:pt x="571" y="191"/>
                  <a:pt x="571" y="191"/>
                </a:cubicBezTo>
                <a:cubicBezTo>
                  <a:pt x="570" y="192"/>
                  <a:pt x="569" y="192"/>
                  <a:pt x="568" y="192"/>
                </a:cubicBezTo>
                <a:cubicBezTo>
                  <a:pt x="567" y="192"/>
                  <a:pt x="566" y="192"/>
                  <a:pt x="566" y="191"/>
                </a:cubicBezTo>
                <a:cubicBezTo>
                  <a:pt x="536" y="159"/>
                  <a:pt x="496" y="135"/>
                  <a:pt x="455" y="121"/>
                </a:cubicBezTo>
                <a:cubicBezTo>
                  <a:pt x="454" y="121"/>
                  <a:pt x="453" y="120"/>
                  <a:pt x="453" y="119"/>
                </a:cubicBezTo>
                <a:cubicBezTo>
                  <a:pt x="452" y="118"/>
                  <a:pt x="452" y="117"/>
                  <a:pt x="453" y="116"/>
                </a:cubicBezTo>
                <a:cubicBezTo>
                  <a:pt x="478" y="35"/>
                  <a:pt x="478" y="35"/>
                  <a:pt x="478" y="35"/>
                </a:cubicBezTo>
                <a:cubicBezTo>
                  <a:pt x="478" y="34"/>
                  <a:pt x="479" y="33"/>
                  <a:pt x="480" y="33"/>
                </a:cubicBezTo>
                <a:cubicBezTo>
                  <a:pt x="481" y="32"/>
                  <a:pt x="482" y="32"/>
                  <a:pt x="483" y="33"/>
                </a:cubicBezTo>
                <a:cubicBezTo>
                  <a:pt x="501" y="39"/>
                  <a:pt x="518" y="45"/>
                  <a:pt x="535" y="54"/>
                </a:cubicBezTo>
                <a:cubicBezTo>
                  <a:pt x="536" y="55"/>
                  <a:pt x="537" y="55"/>
                  <a:pt x="537" y="56"/>
                </a:cubicBezTo>
                <a:cubicBezTo>
                  <a:pt x="538" y="57"/>
                  <a:pt x="538" y="58"/>
                  <a:pt x="537" y="59"/>
                </a:cubicBezTo>
                <a:cubicBezTo>
                  <a:pt x="531" y="72"/>
                  <a:pt x="531" y="72"/>
                  <a:pt x="531" y="72"/>
                </a:cubicBezTo>
                <a:cubicBezTo>
                  <a:pt x="530" y="73"/>
                  <a:pt x="529" y="73"/>
                  <a:pt x="528" y="74"/>
                </a:cubicBezTo>
                <a:cubicBezTo>
                  <a:pt x="527" y="74"/>
                  <a:pt x="526" y="74"/>
                  <a:pt x="525" y="73"/>
                </a:cubicBezTo>
                <a:cubicBezTo>
                  <a:pt x="513" y="68"/>
                  <a:pt x="513" y="68"/>
                  <a:pt x="513" y="68"/>
                </a:cubicBezTo>
                <a:cubicBezTo>
                  <a:pt x="503" y="62"/>
                  <a:pt x="491" y="68"/>
                  <a:pt x="488" y="77"/>
                </a:cubicBezTo>
                <a:cubicBezTo>
                  <a:pt x="483" y="89"/>
                  <a:pt x="483" y="89"/>
                  <a:pt x="483" y="89"/>
                </a:cubicBezTo>
                <a:cubicBezTo>
                  <a:pt x="480" y="99"/>
                  <a:pt x="484" y="108"/>
                  <a:pt x="492" y="113"/>
                </a:cubicBezTo>
                <a:cubicBezTo>
                  <a:pt x="499" y="116"/>
                  <a:pt x="506" y="119"/>
                  <a:pt x="512" y="123"/>
                </a:cubicBezTo>
                <a:cubicBezTo>
                  <a:pt x="515" y="124"/>
                  <a:pt x="519" y="123"/>
                  <a:pt x="522" y="120"/>
                </a:cubicBezTo>
                <a:cubicBezTo>
                  <a:pt x="524" y="116"/>
                  <a:pt x="523" y="112"/>
                  <a:pt x="519" y="109"/>
                </a:cubicBezTo>
                <a:cubicBezTo>
                  <a:pt x="512" y="106"/>
                  <a:pt x="505" y="103"/>
                  <a:pt x="499" y="99"/>
                </a:cubicBezTo>
                <a:cubicBezTo>
                  <a:pt x="498" y="99"/>
                  <a:pt x="497" y="98"/>
                  <a:pt x="497" y="97"/>
                </a:cubicBezTo>
                <a:cubicBezTo>
                  <a:pt x="496" y="96"/>
                  <a:pt x="496" y="95"/>
                  <a:pt x="497" y="94"/>
                </a:cubicBezTo>
                <a:cubicBezTo>
                  <a:pt x="502" y="83"/>
                  <a:pt x="502" y="83"/>
                  <a:pt x="502" y="83"/>
                </a:cubicBezTo>
                <a:cubicBezTo>
                  <a:pt x="502" y="82"/>
                  <a:pt x="503" y="81"/>
                  <a:pt x="504" y="81"/>
                </a:cubicBezTo>
                <a:cubicBezTo>
                  <a:pt x="505" y="81"/>
                  <a:pt x="506" y="81"/>
                  <a:pt x="507" y="81"/>
                </a:cubicBezTo>
                <a:cubicBezTo>
                  <a:pt x="518" y="87"/>
                  <a:pt x="518" y="87"/>
                  <a:pt x="518" y="87"/>
                </a:cubicBezTo>
                <a:cubicBezTo>
                  <a:pt x="528" y="91"/>
                  <a:pt x="539" y="89"/>
                  <a:pt x="545" y="80"/>
                </a:cubicBezTo>
                <a:cubicBezTo>
                  <a:pt x="552" y="68"/>
                  <a:pt x="552" y="68"/>
                  <a:pt x="552" y="68"/>
                </a:cubicBezTo>
                <a:cubicBezTo>
                  <a:pt x="557" y="59"/>
                  <a:pt x="553" y="46"/>
                  <a:pt x="542" y="41"/>
                </a:cubicBezTo>
                <a:cubicBezTo>
                  <a:pt x="524" y="32"/>
                  <a:pt x="506" y="25"/>
                  <a:pt x="488" y="18"/>
                </a:cubicBezTo>
                <a:cubicBezTo>
                  <a:pt x="476" y="15"/>
                  <a:pt x="464" y="21"/>
                  <a:pt x="461" y="31"/>
                </a:cubicBezTo>
                <a:cubicBezTo>
                  <a:pt x="440" y="113"/>
                  <a:pt x="440" y="113"/>
                  <a:pt x="440" y="113"/>
                </a:cubicBezTo>
                <a:cubicBezTo>
                  <a:pt x="438" y="124"/>
                  <a:pt x="442" y="133"/>
                  <a:pt x="450" y="135"/>
                </a:cubicBezTo>
                <a:close/>
                <a:moveTo>
                  <a:pt x="585" y="241"/>
                </a:moveTo>
                <a:cubicBezTo>
                  <a:pt x="607" y="276"/>
                  <a:pt x="621" y="317"/>
                  <a:pt x="623" y="359"/>
                </a:cubicBezTo>
                <a:cubicBezTo>
                  <a:pt x="623" y="367"/>
                  <a:pt x="632" y="373"/>
                  <a:pt x="642" y="374"/>
                </a:cubicBezTo>
                <a:cubicBezTo>
                  <a:pt x="728" y="374"/>
                  <a:pt x="728" y="374"/>
                  <a:pt x="728" y="374"/>
                </a:cubicBezTo>
                <a:cubicBezTo>
                  <a:pt x="738" y="374"/>
                  <a:pt x="746" y="364"/>
                  <a:pt x="745" y="351"/>
                </a:cubicBezTo>
                <a:cubicBezTo>
                  <a:pt x="745" y="332"/>
                  <a:pt x="741" y="312"/>
                  <a:pt x="738" y="293"/>
                </a:cubicBezTo>
                <a:cubicBezTo>
                  <a:pt x="735" y="281"/>
                  <a:pt x="724" y="274"/>
                  <a:pt x="714" y="277"/>
                </a:cubicBezTo>
                <a:cubicBezTo>
                  <a:pt x="701" y="281"/>
                  <a:pt x="701" y="281"/>
                  <a:pt x="701" y="281"/>
                </a:cubicBezTo>
                <a:cubicBezTo>
                  <a:pt x="691" y="283"/>
                  <a:pt x="685" y="294"/>
                  <a:pt x="687" y="304"/>
                </a:cubicBezTo>
                <a:cubicBezTo>
                  <a:pt x="689" y="308"/>
                  <a:pt x="689" y="313"/>
                  <a:pt x="690" y="317"/>
                </a:cubicBezTo>
                <a:cubicBezTo>
                  <a:pt x="690" y="318"/>
                  <a:pt x="690" y="319"/>
                  <a:pt x="689" y="320"/>
                </a:cubicBezTo>
                <a:cubicBezTo>
                  <a:pt x="688" y="321"/>
                  <a:pt x="688" y="321"/>
                  <a:pt x="687" y="321"/>
                </a:cubicBezTo>
                <a:cubicBezTo>
                  <a:pt x="674" y="323"/>
                  <a:pt x="674" y="323"/>
                  <a:pt x="674" y="323"/>
                </a:cubicBezTo>
                <a:cubicBezTo>
                  <a:pt x="673" y="324"/>
                  <a:pt x="672" y="323"/>
                  <a:pt x="672" y="323"/>
                </a:cubicBezTo>
                <a:cubicBezTo>
                  <a:pt x="671" y="322"/>
                  <a:pt x="670" y="321"/>
                  <a:pt x="670" y="320"/>
                </a:cubicBezTo>
                <a:cubicBezTo>
                  <a:pt x="669" y="312"/>
                  <a:pt x="667" y="305"/>
                  <a:pt x="665" y="297"/>
                </a:cubicBezTo>
                <a:cubicBezTo>
                  <a:pt x="664" y="293"/>
                  <a:pt x="660" y="291"/>
                  <a:pt x="656" y="292"/>
                </a:cubicBezTo>
                <a:cubicBezTo>
                  <a:pt x="652" y="293"/>
                  <a:pt x="650" y="297"/>
                  <a:pt x="650" y="301"/>
                </a:cubicBezTo>
                <a:cubicBezTo>
                  <a:pt x="652" y="308"/>
                  <a:pt x="655" y="315"/>
                  <a:pt x="655" y="323"/>
                </a:cubicBezTo>
                <a:cubicBezTo>
                  <a:pt x="657" y="332"/>
                  <a:pt x="666" y="339"/>
                  <a:pt x="677" y="338"/>
                </a:cubicBezTo>
                <a:cubicBezTo>
                  <a:pt x="689" y="336"/>
                  <a:pt x="689" y="336"/>
                  <a:pt x="689" y="336"/>
                </a:cubicBezTo>
                <a:cubicBezTo>
                  <a:pt x="699" y="335"/>
                  <a:pt x="706" y="325"/>
                  <a:pt x="704" y="314"/>
                </a:cubicBezTo>
                <a:cubicBezTo>
                  <a:pt x="704" y="310"/>
                  <a:pt x="703" y="305"/>
                  <a:pt x="702" y="301"/>
                </a:cubicBezTo>
                <a:cubicBezTo>
                  <a:pt x="702" y="300"/>
                  <a:pt x="702" y="299"/>
                  <a:pt x="702" y="298"/>
                </a:cubicBezTo>
                <a:cubicBezTo>
                  <a:pt x="703" y="297"/>
                  <a:pt x="704" y="297"/>
                  <a:pt x="705" y="296"/>
                </a:cubicBezTo>
                <a:cubicBezTo>
                  <a:pt x="718" y="293"/>
                  <a:pt x="718" y="293"/>
                  <a:pt x="718" y="293"/>
                </a:cubicBezTo>
                <a:cubicBezTo>
                  <a:pt x="719" y="293"/>
                  <a:pt x="720" y="293"/>
                  <a:pt x="721" y="294"/>
                </a:cubicBezTo>
                <a:cubicBezTo>
                  <a:pt x="722" y="294"/>
                  <a:pt x="723" y="295"/>
                  <a:pt x="723" y="297"/>
                </a:cubicBezTo>
                <a:cubicBezTo>
                  <a:pt x="726" y="315"/>
                  <a:pt x="730" y="333"/>
                  <a:pt x="731" y="352"/>
                </a:cubicBezTo>
                <a:cubicBezTo>
                  <a:pt x="731" y="353"/>
                  <a:pt x="730" y="354"/>
                  <a:pt x="730" y="355"/>
                </a:cubicBezTo>
                <a:cubicBezTo>
                  <a:pt x="729" y="356"/>
                  <a:pt x="728" y="357"/>
                  <a:pt x="727" y="357"/>
                </a:cubicBezTo>
                <a:cubicBezTo>
                  <a:pt x="642" y="361"/>
                  <a:pt x="642" y="361"/>
                  <a:pt x="642" y="361"/>
                </a:cubicBezTo>
                <a:cubicBezTo>
                  <a:pt x="641" y="361"/>
                  <a:pt x="640" y="360"/>
                  <a:pt x="639" y="360"/>
                </a:cubicBezTo>
                <a:cubicBezTo>
                  <a:pt x="638" y="359"/>
                  <a:pt x="638" y="359"/>
                  <a:pt x="638" y="358"/>
                </a:cubicBezTo>
                <a:cubicBezTo>
                  <a:pt x="636" y="313"/>
                  <a:pt x="621" y="270"/>
                  <a:pt x="598" y="233"/>
                </a:cubicBezTo>
                <a:cubicBezTo>
                  <a:pt x="597" y="232"/>
                  <a:pt x="597" y="231"/>
                  <a:pt x="597" y="230"/>
                </a:cubicBezTo>
                <a:cubicBezTo>
                  <a:pt x="598" y="229"/>
                  <a:pt x="598" y="228"/>
                  <a:pt x="599" y="228"/>
                </a:cubicBezTo>
                <a:cubicBezTo>
                  <a:pt x="671" y="181"/>
                  <a:pt x="671" y="181"/>
                  <a:pt x="671" y="181"/>
                </a:cubicBezTo>
                <a:cubicBezTo>
                  <a:pt x="672" y="181"/>
                  <a:pt x="673" y="181"/>
                  <a:pt x="674" y="181"/>
                </a:cubicBezTo>
                <a:cubicBezTo>
                  <a:pt x="675" y="181"/>
                  <a:pt x="676" y="182"/>
                  <a:pt x="676" y="183"/>
                </a:cubicBezTo>
                <a:cubicBezTo>
                  <a:pt x="687" y="199"/>
                  <a:pt x="695" y="216"/>
                  <a:pt x="703" y="233"/>
                </a:cubicBezTo>
                <a:cubicBezTo>
                  <a:pt x="703" y="234"/>
                  <a:pt x="703" y="235"/>
                  <a:pt x="703" y="236"/>
                </a:cubicBezTo>
                <a:cubicBezTo>
                  <a:pt x="702" y="237"/>
                  <a:pt x="702" y="238"/>
                  <a:pt x="701" y="238"/>
                </a:cubicBezTo>
                <a:cubicBezTo>
                  <a:pt x="688" y="244"/>
                  <a:pt x="688" y="244"/>
                  <a:pt x="688" y="244"/>
                </a:cubicBezTo>
                <a:cubicBezTo>
                  <a:pt x="687" y="244"/>
                  <a:pt x="686" y="244"/>
                  <a:pt x="685" y="243"/>
                </a:cubicBezTo>
                <a:cubicBezTo>
                  <a:pt x="684" y="243"/>
                  <a:pt x="683" y="242"/>
                  <a:pt x="683" y="241"/>
                </a:cubicBezTo>
                <a:cubicBezTo>
                  <a:pt x="677" y="229"/>
                  <a:pt x="677" y="229"/>
                  <a:pt x="677" y="229"/>
                </a:cubicBezTo>
                <a:cubicBezTo>
                  <a:pt x="672" y="219"/>
                  <a:pt x="661" y="215"/>
                  <a:pt x="652" y="220"/>
                </a:cubicBezTo>
                <a:cubicBezTo>
                  <a:pt x="641" y="226"/>
                  <a:pt x="641" y="226"/>
                  <a:pt x="641" y="226"/>
                </a:cubicBezTo>
                <a:cubicBezTo>
                  <a:pt x="632" y="231"/>
                  <a:pt x="628" y="242"/>
                  <a:pt x="632" y="251"/>
                </a:cubicBezTo>
                <a:cubicBezTo>
                  <a:pt x="635" y="257"/>
                  <a:pt x="638" y="264"/>
                  <a:pt x="641" y="270"/>
                </a:cubicBezTo>
                <a:cubicBezTo>
                  <a:pt x="642" y="274"/>
                  <a:pt x="646" y="276"/>
                  <a:pt x="650" y="274"/>
                </a:cubicBezTo>
                <a:cubicBezTo>
                  <a:pt x="654" y="273"/>
                  <a:pt x="656" y="269"/>
                  <a:pt x="655" y="265"/>
                </a:cubicBezTo>
                <a:cubicBezTo>
                  <a:pt x="652" y="258"/>
                  <a:pt x="649" y="251"/>
                  <a:pt x="646" y="244"/>
                </a:cubicBezTo>
                <a:cubicBezTo>
                  <a:pt x="645" y="243"/>
                  <a:pt x="645" y="242"/>
                  <a:pt x="645" y="241"/>
                </a:cubicBezTo>
                <a:cubicBezTo>
                  <a:pt x="646" y="240"/>
                  <a:pt x="646" y="240"/>
                  <a:pt x="647" y="239"/>
                </a:cubicBezTo>
                <a:cubicBezTo>
                  <a:pt x="658" y="234"/>
                  <a:pt x="658" y="234"/>
                  <a:pt x="658" y="234"/>
                </a:cubicBezTo>
                <a:cubicBezTo>
                  <a:pt x="659" y="233"/>
                  <a:pt x="660" y="233"/>
                  <a:pt x="661" y="234"/>
                </a:cubicBezTo>
                <a:cubicBezTo>
                  <a:pt x="662" y="234"/>
                  <a:pt x="663" y="235"/>
                  <a:pt x="664" y="236"/>
                </a:cubicBezTo>
                <a:cubicBezTo>
                  <a:pt x="669" y="247"/>
                  <a:pt x="669" y="247"/>
                  <a:pt x="669" y="247"/>
                </a:cubicBezTo>
                <a:cubicBezTo>
                  <a:pt x="673" y="257"/>
                  <a:pt x="684" y="262"/>
                  <a:pt x="694" y="259"/>
                </a:cubicBezTo>
                <a:cubicBezTo>
                  <a:pt x="707" y="254"/>
                  <a:pt x="707" y="254"/>
                  <a:pt x="707" y="254"/>
                </a:cubicBezTo>
                <a:cubicBezTo>
                  <a:pt x="716" y="251"/>
                  <a:pt x="721" y="238"/>
                  <a:pt x="716" y="227"/>
                </a:cubicBezTo>
                <a:cubicBezTo>
                  <a:pt x="708" y="209"/>
                  <a:pt x="700" y="191"/>
                  <a:pt x="689" y="175"/>
                </a:cubicBezTo>
                <a:cubicBezTo>
                  <a:pt x="683" y="164"/>
                  <a:pt x="670" y="161"/>
                  <a:pt x="661" y="167"/>
                </a:cubicBezTo>
                <a:cubicBezTo>
                  <a:pt x="592" y="217"/>
                  <a:pt x="592" y="217"/>
                  <a:pt x="592" y="217"/>
                </a:cubicBezTo>
                <a:cubicBezTo>
                  <a:pt x="583" y="223"/>
                  <a:pt x="581" y="233"/>
                  <a:pt x="585" y="241"/>
                </a:cubicBezTo>
                <a:close/>
                <a:moveTo>
                  <a:pt x="373" y="150"/>
                </a:moveTo>
                <a:cubicBezTo>
                  <a:pt x="250" y="150"/>
                  <a:pt x="150" y="250"/>
                  <a:pt x="150" y="374"/>
                </a:cubicBezTo>
                <a:cubicBezTo>
                  <a:pt x="150" y="497"/>
                  <a:pt x="250" y="597"/>
                  <a:pt x="373" y="597"/>
                </a:cubicBezTo>
                <a:cubicBezTo>
                  <a:pt x="497" y="597"/>
                  <a:pt x="596" y="497"/>
                  <a:pt x="596" y="374"/>
                </a:cubicBezTo>
                <a:cubicBezTo>
                  <a:pt x="596" y="250"/>
                  <a:pt x="497" y="150"/>
                  <a:pt x="373" y="150"/>
                </a:cubicBezTo>
                <a:close/>
                <a:moveTo>
                  <a:pt x="517" y="517"/>
                </a:moveTo>
                <a:cubicBezTo>
                  <a:pt x="480" y="554"/>
                  <a:pt x="429" y="577"/>
                  <a:pt x="373" y="577"/>
                </a:cubicBezTo>
                <a:cubicBezTo>
                  <a:pt x="317" y="577"/>
                  <a:pt x="266" y="554"/>
                  <a:pt x="229" y="517"/>
                </a:cubicBezTo>
                <a:cubicBezTo>
                  <a:pt x="193" y="481"/>
                  <a:pt x="170" y="430"/>
                  <a:pt x="170" y="374"/>
                </a:cubicBezTo>
                <a:cubicBezTo>
                  <a:pt x="170" y="317"/>
                  <a:pt x="193" y="267"/>
                  <a:pt x="229" y="230"/>
                </a:cubicBezTo>
                <a:cubicBezTo>
                  <a:pt x="266" y="193"/>
                  <a:pt x="317" y="170"/>
                  <a:pt x="373" y="170"/>
                </a:cubicBezTo>
                <a:cubicBezTo>
                  <a:pt x="429" y="170"/>
                  <a:pt x="480" y="193"/>
                  <a:pt x="517" y="230"/>
                </a:cubicBezTo>
                <a:cubicBezTo>
                  <a:pt x="554" y="267"/>
                  <a:pt x="577" y="317"/>
                  <a:pt x="577" y="374"/>
                </a:cubicBezTo>
                <a:cubicBezTo>
                  <a:pt x="577" y="430"/>
                  <a:pt x="554" y="481"/>
                  <a:pt x="517" y="517"/>
                </a:cubicBezTo>
                <a:close/>
              </a:path>
            </a:pathLst>
          </a:custGeom>
          <a:solidFill>
            <a:srgbClr val="E6E6E6">
              <a:alpha val="30196"/>
            </a:srgbClr>
          </a:solidFill>
          <a:ln>
            <a:noFill/>
          </a:ln>
        </p:spPr>
        <p:txBody>
          <a:bodyPr vert="horz" wrap="square" lIns="91440" tIns="45720" rIns="91440" bIns="45720" numCol="1" anchor="t" anchorCtr="0" compatLnSpc="1"/>
          <a:lstStyle/>
          <a:p>
            <a:endParaRPr lang="zh-CN" altLang="en-US"/>
          </a:p>
        </p:txBody>
      </p:sp>
      <p:sp>
        <p:nvSpPr>
          <p:cNvPr id="5" name="矩形 4"/>
          <p:cNvSpPr/>
          <p:nvPr/>
        </p:nvSpPr>
        <p:spPr>
          <a:xfrm>
            <a:off x="2455113" y="1075974"/>
            <a:ext cx="8457725" cy="986190"/>
          </a:xfrm>
          <a:prstGeom prst="rect">
            <a:avLst/>
          </a:prstGeom>
          <a:solidFill>
            <a:schemeClr val="accent6">
              <a:lumMod val="50000"/>
            </a:schemeClr>
          </a:solidFill>
          <a:ln w="12700" cap="flat" cmpd="sng" algn="ctr">
            <a:noFill/>
            <a:prstDash val="solid"/>
          </a:ln>
          <a:effectLst/>
        </p:spPr>
        <p:txBody>
          <a:bodyPr rtlCol="0" anchor="ctr"/>
          <a:lstStyle/>
          <a:p>
            <a:pPr algn="ctr" defTabSz="1217295"/>
            <a:endParaRPr lang="zh-CN" altLang="en-US" sz="3190" kern="0">
              <a:solidFill>
                <a:prstClr val="black"/>
              </a:solidFill>
              <a:latin typeface="Calibri" panose="020F0502020204030204"/>
              <a:ea typeface="宋体" panose="02010600030101010101" pitchFamily="2" charset="-122"/>
            </a:endParaRPr>
          </a:p>
        </p:txBody>
      </p:sp>
      <p:sp>
        <p:nvSpPr>
          <p:cNvPr id="6" name="矩形 5"/>
          <p:cNvSpPr/>
          <p:nvPr/>
        </p:nvSpPr>
        <p:spPr>
          <a:xfrm>
            <a:off x="2455113" y="2328097"/>
            <a:ext cx="8457725" cy="2833895"/>
          </a:xfrm>
          <a:prstGeom prst="rect">
            <a:avLst/>
          </a:prstGeom>
          <a:solidFill>
            <a:sysClr val="window" lastClr="FFFFFF"/>
          </a:solidFill>
          <a:ln w="12700" cap="flat" cmpd="sng" algn="ctr">
            <a:solidFill>
              <a:srgbClr val="ADBACA"/>
            </a:solidFill>
            <a:prstDash val="solid"/>
          </a:ln>
          <a:effectLst/>
        </p:spPr>
        <p:txBody>
          <a:bodyPr rtlCol="0" anchor="ctr"/>
          <a:lstStyle/>
          <a:p>
            <a:pPr marL="0" marR="0" lvl="0" indent="0" algn="ctr" defTabSz="1217295" eaLnBrk="1" fontAlgn="auto" latinLnBrk="0" hangingPunct="1">
              <a:lnSpc>
                <a:spcPct val="100000"/>
              </a:lnSpc>
              <a:spcBef>
                <a:spcPts val="0"/>
              </a:spcBef>
              <a:spcAft>
                <a:spcPts val="0"/>
              </a:spcAft>
              <a:buClrTx/>
              <a:buSzTx/>
              <a:buFontTx/>
              <a:buNone/>
              <a:defRPr/>
            </a:pPr>
            <a:endParaRPr kumimoji="0" lang="zh-CN" altLang="en-US" sz="319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 name="矩形 6"/>
          <p:cNvSpPr/>
          <p:nvPr/>
        </p:nvSpPr>
        <p:spPr>
          <a:xfrm>
            <a:off x="2629667" y="1454519"/>
            <a:ext cx="6974825" cy="384721"/>
          </a:xfrm>
          <a:prstGeom prst="rect">
            <a:avLst/>
          </a:prstGeom>
          <a:noFill/>
        </p:spPr>
        <p:txBody>
          <a:bodyPr wrap="square" lIns="0" tIns="0" rIns="0" bIns="0" rtlCol="0" anchor="t" anchorCtr="0">
            <a:spAutoFit/>
          </a:bodyPr>
          <a:lstStyle/>
          <a:p>
            <a:pPr>
              <a:defRPr/>
            </a:pPr>
            <a:r>
              <a:rPr lang="zh-CN" altLang="en-US" sz="2500" dirty="0">
                <a:solidFill>
                  <a:schemeClr val="tx1">
                    <a:lumMod val="85000"/>
                    <a:lumOff val="15000"/>
                  </a:schemeClr>
                </a:solidFill>
                <a:latin typeface="微软雅黑" panose="020B0503020204020204" pitchFamily="34" charset="-122"/>
                <a:ea typeface="微软雅黑" panose="020B0503020204020204" pitchFamily="34" charset="-122"/>
              </a:rPr>
              <a:t>点击输入您的标题</a:t>
            </a:r>
            <a:endParaRPr lang="zh-CN" altLang="en-US" sz="25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2629667" y="3162163"/>
            <a:ext cx="6974825" cy="646331"/>
          </a:xfrm>
          <a:prstGeom prst="rect">
            <a:avLst/>
          </a:prstGeom>
          <a:noFill/>
        </p:spPr>
        <p:txBody>
          <a:bodyPr wrap="square" lIns="0" tIns="0" rIns="0" bIns="0" rtlCol="0" anchor="t" anchorCtr="0">
            <a:spAutoFit/>
          </a:bodyPr>
          <a:lstStyle/>
          <a:p>
            <a:pPr lvl="0">
              <a:defRPr/>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点击添加内容点击添加内容点击添加内容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a:defRPr/>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点击添加内容点击添加内容点击添加内容</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lvl="0">
              <a:defRPr/>
            </a:pP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2629667" y="3828760"/>
            <a:ext cx="6974825" cy="646331"/>
          </a:xfrm>
          <a:prstGeom prst="rect">
            <a:avLst/>
          </a:prstGeom>
          <a:noFill/>
        </p:spPr>
        <p:txBody>
          <a:bodyPr wrap="square" lIns="0" tIns="0" rIns="0" bIns="0" rtlCol="0" anchor="t" anchorCtr="0">
            <a:spAutoFit/>
          </a:bodyPr>
          <a:lstStyle/>
          <a:p>
            <a:pPr>
              <a:defRPr/>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点击添加内容点击添加内容点击添加内容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a:defRPr/>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点击添加内容点击添加内容点击添加内容</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lvl="0">
              <a:defRPr/>
            </a:pP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TextBox 13"/>
          <p:cNvSpPr txBox="1"/>
          <p:nvPr/>
        </p:nvSpPr>
        <p:spPr>
          <a:xfrm>
            <a:off x="5716149" y="2580115"/>
            <a:ext cx="1614041" cy="307777"/>
          </a:xfrm>
          <a:prstGeom prst="rect">
            <a:avLst/>
          </a:prstGeom>
          <a:noFill/>
        </p:spPr>
        <p:txBody>
          <a:bodyPr wrap="square" lIns="0" tIns="0" rIns="0" bIns="0" rtlCol="0" anchor="t" anchorCtr="0">
            <a:spAutoFit/>
          </a:bodyPr>
          <a:lstStyle/>
          <a:p>
            <a:pPr algn="ctr" defTabSz="1216660">
              <a:spcBef>
                <a:spcPct val="20000"/>
              </a:spcBef>
              <a:defRPr/>
            </a:pPr>
            <a:r>
              <a:rPr lang="zh-CN" altLang="en-US" sz="2000"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20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2" name="图片 11"/>
          <p:cNvPicPr>
            <a:picLocks noChangeAspect="1"/>
          </p:cNvPicPr>
          <p:nvPr/>
        </p:nvPicPr>
        <p:blipFill>
          <a:blip r:embed="rId2"/>
          <a:stretch>
            <a:fillRect/>
          </a:stretch>
        </p:blipFill>
        <p:spPr>
          <a:xfrm flipH="1">
            <a:off x="0" y="0"/>
            <a:ext cx="2353519" cy="3335224"/>
          </a:xfrm>
          <a:prstGeom prst="rect">
            <a:avLst/>
          </a:prstGeom>
        </p:spPr>
      </p:pic>
      <p:pic>
        <p:nvPicPr>
          <p:cNvPr id="14" name="Picture 4" descr="D:\Personal\Desktop\Nipic_20991718_2015061718062321214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a:off x="11351419" y="0"/>
            <a:ext cx="865187"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14"/>
          <p:cNvPicPr>
            <a:picLocks noChangeAspect="1"/>
          </p:cNvPicPr>
          <p:nvPr/>
        </p:nvPicPr>
        <p:blipFill rotWithShape="1">
          <a:blip r:embed="rId4" cstate="print">
            <a:extLst>
              <a:ext uri="{28A0092B-C50C-407E-A947-70E740481C1C}">
                <a14:useLocalDpi xmlns:a14="http://schemas.microsoft.com/office/drawing/2010/main" val="0"/>
              </a:ext>
            </a:extLst>
          </a:blip>
          <a:srcRect t="18016"/>
          <a:stretch>
            <a:fillRect/>
          </a:stretch>
        </p:blipFill>
        <p:spPr>
          <a:xfrm>
            <a:off x="10988116" y="-45371"/>
            <a:ext cx="608868" cy="1086596"/>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Tm="2777">
        <p:fade/>
      </p:transition>
    </mc:Choice>
    <mc:Fallback>
      <p:transition spd="med" advTm="277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7"/>
          <p:cNvSpPr>
            <a:spLocks noEditPoints="1"/>
          </p:cNvSpPr>
          <p:nvPr/>
        </p:nvSpPr>
        <p:spPr bwMode="auto">
          <a:xfrm>
            <a:off x="6506193" y="-661496"/>
            <a:ext cx="8360182" cy="8370946"/>
          </a:xfrm>
          <a:custGeom>
            <a:avLst/>
            <a:gdLst>
              <a:gd name="T0" fmla="*/ 684 w 746"/>
              <a:gd name="T1" fmla="*/ 513 h 748"/>
              <a:gd name="T2" fmla="*/ 632 w 746"/>
              <a:gd name="T3" fmla="*/ 496 h 748"/>
              <a:gd name="T4" fmla="*/ 691 w 746"/>
              <a:gd name="T5" fmla="*/ 539 h 748"/>
              <a:gd name="T6" fmla="*/ 725 w 746"/>
              <a:gd name="T7" fmla="*/ 418 h 748"/>
              <a:gd name="T8" fmla="*/ 685 w 746"/>
              <a:gd name="T9" fmla="*/ 435 h 748"/>
              <a:gd name="T10" fmla="*/ 684 w 746"/>
              <a:gd name="T11" fmla="*/ 452 h 748"/>
              <a:gd name="T12" fmla="*/ 431 w 746"/>
              <a:gd name="T13" fmla="*/ 617 h 748"/>
              <a:gd name="T14" fmla="*/ 479 w 746"/>
              <a:gd name="T15" fmla="*/ 673 h 748"/>
              <a:gd name="T16" fmla="*/ 489 w 746"/>
              <a:gd name="T17" fmla="*/ 689 h 748"/>
              <a:gd name="T18" fmla="*/ 433 w 746"/>
              <a:gd name="T19" fmla="*/ 636 h 748"/>
              <a:gd name="T20" fmla="*/ 566 w 746"/>
              <a:gd name="T21" fmla="*/ 674 h 748"/>
              <a:gd name="T22" fmla="*/ 519 w 746"/>
              <a:gd name="T23" fmla="*/ 629 h 748"/>
              <a:gd name="T24" fmla="*/ 549 w 746"/>
              <a:gd name="T25" fmla="*/ 681 h 748"/>
              <a:gd name="T26" fmla="*/ 206 w 746"/>
              <a:gd name="T27" fmla="*/ 707 h 748"/>
              <a:gd name="T28" fmla="*/ 271 w 746"/>
              <a:gd name="T29" fmla="*/ 657 h 748"/>
              <a:gd name="T30" fmla="*/ 274 w 746"/>
              <a:gd name="T31" fmla="*/ 699 h 748"/>
              <a:gd name="T32" fmla="*/ 383 w 746"/>
              <a:gd name="T33" fmla="*/ 638 h 748"/>
              <a:gd name="T34" fmla="*/ 330 w 746"/>
              <a:gd name="T35" fmla="*/ 708 h 748"/>
              <a:gd name="T36" fmla="*/ 352 w 746"/>
              <a:gd name="T37" fmla="*/ 675 h 748"/>
              <a:gd name="T38" fmla="*/ 408 w 746"/>
              <a:gd name="T39" fmla="*/ 726 h 748"/>
              <a:gd name="T40" fmla="*/ 102 w 746"/>
              <a:gd name="T41" fmla="*/ 546 h 748"/>
              <a:gd name="T42" fmla="*/ 125 w 746"/>
              <a:gd name="T43" fmla="*/ 518 h 748"/>
              <a:gd name="T44" fmla="*/ 45 w 746"/>
              <a:gd name="T45" fmla="*/ 516 h 748"/>
              <a:gd name="T46" fmla="*/ 157 w 746"/>
              <a:gd name="T47" fmla="*/ 657 h 748"/>
              <a:gd name="T48" fmla="*/ 172 w 746"/>
              <a:gd name="T49" fmla="*/ 604 h 748"/>
              <a:gd name="T50" fmla="*/ 148 w 746"/>
              <a:gd name="T51" fmla="*/ 603 h 748"/>
              <a:gd name="T52" fmla="*/ 129 w 746"/>
              <a:gd name="T53" fmla="*/ 426 h 748"/>
              <a:gd name="T54" fmla="*/ 58 w 746"/>
              <a:gd name="T55" fmla="*/ 316 h 748"/>
              <a:gd name="T56" fmla="*/ 64 w 746"/>
              <a:gd name="T57" fmla="*/ 301 h 748"/>
              <a:gd name="T58" fmla="*/ 35 w 746"/>
              <a:gd name="T59" fmla="*/ 268 h 748"/>
              <a:gd name="T60" fmla="*/ 16 w 746"/>
              <a:gd name="T61" fmla="*/ 393 h 748"/>
              <a:gd name="T62" fmla="*/ 87 w 746"/>
              <a:gd name="T63" fmla="*/ 379 h 748"/>
              <a:gd name="T64" fmla="*/ 33 w 746"/>
              <a:gd name="T65" fmla="*/ 372 h 748"/>
              <a:gd name="T66" fmla="*/ 239 w 746"/>
              <a:gd name="T67" fmla="*/ 141 h 748"/>
              <a:gd name="T68" fmla="*/ 179 w 746"/>
              <a:gd name="T69" fmla="*/ 138 h 748"/>
              <a:gd name="T70" fmla="*/ 146 w 746"/>
              <a:gd name="T71" fmla="*/ 125 h 748"/>
              <a:gd name="T72" fmla="*/ 229 w 746"/>
              <a:gd name="T73" fmla="*/ 150 h 748"/>
              <a:gd name="T74" fmla="*/ 92 w 746"/>
              <a:gd name="T75" fmla="*/ 158 h 748"/>
              <a:gd name="T76" fmla="*/ 139 w 746"/>
              <a:gd name="T77" fmla="*/ 184 h 748"/>
              <a:gd name="T78" fmla="*/ 75 w 746"/>
              <a:gd name="T79" fmla="*/ 150 h 748"/>
              <a:gd name="T80" fmla="*/ 337 w 746"/>
              <a:gd name="T81" fmla="*/ 21 h 748"/>
              <a:gd name="T82" fmla="*/ 342 w 746"/>
              <a:gd name="T83" fmla="*/ 81 h 748"/>
              <a:gd name="T84" fmla="*/ 355 w 746"/>
              <a:gd name="T85" fmla="*/ 17 h 748"/>
              <a:gd name="T86" fmla="*/ 269 w 746"/>
              <a:gd name="T87" fmla="*/ 126 h 748"/>
              <a:gd name="T88" fmla="*/ 284 w 746"/>
              <a:gd name="T89" fmla="*/ 49 h 748"/>
              <a:gd name="T90" fmla="*/ 285 w 746"/>
              <a:gd name="T91" fmla="*/ 68 h 748"/>
              <a:gd name="T92" fmla="*/ 450 w 746"/>
              <a:gd name="T93" fmla="*/ 135 h 748"/>
              <a:gd name="T94" fmla="*/ 581 w 746"/>
              <a:gd name="T95" fmla="*/ 129 h 748"/>
              <a:gd name="T96" fmla="*/ 591 w 746"/>
              <a:gd name="T97" fmla="*/ 142 h 748"/>
              <a:gd name="T98" fmla="*/ 633 w 746"/>
              <a:gd name="T99" fmla="*/ 133 h 748"/>
              <a:gd name="T100" fmla="*/ 535 w 746"/>
              <a:gd name="T101" fmla="*/ 54 h 748"/>
              <a:gd name="T102" fmla="*/ 512 w 746"/>
              <a:gd name="T103" fmla="*/ 123 h 748"/>
              <a:gd name="T104" fmla="*/ 545 w 746"/>
              <a:gd name="T105" fmla="*/ 80 h 748"/>
              <a:gd name="T106" fmla="*/ 728 w 746"/>
              <a:gd name="T107" fmla="*/ 374 h 748"/>
              <a:gd name="T108" fmla="*/ 672 w 746"/>
              <a:gd name="T109" fmla="*/ 323 h 748"/>
              <a:gd name="T110" fmla="*/ 702 w 746"/>
              <a:gd name="T111" fmla="*/ 298 h 748"/>
              <a:gd name="T112" fmla="*/ 638 w 746"/>
              <a:gd name="T113" fmla="*/ 358 h 748"/>
              <a:gd name="T114" fmla="*/ 688 w 746"/>
              <a:gd name="T115" fmla="*/ 244 h 748"/>
              <a:gd name="T116" fmla="*/ 646 w 746"/>
              <a:gd name="T117" fmla="*/ 244 h 748"/>
              <a:gd name="T118" fmla="*/ 689 w 746"/>
              <a:gd name="T119" fmla="*/ 175 h 748"/>
              <a:gd name="T120" fmla="*/ 373 w 746"/>
              <a:gd name="T121" fmla="*/ 577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6" h="748">
                <a:moveTo>
                  <a:pt x="726" y="401"/>
                </a:moveTo>
                <a:cubicBezTo>
                  <a:pt x="641" y="394"/>
                  <a:pt x="641" y="394"/>
                  <a:pt x="641" y="394"/>
                </a:cubicBezTo>
                <a:cubicBezTo>
                  <a:pt x="631" y="394"/>
                  <a:pt x="623" y="400"/>
                  <a:pt x="621" y="408"/>
                </a:cubicBezTo>
                <a:cubicBezTo>
                  <a:pt x="615" y="449"/>
                  <a:pt x="600" y="489"/>
                  <a:pt x="574" y="522"/>
                </a:cubicBezTo>
                <a:cubicBezTo>
                  <a:pt x="569" y="529"/>
                  <a:pt x="572" y="540"/>
                  <a:pt x="579" y="546"/>
                </a:cubicBezTo>
                <a:cubicBezTo>
                  <a:pt x="645" y="601"/>
                  <a:pt x="645" y="601"/>
                  <a:pt x="645" y="601"/>
                </a:cubicBezTo>
                <a:cubicBezTo>
                  <a:pt x="653" y="608"/>
                  <a:pt x="665" y="606"/>
                  <a:pt x="673" y="596"/>
                </a:cubicBezTo>
                <a:cubicBezTo>
                  <a:pt x="685" y="580"/>
                  <a:pt x="695" y="563"/>
                  <a:pt x="704" y="546"/>
                </a:cubicBezTo>
                <a:cubicBezTo>
                  <a:pt x="709" y="535"/>
                  <a:pt x="706" y="523"/>
                  <a:pt x="697" y="518"/>
                </a:cubicBezTo>
                <a:cubicBezTo>
                  <a:pt x="684" y="513"/>
                  <a:pt x="684" y="513"/>
                  <a:pt x="684" y="513"/>
                </a:cubicBezTo>
                <a:cubicBezTo>
                  <a:pt x="674" y="509"/>
                  <a:pt x="663" y="513"/>
                  <a:pt x="658" y="522"/>
                </a:cubicBezTo>
                <a:cubicBezTo>
                  <a:pt x="657" y="526"/>
                  <a:pt x="654" y="530"/>
                  <a:pt x="652" y="534"/>
                </a:cubicBezTo>
                <a:cubicBezTo>
                  <a:pt x="652" y="535"/>
                  <a:pt x="651" y="535"/>
                  <a:pt x="650" y="535"/>
                </a:cubicBezTo>
                <a:cubicBezTo>
                  <a:pt x="649" y="536"/>
                  <a:pt x="648" y="536"/>
                  <a:pt x="647" y="535"/>
                </a:cubicBezTo>
                <a:cubicBezTo>
                  <a:pt x="636" y="529"/>
                  <a:pt x="636" y="529"/>
                  <a:pt x="636" y="529"/>
                </a:cubicBezTo>
                <a:cubicBezTo>
                  <a:pt x="635" y="528"/>
                  <a:pt x="635" y="527"/>
                  <a:pt x="634" y="526"/>
                </a:cubicBezTo>
                <a:cubicBezTo>
                  <a:pt x="634" y="525"/>
                  <a:pt x="634" y="525"/>
                  <a:pt x="635" y="524"/>
                </a:cubicBezTo>
                <a:cubicBezTo>
                  <a:pt x="639" y="517"/>
                  <a:pt x="642" y="510"/>
                  <a:pt x="646" y="503"/>
                </a:cubicBezTo>
                <a:cubicBezTo>
                  <a:pt x="648" y="499"/>
                  <a:pt x="646" y="495"/>
                  <a:pt x="642" y="493"/>
                </a:cubicBezTo>
                <a:cubicBezTo>
                  <a:pt x="638" y="491"/>
                  <a:pt x="634" y="493"/>
                  <a:pt x="632" y="496"/>
                </a:cubicBezTo>
                <a:cubicBezTo>
                  <a:pt x="629" y="503"/>
                  <a:pt x="626" y="510"/>
                  <a:pt x="622" y="516"/>
                </a:cubicBezTo>
                <a:cubicBezTo>
                  <a:pt x="617" y="524"/>
                  <a:pt x="620" y="535"/>
                  <a:pt x="629" y="541"/>
                </a:cubicBezTo>
                <a:cubicBezTo>
                  <a:pt x="639" y="548"/>
                  <a:pt x="639" y="548"/>
                  <a:pt x="639" y="548"/>
                </a:cubicBezTo>
                <a:cubicBezTo>
                  <a:pt x="648" y="554"/>
                  <a:pt x="659" y="551"/>
                  <a:pt x="665" y="541"/>
                </a:cubicBezTo>
                <a:cubicBezTo>
                  <a:pt x="667" y="537"/>
                  <a:pt x="670" y="533"/>
                  <a:pt x="672" y="529"/>
                </a:cubicBezTo>
                <a:cubicBezTo>
                  <a:pt x="672" y="528"/>
                  <a:pt x="673" y="528"/>
                  <a:pt x="674" y="527"/>
                </a:cubicBezTo>
                <a:cubicBezTo>
                  <a:pt x="675" y="527"/>
                  <a:pt x="676" y="527"/>
                  <a:pt x="677" y="527"/>
                </a:cubicBezTo>
                <a:cubicBezTo>
                  <a:pt x="689" y="534"/>
                  <a:pt x="689" y="534"/>
                  <a:pt x="689" y="534"/>
                </a:cubicBezTo>
                <a:cubicBezTo>
                  <a:pt x="690" y="534"/>
                  <a:pt x="691" y="535"/>
                  <a:pt x="691" y="536"/>
                </a:cubicBezTo>
                <a:cubicBezTo>
                  <a:pt x="691" y="537"/>
                  <a:pt x="691" y="538"/>
                  <a:pt x="691" y="539"/>
                </a:cubicBezTo>
                <a:cubicBezTo>
                  <a:pt x="682" y="556"/>
                  <a:pt x="672" y="572"/>
                  <a:pt x="661" y="587"/>
                </a:cubicBezTo>
                <a:cubicBezTo>
                  <a:pt x="660" y="588"/>
                  <a:pt x="659" y="588"/>
                  <a:pt x="658" y="589"/>
                </a:cubicBezTo>
                <a:cubicBezTo>
                  <a:pt x="657" y="589"/>
                  <a:pt x="656" y="589"/>
                  <a:pt x="655" y="588"/>
                </a:cubicBezTo>
                <a:cubicBezTo>
                  <a:pt x="587" y="536"/>
                  <a:pt x="587" y="536"/>
                  <a:pt x="587" y="536"/>
                </a:cubicBezTo>
                <a:cubicBezTo>
                  <a:pt x="586" y="536"/>
                  <a:pt x="586" y="535"/>
                  <a:pt x="586" y="534"/>
                </a:cubicBezTo>
                <a:cubicBezTo>
                  <a:pt x="585" y="533"/>
                  <a:pt x="586" y="532"/>
                  <a:pt x="586" y="531"/>
                </a:cubicBezTo>
                <a:cubicBezTo>
                  <a:pt x="613" y="496"/>
                  <a:pt x="630" y="454"/>
                  <a:pt x="636" y="410"/>
                </a:cubicBezTo>
                <a:cubicBezTo>
                  <a:pt x="636" y="409"/>
                  <a:pt x="636" y="408"/>
                  <a:pt x="637" y="408"/>
                </a:cubicBezTo>
                <a:cubicBezTo>
                  <a:pt x="638" y="407"/>
                  <a:pt x="639" y="407"/>
                  <a:pt x="640" y="407"/>
                </a:cubicBezTo>
                <a:cubicBezTo>
                  <a:pt x="725" y="418"/>
                  <a:pt x="725" y="418"/>
                  <a:pt x="725" y="418"/>
                </a:cubicBezTo>
                <a:cubicBezTo>
                  <a:pt x="726" y="418"/>
                  <a:pt x="727" y="418"/>
                  <a:pt x="727" y="419"/>
                </a:cubicBezTo>
                <a:cubicBezTo>
                  <a:pt x="728" y="420"/>
                  <a:pt x="728" y="421"/>
                  <a:pt x="728" y="422"/>
                </a:cubicBezTo>
                <a:cubicBezTo>
                  <a:pt x="726" y="441"/>
                  <a:pt x="721" y="459"/>
                  <a:pt x="716" y="477"/>
                </a:cubicBezTo>
                <a:cubicBezTo>
                  <a:pt x="716" y="479"/>
                  <a:pt x="715" y="479"/>
                  <a:pt x="714" y="480"/>
                </a:cubicBezTo>
                <a:cubicBezTo>
                  <a:pt x="713" y="481"/>
                  <a:pt x="712" y="481"/>
                  <a:pt x="711" y="480"/>
                </a:cubicBezTo>
                <a:cubicBezTo>
                  <a:pt x="698" y="476"/>
                  <a:pt x="698" y="476"/>
                  <a:pt x="698" y="476"/>
                </a:cubicBezTo>
                <a:cubicBezTo>
                  <a:pt x="697" y="476"/>
                  <a:pt x="696" y="475"/>
                  <a:pt x="696" y="474"/>
                </a:cubicBezTo>
                <a:cubicBezTo>
                  <a:pt x="695" y="473"/>
                  <a:pt x="695" y="472"/>
                  <a:pt x="695" y="471"/>
                </a:cubicBezTo>
                <a:cubicBezTo>
                  <a:pt x="699" y="458"/>
                  <a:pt x="699" y="458"/>
                  <a:pt x="699" y="458"/>
                </a:cubicBezTo>
                <a:cubicBezTo>
                  <a:pt x="702" y="447"/>
                  <a:pt x="696" y="437"/>
                  <a:pt x="685" y="435"/>
                </a:cubicBezTo>
                <a:cubicBezTo>
                  <a:pt x="673" y="433"/>
                  <a:pt x="673" y="433"/>
                  <a:pt x="673" y="433"/>
                </a:cubicBezTo>
                <a:cubicBezTo>
                  <a:pt x="663" y="431"/>
                  <a:pt x="653" y="437"/>
                  <a:pt x="651" y="446"/>
                </a:cubicBezTo>
                <a:cubicBezTo>
                  <a:pt x="649" y="453"/>
                  <a:pt x="647" y="460"/>
                  <a:pt x="644" y="467"/>
                </a:cubicBezTo>
                <a:cubicBezTo>
                  <a:pt x="643" y="470"/>
                  <a:pt x="645" y="474"/>
                  <a:pt x="649" y="476"/>
                </a:cubicBezTo>
                <a:cubicBezTo>
                  <a:pt x="653" y="477"/>
                  <a:pt x="657" y="475"/>
                  <a:pt x="659" y="471"/>
                </a:cubicBezTo>
                <a:cubicBezTo>
                  <a:pt x="661" y="464"/>
                  <a:pt x="663" y="457"/>
                  <a:pt x="665" y="449"/>
                </a:cubicBezTo>
                <a:cubicBezTo>
                  <a:pt x="665" y="448"/>
                  <a:pt x="666" y="448"/>
                  <a:pt x="667" y="447"/>
                </a:cubicBezTo>
                <a:cubicBezTo>
                  <a:pt x="668" y="447"/>
                  <a:pt x="669" y="447"/>
                  <a:pt x="670" y="447"/>
                </a:cubicBezTo>
                <a:cubicBezTo>
                  <a:pt x="682" y="450"/>
                  <a:pt x="682" y="450"/>
                  <a:pt x="682" y="450"/>
                </a:cubicBezTo>
                <a:cubicBezTo>
                  <a:pt x="683" y="450"/>
                  <a:pt x="683" y="451"/>
                  <a:pt x="684" y="452"/>
                </a:cubicBezTo>
                <a:cubicBezTo>
                  <a:pt x="684" y="452"/>
                  <a:pt x="685" y="453"/>
                  <a:pt x="684" y="454"/>
                </a:cubicBezTo>
                <a:cubicBezTo>
                  <a:pt x="681" y="467"/>
                  <a:pt x="681" y="467"/>
                  <a:pt x="681" y="467"/>
                </a:cubicBezTo>
                <a:cubicBezTo>
                  <a:pt x="678" y="477"/>
                  <a:pt x="683" y="488"/>
                  <a:pt x="692" y="492"/>
                </a:cubicBezTo>
                <a:cubicBezTo>
                  <a:pt x="706" y="496"/>
                  <a:pt x="706" y="496"/>
                  <a:pt x="706" y="496"/>
                </a:cubicBezTo>
                <a:cubicBezTo>
                  <a:pt x="715" y="500"/>
                  <a:pt x="727" y="494"/>
                  <a:pt x="730" y="482"/>
                </a:cubicBezTo>
                <a:cubicBezTo>
                  <a:pt x="736" y="463"/>
                  <a:pt x="740" y="444"/>
                  <a:pt x="743" y="424"/>
                </a:cubicBezTo>
                <a:cubicBezTo>
                  <a:pt x="745" y="412"/>
                  <a:pt x="737" y="402"/>
                  <a:pt x="726" y="401"/>
                </a:cubicBezTo>
                <a:close/>
                <a:moveTo>
                  <a:pt x="565" y="562"/>
                </a:moveTo>
                <a:cubicBezTo>
                  <a:pt x="558" y="555"/>
                  <a:pt x="547" y="554"/>
                  <a:pt x="541" y="559"/>
                </a:cubicBezTo>
                <a:cubicBezTo>
                  <a:pt x="510" y="587"/>
                  <a:pt x="472" y="607"/>
                  <a:pt x="431" y="617"/>
                </a:cubicBezTo>
                <a:cubicBezTo>
                  <a:pt x="424" y="619"/>
                  <a:pt x="418" y="628"/>
                  <a:pt x="420" y="638"/>
                </a:cubicBezTo>
                <a:cubicBezTo>
                  <a:pt x="435" y="722"/>
                  <a:pt x="435" y="722"/>
                  <a:pt x="435" y="722"/>
                </a:cubicBezTo>
                <a:cubicBezTo>
                  <a:pt x="436" y="733"/>
                  <a:pt x="448" y="740"/>
                  <a:pt x="460" y="736"/>
                </a:cubicBezTo>
                <a:cubicBezTo>
                  <a:pt x="479" y="732"/>
                  <a:pt x="497" y="726"/>
                  <a:pt x="516" y="719"/>
                </a:cubicBezTo>
                <a:cubicBezTo>
                  <a:pt x="527" y="714"/>
                  <a:pt x="532" y="701"/>
                  <a:pt x="528" y="692"/>
                </a:cubicBezTo>
                <a:cubicBezTo>
                  <a:pt x="522" y="680"/>
                  <a:pt x="522" y="680"/>
                  <a:pt x="522" y="680"/>
                </a:cubicBezTo>
                <a:cubicBezTo>
                  <a:pt x="517" y="670"/>
                  <a:pt x="506" y="667"/>
                  <a:pt x="496" y="671"/>
                </a:cubicBezTo>
                <a:cubicBezTo>
                  <a:pt x="484" y="675"/>
                  <a:pt x="484" y="675"/>
                  <a:pt x="484" y="675"/>
                </a:cubicBezTo>
                <a:cubicBezTo>
                  <a:pt x="483" y="676"/>
                  <a:pt x="482" y="676"/>
                  <a:pt x="481" y="675"/>
                </a:cubicBezTo>
                <a:cubicBezTo>
                  <a:pt x="480" y="675"/>
                  <a:pt x="479" y="674"/>
                  <a:pt x="479" y="673"/>
                </a:cubicBezTo>
                <a:cubicBezTo>
                  <a:pt x="475" y="662"/>
                  <a:pt x="475" y="662"/>
                  <a:pt x="475" y="662"/>
                </a:cubicBezTo>
                <a:cubicBezTo>
                  <a:pt x="475" y="661"/>
                  <a:pt x="475" y="660"/>
                  <a:pt x="475" y="659"/>
                </a:cubicBezTo>
                <a:cubicBezTo>
                  <a:pt x="476" y="658"/>
                  <a:pt x="476" y="657"/>
                  <a:pt x="477" y="657"/>
                </a:cubicBezTo>
                <a:cubicBezTo>
                  <a:pt x="485" y="654"/>
                  <a:pt x="492" y="651"/>
                  <a:pt x="499" y="648"/>
                </a:cubicBezTo>
                <a:cubicBezTo>
                  <a:pt x="503" y="646"/>
                  <a:pt x="504" y="641"/>
                  <a:pt x="502" y="638"/>
                </a:cubicBezTo>
                <a:cubicBezTo>
                  <a:pt x="501" y="634"/>
                  <a:pt x="496" y="632"/>
                  <a:pt x="493" y="634"/>
                </a:cubicBezTo>
                <a:cubicBezTo>
                  <a:pt x="486" y="638"/>
                  <a:pt x="479" y="640"/>
                  <a:pt x="472" y="643"/>
                </a:cubicBezTo>
                <a:cubicBezTo>
                  <a:pt x="463" y="646"/>
                  <a:pt x="458" y="657"/>
                  <a:pt x="461" y="666"/>
                </a:cubicBezTo>
                <a:cubicBezTo>
                  <a:pt x="465" y="678"/>
                  <a:pt x="465" y="678"/>
                  <a:pt x="465" y="678"/>
                </a:cubicBezTo>
                <a:cubicBezTo>
                  <a:pt x="468" y="688"/>
                  <a:pt x="479" y="693"/>
                  <a:pt x="489" y="689"/>
                </a:cubicBezTo>
                <a:cubicBezTo>
                  <a:pt x="502" y="685"/>
                  <a:pt x="502" y="685"/>
                  <a:pt x="502" y="685"/>
                </a:cubicBezTo>
                <a:cubicBezTo>
                  <a:pt x="503" y="684"/>
                  <a:pt x="504" y="684"/>
                  <a:pt x="505" y="685"/>
                </a:cubicBezTo>
                <a:cubicBezTo>
                  <a:pt x="506" y="685"/>
                  <a:pt x="507" y="686"/>
                  <a:pt x="507" y="687"/>
                </a:cubicBezTo>
                <a:cubicBezTo>
                  <a:pt x="513" y="700"/>
                  <a:pt x="513" y="700"/>
                  <a:pt x="513" y="700"/>
                </a:cubicBezTo>
                <a:cubicBezTo>
                  <a:pt x="513" y="701"/>
                  <a:pt x="513" y="702"/>
                  <a:pt x="512" y="703"/>
                </a:cubicBezTo>
                <a:cubicBezTo>
                  <a:pt x="512" y="704"/>
                  <a:pt x="511" y="704"/>
                  <a:pt x="510" y="705"/>
                </a:cubicBezTo>
                <a:cubicBezTo>
                  <a:pt x="492" y="712"/>
                  <a:pt x="475" y="718"/>
                  <a:pt x="456" y="722"/>
                </a:cubicBezTo>
                <a:cubicBezTo>
                  <a:pt x="455" y="722"/>
                  <a:pt x="454" y="722"/>
                  <a:pt x="453" y="722"/>
                </a:cubicBezTo>
                <a:cubicBezTo>
                  <a:pt x="452" y="721"/>
                  <a:pt x="452" y="720"/>
                  <a:pt x="451" y="719"/>
                </a:cubicBezTo>
                <a:cubicBezTo>
                  <a:pt x="433" y="636"/>
                  <a:pt x="433" y="636"/>
                  <a:pt x="433" y="636"/>
                </a:cubicBezTo>
                <a:cubicBezTo>
                  <a:pt x="432" y="635"/>
                  <a:pt x="433" y="634"/>
                  <a:pt x="433" y="633"/>
                </a:cubicBezTo>
                <a:cubicBezTo>
                  <a:pt x="433" y="632"/>
                  <a:pt x="434" y="632"/>
                  <a:pt x="435" y="631"/>
                </a:cubicBezTo>
                <a:cubicBezTo>
                  <a:pt x="478" y="621"/>
                  <a:pt x="518" y="600"/>
                  <a:pt x="551" y="570"/>
                </a:cubicBezTo>
                <a:cubicBezTo>
                  <a:pt x="552" y="569"/>
                  <a:pt x="553" y="569"/>
                  <a:pt x="553" y="569"/>
                </a:cubicBezTo>
                <a:cubicBezTo>
                  <a:pt x="554" y="569"/>
                  <a:pt x="555" y="570"/>
                  <a:pt x="556" y="571"/>
                </a:cubicBezTo>
                <a:cubicBezTo>
                  <a:pt x="614" y="633"/>
                  <a:pt x="614" y="633"/>
                  <a:pt x="614" y="633"/>
                </a:cubicBezTo>
                <a:cubicBezTo>
                  <a:pt x="615" y="634"/>
                  <a:pt x="615" y="635"/>
                  <a:pt x="615" y="636"/>
                </a:cubicBezTo>
                <a:cubicBezTo>
                  <a:pt x="615" y="637"/>
                  <a:pt x="614" y="638"/>
                  <a:pt x="613" y="639"/>
                </a:cubicBezTo>
                <a:cubicBezTo>
                  <a:pt x="600" y="652"/>
                  <a:pt x="585" y="663"/>
                  <a:pt x="569" y="673"/>
                </a:cubicBezTo>
                <a:cubicBezTo>
                  <a:pt x="568" y="674"/>
                  <a:pt x="567" y="674"/>
                  <a:pt x="566" y="674"/>
                </a:cubicBezTo>
                <a:cubicBezTo>
                  <a:pt x="565" y="674"/>
                  <a:pt x="564" y="673"/>
                  <a:pt x="563" y="673"/>
                </a:cubicBezTo>
                <a:cubicBezTo>
                  <a:pt x="556" y="661"/>
                  <a:pt x="556" y="661"/>
                  <a:pt x="556" y="661"/>
                </a:cubicBezTo>
                <a:cubicBezTo>
                  <a:pt x="555" y="660"/>
                  <a:pt x="555" y="659"/>
                  <a:pt x="555" y="658"/>
                </a:cubicBezTo>
                <a:cubicBezTo>
                  <a:pt x="556" y="657"/>
                  <a:pt x="556" y="656"/>
                  <a:pt x="557" y="655"/>
                </a:cubicBezTo>
                <a:cubicBezTo>
                  <a:pt x="561" y="653"/>
                  <a:pt x="565" y="650"/>
                  <a:pt x="568" y="648"/>
                </a:cubicBezTo>
                <a:cubicBezTo>
                  <a:pt x="577" y="641"/>
                  <a:pt x="579" y="629"/>
                  <a:pt x="573" y="621"/>
                </a:cubicBezTo>
                <a:cubicBezTo>
                  <a:pt x="565" y="611"/>
                  <a:pt x="565" y="611"/>
                  <a:pt x="565" y="611"/>
                </a:cubicBezTo>
                <a:cubicBezTo>
                  <a:pt x="558" y="603"/>
                  <a:pt x="547" y="602"/>
                  <a:pt x="539" y="607"/>
                </a:cubicBezTo>
                <a:cubicBezTo>
                  <a:pt x="534" y="612"/>
                  <a:pt x="527" y="615"/>
                  <a:pt x="521" y="619"/>
                </a:cubicBezTo>
                <a:cubicBezTo>
                  <a:pt x="518" y="621"/>
                  <a:pt x="517" y="626"/>
                  <a:pt x="519" y="629"/>
                </a:cubicBezTo>
                <a:cubicBezTo>
                  <a:pt x="521" y="633"/>
                  <a:pt x="525" y="634"/>
                  <a:pt x="529" y="632"/>
                </a:cubicBezTo>
                <a:cubicBezTo>
                  <a:pt x="535" y="628"/>
                  <a:pt x="542" y="624"/>
                  <a:pt x="548" y="619"/>
                </a:cubicBezTo>
                <a:cubicBezTo>
                  <a:pt x="549" y="619"/>
                  <a:pt x="550" y="619"/>
                  <a:pt x="551" y="619"/>
                </a:cubicBezTo>
                <a:cubicBezTo>
                  <a:pt x="552" y="619"/>
                  <a:pt x="553" y="619"/>
                  <a:pt x="553" y="620"/>
                </a:cubicBezTo>
                <a:cubicBezTo>
                  <a:pt x="561" y="630"/>
                  <a:pt x="561" y="630"/>
                  <a:pt x="561" y="630"/>
                </a:cubicBezTo>
                <a:cubicBezTo>
                  <a:pt x="561" y="631"/>
                  <a:pt x="561" y="632"/>
                  <a:pt x="561" y="633"/>
                </a:cubicBezTo>
                <a:cubicBezTo>
                  <a:pt x="561" y="634"/>
                  <a:pt x="560" y="635"/>
                  <a:pt x="560" y="636"/>
                </a:cubicBezTo>
                <a:cubicBezTo>
                  <a:pt x="556" y="638"/>
                  <a:pt x="553" y="641"/>
                  <a:pt x="549" y="643"/>
                </a:cubicBezTo>
                <a:cubicBezTo>
                  <a:pt x="540" y="648"/>
                  <a:pt x="537" y="660"/>
                  <a:pt x="542" y="669"/>
                </a:cubicBezTo>
                <a:cubicBezTo>
                  <a:pt x="549" y="681"/>
                  <a:pt x="549" y="681"/>
                  <a:pt x="549" y="681"/>
                </a:cubicBezTo>
                <a:cubicBezTo>
                  <a:pt x="554" y="690"/>
                  <a:pt x="567" y="692"/>
                  <a:pt x="577" y="686"/>
                </a:cubicBezTo>
                <a:cubicBezTo>
                  <a:pt x="593" y="675"/>
                  <a:pt x="609" y="664"/>
                  <a:pt x="624" y="650"/>
                </a:cubicBezTo>
                <a:cubicBezTo>
                  <a:pt x="633" y="642"/>
                  <a:pt x="634" y="629"/>
                  <a:pt x="626" y="622"/>
                </a:cubicBezTo>
                <a:lnTo>
                  <a:pt x="565" y="562"/>
                </a:lnTo>
                <a:close/>
                <a:moveTo>
                  <a:pt x="400" y="641"/>
                </a:moveTo>
                <a:cubicBezTo>
                  <a:pt x="398" y="631"/>
                  <a:pt x="391" y="623"/>
                  <a:pt x="383" y="623"/>
                </a:cubicBezTo>
                <a:cubicBezTo>
                  <a:pt x="341" y="626"/>
                  <a:pt x="299" y="616"/>
                  <a:pt x="262" y="597"/>
                </a:cubicBezTo>
                <a:cubicBezTo>
                  <a:pt x="254" y="594"/>
                  <a:pt x="244" y="598"/>
                  <a:pt x="239" y="606"/>
                </a:cubicBezTo>
                <a:cubicBezTo>
                  <a:pt x="196" y="680"/>
                  <a:pt x="196" y="680"/>
                  <a:pt x="196" y="680"/>
                </a:cubicBezTo>
                <a:cubicBezTo>
                  <a:pt x="191" y="689"/>
                  <a:pt x="195" y="702"/>
                  <a:pt x="206" y="707"/>
                </a:cubicBezTo>
                <a:cubicBezTo>
                  <a:pt x="224" y="716"/>
                  <a:pt x="242" y="723"/>
                  <a:pt x="261" y="729"/>
                </a:cubicBezTo>
                <a:cubicBezTo>
                  <a:pt x="273" y="733"/>
                  <a:pt x="284" y="727"/>
                  <a:pt x="287" y="717"/>
                </a:cubicBezTo>
                <a:cubicBezTo>
                  <a:pt x="290" y="704"/>
                  <a:pt x="290" y="704"/>
                  <a:pt x="290" y="704"/>
                </a:cubicBezTo>
                <a:cubicBezTo>
                  <a:pt x="293" y="693"/>
                  <a:pt x="286" y="683"/>
                  <a:pt x="276" y="680"/>
                </a:cubicBezTo>
                <a:cubicBezTo>
                  <a:pt x="264" y="676"/>
                  <a:pt x="264" y="676"/>
                  <a:pt x="264" y="676"/>
                </a:cubicBezTo>
                <a:cubicBezTo>
                  <a:pt x="263" y="676"/>
                  <a:pt x="262" y="675"/>
                  <a:pt x="262" y="674"/>
                </a:cubicBezTo>
                <a:cubicBezTo>
                  <a:pt x="262" y="673"/>
                  <a:pt x="261" y="672"/>
                  <a:pt x="262" y="671"/>
                </a:cubicBezTo>
                <a:cubicBezTo>
                  <a:pt x="266" y="660"/>
                  <a:pt x="266" y="660"/>
                  <a:pt x="266" y="660"/>
                </a:cubicBezTo>
                <a:cubicBezTo>
                  <a:pt x="267" y="659"/>
                  <a:pt x="267" y="658"/>
                  <a:pt x="268" y="657"/>
                </a:cubicBezTo>
                <a:cubicBezTo>
                  <a:pt x="269" y="657"/>
                  <a:pt x="270" y="657"/>
                  <a:pt x="271" y="657"/>
                </a:cubicBezTo>
                <a:cubicBezTo>
                  <a:pt x="278" y="660"/>
                  <a:pt x="286" y="663"/>
                  <a:pt x="294" y="664"/>
                </a:cubicBezTo>
                <a:cubicBezTo>
                  <a:pt x="297" y="665"/>
                  <a:pt x="301" y="663"/>
                  <a:pt x="302" y="659"/>
                </a:cubicBezTo>
                <a:cubicBezTo>
                  <a:pt x="303" y="655"/>
                  <a:pt x="301" y="651"/>
                  <a:pt x="298" y="650"/>
                </a:cubicBezTo>
                <a:cubicBezTo>
                  <a:pt x="290" y="648"/>
                  <a:pt x="283" y="646"/>
                  <a:pt x="276" y="643"/>
                </a:cubicBezTo>
                <a:cubicBezTo>
                  <a:pt x="267" y="640"/>
                  <a:pt x="257" y="645"/>
                  <a:pt x="252" y="654"/>
                </a:cubicBezTo>
                <a:cubicBezTo>
                  <a:pt x="248" y="666"/>
                  <a:pt x="248" y="666"/>
                  <a:pt x="248" y="666"/>
                </a:cubicBezTo>
                <a:cubicBezTo>
                  <a:pt x="243" y="675"/>
                  <a:pt x="249" y="686"/>
                  <a:pt x="259" y="690"/>
                </a:cubicBezTo>
                <a:cubicBezTo>
                  <a:pt x="272" y="695"/>
                  <a:pt x="272" y="695"/>
                  <a:pt x="272" y="695"/>
                </a:cubicBezTo>
                <a:cubicBezTo>
                  <a:pt x="273" y="695"/>
                  <a:pt x="274" y="696"/>
                  <a:pt x="274" y="697"/>
                </a:cubicBezTo>
                <a:cubicBezTo>
                  <a:pt x="275" y="697"/>
                  <a:pt x="275" y="698"/>
                  <a:pt x="274" y="699"/>
                </a:cubicBezTo>
                <a:cubicBezTo>
                  <a:pt x="270" y="713"/>
                  <a:pt x="270" y="713"/>
                  <a:pt x="270" y="713"/>
                </a:cubicBezTo>
                <a:cubicBezTo>
                  <a:pt x="270" y="714"/>
                  <a:pt x="269" y="715"/>
                  <a:pt x="268" y="715"/>
                </a:cubicBezTo>
                <a:cubicBezTo>
                  <a:pt x="267" y="716"/>
                  <a:pt x="266" y="716"/>
                  <a:pt x="265" y="715"/>
                </a:cubicBezTo>
                <a:cubicBezTo>
                  <a:pt x="247" y="709"/>
                  <a:pt x="230" y="703"/>
                  <a:pt x="213" y="694"/>
                </a:cubicBezTo>
                <a:cubicBezTo>
                  <a:pt x="212" y="693"/>
                  <a:pt x="211" y="693"/>
                  <a:pt x="211" y="692"/>
                </a:cubicBezTo>
                <a:cubicBezTo>
                  <a:pt x="210" y="691"/>
                  <a:pt x="210" y="690"/>
                  <a:pt x="211" y="689"/>
                </a:cubicBezTo>
                <a:cubicBezTo>
                  <a:pt x="250" y="613"/>
                  <a:pt x="250" y="613"/>
                  <a:pt x="250" y="613"/>
                </a:cubicBezTo>
                <a:cubicBezTo>
                  <a:pt x="251" y="612"/>
                  <a:pt x="251" y="611"/>
                  <a:pt x="252" y="611"/>
                </a:cubicBezTo>
                <a:cubicBezTo>
                  <a:pt x="253" y="610"/>
                  <a:pt x="254" y="610"/>
                  <a:pt x="255" y="611"/>
                </a:cubicBezTo>
                <a:cubicBezTo>
                  <a:pt x="294" y="630"/>
                  <a:pt x="339" y="641"/>
                  <a:pt x="383" y="638"/>
                </a:cubicBezTo>
                <a:cubicBezTo>
                  <a:pt x="384" y="638"/>
                  <a:pt x="385" y="639"/>
                  <a:pt x="386" y="639"/>
                </a:cubicBezTo>
                <a:cubicBezTo>
                  <a:pt x="386" y="640"/>
                  <a:pt x="387" y="641"/>
                  <a:pt x="387" y="642"/>
                </a:cubicBezTo>
                <a:cubicBezTo>
                  <a:pt x="391" y="727"/>
                  <a:pt x="391" y="727"/>
                  <a:pt x="391" y="727"/>
                </a:cubicBezTo>
                <a:cubicBezTo>
                  <a:pt x="391" y="728"/>
                  <a:pt x="390" y="729"/>
                  <a:pt x="390" y="730"/>
                </a:cubicBezTo>
                <a:cubicBezTo>
                  <a:pt x="389" y="731"/>
                  <a:pt x="388" y="731"/>
                  <a:pt x="387" y="731"/>
                </a:cubicBezTo>
                <a:cubicBezTo>
                  <a:pt x="368" y="733"/>
                  <a:pt x="349" y="731"/>
                  <a:pt x="331" y="729"/>
                </a:cubicBezTo>
                <a:cubicBezTo>
                  <a:pt x="329" y="729"/>
                  <a:pt x="328" y="728"/>
                  <a:pt x="328" y="728"/>
                </a:cubicBezTo>
                <a:cubicBezTo>
                  <a:pt x="327" y="727"/>
                  <a:pt x="327" y="726"/>
                  <a:pt x="327" y="725"/>
                </a:cubicBezTo>
                <a:cubicBezTo>
                  <a:pt x="329" y="711"/>
                  <a:pt x="329" y="711"/>
                  <a:pt x="329" y="711"/>
                </a:cubicBezTo>
                <a:cubicBezTo>
                  <a:pt x="329" y="710"/>
                  <a:pt x="329" y="709"/>
                  <a:pt x="330" y="708"/>
                </a:cubicBezTo>
                <a:cubicBezTo>
                  <a:pt x="331" y="708"/>
                  <a:pt x="332" y="708"/>
                  <a:pt x="333" y="708"/>
                </a:cubicBezTo>
                <a:cubicBezTo>
                  <a:pt x="338" y="709"/>
                  <a:pt x="342" y="709"/>
                  <a:pt x="346" y="709"/>
                </a:cubicBezTo>
                <a:cubicBezTo>
                  <a:pt x="358" y="710"/>
                  <a:pt x="367" y="702"/>
                  <a:pt x="367" y="691"/>
                </a:cubicBezTo>
                <a:cubicBezTo>
                  <a:pt x="367" y="679"/>
                  <a:pt x="367" y="679"/>
                  <a:pt x="367" y="679"/>
                </a:cubicBezTo>
                <a:cubicBezTo>
                  <a:pt x="367" y="669"/>
                  <a:pt x="360" y="660"/>
                  <a:pt x="350" y="659"/>
                </a:cubicBezTo>
                <a:cubicBezTo>
                  <a:pt x="343" y="659"/>
                  <a:pt x="336" y="658"/>
                  <a:pt x="329" y="657"/>
                </a:cubicBezTo>
                <a:cubicBezTo>
                  <a:pt x="325" y="656"/>
                  <a:pt x="321" y="659"/>
                  <a:pt x="321" y="663"/>
                </a:cubicBezTo>
                <a:cubicBezTo>
                  <a:pt x="320" y="667"/>
                  <a:pt x="323" y="671"/>
                  <a:pt x="327" y="671"/>
                </a:cubicBezTo>
                <a:cubicBezTo>
                  <a:pt x="334" y="672"/>
                  <a:pt x="342" y="674"/>
                  <a:pt x="349" y="674"/>
                </a:cubicBezTo>
                <a:cubicBezTo>
                  <a:pt x="350" y="674"/>
                  <a:pt x="351" y="675"/>
                  <a:pt x="352" y="675"/>
                </a:cubicBezTo>
                <a:cubicBezTo>
                  <a:pt x="352" y="676"/>
                  <a:pt x="353" y="677"/>
                  <a:pt x="353" y="678"/>
                </a:cubicBezTo>
                <a:cubicBezTo>
                  <a:pt x="352" y="690"/>
                  <a:pt x="352" y="690"/>
                  <a:pt x="352" y="690"/>
                </a:cubicBezTo>
                <a:cubicBezTo>
                  <a:pt x="352" y="692"/>
                  <a:pt x="351" y="692"/>
                  <a:pt x="350" y="693"/>
                </a:cubicBezTo>
                <a:cubicBezTo>
                  <a:pt x="350" y="694"/>
                  <a:pt x="349" y="694"/>
                  <a:pt x="348" y="694"/>
                </a:cubicBezTo>
                <a:cubicBezTo>
                  <a:pt x="343" y="694"/>
                  <a:pt x="339" y="694"/>
                  <a:pt x="335" y="693"/>
                </a:cubicBezTo>
                <a:cubicBezTo>
                  <a:pt x="325" y="691"/>
                  <a:pt x="315" y="698"/>
                  <a:pt x="313" y="708"/>
                </a:cubicBezTo>
                <a:cubicBezTo>
                  <a:pt x="310" y="722"/>
                  <a:pt x="310" y="722"/>
                  <a:pt x="310" y="722"/>
                </a:cubicBezTo>
                <a:cubicBezTo>
                  <a:pt x="308" y="732"/>
                  <a:pt x="317" y="742"/>
                  <a:pt x="329" y="744"/>
                </a:cubicBezTo>
                <a:cubicBezTo>
                  <a:pt x="348" y="746"/>
                  <a:pt x="368" y="748"/>
                  <a:pt x="387" y="746"/>
                </a:cubicBezTo>
                <a:cubicBezTo>
                  <a:pt x="400" y="746"/>
                  <a:pt x="409" y="737"/>
                  <a:pt x="408" y="726"/>
                </a:cubicBezTo>
                <a:lnTo>
                  <a:pt x="400" y="641"/>
                </a:lnTo>
                <a:close/>
                <a:moveTo>
                  <a:pt x="220" y="571"/>
                </a:moveTo>
                <a:cubicBezTo>
                  <a:pt x="186" y="546"/>
                  <a:pt x="161" y="511"/>
                  <a:pt x="144" y="473"/>
                </a:cubicBezTo>
                <a:cubicBezTo>
                  <a:pt x="140" y="466"/>
                  <a:pt x="131" y="462"/>
                  <a:pt x="121" y="466"/>
                </a:cubicBezTo>
                <a:cubicBezTo>
                  <a:pt x="40" y="495"/>
                  <a:pt x="40" y="495"/>
                  <a:pt x="40" y="495"/>
                </a:cubicBezTo>
                <a:cubicBezTo>
                  <a:pt x="31" y="498"/>
                  <a:pt x="26" y="511"/>
                  <a:pt x="31" y="522"/>
                </a:cubicBezTo>
                <a:cubicBezTo>
                  <a:pt x="39" y="540"/>
                  <a:pt x="48" y="557"/>
                  <a:pt x="58" y="574"/>
                </a:cubicBezTo>
                <a:cubicBezTo>
                  <a:pt x="65" y="585"/>
                  <a:pt x="78" y="587"/>
                  <a:pt x="86" y="581"/>
                </a:cubicBezTo>
                <a:cubicBezTo>
                  <a:pt x="98" y="573"/>
                  <a:pt x="98" y="573"/>
                  <a:pt x="98" y="573"/>
                </a:cubicBezTo>
                <a:cubicBezTo>
                  <a:pt x="106" y="567"/>
                  <a:pt x="107" y="555"/>
                  <a:pt x="102" y="546"/>
                </a:cubicBezTo>
                <a:cubicBezTo>
                  <a:pt x="95" y="535"/>
                  <a:pt x="95" y="535"/>
                  <a:pt x="95" y="535"/>
                </a:cubicBezTo>
                <a:cubicBezTo>
                  <a:pt x="95" y="534"/>
                  <a:pt x="95" y="533"/>
                  <a:pt x="95" y="532"/>
                </a:cubicBezTo>
                <a:cubicBezTo>
                  <a:pt x="95" y="531"/>
                  <a:pt x="96" y="530"/>
                  <a:pt x="97" y="530"/>
                </a:cubicBezTo>
                <a:cubicBezTo>
                  <a:pt x="107" y="524"/>
                  <a:pt x="107" y="524"/>
                  <a:pt x="107" y="524"/>
                </a:cubicBezTo>
                <a:cubicBezTo>
                  <a:pt x="108" y="523"/>
                  <a:pt x="109" y="523"/>
                  <a:pt x="110" y="523"/>
                </a:cubicBezTo>
                <a:cubicBezTo>
                  <a:pt x="111" y="524"/>
                  <a:pt x="112" y="524"/>
                  <a:pt x="113" y="525"/>
                </a:cubicBezTo>
                <a:cubicBezTo>
                  <a:pt x="117" y="532"/>
                  <a:pt x="120" y="539"/>
                  <a:pt x="125" y="545"/>
                </a:cubicBezTo>
                <a:cubicBezTo>
                  <a:pt x="128" y="548"/>
                  <a:pt x="132" y="549"/>
                  <a:pt x="136" y="547"/>
                </a:cubicBezTo>
                <a:cubicBezTo>
                  <a:pt x="139" y="544"/>
                  <a:pt x="140" y="540"/>
                  <a:pt x="137" y="537"/>
                </a:cubicBezTo>
                <a:cubicBezTo>
                  <a:pt x="133" y="531"/>
                  <a:pt x="129" y="524"/>
                  <a:pt x="125" y="518"/>
                </a:cubicBezTo>
                <a:cubicBezTo>
                  <a:pt x="120" y="510"/>
                  <a:pt x="110" y="506"/>
                  <a:pt x="100" y="511"/>
                </a:cubicBezTo>
                <a:cubicBezTo>
                  <a:pt x="89" y="516"/>
                  <a:pt x="89" y="516"/>
                  <a:pt x="89" y="516"/>
                </a:cubicBezTo>
                <a:cubicBezTo>
                  <a:pt x="80" y="521"/>
                  <a:pt x="76" y="533"/>
                  <a:pt x="82" y="543"/>
                </a:cubicBezTo>
                <a:cubicBezTo>
                  <a:pt x="89" y="554"/>
                  <a:pt x="89" y="554"/>
                  <a:pt x="89" y="554"/>
                </a:cubicBezTo>
                <a:cubicBezTo>
                  <a:pt x="90" y="555"/>
                  <a:pt x="90" y="556"/>
                  <a:pt x="90" y="557"/>
                </a:cubicBezTo>
                <a:cubicBezTo>
                  <a:pt x="90" y="558"/>
                  <a:pt x="89" y="559"/>
                  <a:pt x="88" y="560"/>
                </a:cubicBezTo>
                <a:cubicBezTo>
                  <a:pt x="77" y="567"/>
                  <a:pt x="77" y="567"/>
                  <a:pt x="77" y="567"/>
                </a:cubicBezTo>
                <a:cubicBezTo>
                  <a:pt x="76" y="568"/>
                  <a:pt x="75" y="568"/>
                  <a:pt x="74" y="568"/>
                </a:cubicBezTo>
                <a:cubicBezTo>
                  <a:pt x="73" y="567"/>
                  <a:pt x="72" y="567"/>
                  <a:pt x="71" y="566"/>
                </a:cubicBezTo>
                <a:cubicBezTo>
                  <a:pt x="61" y="550"/>
                  <a:pt x="52" y="533"/>
                  <a:pt x="45" y="516"/>
                </a:cubicBezTo>
                <a:cubicBezTo>
                  <a:pt x="44" y="515"/>
                  <a:pt x="44" y="514"/>
                  <a:pt x="44" y="513"/>
                </a:cubicBezTo>
                <a:cubicBezTo>
                  <a:pt x="45" y="512"/>
                  <a:pt x="45" y="511"/>
                  <a:pt x="46" y="511"/>
                </a:cubicBezTo>
                <a:cubicBezTo>
                  <a:pt x="125" y="478"/>
                  <a:pt x="125" y="478"/>
                  <a:pt x="125" y="478"/>
                </a:cubicBezTo>
                <a:cubicBezTo>
                  <a:pt x="126" y="477"/>
                  <a:pt x="127" y="477"/>
                  <a:pt x="128" y="477"/>
                </a:cubicBezTo>
                <a:cubicBezTo>
                  <a:pt x="129" y="478"/>
                  <a:pt x="130" y="478"/>
                  <a:pt x="130" y="479"/>
                </a:cubicBezTo>
                <a:cubicBezTo>
                  <a:pt x="148" y="519"/>
                  <a:pt x="175" y="556"/>
                  <a:pt x="211" y="583"/>
                </a:cubicBezTo>
                <a:cubicBezTo>
                  <a:pt x="211" y="583"/>
                  <a:pt x="212" y="584"/>
                  <a:pt x="212" y="585"/>
                </a:cubicBezTo>
                <a:cubicBezTo>
                  <a:pt x="212" y="586"/>
                  <a:pt x="212" y="587"/>
                  <a:pt x="211" y="588"/>
                </a:cubicBezTo>
                <a:cubicBezTo>
                  <a:pt x="159" y="656"/>
                  <a:pt x="159" y="656"/>
                  <a:pt x="159" y="656"/>
                </a:cubicBezTo>
                <a:cubicBezTo>
                  <a:pt x="159" y="657"/>
                  <a:pt x="158" y="657"/>
                  <a:pt x="157" y="657"/>
                </a:cubicBezTo>
                <a:cubicBezTo>
                  <a:pt x="156" y="657"/>
                  <a:pt x="154" y="657"/>
                  <a:pt x="154" y="656"/>
                </a:cubicBezTo>
                <a:cubicBezTo>
                  <a:pt x="139" y="645"/>
                  <a:pt x="125" y="632"/>
                  <a:pt x="112" y="619"/>
                </a:cubicBezTo>
                <a:cubicBezTo>
                  <a:pt x="111" y="618"/>
                  <a:pt x="111" y="617"/>
                  <a:pt x="111" y="615"/>
                </a:cubicBezTo>
                <a:cubicBezTo>
                  <a:pt x="111" y="614"/>
                  <a:pt x="111" y="613"/>
                  <a:pt x="112" y="613"/>
                </a:cubicBezTo>
                <a:cubicBezTo>
                  <a:pt x="122" y="603"/>
                  <a:pt x="122" y="603"/>
                  <a:pt x="122" y="603"/>
                </a:cubicBezTo>
                <a:cubicBezTo>
                  <a:pt x="123" y="603"/>
                  <a:pt x="124" y="602"/>
                  <a:pt x="125" y="602"/>
                </a:cubicBezTo>
                <a:cubicBezTo>
                  <a:pt x="126" y="602"/>
                  <a:pt x="127" y="603"/>
                  <a:pt x="128" y="604"/>
                </a:cubicBezTo>
                <a:cubicBezTo>
                  <a:pt x="131" y="607"/>
                  <a:pt x="134" y="610"/>
                  <a:pt x="137" y="613"/>
                </a:cubicBezTo>
                <a:cubicBezTo>
                  <a:pt x="145" y="621"/>
                  <a:pt x="158" y="621"/>
                  <a:pt x="164" y="613"/>
                </a:cubicBezTo>
                <a:cubicBezTo>
                  <a:pt x="172" y="604"/>
                  <a:pt x="172" y="604"/>
                  <a:pt x="172" y="604"/>
                </a:cubicBezTo>
                <a:cubicBezTo>
                  <a:pt x="179" y="596"/>
                  <a:pt x="179" y="584"/>
                  <a:pt x="172" y="578"/>
                </a:cubicBezTo>
                <a:cubicBezTo>
                  <a:pt x="167" y="573"/>
                  <a:pt x="162" y="567"/>
                  <a:pt x="157" y="562"/>
                </a:cubicBezTo>
                <a:cubicBezTo>
                  <a:pt x="155" y="559"/>
                  <a:pt x="150" y="559"/>
                  <a:pt x="147" y="562"/>
                </a:cubicBezTo>
                <a:cubicBezTo>
                  <a:pt x="144" y="564"/>
                  <a:pt x="143" y="569"/>
                  <a:pt x="146" y="572"/>
                </a:cubicBezTo>
                <a:cubicBezTo>
                  <a:pt x="151" y="577"/>
                  <a:pt x="156" y="583"/>
                  <a:pt x="162" y="589"/>
                </a:cubicBezTo>
                <a:cubicBezTo>
                  <a:pt x="162" y="589"/>
                  <a:pt x="163" y="590"/>
                  <a:pt x="163" y="591"/>
                </a:cubicBezTo>
                <a:cubicBezTo>
                  <a:pt x="163" y="592"/>
                  <a:pt x="162" y="593"/>
                  <a:pt x="162" y="594"/>
                </a:cubicBezTo>
                <a:cubicBezTo>
                  <a:pt x="153" y="603"/>
                  <a:pt x="153" y="603"/>
                  <a:pt x="153" y="603"/>
                </a:cubicBezTo>
                <a:cubicBezTo>
                  <a:pt x="152" y="603"/>
                  <a:pt x="151" y="604"/>
                  <a:pt x="150" y="604"/>
                </a:cubicBezTo>
                <a:cubicBezTo>
                  <a:pt x="149" y="604"/>
                  <a:pt x="148" y="603"/>
                  <a:pt x="148" y="603"/>
                </a:cubicBezTo>
                <a:cubicBezTo>
                  <a:pt x="144" y="600"/>
                  <a:pt x="142" y="597"/>
                  <a:pt x="139" y="594"/>
                </a:cubicBezTo>
                <a:cubicBezTo>
                  <a:pt x="132" y="586"/>
                  <a:pt x="119" y="585"/>
                  <a:pt x="111" y="591"/>
                </a:cubicBezTo>
                <a:cubicBezTo>
                  <a:pt x="101" y="600"/>
                  <a:pt x="101" y="600"/>
                  <a:pt x="101" y="600"/>
                </a:cubicBezTo>
                <a:cubicBezTo>
                  <a:pt x="93" y="607"/>
                  <a:pt x="93" y="619"/>
                  <a:pt x="101" y="629"/>
                </a:cubicBezTo>
                <a:cubicBezTo>
                  <a:pt x="114" y="643"/>
                  <a:pt x="129" y="656"/>
                  <a:pt x="144" y="668"/>
                </a:cubicBezTo>
                <a:cubicBezTo>
                  <a:pt x="154" y="676"/>
                  <a:pt x="167" y="675"/>
                  <a:pt x="173" y="666"/>
                </a:cubicBezTo>
                <a:cubicBezTo>
                  <a:pt x="221" y="596"/>
                  <a:pt x="221" y="596"/>
                  <a:pt x="221" y="596"/>
                </a:cubicBezTo>
                <a:cubicBezTo>
                  <a:pt x="227" y="587"/>
                  <a:pt x="226" y="576"/>
                  <a:pt x="220" y="571"/>
                </a:cubicBezTo>
                <a:close/>
                <a:moveTo>
                  <a:pt x="114" y="446"/>
                </a:moveTo>
                <a:cubicBezTo>
                  <a:pt x="124" y="443"/>
                  <a:pt x="131" y="434"/>
                  <a:pt x="129" y="426"/>
                </a:cubicBezTo>
                <a:cubicBezTo>
                  <a:pt x="120" y="386"/>
                  <a:pt x="122" y="342"/>
                  <a:pt x="133" y="302"/>
                </a:cubicBezTo>
                <a:cubicBezTo>
                  <a:pt x="136" y="294"/>
                  <a:pt x="131" y="285"/>
                  <a:pt x="121" y="282"/>
                </a:cubicBezTo>
                <a:cubicBezTo>
                  <a:pt x="40" y="252"/>
                  <a:pt x="40" y="252"/>
                  <a:pt x="40" y="252"/>
                </a:cubicBezTo>
                <a:cubicBezTo>
                  <a:pt x="31" y="249"/>
                  <a:pt x="19" y="255"/>
                  <a:pt x="16" y="267"/>
                </a:cubicBezTo>
                <a:cubicBezTo>
                  <a:pt x="10" y="286"/>
                  <a:pt x="6" y="305"/>
                  <a:pt x="4" y="325"/>
                </a:cubicBezTo>
                <a:cubicBezTo>
                  <a:pt x="1" y="337"/>
                  <a:pt x="10" y="348"/>
                  <a:pt x="20" y="348"/>
                </a:cubicBezTo>
                <a:cubicBezTo>
                  <a:pt x="34" y="349"/>
                  <a:pt x="34" y="349"/>
                  <a:pt x="34" y="349"/>
                </a:cubicBezTo>
                <a:cubicBezTo>
                  <a:pt x="44" y="350"/>
                  <a:pt x="53" y="342"/>
                  <a:pt x="55" y="331"/>
                </a:cubicBezTo>
                <a:cubicBezTo>
                  <a:pt x="57" y="319"/>
                  <a:pt x="57" y="319"/>
                  <a:pt x="57" y="319"/>
                </a:cubicBezTo>
                <a:cubicBezTo>
                  <a:pt x="57" y="318"/>
                  <a:pt x="57" y="317"/>
                  <a:pt x="58" y="316"/>
                </a:cubicBezTo>
                <a:cubicBezTo>
                  <a:pt x="59" y="316"/>
                  <a:pt x="60" y="315"/>
                  <a:pt x="61" y="315"/>
                </a:cubicBezTo>
                <a:cubicBezTo>
                  <a:pt x="73" y="318"/>
                  <a:pt x="73" y="318"/>
                  <a:pt x="73" y="318"/>
                </a:cubicBezTo>
                <a:cubicBezTo>
                  <a:pt x="74" y="318"/>
                  <a:pt x="75" y="318"/>
                  <a:pt x="75" y="319"/>
                </a:cubicBezTo>
                <a:cubicBezTo>
                  <a:pt x="76" y="320"/>
                  <a:pt x="76" y="321"/>
                  <a:pt x="76" y="322"/>
                </a:cubicBezTo>
                <a:cubicBezTo>
                  <a:pt x="75" y="330"/>
                  <a:pt x="73" y="338"/>
                  <a:pt x="73" y="346"/>
                </a:cubicBezTo>
                <a:cubicBezTo>
                  <a:pt x="73" y="350"/>
                  <a:pt x="76" y="353"/>
                  <a:pt x="80" y="353"/>
                </a:cubicBezTo>
                <a:cubicBezTo>
                  <a:pt x="84" y="354"/>
                  <a:pt x="88" y="351"/>
                  <a:pt x="88" y="347"/>
                </a:cubicBezTo>
                <a:cubicBezTo>
                  <a:pt x="88" y="339"/>
                  <a:pt x="90" y="332"/>
                  <a:pt x="91" y="325"/>
                </a:cubicBezTo>
                <a:cubicBezTo>
                  <a:pt x="92" y="315"/>
                  <a:pt x="86" y="306"/>
                  <a:pt x="76" y="303"/>
                </a:cubicBezTo>
                <a:cubicBezTo>
                  <a:pt x="64" y="301"/>
                  <a:pt x="64" y="301"/>
                  <a:pt x="64" y="301"/>
                </a:cubicBezTo>
                <a:cubicBezTo>
                  <a:pt x="54" y="298"/>
                  <a:pt x="43" y="305"/>
                  <a:pt x="42" y="316"/>
                </a:cubicBezTo>
                <a:cubicBezTo>
                  <a:pt x="40" y="329"/>
                  <a:pt x="40" y="329"/>
                  <a:pt x="40" y="329"/>
                </a:cubicBezTo>
                <a:cubicBezTo>
                  <a:pt x="40" y="330"/>
                  <a:pt x="39" y="331"/>
                  <a:pt x="38" y="332"/>
                </a:cubicBezTo>
                <a:cubicBezTo>
                  <a:pt x="37" y="333"/>
                  <a:pt x="36" y="333"/>
                  <a:pt x="35" y="333"/>
                </a:cubicBezTo>
                <a:cubicBezTo>
                  <a:pt x="21" y="331"/>
                  <a:pt x="21" y="331"/>
                  <a:pt x="21" y="331"/>
                </a:cubicBezTo>
                <a:cubicBezTo>
                  <a:pt x="20" y="331"/>
                  <a:pt x="20" y="331"/>
                  <a:pt x="19" y="330"/>
                </a:cubicBezTo>
                <a:cubicBezTo>
                  <a:pt x="18" y="329"/>
                  <a:pt x="18" y="328"/>
                  <a:pt x="18" y="327"/>
                </a:cubicBezTo>
                <a:cubicBezTo>
                  <a:pt x="21" y="308"/>
                  <a:pt x="25" y="290"/>
                  <a:pt x="30" y="272"/>
                </a:cubicBezTo>
                <a:cubicBezTo>
                  <a:pt x="30" y="270"/>
                  <a:pt x="31" y="269"/>
                  <a:pt x="32" y="269"/>
                </a:cubicBezTo>
                <a:cubicBezTo>
                  <a:pt x="33" y="268"/>
                  <a:pt x="34" y="268"/>
                  <a:pt x="35" y="268"/>
                </a:cubicBezTo>
                <a:cubicBezTo>
                  <a:pt x="116" y="294"/>
                  <a:pt x="116" y="294"/>
                  <a:pt x="116" y="294"/>
                </a:cubicBezTo>
                <a:cubicBezTo>
                  <a:pt x="117" y="294"/>
                  <a:pt x="118" y="295"/>
                  <a:pt x="119" y="295"/>
                </a:cubicBezTo>
                <a:cubicBezTo>
                  <a:pt x="119" y="296"/>
                  <a:pt x="119" y="297"/>
                  <a:pt x="119" y="298"/>
                </a:cubicBezTo>
                <a:cubicBezTo>
                  <a:pt x="107" y="340"/>
                  <a:pt x="105" y="386"/>
                  <a:pt x="114" y="429"/>
                </a:cubicBezTo>
                <a:cubicBezTo>
                  <a:pt x="114" y="430"/>
                  <a:pt x="114" y="431"/>
                  <a:pt x="114" y="432"/>
                </a:cubicBezTo>
                <a:cubicBezTo>
                  <a:pt x="113" y="433"/>
                  <a:pt x="112" y="433"/>
                  <a:pt x="111" y="433"/>
                </a:cubicBezTo>
                <a:cubicBezTo>
                  <a:pt x="28" y="452"/>
                  <a:pt x="28" y="452"/>
                  <a:pt x="28" y="452"/>
                </a:cubicBezTo>
                <a:cubicBezTo>
                  <a:pt x="27" y="453"/>
                  <a:pt x="26" y="452"/>
                  <a:pt x="25" y="452"/>
                </a:cubicBezTo>
                <a:cubicBezTo>
                  <a:pt x="24" y="451"/>
                  <a:pt x="23" y="450"/>
                  <a:pt x="23" y="449"/>
                </a:cubicBezTo>
                <a:cubicBezTo>
                  <a:pt x="20" y="431"/>
                  <a:pt x="16" y="412"/>
                  <a:pt x="16" y="393"/>
                </a:cubicBezTo>
                <a:cubicBezTo>
                  <a:pt x="16" y="392"/>
                  <a:pt x="16" y="391"/>
                  <a:pt x="17" y="390"/>
                </a:cubicBezTo>
                <a:cubicBezTo>
                  <a:pt x="18" y="389"/>
                  <a:pt x="18" y="389"/>
                  <a:pt x="19" y="389"/>
                </a:cubicBezTo>
                <a:cubicBezTo>
                  <a:pt x="33" y="388"/>
                  <a:pt x="33" y="388"/>
                  <a:pt x="33" y="388"/>
                </a:cubicBezTo>
                <a:cubicBezTo>
                  <a:pt x="34" y="388"/>
                  <a:pt x="35" y="389"/>
                  <a:pt x="36" y="389"/>
                </a:cubicBezTo>
                <a:cubicBezTo>
                  <a:pt x="37" y="390"/>
                  <a:pt x="37" y="391"/>
                  <a:pt x="37" y="392"/>
                </a:cubicBezTo>
                <a:cubicBezTo>
                  <a:pt x="38" y="405"/>
                  <a:pt x="38" y="405"/>
                  <a:pt x="38" y="405"/>
                </a:cubicBezTo>
                <a:cubicBezTo>
                  <a:pt x="39" y="417"/>
                  <a:pt x="49" y="424"/>
                  <a:pt x="59" y="423"/>
                </a:cubicBezTo>
                <a:cubicBezTo>
                  <a:pt x="72" y="421"/>
                  <a:pt x="72" y="421"/>
                  <a:pt x="72" y="421"/>
                </a:cubicBezTo>
                <a:cubicBezTo>
                  <a:pt x="82" y="419"/>
                  <a:pt x="89" y="410"/>
                  <a:pt x="88" y="401"/>
                </a:cubicBezTo>
                <a:cubicBezTo>
                  <a:pt x="87" y="379"/>
                  <a:pt x="87" y="379"/>
                  <a:pt x="87" y="379"/>
                </a:cubicBezTo>
                <a:cubicBezTo>
                  <a:pt x="86" y="375"/>
                  <a:pt x="83" y="372"/>
                  <a:pt x="79" y="372"/>
                </a:cubicBezTo>
                <a:cubicBezTo>
                  <a:pt x="75" y="372"/>
                  <a:pt x="71" y="375"/>
                  <a:pt x="72" y="379"/>
                </a:cubicBezTo>
                <a:cubicBezTo>
                  <a:pt x="73" y="402"/>
                  <a:pt x="73" y="402"/>
                  <a:pt x="73" y="402"/>
                </a:cubicBezTo>
                <a:cubicBezTo>
                  <a:pt x="73" y="403"/>
                  <a:pt x="73" y="404"/>
                  <a:pt x="72" y="405"/>
                </a:cubicBezTo>
                <a:cubicBezTo>
                  <a:pt x="71" y="406"/>
                  <a:pt x="70" y="406"/>
                  <a:pt x="69" y="406"/>
                </a:cubicBezTo>
                <a:cubicBezTo>
                  <a:pt x="57" y="408"/>
                  <a:pt x="57" y="408"/>
                  <a:pt x="57" y="408"/>
                </a:cubicBezTo>
                <a:cubicBezTo>
                  <a:pt x="56" y="408"/>
                  <a:pt x="55" y="407"/>
                  <a:pt x="54" y="407"/>
                </a:cubicBezTo>
                <a:cubicBezTo>
                  <a:pt x="53" y="406"/>
                  <a:pt x="53" y="405"/>
                  <a:pt x="53" y="404"/>
                </a:cubicBezTo>
                <a:cubicBezTo>
                  <a:pt x="52" y="391"/>
                  <a:pt x="52" y="391"/>
                  <a:pt x="52" y="391"/>
                </a:cubicBezTo>
                <a:cubicBezTo>
                  <a:pt x="52" y="381"/>
                  <a:pt x="43" y="372"/>
                  <a:pt x="33" y="372"/>
                </a:cubicBezTo>
                <a:cubicBezTo>
                  <a:pt x="19" y="372"/>
                  <a:pt x="19" y="372"/>
                  <a:pt x="19" y="372"/>
                </a:cubicBezTo>
                <a:cubicBezTo>
                  <a:pt x="8" y="372"/>
                  <a:pt x="0" y="382"/>
                  <a:pt x="1" y="394"/>
                </a:cubicBezTo>
                <a:cubicBezTo>
                  <a:pt x="1" y="414"/>
                  <a:pt x="5" y="433"/>
                  <a:pt x="8" y="452"/>
                </a:cubicBezTo>
                <a:cubicBezTo>
                  <a:pt x="11" y="464"/>
                  <a:pt x="22" y="472"/>
                  <a:pt x="32" y="469"/>
                </a:cubicBezTo>
                <a:lnTo>
                  <a:pt x="114" y="446"/>
                </a:lnTo>
                <a:close/>
                <a:moveTo>
                  <a:pt x="51" y="227"/>
                </a:moveTo>
                <a:cubicBezTo>
                  <a:pt x="128" y="263"/>
                  <a:pt x="128" y="263"/>
                  <a:pt x="128" y="263"/>
                </a:cubicBezTo>
                <a:cubicBezTo>
                  <a:pt x="138" y="267"/>
                  <a:pt x="148" y="264"/>
                  <a:pt x="152" y="257"/>
                </a:cubicBezTo>
                <a:cubicBezTo>
                  <a:pt x="172" y="220"/>
                  <a:pt x="201" y="188"/>
                  <a:pt x="235" y="165"/>
                </a:cubicBezTo>
                <a:cubicBezTo>
                  <a:pt x="242" y="161"/>
                  <a:pt x="244" y="150"/>
                  <a:pt x="239" y="141"/>
                </a:cubicBezTo>
                <a:cubicBezTo>
                  <a:pt x="196" y="67"/>
                  <a:pt x="196" y="67"/>
                  <a:pt x="196" y="67"/>
                </a:cubicBezTo>
                <a:cubicBezTo>
                  <a:pt x="191" y="58"/>
                  <a:pt x="178" y="56"/>
                  <a:pt x="168" y="62"/>
                </a:cubicBezTo>
                <a:cubicBezTo>
                  <a:pt x="152" y="73"/>
                  <a:pt x="136" y="85"/>
                  <a:pt x="122" y="98"/>
                </a:cubicBezTo>
                <a:cubicBezTo>
                  <a:pt x="112" y="107"/>
                  <a:pt x="111" y="120"/>
                  <a:pt x="119" y="127"/>
                </a:cubicBezTo>
                <a:cubicBezTo>
                  <a:pt x="129" y="137"/>
                  <a:pt x="129" y="137"/>
                  <a:pt x="129" y="137"/>
                </a:cubicBezTo>
                <a:cubicBezTo>
                  <a:pt x="136" y="144"/>
                  <a:pt x="148" y="143"/>
                  <a:pt x="156" y="136"/>
                </a:cubicBezTo>
                <a:cubicBezTo>
                  <a:pt x="166" y="128"/>
                  <a:pt x="166" y="128"/>
                  <a:pt x="166" y="128"/>
                </a:cubicBezTo>
                <a:cubicBezTo>
                  <a:pt x="167" y="127"/>
                  <a:pt x="168" y="127"/>
                  <a:pt x="169" y="127"/>
                </a:cubicBezTo>
                <a:cubicBezTo>
                  <a:pt x="170" y="127"/>
                  <a:pt x="171" y="127"/>
                  <a:pt x="171" y="128"/>
                </a:cubicBezTo>
                <a:cubicBezTo>
                  <a:pt x="179" y="138"/>
                  <a:pt x="179" y="138"/>
                  <a:pt x="179" y="138"/>
                </a:cubicBezTo>
                <a:cubicBezTo>
                  <a:pt x="180" y="138"/>
                  <a:pt x="180" y="139"/>
                  <a:pt x="180" y="140"/>
                </a:cubicBezTo>
                <a:cubicBezTo>
                  <a:pt x="180" y="141"/>
                  <a:pt x="179" y="142"/>
                  <a:pt x="179" y="143"/>
                </a:cubicBezTo>
                <a:cubicBezTo>
                  <a:pt x="161" y="159"/>
                  <a:pt x="161" y="159"/>
                  <a:pt x="161" y="159"/>
                </a:cubicBezTo>
                <a:cubicBezTo>
                  <a:pt x="158" y="162"/>
                  <a:pt x="159" y="167"/>
                  <a:pt x="162" y="169"/>
                </a:cubicBezTo>
                <a:cubicBezTo>
                  <a:pt x="165" y="172"/>
                  <a:pt x="169" y="172"/>
                  <a:pt x="172" y="170"/>
                </a:cubicBezTo>
                <a:cubicBezTo>
                  <a:pt x="188" y="154"/>
                  <a:pt x="188" y="154"/>
                  <a:pt x="188" y="154"/>
                </a:cubicBezTo>
                <a:cubicBezTo>
                  <a:pt x="195" y="148"/>
                  <a:pt x="197" y="137"/>
                  <a:pt x="191" y="129"/>
                </a:cubicBezTo>
                <a:cubicBezTo>
                  <a:pt x="183" y="119"/>
                  <a:pt x="183" y="119"/>
                  <a:pt x="183" y="119"/>
                </a:cubicBezTo>
                <a:cubicBezTo>
                  <a:pt x="177" y="111"/>
                  <a:pt x="165" y="109"/>
                  <a:pt x="156" y="116"/>
                </a:cubicBezTo>
                <a:cubicBezTo>
                  <a:pt x="146" y="125"/>
                  <a:pt x="146" y="125"/>
                  <a:pt x="146" y="125"/>
                </a:cubicBezTo>
                <a:cubicBezTo>
                  <a:pt x="145" y="126"/>
                  <a:pt x="144" y="126"/>
                  <a:pt x="143" y="127"/>
                </a:cubicBezTo>
                <a:cubicBezTo>
                  <a:pt x="142" y="126"/>
                  <a:pt x="141" y="126"/>
                  <a:pt x="141" y="125"/>
                </a:cubicBezTo>
                <a:cubicBezTo>
                  <a:pt x="131" y="115"/>
                  <a:pt x="131" y="115"/>
                  <a:pt x="131" y="115"/>
                </a:cubicBezTo>
                <a:cubicBezTo>
                  <a:pt x="130" y="114"/>
                  <a:pt x="130" y="113"/>
                  <a:pt x="130" y="112"/>
                </a:cubicBezTo>
                <a:cubicBezTo>
                  <a:pt x="130" y="111"/>
                  <a:pt x="131" y="110"/>
                  <a:pt x="132" y="109"/>
                </a:cubicBezTo>
                <a:cubicBezTo>
                  <a:pt x="145" y="96"/>
                  <a:pt x="161" y="85"/>
                  <a:pt x="176" y="75"/>
                </a:cubicBezTo>
                <a:cubicBezTo>
                  <a:pt x="177" y="74"/>
                  <a:pt x="178" y="74"/>
                  <a:pt x="179" y="74"/>
                </a:cubicBezTo>
                <a:cubicBezTo>
                  <a:pt x="180" y="74"/>
                  <a:pt x="181" y="75"/>
                  <a:pt x="182" y="76"/>
                </a:cubicBezTo>
                <a:cubicBezTo>
                  <a:pt x="228" y="147"/>
                  <a:pt x="228" y="147"/>
                  <a:pt x="228" y="147"/>
                </a:cubicBezTo>
                <a:cubicBezTo>
                  <a:pt x="228" y="148"/>
                  <a:pt x="229" y="149"/>
                  <a:pt x="229" y="150"/>
                </a:cubicBezTo>
                <a:cubicBezTo>
                  <a:pt x="228" y="151"/>
                  <a:pt x="228" y="152"/>
                  <a:pt x="227" y="152"/>
                </a:cubicBezTo>
                <a:cubicBezTo>
                  <a:pt x="190" y="177"/>
                  <a:pt x="160" y="211"/>
                  <a:pt x="139" y="250"/>
                </a:cubicBezTo>
                <a:cubicBezTo>
                  <a:pt x="138" y="251"/>
                  <a:pt x="138" y="251"/>
                  <a:pt x="137" y="251"/>
                </a:cubicBezTo>
                <a:cubicBezTo>
                  <a:pt x="136" y="252"/>
                  <a:pt x="135" y="251"/>
                  <a:pt x="134" y="251"/>
                </a:cubicBezTo>
                <a:cubicBezTo>
                  <a:pt x="58" y="212"/>
                  <a:pt x="58" y="212"/>
                  <a:pt x="58" y="212"/>
                </a:cubicBezTo>
                <a:cubicBezTo>
                  <a:pt x="57" y="211"/>
                  <a:pt x="56" y="211"/>
                  <a:pt x="56" y="210"/>
                </a:cubicBezTo>
                <a:cubicBezTo>
                  <a:pt x="56" y="208"/>
                  <a:pt x="56" y="207"/>
                  <a:pt x="57" y="206"/>
                </a:cubicBezTo>
                <a:cubicBezTo>
                  <a:pt x="66" y="190"/>
                  <a:pt x="75" y="174"/>
                  <a:pt x="87" y="159"/>
                </a:cubicBezTo>
                <a:cubicBezTo>
                  <a:pt x="87" y="158"/>
                  <a:pt x="88" y="157"/>
                  <a:pt x="90" y="157"/>
                </a:cubicBezTo>
                <a:cubicBezTo>
                  <a:pt x="91" y="157"/>
                  <a:pt x="92" y="157"/>
                  <a:pt x="92" y="158"/>
                </a:cubicBezTo>
                <a:cubicBezTo>
                  <a:pt x="104" y="166"/>
                  <a:pt x="104" y="166"/>
                  <a:pt x="104" y="166"/>
                </a:cubicBezTo>
                <a:cubicBezTo>
                  <a:pt x="104" y="167"/>
                  <a:pt x="105" y="168"/>
                  <a:pt x="105" y="169"/>
                </a:cubicBezTo>
                <a:cubicBezTo>
                  <a:pt x="105" y="170"/>
                  <a:pt x="105" y="171"/>
                  <a:pt x="104" y="172"/>
                </a:cubicBezTo>
                <a:cubicBezTo>
                  <a:pt x="96" y="183"/>
                  <a:pt x="96" y="183"/>
                  <a:pt x="96" y="183"/>
                </a:cubicBezTo>
                <a:cubicBezTo>
                  <a:pt x="90" y="192"/>
                  <a:pt x="93" y="204"/>
                  <a:pt x="101" y="209"/>
                </a:cubicBezTo>
                <a:cubicBezTo>
                  <a:pt x="112" y="216"/>
                  <a:pt x="112" y="216"/>
                  <a:pt x="112" y="216"/>
                </a:cubicBezTo>
                <a:cubicBezTo>
                  <a:pt x="121" y="221"/>
                  <a:pt x="132" y="219"/>
                  <a:pt x="137" y="211"/>
                </a:cubicBezTo>
                <a:cubicBezTo>
                  <a:pt x="150" y="194"/>
                  <a:pt x="150" y="194"/>
                  <a:pt x="150" y="194"/>
                </a:cubicBezTo>
                <a:cubicBezTo>
                  <a:pt x="152" y="190"/>
                  <a:pt x="152" y="186"/>
                  <a:pt x="149" y="183"/>
                </a:cubicBezTo>
                <a:cubicBezTo>
                  <a:pt x="146" y="181"/>
                  <a:pt x="141" y="181"/>
                  <a:pt x="139" y="184"/>
                </a:cubicBezTo>
                <a:cubicBezTo>
                  <a:pt x="125" y="202"/>
                  <a:pt x="125" y="202"/>
                  <a:pt x="125" y="202"/>
                </a:cubicBezTo>
                <a:cubicBezTo>
                  <a:pt x="124" y="203"/>
                  <a:pt x="123" y="204"/>
                  <a:pt x="122" y="204"/>
                </a:cubicBezTo>
                <a:cubicBezTo>
                  <a:pt x="121" y="204"/>
                  <a:pt x="120" y="204"/>
                  <a:pt x="119" y="203"/>
                </a:cubicBezTo>
                <a:cubicBezTo>
                  <a:pt x="109" y="196"/>
                  <a:pt x="109" y="196"/>
                  <a:pt x="109" y="196"/>
                </a:cubicBezTo>
                <a:cubicBezTo>
                  <a:pt x="108" y="196"/>
                  <a:pt x="108" y="195"/>
                  <a:pt x="108" y="194"/>
                </a:cubicBezTo>
                <a:cubicBezTo>
                  <a:pt x="108" y="193"/>
                  <a:pt x="108" y="192"/>
                  <a:pt x="108" y="191"/>
                </a:cubicBezTo>
                <a:cubicBezTo>
                  <a:pt x="116" y="181"/>
                  <a:pt x="116" y="181"/>
                  <a:pt x="116" y="181"/>
                </a:cubicBezTo>
                <a:cubicBezTo>
                  <a:pt x="122" y="172"/>
                  <a:pt x="121" y="160"/>
                  <a:pt x="114" y="154"/>
                </a:cubicBezTo>
                <a:cubicBezTo>
                  <a:pt x="103" y="145"/>
                  <a:pt x="103" y="145"/>
                  <a:pt x="103" y="145"/>
                </a:cubicBezTo>
                <a:cubicBezTo>
                  <a:pt x="95" y="138"/>
                  <a:pt x="82" y="140"/>
                  <a:pt x="75" y="150"/>
                </a:cubicBezTo>
                <a:cubicBezTo>
                  <a:pt x="63" y="165"/>
                  <a:pt x="53" y="182"/>
                  <a:pt x="43" y="199"/>
                </a:cubicBezTo>
                <a:cubicBezTo>
                  <a:pt x="38" y="210"/>
                  <a:pt x="41" y="223"/>
                  <a:pt x="51" y="227"/>
                </a:cubicBezTo>
                <a:close/>
                <a:moveTo>
                  <a:pt x="257" y="131"/>
                </a:moveTo>
                <a:cubicBezTo>
                  <a:pt x="262" y="141"/>
                  <a:pt x="271" y="145"/>
                  <a:pt x="279" y="142"/>
                </a:cubicBezTo>
                <a:cubicBezTo>
                  <a:pt x="318" y="127"/>
                  <a:pt x="360" y="120"/>
                  <a:pt x="402" y="125"/>
                </a:cubicBezTo>
                <a:cubicBezTo>
                  <a:pt x="410" y="126"/>
                  <a:pt x="418" y="119"/>
                  <a:pt x="420" y="109"/>
                </a:cubicBezTo>
                <a:cubicBezTo>
                  <a:pt x="435" y="25"/>
                  <a:pt x="435" y="25"/>
                  <a:pt x="435" y="25"/>
                </a:cubicBezTo>
                <a:cubicBezTo>
                  <a:pt x="437" y="15"/>
                  <a:pt x="428" y="5"/>
                  <a:pt x="416" y="3"/>
                </a:cubicBezTo>
                <a:cubicBezTo>
                  <a:pt x="396" y="1"/>
                  <a:pt x="377" y="0"/>
                  <a:pt x="357" y="1"/>
                </a:cubicBezTo>
                <a:cubicBezTo>
                  <a:pt x="345" y="2"/>
                  <a:pt x="336" y="11"/>
                  <a:pt x="337" y="21"/>
                </a:cubicBezTo>
                <a:cubicBezTo>
                  <a:pt x="338" y="35"/>
                  <a:pt x="338" y="35"/>
                  <a:pt x="338" y="35"/>
                </a:cubicBezTo>
                <a:cubicBezTo>
                  <a:pt x="340" y="45"/>
                  <a:pt x="349" y="53"/>
                  <a:pt x="360" y="53"/>
                </a:cubicBezTo>
                <a:cubicBezTo>
                  <a:pt x="372" y="52"/>
                  <a:pt x="372" y="52"/>
                  <a:pt x="372" y="52"/>
                </a:cubicBezTo>
                <a:cubicBezTo>
                  <a:pt x="373" y="52"/>
                  <a:pt x="374" y="52"/>
                  <a:pt x="375" y="53"/>
                </a:cubicBezTo>
                <a:cubicBezTo>
                  <a:pt x="376" y="54"/>
                  <a:pt x="376" y="55"/>
                  <a:pt x="376" y="56"/>
                </a:cubicBezTo>
                <a:cubicBezTo>
                  <a:pt x="376" y="68"/>
                  <a:pt x="376" y="68"/>
                  <a:pt x="376" y="68"/>
                </a:cubicBezTo>
                <a:cubicBezTo>
                  <a:pt x="376" y="69"/>
                  <a:pt x="376" y="70"/>
                  <a:pt x="375" y="71"/>
                </a:cubicBezTo>
                <a:cubicBezTo>
                  <a:pt x="374" y="71"/>
                  <a:pt x="373" y="72"/>
                  <a:pt x="372" y="72"/>
                </a:cubicBezTo>
                <a:cubicBezTo>
                  <a:pt x="349" y="73"/>
                  <a:pt x="349" y="73"/>
                  <a:pt x="349" y="73"/>
                </a:cubicBezTo>
                <a:cubicBezTo>
                  <a:pt x="345" y="73"/>
                  <a:pt x="342" y="77"/>
                  <a:pt x="342" y="81"/>
                </a:cubicBezTo>
                <a:cubicBezTo>
                  <a:pt x="343" y="85"/>
                  <a:pt x="346" y="88"/>
                  <a:pt x="350" y="88"/>
                </a:cubicBezTo>
                <a:cubicBezTo>
                  <a:pt x="372" y="87"/>
                  <a:pt x="372" y="87"/>
                  <a:pt x="372" y="87"/>
                </a:cubicBezTo>
                <a:cubicBezTo>
                  <a:pt x="382" y="87"/>
                  <a:pt x="390" y="79"/>
                  <a:pt x="391" y="69"/>
                </a:cubicBezTo>
                <a:cubicBezTo>
                  <a:pt x="391" y="57"/>
                  <a:pt x="391" y="57"/>
                  <a:pt x="391" y="57"/>
                </a:cubicBezTo>
                <a:cubicBezTo>
                  <a:pt x="392" y="46"/>
                  <a:pt x="384" y="37"/>
                  <a:pt x="372" y="37"/>
                </a:cubicBezTo>
                <a:cubicBezTo>
                  <a:pt x="359" y="38"/>
                  <a:pt x="359" y="38"/>
                  <a:pt x="359" y="38"/>
                </a:cubicBezTo>
                <a:cubicBezTo>
                  <a:pt x="358" y="38"/>
                  <a:pt x="357" y="37"/>
                  <a:pt x="356" y="37"/>
                </a:cubicBezTo>
                <a:cubicBezTo>
                  <a:pt x="355" y="36"/>
                  <a:pt x="355" y="35"/>
                  <a:pt x="355" y="34"/>
                </a:cubicBezTo>
                <a:cubicBezTo>
                  <a:pt x="354" y="20"/>
                  <a:pt x="354" y="20"/>
                  <a:pt x="354" y="20"/>
                </a:cubicBezTo>
                <a:cubicBezTo>
                  <a:pt x="354" y="19"/>
                  <a:pt x="354" y="18"/>
                  <a:pt x="355" y="17"/>
                </a:cubicBezTo>
                <a:cubicBezTo>
                  <a:pt x="356" y="17"/>
                  <a:pt x="357" y="16"/>
                  <a:pt x="358" y="16"/>
                </a:cubicBezTo>
                <a:cubicBezTo>
                  <a:pt x="377" y="14"/>
                  <a:pt x="395" y="16"/>
                  <a:pt x="414" y="18"/>
                </a:cubicBezTo>
                <a:cubicBezTo>
                  <a:pt x="415" y="18"/>
                  <a:pt x="416" y="19"/>
                  <a:pt x="417" y="19"/>
                </a:cubicBezTo>
                <a:cubicBezTo>
                  <a:pt x="418" y="20"/>
                  <a:pt x="418" y="21"/>
                  <a:pt x="418" y="22"/>
                </a:cubicBezTo>
                <a:cubicBezTo>
                  <a:pt x="407" y="107"/>
                  <a:pt x="407" y="107"/>
                  <a:pt x="407" y="107"/>
                </a:cubicBezTo>
                <a:cubicBezTo>
                  <a:pt x="407" y="108"/>
                  <a:pt x="407" y="109"/>
                  <a:pt x="406" y="109"/>
                </a:cubicBezTo>
                <a:cubicBezTo>
                  <a:pt x="405" y="110"/>
                  <a:pt x="404" y="110"/>
                  <a:pt x="404" y="110"/>
                </a:cubicBezTo>
                <a:cubicBezTo>
                  <a:pt x="359" y="105"/>
                  <a:pt x="314" y="112"/>
                  <a:pt x="273" y="128"/>
                </a:cubicBezTo>
                <a:cubicBezTo>
                  <a:pt x="272" y="128"/>
                  <a:pt x="272" y="128"/>
                  <a:pt x="271" y="128"/>
                </a:cubicBezTo>
                <a:cubicBezTo>
                  <a:pt x="270" y="127"/>
                  <a:pt x="269" y="127"/>
                  <a:pt x="269" y="126"/>
                </a:cubicBezTo>
                <a:cubicBezTo>
                  <a:pt x="236" y="47"/>
                  <a:pt x="236" y="47"/>
                  <a:pt x="236" y="47"/>
                </a:cubicBezTo>
                <a:cubicBezTo>
                  <a:pt x="235" y="46"/>
                  <a:pt x="235" y="45"/>
                  <a:pt x="236" y="44"/>
                </a:cubicBezTo>
                <a:cubicBezTo>
                  <a:pt x="236" y="43"/>
                  <a:pt x="237" y="42"/>
                  <a:pt x="238" y="42"/>
                </a:cubicBezTo>
                <a:cubicBezTo>
                  <a:pt x="256" y="35"/>
                  <a:pt x="273" y="29"/>
                  <a:pt x="292" y="25"/>
                </a:cubicBezTo>
                <a:cubicBezTo>
                  <a:pt x="293" y="25"/>
                  <a:pt x="294" y="25"/>
                  <a:pt x="295" y="25"/>
                </a:cubicBezTo>
                <a:cubicBezTo>
                  <a:pt x="296" y="26"/>
                  <a:pt x="297" y="27"/>
                  <a:pt x="297" y="28"/>
                </a:cubicBezTo>
                <a:cubicBezTo>
                  <a:pt x="300" y="41"/>
                  <a:pt x="300" y="41"/>
                  <a:pt x="300" y="41"/>
                </a:cubicBezTo>
                <a:cubicBezTo>
                  <a:pt x="300" y="42"/>
                  <a:pt x="300" y="43"/>
                  <a:pt x="299" y="44"/>
                </a:cubicBezTo>
                <a:cubicBezTo>
                  <a:pt x="299" y="45"/>
                  <a:pt x="298" y="46"/>
                  <a:pt x="297" y="46"/>
                </a:cubicBezTo>
                <a:cubicBezTo>
                  <a:pt x="284" y="49"/>
                  <a:pt x="284" y="49"/>
                  <a:pt x="284" y="49"/>
                </a:cubicBezTo>
                <a:cubicBezTo>
                  <a:pt x="273" y="52"/>
                  <a:pt x="267" y="63"/>
                  <a:pt x="270" y="73"/>
                </a:cubicBezTo>
                <a:cubicBezTo>
                  <a:pt x="274" y="85"/>
                  <a:pt x="274" y="85"/>
                  <a:pt x="274" y="85"/>
                </a:cubicBezTo>
                <a:cubicBezTo>
                  <a:pt x="278" y="94"/>
                  <a:pt x="288" y="99"/>
                  <a:pt x="297" y="97"/>
                </a:cubicBezTo>
                <a:cubicBezTo>
                  <a:pt x="304" y="96"/>
                  <a:pt x="311" y="93"/>
                  <a:pt x="318" y="92"/>
                </a:cubicBezTo>
                <a:cubicBezTo>
                  <a:pt x="322" y="92"/>
                  <a:pt x="324" y="88"/>
                  <a:pt x="324" y="84"/>
                </a:cubicBezTo>
                <a:cubicBezTo>
                  <a:pt x="323" y="80"/>
                  <a:pt x="319" y="77"/>
                  <a:pt x="315" y="78"/>
                </a:cubicBezTo>
                <a:cubicBezTo>
                  <a:pt x="308" y="79"/>
                  <a:pt x="300" y="81"/>
                  <a:pt x="293" y="83"/>
                </a:cubicBezTo>
                <a:cubicBezTo>
                  <a:pt x="292" y="83"/>
                  <a:pt x="291" y="83"/>
                  <a:pt x="290" y="83"/>
                </a:cubicBezTo>
                <a:cubicBezTo>
                  <a:pt x="289" y="82"/>
                  <a:pt x="289" y="81"/>
                  <a:pt x="288" y="80"/>
                </a:cubicBezTo>
                <a:cubicBezTo>
                  <a:pt x="285" y="68"/>
                  <a:pt x="285" y="68"/>
                  <a:pt x="285" y="68"/>
                </a:cubicBezTo>
                <a:cubicBezTo>
                  <a:pt x="285" y="67"/>
                  <a:pt x="285" y="66"/>
                  <a:pt x="285" y="65"/>
                </a:cubicBezTo>
                <a:cubicBezTo>
                  <a:pt x="286" y="65"/>
                  <a:pt x="287" y="64"/>
                  <a:pt x="288" y="64"/>
                </a:cubicBezTo>
                <a:cubicBezTo>
                  <a:pt x="300" y="61"/>
                  <a:pt x="300" y="61"/>
                  <a:pt x="300" y="61"/>
                </a:cubicBezTo>
                <a:cubicBezTo>
                  <a:pt x="310" y="57"/>
                  <a:pt x="318" y="49"/>
                  <a:pt x="316" y="38"/>
                </a:cubicBezTo>
                <a:cubicBezTo>
                  <a:pt x="314" y="24"/>
                  <a:pt x="314" y="24"/>
                  <a:pt x="314" y="24"/>
                </a:cubicBezTo>
                <a:cubicBezTo>
                  <a:pt x="312" y="14"/>
                  <a:pt x="300" y="7"/>
                  <a:pt x="288" y="10"/>
                </a:cubicBezTo>
                <a:cubicBezTo>
                  <a:pt x="269" y="15"/>
                  <a:pt x="251" y="21"/>
                  <a:pt x="233" y="28"/>
                </a:cubicBezTo>
                <a:cubicBezTo>
                  <a:pt x="221" y="33"/>
                  <a:pt x="216" y="45"/>
                  <a:pt x="220" y="54"/>
                </a:cubicBezTo>
                <a:lnTo>
                  <a:pt x="257" y="131"/>
                </a:lnTo>
                <a:close/>
                <a:moveTo>
                  <a:pt x="450" y="135"/>
                </a:moveTo>
                <a:cubicBezTo>
                  <a:pt x="489" y="149"/>
                  <a:pt x="526" y="171"/>
                  <a:pt x="555" y="202"/>
                </a:cubicBezTo>
                <a:cubicBezTo>
                  <a:pt x="560" y="208"/>
                  <a:pt x="571" y="207"/>
                  <a:pt x="579" y="201"/>
                </a:cubicBezTo>
                <a:cubicBezTo>
                  <a:pt x="645" y="146"/>
                  <a:pt x="645" y="146"/>
                  <a:pt x="645" y="146"/>
                </a:cubicBezTo>
                <a:cubicBezTo>
                  <a:pt x="653" y="139"/>
                  <a:pt x="652" y="126"/>
                  <a:pt x="644" y="117"/>
                </a:cubicBezTo>
                <a:cubicBezTo>
                  <a:pt x="631" y="103"/>
                  <a:pt x="616" y="90"/>
                  <a:pt x="601" y="78"/>
                </a:cubicBezTo>
                <a:cubicBezTo>
                  <a:pt x="591" y="71"/>
                  <a:pt x="578" y="72"/>
                  <a:pt x="572" y="80"/>
                </a:cubicBezTo>
                <a:cubicBezTo>
                  <a:pt x="564" y="92"/>
                  <a:pt x="564" y="92"/>
                  <a:pt x="564" y="92"/>
                </a:cubicBezTo>
                <a:cubicBezTo>
                  <a:pt x="559" y="100"/>
                  <a:pt x="561" y="112"/>
                  <a:pt x="569" y="119"/>
                </a:cubicBezTo>
                <a:cubicBezTo>
                  <a:pt x="573" y="121"/>
                  <a:pt x="576" y="124"/>
                  <a:pt x="579" y="127"/>
                </a:cubicBezTo>
                <a:cubicBezTo>
                  <a:pt x="580" y="127"/>
                  <a:pt x="581" y="128"/>
                  <a:pt x="581" y="129"/>
                </a:cubicBezTo>
                <a:cubicBezTo>
                  <a:pt x="581" y="130"/>
                  <a:pt x="580" y="131"/>
                  <a:pt x="580" y="132"/>
                </a:cubicBezTo>
                <a:cubicBezTo>
                  <a:pt x="572" y="142"/>
                  <a:pt x="572" y="142"/>
                  <a:pt x="572" y="142"/>
                </a:cubicBezTo>
                <a:cubicBezTo>
                  <a:pt x="571" y="142"/>
                  <a:pt x="570" y="143"/>
                  <a:pt x="569" y="143"/>
                </a:cubicBezTo>
                <a:cubicBezTo>
                  <a:pt x="568" y="143"/>
                  <a:pt x="567" y="143"/>
                  <a:pt x="567" y="142"/>
                </a:cubicBezTo>
                <a:cubicBezTo>
                  <a:pt x="560" y="137"/>
                  <a:pt x="554" y="132"/>
                  <a:pt x="548" y="128"/>
                </a:cubicBezTo>
                <a:cubicBezTo>
                  <a:pt x="544" y="125"/>
                  <a:pt x="540" y="126"/>
                  <a:pt x="538" y="129"/>
                </a:cubicBezTo>
                <a:cubicBezTo>
                  <a:pt x="535" y="133"/>
                  <a:pt x="536" y="137"/>
                  <a:pt x="539" y="140"/>
                </a:cubicBezTo>
                <a:cubicBezTo>
                  <a:pt x="545" y="144"/>
                  <a:pt x="551" y="149"/>
                  <a:pt x="557" y="153"/>
                </a:cubicBezTo>
                <a:cubicBezTo>
                  <a:pt x="564" y="160"/>
                  <a:pt x="575" y="159"/>
                  <a:pt x="583" y="151"/>
                </a:cubicBezTo>
                <a:cubicBezTo>
                  <a:pt x="591" y="142"/>
                  <a:pt x="591" y="142"/>
                  <a:pt x="591" y="142"/>
                </a:cubicBezTo>
                <a:cubicBezTo>
                  <a:pt x="598" y="135"/>
                  <a:pt x="597" y="123"/>
                  <a:pt x="589" y="115"/>
                </a:cubicBezTo>
                <a:cubicBezTo>
                  <a:pt x="586" y="112"/>
                  <a:pt x="582" y="110"/>
                  <a:pt x="578" y="107"/>
                </a:cubicBezTo>
                <a:cubicBezTo>
                  <a:pt x="577" y="106"/>
                  <a:pt x="577" y="105"/>
                  <a:pt x="577" y="104"/>
                </a:cubicBezTo>
                <a:cubicBezTo>
                  <a:pt x="577" y="103"/>
                  <a:pt x="577" y="102"/>
                  <a:pt x="577" y="101"/>
                </a:cubicBezTo>
                <a:cubicBezTo>
                  <a:pt x="586" y="90"/>
                  <a:pt x="586" y="90"/>
                  <a:pt x="586" y="90"/>
                </a:cubicBezTo>
                <a:cubicBezTo>
                  <a:pt x="586" y="89"/>
                  <a:pt x="587" y="89"/>
                  <a:pt x="588" y="89"/>
                </a:cubicBezTo>
                <a:cubicBezTo>
                  <a:pt x="590" y="89"/>
                  <a:pt x="591" y="89"/>
                  <a:pt x="592" y="90"/>
                </a:cubicBezTo>
                <a:cubicBezTo>
                  <a:pt x="607" y="101"/>
                  <a:pt x="620" y="114"/>
                  <a:pt x="633" y="127"/>
                </a:cubicBezTo>
                <a:cubicBezTo>
                  <a:pt x="634" y="128"/>
                  <a:pt x="634" y="129"/>
                  <a:pt x="634" y="130"/>
                </a:cubicBezTo>
                <a:cubicBezTo>
                  <a:pt x="634" y="132"/>
                  <a:pt x="634" y="133"/>
                  <a:pt x="633" y="133"/>
                </a:cubicBezTo>
                <a:cubicBezTo>
                  <a:pt x="571" y="191"/>
                  <a:pt x="571" y="191"/>
                  <a:pt x="571" y="191"/>
                </a:cubicBezTo>
                <a:cubicBezTo>
                  <a:pt x="570" y="192"/>
                  <a:pt x="569" y="192"/>
                  <a:pt x="568" y="192"/>
                </a:cubicBezTo>
                <a:cubicBezTo>
                  <a:pt x="567" y="192"/>
                  <a:pt x="566" y="192"/>
                  <a:pt x="566" y="191"/>
                </a:cubicBezTo>
                <a:cubicBezTo>
                  <a:pt x="536" y="159"/>
                  <a:pt x="496" y="135"/>
                  <a:pt x="455" y="121"/>
                </a:cubicBezTo>
                <a:cubicBezTo>
                  <a:pt x="454" y="121"/>
                  <a:pt x="453" y="120"/>
                  <a:pt x="453" y="119"/>
                </a:cubicBezTo>
                <a:cubicBezTo>
                  <a:pt x="452" y="118"/>
                  <a:pt x="452" y="117"/>
                  <a:pt x="453" y="116"/>
                </a:cubicBezTo>
                <a:cubicBezTo>
                  <a:pt x="478" y="35"/>
                  <a:pt x="478" y="35"/>
                  <a:pt x="478" y="35"/>
                </a:cubicBezTo>
                <a:cubicBezTo>
                  <a:pt x="478" y="34"/>
                  <a:pt x="479" y="33"/>
                  <a:pt x="480" y="33"/>
                </a:cubicBezTo>
                <a:cubicBezTo>
                  <a:pt x="481" y="32"/>
                  <a:pt x="482" y="32"/>
                  <a:pt x="483" y="33"/>
                </a:cubicBezTo>
                <a:cubicBezTo>
                  <a:pt x="501" y="39"/>
                  <a:pt x="518" y="45"/>
                  <a:pt x="535" y="54"/>
                </a:cubicBezTo>
                <a:cubicBezTo>
                  <a:pt x="536" y="55"/>
                  <a:pt x="537" y="55"/>
                  <a:pt x="537" y="56"/>
                </a:cubicBezTo>
                <a:cubicBezTo>
                  <a:pt x="538" y="57"/>
                  <a:pt x="538" y="58"/>
                  <a:pt x="537" y="59"/>
                </a:cubicBezTo>
                <a:cubicBezTo>
                  <a:pt x="531" y="72"/>
                  <a:pt x="531" y="72"/>
                  <a:pt x="531" y="72"/>
                </a:cubicBezTo>
                <a:cubicBezTo>
                  <a:pt x="530" y="73"/>
                  <a:pt x="529" y="73"/>
                  <a:pt x="528" y="74"/>
                </a:cubicBezTo>
                <a:cubicBezTo>
                  <a:pt x="527" y="74"/>
                  <a:pt x="526" y="74"/>
                  <a:pt x="525" y="73"/>
                </a:cubicBezTo>
                <a:cubicBezTo>
                  <a:pt x="513" y="68"/>
                  <a:pt x="513" y="68"/>
                  <a:pt x="513" y="68"/>
                </a:cubicBezTo>
                <a:cubicBezTo>
                  <a:pt x="503" y="62"/>
                  <a:pt x="491" y="68"/>
                  <a:pt x="488" y="77"/>
                </a:cubicBezTo>
                <a:cubicBezTo>
                  <a:pt x="483" y="89"/>
                  <a:pt x="483" y="89"/>
                  <a:pt x="483" y="89"/>
                </a:cubicBezTo>
                <a:cubicBezTo>
                  <a:pt x="480" y="99"/>
                  <a:pt x="484" y="108"/>
                  <a:pt x="492" y="113"/>
                </a:cubicBezTo>
                <a:cubicBezTo>
                  <a:pt x="499" y="116"/>
                  <a:pt x="506" y="119"/>
                  <a:pt x="512" y="123"/>
                </a:cubicBezTo>
                <a:cubicBezTo>
                  <a:pt x="515" y="124"/>
                  <a:pt x="519" y="123"/>
                  <a:pt x="522" y="120"/>
                </a:cubicBezTo>
                <a:cubicBezTo>
                  <a:pt x="524" y="116"/>
                  <a:pt x="523" y="112"/>
                  <a:pt x="519" y="109"/>
                </a:cubicBezTo>
                <a:cubicBezTo>
                  <a:pt x="512" y="106"/>
                  <a:pt x="505" y="103"/>
                  <a:pt x="499" y="99"/>
                </a:cubicBezTo>
                <a:cubicBezTo>
                  <a:pt x="498" y="99"/>
                  <a:pt x="497" y="98"/>
                  <a:pt x="497" y="97"/>
                </a:cubicBezTo>
                <a:cubicBezTo>
                  <a:pt x="496" y="96"/>
                  <a:pt x="496" y="95"/>
                  <a:pt x="497" y="94"/>
                </a:cubicBezTo>
                <a:cubicBezTo>
                  <a:pt x="502" y="83"/>
                  <a:pt x="502" y="83"/>
                  <a:pt x="502" y="83"/>
                </a:cubicBezTo>
                <a:cubicBezTo>
                  <a:pt x="502" y="82"/>
                  <a:pt x="503" y="81"/>
                  <a:pt x="504" y="81"/>
                </a:cubicBezTo>
                <a:cubicBezTo>
                  <a:pt x="505" y="81"/>
                  <a:pt x="506" y="81"/>
                  <a:pt x="507" y="81"/>
                </a:cubicBezTo>
                <a:cubicBezTo>
                  <a:pt x="518" y="87"/>
                  <a:pt x="518" y="87"/>
                  <a:pt x="518" y="87"/>
                </a:cubicBezTo>
                <a:cubicBezTo>
                  <a:pt x="528" y="91"/>
                  <a:pt x="539" y="89"/>
                  <a:pt x="545" y="80"/>
                </a:cubicBezTo>
                <a:cubicBezTo>
                  <a:pt x="552" y="68"/>
                  <a:pt x="552" y="68"/>
                  <a:pt x="552" y="68"/>
                </a:cubicBezTo>
                <a:cubicBezTo>
                  <a:pt x="557" y="59"/>
                  <a:pt x="553" y="46"/>
                  <a:pt x="542" y="41"/>
                </a:cubicBezTo>
                <a:cubicBezTo>
                  <a:pt x="524" y="32"/>
                  <a:pt x="506" y="25"/>
                  <a:pt x="488" y="18"/>
                </a:cubicBezTo>
                <a:cubicBezTo>
                  <a:pt x="476" y="15"/>
                  <a:pt x="464" y="21"/>
                  <a:pt x="461" y="31"/>
                </a:cubicBezTo>
                <a:cubicBezTo>
                  <a:pt x="440" y="113"/>
                  <a:pt x="440" y="113"/>
                  <a:pt x="440" y="113"/>
                </a:cubicBezTo>
                <a:cubicBezTo>
                  <a:pt x="438" y="124"/>
                  <a:pt x="442" y="133"/>
                  <a:pt x="450" y="135"/>
                </a:cubicBezTo>
                <a:close/>
                <a:moveTo>
                  <a:pt x="585" y="241"/>
                </a:moveTo>
                <a:cubicBezTo>
                  <a:pt x="607" y="276"/>
                  <a:pt x="621" y="317"/>
                  <a:pt x="623" y="359"/>
                </a:cubicBezTo>
                <a:cubicBezTo>
                  <a:pt x="623" y="367"/>
                  <a:pt x="632" y="373"/>
                  <a:pt x="642" y="374"/>
                </a:cubicBezTo>
                <a:cubicBezTo>
                  <a:pt x="728" y="374"/>
                  <a:pt x="728" y="374"/>
                  <a:pt x="728" y="374"/>
                </a:cubicBezTo>
                <a:cubicBezTo>
                  <a:pt x="738" y="374"/>
                  <a:pt x="746" y="364"/>
                  <a:pt x="745" y="351"/>
                </a:cubicBezTo>
                <a:cubicBezTo>
                  <a:pt x="745" y="332"/>
                  <a:pt x="741" y="312"/>
                  <a:pt x="738" y="293"/>
                </a:cubicBezTo>
                <a:cubicBezTo>
                  <a:pt x="735" y="281"/>
                  <a:pt x="724" y="274"/>
                  <a:pt x="714" y="277"/>
                </a:cubicBezTo>
                <a:cubicBezTo>
                  <a:pt x="701" y="281"/>
                  <a:pt x="701" y="281"/>
                  <a:pt x="701" y="281"/>
                </a:cubicBezTo>
                <a:cubicBezTo>
                  <a:pt x="691" y="283"/>
                  <a:pt x="685" y="294"/>
                  <a:pt x="687" y="304"/>
                </a:cubicBezTo>
                <a:cubicBezTo>
                  <a:pt x="689" y="308"/>
                  <a:pt x="689" y="313"/>
                  <a:pt x="690" y="317"/>
                </a:cubicBezTo>
                <a:cubicBezTo>
                  <a:pt x="690" y="318"/>
                  <a:pt x="690" y="319"/>
                  <a:pt x="689" y="320"/>
                </a:cubicBezTo>
                <a:cubicBezTo>
                  <a:pt x="688" y="321"/>
                  <a:pt x="688" y="321"/>
                  <a:pt x="687" y="321"/>
                </a:cubicBezTo>
                <a:cubicBezTo>
                  <a:pt x="674" y="323"/>
                  <a:pt x="674" y="323"/>
                  <a:pt x="674" y="323"/>
                </a:cubicBezTo>
                <a:cubicBezTo>
                  <a:pt x="673" y="324"/>
                  <a:pt x="672" y="323"/>
                  <a:pt x="672" y="323"/>
                </a:cubicBezTo>
                <a:cubicBezTo>
                  <a:pt x="671" y="322"/>
                  <a:pt x="670" y="321"/>
                  <a:pt x="670" y="320"/>
                </a:cubicBezTo>
                <a:cubicBezTo>
                  <a:pt x="669" y="312"/>
                  <a:pt x="667" y="305"/>
                  <a:pt x="665" y="297"/>
                </a:cubicBezTo>
                <a:cubicBezTo>
                  <a:pt x="664" y="293"/>
                  <a:pt x="660" y="291"/>
                  <a:pt x="656" y="292"/>
                </a:cubicBezTo>
                <a:cubicBezTo>
                  <a:pt x="652" y="293"/>
                  <a:pt x="650" y="297"/>
                  <a:pt x="650" y="301"/>
                </a:cubicBezTo>
                <a:cubicBezTo>
                  <a:pt x="652" y="308"/>
                  <a:pt x="655" y="315"/>
                  <a:pt x="655" y="323"/>
                </a:cubicBezTo>
                <a:cubicBezTo>
                  <a:pt x="657" y="332"/>
                  <a:pt x="666" y="339"/>
                  <a:pt x="677" y="338"/>
                </a:cubicBezTo>
                <a:cubicBezTo>
                  <a:pt x="689" y="336"/>
                  <a:pt x="689" y="336"/>
                  <a:pt x="689" y="336"/>
                </a:cubicBezTo>
                <a:cubicBezTo>
                  <a:pt x="699" y="335"/>
                  <a:pt x="706" y="325"/>
                  <a:pt x="704" y="314"/>
                </a:cubicBezTo>
                <a:cubicBezTo>
                  <a:pt x="704" y="310"/>
                  <a:pt x="703" y="305"/>
                  <a:pt x="702" y="301"/>
                </a:cubicBezTo>
                <a:cubicBezTo>
                  <a:pt x="702" y="300"/>
                  <a:pt x="702" y="299"/>
                  <a:pt x="702" y="298"/>
                </a:cubicBezTo>
                <a:cubicBezTo>
                  <a:pt x="703" y="297"/>
                  <a:pt x="704" y="297"/>
                  <a:pt x="705" y="296"/>
                </a:cubicBezTo>
                <a:cubicBezTo>
                  <a:pt x="718" y="293"/>
                  <a:pt x="718" y="293"/>
                  <a:pt x="718" y="293"/>
                </a:cubicBezTo>
                <a:cubicBezTo>
                  <a:pt x="719" y="293"/>
                  <a:pt x="720" y="293"/>
                  <a:pt x="721" y="294"/>
                </a:cubicBezTo>
                <a:cubicBezTo>
                  <a:pt x="722" y="294"/>
                  <a:pt x="723" y="295"/>
                  <a:pt x="723" y="297"/>
                </a:cubicBezTo>
                <a:cubicBezTo>
                  <a:pt x="726" y="315"/>
                  <a:pt x="730" y="333"/>
                  <a:pt x="731" y="352"/>
                </a:cubicBezTo>
                <a:cubicBezTo>
                  <a:pt x="731" y="353"/>
                  <a:pt x="730" y="354"/>
                  <a:pt x="730" y="355"/>
                </a:cubicBezTo>
                <a:cubicBezTo>
                  <a:pt x="729" y="356"/>
                  <a:pt x="728" y="357"/>
                  <a:pt x="727" y="357"/>
                </a:cubicBezTo>
                <a:cubicBezTo>
                  <a:pt x="642" y="361"/>
                  <a:pt x="642" y="361"/>
                  <a:pt x="642" y="361"/>
                </a:cubicBezTo>
                <a:cubicBezTo>
                  <a:pt x="641" y="361"/>
                  <a:pt x="640" y="360"/>
                  <a:pt x="639" y="360"/>
                </a:cubicBezTo>
                <a:cubicBezTo>
                  <a:pt x="638" y="359"/>
                  <a:pt x="638" y="359"/>
                  <a:pt x="638" y="358"/>
                </a:cubicBezTo>
                <a:cubicBezTo>
                  <a:pt x="636" y="313"/>
                  <a:pt x="621" y="270"/>
                  <a:pt x="598" y="233"/>
                </a:cubicBezTo>
                <a:cubicBezTo>
                  <a:pt x="597" y="232"/>
                  <a:pt x="597" y="231"/>
                  <a:pt x="597" y="230"/>
                </a:cubicBezTo>
                <a:cubicBezTo>
                  <a:pt x="598" y="229"/>
                  <a:pt x="598" y="228"/>
                  <a:pt x="599" y="228"/>
                </a:cubicBezTo>
                <a:cubicBezTo>
                  <a:pt x="671" y="181"/>
                  <a:pt x="671" y="181"/>
                  <a:pt x="671" y="181"/>
                </a:cubicBezTo>
                <a:cubicBezTo>
                  <a:pt x="672" y="181"/>
                  <a:pt x="673" y="181"/>
                  <a:pt x="674" y="181"/>
                </a:cubicBezTo>
                <a:cubicBezTo>
                  <a:pt x="675" y="181"/>
                  <a:pt x="676" y="182"/>
                  <a:pt x="676" y="183"/>
                </a:cubicBezTo>
                <a:cubicBezTo>
                  <a:pt x="687" y="199"/>
                  <a:pt x="695" y="216"/>
                  <a:pt x="703" y="233"/>
                </a:cubicBezTo>
                <a:cubicBezTo>
                  <a:pt x="703" y="234"/>
                  <a:pt x="703" y="235"/>
                  <a:pt x="703" y="236"/>
                </a:cubicBezTo>
                <a:cubicBezTo>
                  <a:pt x="702" y="237"/>
                  <a:pt x="702" y="238"/>
                  <a:pt x="701" y="238"/>
                </a:cubicBezTo>
                <a:cubicBezTo>
                  <a:pt x="688" y="244"/>
                  <a:pt x="688" y="244"/>
                  <a:pt x="688" y="244"/>
                </a:cubicBezTo>
                <a:cubicBezTo>
                  <a:pt x="687" y="244"/>
                  <a:pt x="686" y="244"/>
                  <a:pt x="685" y="243"/>
                </a:cubicBezTo>
                <a:cubicBezTo>
                  <a:pt x="684" y="243"/>
                  <a:pt x="683" y="242"/>
                  <a:pt x="683" y="241"/>
                </a:cubicBezTo>
                <a:cubicBezTo>
                  <a:pt x="677" y="229"/>
                  <a:pt x="677" y="229"/>
                  <a:pt x="677" y="229"/>
                </a:cubicBezTo>
                <a:cubicBezTo>
                  <a:pt x="672" y="219"/>
                  <a:pt x="661" y="215"/>
                  <a:pt x="652" y="220"/>
                </a:cubicBezTo>
                <a:cubicBezTo>
                  <a:pt x="641" y="226"/>
                  <a:pt x="641" y="226"/>
                  <a:pt x="641" y="226"/>
                </a:cubicBezTo>
                <a:cubicBezTo>
                  <a:pt x="632" y="231"/>
                  <a:pt x="628" y="242"/>
                  <a:pt x="632" y="251"/>
                </a:cubicBezTo>
                <a:cubicBezTo>
                  <a:pt x="635" y="257"/>
                  <a:pt x="638" y="264"/>
                  <a:pt x="641" y="270"/>
                </a:cubicBezTo>
                <a:cubicBezTo>
                  <a:pt x="642" y="274"/>
                  <a:pt x="646" y="276"/>
                  <a:pt x="650" y="274"/>
                </a:cubicBezTo>
                <a:cubicBezTo>
                  <a:pt x="654" y="273"/>
                  <a:pt x="656" y="269"/>
                  <a:pt x="655" y="265"/>
                </a:cubicBezTo>
                <a:cubicBezTo>
                  <a:pt x="652" y="258"/>
                  <a:pt x="649" y="251"/>
                  <a:pt x="646" y="244"/>
                </a:cubicBezTo>
                <a:cubicBezTo>
                  <a:pt x="645" y="243"/>
                  <a:pt x="645" y="242"/>
                  <a:pt x="645" y="241"/>
                </a:cubicBezTo>
                <a:cubicBezTo>
                  <a:pt x="646" y="240"/>
                  <a:pt x="646" y="240"/>
                  <a:pt x="647" y="239"/>
                </a:cubicBezTo>
                <a:cubicBezTo>
                  <a:pt x="658" y="234"/>
                  <a:pt x="658" y="234"/>
                  <a:pt x="658" y="234"/>
                </a:cubicBezTo>
                <a:cubicBezTo>
                  <a:pt x="659" y="233"/>
                  <a:pt x="660" y="233"/>
                  <a:pt x="661" y="234"/>
                </a:cubicBezTo>
                <a:cubicBezTo>
                  <a:pt x="662" y="234"/>
                  <a:pt x="663" y="235"/>
                  <a:pt x="664" y="236"/>
                </a:cubicBezTo>
                <a:cubicBezTo>
                  <a:pt x="669" y="247"/>
                  <a:pt x="669" y="247"/>
                  <a:pt x="669" y="247"/>
                </a:cubicBezTo>
                <a:cubicBezTo>
                  <a:pt x="673" y="257"/>
                  <a:pt x="684" y="262"/>
                  <a:pt x="694" y="259"/>
                </a:cubicBezTo>
                <a:cubicBezTo>
                  <a:pt x="707" y="254"/>
                  <a:pt x="707" y="254"/>
                  <a:pt x="707" y="254"/>
                </a:cubicBezTo>
                <a:cubicBezTo>
                  <a:pt x="716" y="251"/>
                  <a:pt x="721" y="238"/>
                  <a:pt x="716" y="227"/>
                </a:cubicBezTo>
                <a:cubicBezTo>
                  <a:pt x="708" y="209"/>
                  <a:pt x="700" y="191"/>
                  <a:pt x="689" y="175"/>
                </a:cubicBezTo>
                <a:cubicBezTo>
                  <a:pt x="683" y="164"/>
                  <a:pt x="670" y="161"/>
                  <a:pt x="661" y="167"/>
                </a:cubicBezTo>
                <a:cubicBezTo>
                  <a:pt x="592" y="217"/>
                  <a:pt x="592" y="217"/>
                  <a:pt x="592" y="217"/>
                </a:cubicBezTo>
                <a:cubicBezTo>
                  <a:pt x="583" y="223"/>
                  <a:pt x="581" y="233"/>
                  <a:pt x="585" y="241"/>
                </a:cubicBezTo>
                <a:close/>
                <a:moveTo>
                  <a:pt x="373" y="150"/>
                </a:moveTo>
                <a:cubicBezTo>
                  <a:pt x="250" y="150"/>
                  <a:pt x="150" y="250"/>
                  <a:pt x="150" y="374"/>
                </a:cubicBezTo>
                <a:cubicBezTo>
                  <a:pt x="150" y="497"/>
                  <a:pt x="250" y="597"/>
                  <a:pt x="373" y="597"/>
                </a:cubicBezTo>
                <a:cubicBezTo>
                  <a:pt x="497" y="597"/>
                  <a:pt x="596" y="497"/>
                  <a:pt x="596" y="374"/>
                </a:cubicBezTo>
                <a:cubicBezTo>
                  <a:pt x="596" y="250"/>
                  <a:pt x="497" y="150"/>
                  <a:pt x="373" y="150"/>
                </a:cubicBezTo>
                <a:close/>
                <a:moveTo>
                  <a:pt x="517" y="517"/>
                </a:moveTo>
                <a:cubicBezTo>
                  <a:pt x="480" y="554"/>
                  <a:pt x="429" y="577"/>
                  <a:pt x="373" y="577"/>
                </a:cubicBezTo>
                <a:cubicBezTo>
                  <a:pt x="317" y="577"/>
                  <a:pt x="266" y="554"/>
                  <a:pt x="229" y="517"/>
                </a:cubicBezTo>
                <a:cubicBezTo>
                  <a:pt x="193" y="481"/>
                  <a:pt x="170" y="430"/>
                  <a:pt x="170" y="374"/>
                </a:cubicBezTo>
                <a:cubicBezTo>
                  <a:pt x="170" y="317"/>
                  <a:pt x="193" y="267"/>
                  <a:pt x="229" y="230"/>
                </a:cubicBezTo>
                <a:cubicBezTo>
                  <a:pt x="266" y="193"/>
                  <a:pt x="317" y="170"/>
                  <a:pt x="373" y="170"/>
                </a:cubicBezTo>
                <a:cubicBezTo>
                  <a:pt x="429" y="170"/>
                  <a:pt x="480" y="193"/>
                  <a:pt x="517" y="230"/>
                </a:cubicBezTo>
                <a:cubicBezTo>
                  <a:pt x="554" y="267"/>
                  <a:pt x="577" y="317"/>
                  <a:pt x="577" y="374"/>
                </a:cubicBezTo>
                <a:cubicBezTo>
                  <a:pt x="577" y="430"/>
                  <a:pt x="554" y="481"/>
                  <a:pt x="517" y="517"/>
                </a:cubicBezTo>
                <a:close/>
              </a:path>
            </a:pathLst>
          </a:custGeom>
          <a:solidFill>
            <a:srgbClr val="E6E6E6">
              <a:alpha val="30196"/>
            </a:srgbClr>
          </a:solidFill>
          <a:ln>
            <a:noFill/>
          </a:ln>
        </p:spPr>
        <p:txBody>
          <a:bodyPr vert="horz" wrap="square" lIns="91440" tIns="45720" rIns="91440" bIns="45720" numCol="1" anchor="t" anchorCtr="0" compatLnSpc="1"/>
          <a:lstStyle/>
          <a:p>
            <a:endParaRPr lang="zh-CN" altLang="en-US"/>
          </a:p>
        </p:txBody>
      </p:sp>
      <p:sp>
        <p:nvSpPr>
          <p:cNvPr id="6" name="文本框 5"/>
          <p:cNvSpPr txBox="1"/>
          <p:nvPr/>
        </p:nvSpPr>
        <p:spPr>
          <a:xfrm>
            <a:off x="7240980" y="1719786"/>
            <a:ext cx="4286250" cy="338554"/>
          </a:xfrm>
          <a:prstGeom prst="rect">
            <a:avLst/>
          </a:prstGeom>
          <a:noFill/>
        </p:spPr>
        <p:txBody>
          <a:bodyPr wrap="square" rtlCol="0">
            <a:spAutoFit/>
          </a:bodyPr>
          <a:lstStyle/>
          <a:p>
            <a:pPr lvl="0">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点击添加内容点击添加内容点击添加内容</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7240980" y="2929309"/>
            <a:ext cx="4286250" cy="338554"/>
          </a:xfrm>
          <a:prstGeom prst="rect">
            <a:avLst/>
          </a:prstGeom>
          <a:noFill/>
        </p:spPr>
        <p:txBody>
          <a:bodyPr wrap="square" rtlCol="0">
            <a:spAutoFit/>
          </a:bodyPr>
          <a:lstStyle/>
          <a:p>
            <a:pPr lvl="0">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点击添加内容点击添加内容点击添加内容</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7240980" y="4138832"/>
            <a:ext cx="4286250" cy="338554"/>
          </a:xfrm>
          <a:prstGeom prst="rect">
            <a:avLst/>
          </a:prstGeom>
          <a:noFill/>
        </p:spPr>
        <p:txBody>
          <a:bodyPr wrap="square" rtlCol="0">
            <a:spAutoFit/>
          </a:bodyPr>
          <a:lstStyle/>
          <a:p>
            <a:pPr lvl="0">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点击添加内容点击添加内容点击添加内容</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6421830" y="1839583"/>
            <a:ext cx="585083" cy="585083"/>
            <a:chOff x="3644900" y="2305020"/>
            <a:chExt cx="774700" cy="774700"/>
          </a:xfrm>
        </p:grpSpPr>
        <p:sp>
          <p:nvSpPr>
            <p:cNvPr id="11" name="圆角矩形 10"/>
            <p:cNvSpPr/>
            <p:nvPr/>
          </p:nvSpPr>
          <p:spPr>
            <a:xfrm>
              <a:off x="3644900" y="2305020"/>
              <a:ext cx="774700" cy="774700"/>
            </a:xfrm>
            <a:prstGeom prst="roundRect">
              <a:avLst>
                <a:gd name="adj" fmla="val 7971"/>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Freeform 251"/>
            <p:cNvSpPr>
              <a:spLocks noEditPoints="1"/>
            </p:cNvSpPr>
            <p:nvPr/>
          </p:nvSpPr>
          <p:spPr bwMode="auto">
            <a:xfrm>
              <a:off x="3796336" y="2498482"/>
              <a:ext cx="421028" cy="393943"/>
            </a:xfrm>
            <a:custGeom>
              <a:avLst/>
              <a:gdLst>
                <a:gd name="T0" fmla="*/ 266 w 301"/>
                <a:gd name="T1" fmla="*/ 192 h 282"/>
                <a:gd name="T2" fmla="*/ 234 w 301"/>
                <a:gd name="T3" fmla="*/ 69 h 282"/>
                <a:gd name="T4" fmla="*/ 81 w 301"/>
                <a:gd name="T5" fmla="*/ 36 h 282"/>
                <a:gd name="T6" fmla="*/ 32 w 301"/>
                <a:gd name="T7" fmla="*/ 3 h 282"/>
                <a:gd name="T8" fmla="*/ 12 w 301"/>
                <a:gd name="T9" fmla="*/ 13 h 282"/>
                <a:gd name="T10" fmla="*/ 61 w 301"/>
                <a:gd name="T11" fmla="*/ 57 h 282"/>
                <a:gd name="T12" fmla="*/ 132 w 301"/>
                <a:gd name="T13" fmla="*/ 249 h 282"/>
                <a:gd name="T14" fmla="*/ 301 w 301"/>
                <a:gd name="T15" fmla="*/ 260 h 282"/>
                <a:gd name="T16" fmla="*/ 266 w 301"/>
                <a:gd name="T17" fmla="*/ 192 h 282"/>
                <a:gd name="T18" fmla="*/ 242 w 301"/>
                <a:gd name="T19" fmla="*/ 232 h 282"/>
                <a:gd name="T20" fmla="*/ 240 w 301"/>
                <a:gd name="T21" fmla="*/ 233 h 282"/>
                <a:gd name="T22" fmla="*/ 238 w 301"/>
                <a:gd name="T23" fmla="*/ 232 h 282"/>
                <a:gd name="T24" fmla="*/ 159 w 301"/>
                <a:gd name="T25" fmla="*/ 138 h 282"/>
                <a:gd name="T26" fmla="*/ 106 w 301"/>
                <a:gd name="T27" fmla="*/ 75 h 282"/>
                <a:gd name="T28" fmla="*/ 106 w 301"/>
                <a:gd name="T29" fmla="*/ 71 h 282"/>
                <a:gd name="T30" fmla="*/ 109 w 301"/>
                <a:gd name="T31" fmla="*/ 71 h 282"/>
                <a:gd name="T32" fmla="*/ 178 w 301"/>
                <a:gd name="T33" fmla="*/ 122 h 282"/>
                <a:gd name="T34" fmla="*/ 243 w 301"/>
                <a:gd name="T35" fmla="*/ 229 h 282"/>
                <a:gd name="T36" fmla="*/ 242 w 301"/>
                <a:gd name="T37" fmla="*/ 23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1" h="282">
                  <a:moveTo>
                    <a:pt x="266" y="192"/>
                  </a:moveTo>
                  <a:cubicBezTo>
                    <a:pt x="268" y="152"/>
                    <a:pt x="252" y="95"/>
                    <a:pt x="234" y="69"/>
                  </a:cubicBezTo>
                  <a:cubicBezTo>
                    <a:pt x="197" y="16"/>
                    <a:pt x="116" y="0"/>
                    <a:pt x="81" y="36"/>
                  </a:cubicBezTo>
                  <a:cubicBezTo>
                    <a:pt x="74" y="43"/>
                    <a:pt x="32" y="3"/>
                    <a:pt x="32" y="3"/>
                  </a:cubicBezTo>
                  <a:cubicBezTo>
                    <a:pt x="12" y="13"/>
                    <a:pt x="12" y="13"/>
                    <a:pt x="12" y="13"/>
                  </a:cubicBezTo>
                  <a:cubicBezTo>
                    <a:pt x="61" y="57"/>
                    <a:pt x="61" y="57"/>
                    <a:pt x="61" y="57"/>
                  </a:cubicBezTo>
                  <a:cubicBezTo>
                    <a:pt x="61" y="57"/>
                    <a:pt x="0" y="152"/>
                    <a:pt x="132" y="249"/>
                  </a:cubicBezTo>
                  <a:cubicBezTo>
                    <a:pt x="177" y="282"/>
                    <a:pt x="241" y="269"/>
                    <a:pt x="301" y="260"/>
                  </a:cubicBezTo>
                  <a:cubicBezTo>
                    <a:pt x="301" y="260"/>
                    <a:pt x="265" y="248"/>
                    <a:pt x="266" y="192"/>
                  </a:cubicBezTo>
                  <a:close/>
                  <a:moveTo>
                    <a:pt x="242" y="232"/>
                  </a:moveTo>
                  <a:cubicBezTo>
                    <a:pt x="241" y="233"/>
                    <a:pt x="241" y="233"/>
                    <a:pt x="240" y="233"/>
                  </a:cubicBezTo>
                  <a:cubicBezTo>
                    <a:pt x="240" y="233"/>
                    <a:pt x="239" y="232"/>
                    <a:pt x="238" y="232"/>
                  </a:cubicBezTo>
                  <a:cubicBezTo>
                    <a:pt x="238" y="232"/>
                    <a:pt x="198" y="182"/>
                    <a:pt x="159" y="138"/>
                  </a:cubicBezTo>
                  <a:cubicBezTo>
                    <a:pt x="115" y="89"/>
                    <a:pt x="106" y="75"/>
                    <a:pt x="106" y="75"/>
                  </a:cubicBezTo>
                  <a:cubicBezTo>
                    <a:pt x="105" y="74"/>
                    <a:pt x="105" y="72"/>
                    <a:pt x="106" y="71"/>
                  </a:cubicBezTo>
                  <a:cubicBezTo>
                    <a:pt x="107" y="71"/>
                    <a:pt x="108" y="70"/>
                    <a:pt x="109" y="71"/>
                  </a:cubicBezTo>
                  <a:cubicBezTo>
                    <a:pt x="109" y="71"/>
                    <a:pt x="144" y="87"/>
                    <a:pt x="178" y="122"/>
                  </a:cubicBezTo>
                  <a:cubicBezTo>
                    <a:pt x="210" y="156"/>
                    <a:pt x="243" y="229"/>
                    <a:pt x="243" y="229"/>
                  </a:cubicBezTo>
                  <a:cubicBezTo>
                    <a:pt x="243" y="230"/>
                    <a:pt x="243" y="232"/>
                    <a:pt x="242" y="232"/>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13" name="组合 12"/>
          <p:cNvGrpSpPr/>
          <p:nvPr/>
        </p:nvGrpSpPr>
        <p:grpSpPr>
          <a:xfrm>
            <a:off x="6421830" y="3052265"/>
            <a:ext cx="585083" cy="585083"/>
            <a:chOff x="3644900" y="2305020"/>
            <a:chExt cx="774700" cy="774700"/>
          </a:xfrm>
        </p:grpSpPr>
        <p:sp>
          <p:nvSpPr>
            <p:cNvPr id="14" name="圆角矩形 13"/>
            <p:cNvSpPr/>
            <p:nvPr/>
          </p:nvSpPr>
          <p:spPr>
            <a:xfrm>
              <a:off x="3644900" y="2305020"/>
              <a:ext cx="774700" cy="774700"/>
            </a:xfrm>
            <a:prstGeom prst="roundRect">
              <a:avLst>
                <a:gd name="adj" fmla="val 7971"/>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Freeform 251"/>
            <p:cNvSpPr>
              <a:spLocks noEditPoints="1"/>
            </p:cNvSpPr>
            <p:nvPr/>
          </p:nvSpPr>
          <p:spPr bwMode="auto">
            <a:xfrm>
              <a:off x="3796336" y="2498482"/>
              <a:ext cx="421028" cy="393943"/>
            </a:xfrm>
            <a:custGeom>
              <a:avLst/>
              <a:gdLst>
                <a:gd name="T0" fmla="*/ 266 w 301"/>
                <a:gd name="T1" fmla="*/ 192 h 282"/>
                <a:gd name="T2" fmla="*/ 234 w 301"/>
                <a:gd name="T3" fmla="*/ 69 h 282"/>
                <a:gd name="T4" fmla="*/ 81 w 301"/>
                <a:gd name="T5" fmla="*/ 36 h 282"/>
                <a:gd name="T6" fmla="*/ 32 w 301"/>
                <a:gd name="T7" fmla="*/ 3 h 282"/>
                <a:gd name="T8" fmla="*/ 12 w 301"/>
                <a:gd name="T9" fmla="*/ 13 h 282"/>
                <a:gd name="T10" fmla="*/ 61 w 301"/>
                <a:gd name="T11" fmla="*/ 57 h 282"/>
                <a:gd name="T12" fmla="*/ 132 w 301"/>
                <a:gd name="T13" fmla="*/ 249 h 282"/>
                <a:gd name="T14" fmla="*/ 301 w 301"/>
                <a:gd name="T15" fmla="*/ 260 h 282"/>
                <a:gd name="T16" fmla="*/ 266 w 301"/>
                <a:gd name="T17" fmla="*/ 192 h 282"/>
                <a:gd name="T18" fmla="*/ 242 w 301"/>
                <a:gd name="T19" fmla="*/ 232 h 282"/>
                <a:gd name="T20" fmla="*/ 240 w 301"/>
                <a:gd name="T21" fmla="*/ 233 h 282"/>
                <a:gd name="T22" fmla="*/ 238 w 301"/>
                <a:gd name="T23" fmla="*/ 232 h 282"/>
                <a:gd name="T24" fmla="*/ 159 w 301"/>
                <a:gd name="T25" fmla="*/ 138 h 282"/>
                <a:gd name="T26" fmla="*/ 106 w 301"/>
                <a:gd name="T27" fmla="*/ 75 h 282"/>
                <a:gd name="T28" fmla="*/ 106 w 301"/>
                <a:gd name="T29" fmla="*/ 71 h 282"/>
                <a:gd name="T30" fmla="*/ 109 w 301"/>
                <a:gd name="T31" fmla="*/ 71 h 282"/>
                <a:gd name="T32" fmla="*/ 178 w 301"/>
                <a:gd name="T33" fmla="*/ 122 h 282"/>
                <a:gd name="T34" fmla="*/ 243 w 301"/>
                <a:gd name="T35" fmla="*/ 229 h 282"/>
                <a:gd name="T36" fmla="*/ 242 w 301"/>
                <a:gd name="T37" fmla="*/ 23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1" h="282">
                  <a:moveTo>
                    <a:pt x="266" y="192"/>
                  </a:moveTo>
                  <a:cubicBezTo>
                    <a:pt x="268" y="152"/>
                    <a:pt x="252" y="95"/>
                    <a:pt x="234" y="69"/>
                  </a:cubicBezTo>
                  <a:cubicBezTo>
                    <a:pt x="197" y="16"/>
                    <a:pt x="116" y="0"/>
                    <a:pt x="81" y="36"/>
                  </a:cubicBezTo>
                  <a:cubicBezTo>
                    <a:pt x="74" y="43"/>
                    <a:pt x="32" y="3"/>
                    <a:pt x="32" y="3"/>
                  </a:cubicBezTo>
                  <a:cubicBezTo>
                    <a:pt x="12" y="13"/>
                    <a:pt x="12" y="13"/>
                    <a:pt x="12" y="13"/>
                  </a:cubicBezTo>
                  <a:cubicBezTo>
                    <a:pt x="61" y="57"/>
                    <a:pt x="61" y="57"/>
                    <a:pt x="61" y="57"/>
                  </a:cubicBezTo>
                  <a:cubicBezTo>
                    <a:pt x="61" y="57"/>
                    <a:pt x="0" y="152"/>
                    <a:pt x="132" y="249"/>
                  </a:cubicBezTo>
                  <a:cubicBezTo>
                    <a:pt x="177" y="282"/>
                    <a:pt x="241" y="269"/>
                    <a:pt x="301" y="260"/>
                  </a:cubicBezTo>
                  <a:cubicBezTo>
                    <a:pt x="301" y="260"/>
                    <a:pt x="265" y="248"/>
                    <a:pt x="266" y="192"/>
                  </a:cubicBezTo>
                  <a:close/>
                  <a:moveTo>
                    <a:pt x="242" y="232"/>
                  </a:moveTo>
                  <a:cubicBezTo>
                    <a:pt x="241" y="233"/>
                    <a:pt x="241" y="233"/>
                    <a:pt x="240" y="233"/>
                  </a:cubicBezTo>
                  <a:cubicBezTo>
                    <a:pt x="240" y="233"/>
                    <a:pt x="239" y="232"/>
                    <a:pt x="238" y="232"/>
                  </a:cubicBezTo>
                  <a:cubicBezTo>
                    <a:pt x="238" y="232"/>
                    <a:pt x="198" y="182"/>
                    <a:pt x="159" y="138"/>
                  </a:cubicBezTo>
                  <a:cubicBezTo>
                    <a:pt x="115" y="89"/>
                    <a:pt x="106" y="75"/>
                    <a:pt x="106" y="75"/>
                  </a:cubicBezTo>
                  <a:cubicBezTo>
                    <a:pt x="105" y="74"/>
                    <a:pt x="105" y="72"/>
                    <a:pt x="106" y="71"/>
                  </a:cubicBezTo>
                  <a:cubicBezTo>
                    <a:pt x="107" y="71"/>
                    <a:pt x="108" y="70"/>
                    <a:pt x="109" y="71"/>
                  </a:cubicBezTo>
                  <a:cubicBezTo>
                    <a:pt x="109" y="71"/>
                    <a:pt x="144" y="87"/>
                    <a:pt x="178" y="122"/>
                  </a:cubicBezTo>
                  <a:cubicBezTo>
                    <a:pt x="210" y="156"/>
                    <a:pt x="243" y="229"/>
                    <a:pt x="243" y="229"/>
                  </a:cubicBezTo>
                  <a:cubicBezTo>
                    <a:pt x="243" y="230"/>
                    <a:pt x="243" y="232"/>
                    <a:pt x="242" y="232"/>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16" name="组合 15"/>
          <p:cNvGrpSpPr/>
          <p:nvPr/>
        </p:nvGrpSpPr>
        <p:grpSpPr>
          <a:xfrm>
            <a:off x="6421830" y="4261788"/>
            <a:ext cx="585083" cy="585083"/>
            <a:chOff x="3644900" y="2305020"/>
            <a:chExt cx="774700" cy="774700"/>
          </a:xfrm>
        </p:grpSpPr>
        <p:sp>
          <p:nvSpPr>
            <p:cNvPr id="17" name="圆角矩形 16"/>
            <p:cNvSpPr/>
            <p:nvPr/>
          </p:nvSpPr>
          <p:spPr>
            <a:xfrm>
              <a:off x="3644900" y="2305020"/>
              <a:ext cx="774700" cy="774700"/>
            </a:xfrm>
            <a:prstGeom prst="roundRect">
              <a:avLst>
                <a:gd name="adj" fmla="val 7971"/>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Freeform 251"/>
            <p:cNvSpPr>
              <a:spLocks noEditPoints="1"/>
            </p:cNvSpPr>
            <p:nvPr/>
          </p:nvSpPr>
          <p:spPr bwMode="auto">
            <a:xfrm>
              <a:off x="3796336" y="2498482"/>
              <a:ext cx="421028" cy="393943"/>
            </a:xfrm>
            <a:custGeom>
              <a:avLst/>
              <a:gdLst>
                <a:gd name="T0" fmla="*/ 266 w 301"/>
                <a:gd name="T1" fmla="*/ 192 h 282"/>
                <a:gd name="T2" fmla="*/ 234 w 301"/>
                <a:gd name="T3" fmla="*/ 69 h 282"/>
                <a:gd name="T4" fmla="*/ 81 w 301"/>
                <a:gd name="T5" fmla="*/ 36 h 282"/>
                <a:gd name="T6" fmla="*/ 32 w 301"/>
                <a:gd name="T7" fmla="*/ 3 h 282"/>
                <a:gd name="T8" fmla="*/ 12 w 301"/>
                <a:gd name="T9" fmla="*/ 13 h 282"/>
                <a:gd name="T10" fmla="*/ 61 w 301"/>
                <a:gd name="T11" fmla="*/ 57 h 282"/>
                <a:gd name="T12" fmla="*/ 132 w 301"/>
                <a:gd name="T13" fmla="*/ 249 h 282"/>
                <a:gd name="T14" fmla="*/ 301 w 301"/>
                <a:gd name="T15" fmla="*/ 260 h 282"/>
                <a:gd name="T16" fmla="*/ 266 w 301"/>
                <a:gd name="T17" fmla="*/ 192 h 282"/>
                <a:gd name="T18" fmla="*/ 242 w 301"/>
                <a:gd name="T19" fmla="*/ 232 h 282"/>
                <a:gd name="T20" fmla="*/ 240 w 301"/>
                <a:gd name="T21" fmla="*/ 233 h 282"/>
                <a:gd name="T22" fmla="*/ 238 w 301"/>
                <a:gd name="T23" fmla="*/ 232 h 282"/>
                <a:gd name="T24" fmla="*/ 159 w 301"/>
                <a:gd name="T25" fmla="*/ 138 h 282"/>
                <a:gd name="T26" fmla="*/ 106 w 301"/>
                <a:gd name="T27" fmla="*/ 75 h 282"/>
                <a:gd name="T28" fmla="*/ 106 w 301"/>
                <a:gd name="T29" fmla="*/ 71 h 282"/>
                <a:gd name="T30" fmla="*/ 109 w 301"/>
                <a:gd name="T31" fmla="*/ 71 h 282"/>
                <a:gd name="T32" fmla="*/ 178 w 301"/>
                <a:gd name="T33" fmla="*/ 122 h 282"/>
                <a:gd name="T34" fmla="*/ 243 w 301"/>
                <a:gd name="T35" fmla="*/ 229 h 282"/>
                <a:gd name="T36" fmla="*/ 242 w 301"/>
                <a:gd name="T37" fmla="*/ 23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1" h="282">
                  <a:moveTo>
                    <a:pt x="266" y="192"/>
                  </a:moveTo>
                  <a:cubicBezTo>
                    <a:pt x="268" y="152"/>
                    <a:pt x="252" y="95"/>
                    <a:pt x="234" y="69"/>
                  </a:cubicBezTo>
                  <a:cubicBezTo>
                    <a:pt x="197" y="16"/>
                    <a:pt x="116" y="0"/>
                    <a:pt x="81" y="36"/>
                  </a:cubicBezTo>
                  <a:cubicBezTo>
                    <a:pt x="74" y="43"/>
                    <a:pt x="32" y="3"/>
                    <a:pt x="32" y="3"/>
                  </a:cubicBezTo>
                  <a:cubicBezTo>
                    <a:pt x="12" y="13"/>
                    <a:pt x="12" y="13"/>
                    <a:pt x="12" y="13"/>
                  </a:cubicBezTo>
                  <a:cubicBezTo>
                    <a:pt x="61" y="57"/>
                    <a:pt x="61" y="57"/>
                    <a:pt x="61" y="57"/>
                  </a:cubicBezTo>
                  <a:cubicBezTo>
                    <a:pt x="61" y="57"/>
                    <a:pt x="0" y="152"/>
                    <a:pt x="132" y="249"/>
                  </a:cubicBezTo>
                  <a:cubicBezTo>
                    <a:pt x="177" y="282"/>
                    <a:pt x="241" y="269"/>
                    <a:pt x="301" y="260"/>
                  </a:cubicBezTo>
                  <a:cubicBezTo>
                    <a:pt x="301" y="260"/>
                    <a:pt x="265" y="248"/>
                    <a:pt x="266" y="192"/>
                  </a:cubicBezTo>
                  <a:close/>
                  <a:moveTo>
                    <a:pt x="242" y="232"/>
                  </a:moveTo>
                  <a:cubicBezTo>
                    <a:pt x="241" y="233"/>
                    <a:pt x="241" y="233"/>
                    <a:pt x="240" y="233"/>
                  </a:cubicBezTo>
                  <a:cubicBezTo>
                    <a:pt x="240" y="233"/>
                    <a:pt x="239" y="232"/>
                    <a:pt x="238" y="232"/>
                  </a:cubicBezTo>
                  <a:cubicBezTo>
                    <a:pt x="238" y="232"/>
                    <a:pt x="198" y="182"/>
                    <a:pt x="159" y="138"/>
                  </a:cubicBezTo>
                  <a:cubicBezTo>
                    <a:pt x="115" y="89"/>
                    <a:pt x="106" y="75"/>
                    <a:pt x="106" y="75"/>
                  </a:cubicBezTo>
                  <a:cubicBezTo>
                    <a:pt x="105" y="74"/>
                    <a:pt x="105" y="72"/>
                    <a:pt x="106" y="71"/>
                  </a:cubicBezTo>
                  <a:cubicBezTo>
                    <a:pt x="107" y="71"/>
                    <a:pt x="108" y="70"/>
                    <a:pt x="109" y="71"/>
                  </a:cubicBezTo>
                  <a:cubicBezTo>
                    <a:pt x="109" y="71"/>
                    <a:pt x="144" y="87"/>
                    <a:pt x="178" y="122"/>
                  </a:cubicBezTo>
                  <a:cubicBezTo>
                    <a:pt x="210" y="156"/>
                    <a:pt x="243" y="229"/>
                    <a:pt x="243" y="229"/>
                  </a:cubicBezTo>
                  <a:cubicBezTo>
                    <a:pt x="243" y="230"/>
                    <a:pt x="243" y="232"/>
                    <a:pt x="242" y="232"/>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gr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71292" y="1580970"/>
            <a:ext cx="5448007" cy="3595685"/>
          </a:xfrm>
          <a:prstGeom prst="rect">
            <a:avLst/>
          </a:prstGeom>
        </p:spPr>
      </p:pic>
      <p:pic>
        <p:nvPicPr>
          <p:cNvPr id="20" name="图片 19"/>
          <p:cNvPicPr>
            <a:picLocks noChangeAspect="1"/>
          </p:cNvPicPr>
          <p:nvPr/>
        </p:nvPicPr>
        <p:blipFill>
          <a:blip r:embed="rId2"/>
          <a:stretch>
            <a:fillRect/>
          </a:stretch>
        </p:blipFill>
        <p:spPr>
          <a:xfrm flipH="1">
            <a:off x="0" y="0"/>
            <a:ext cx="2353519" cy="3335224"/>
          </a:xfrm>
          <a:prstGeom prst="rect">
            <a:avLst/>
          </a:prstGeom>
        </p:spPr>
      </p:pic>
      <p:pic>
        <p:nvPicPr>
          <p:cNvPr id="21" name="图片 20"/>
          <p:cNvPicPr>
            <a:picLocks noChangeAspect="1"/>
          </p:cNvPicPr>
          <p:nvPr/>
        </p:nvPicPr>
        <p:blipFill>
          <a:blip r:embed="rId3"/>
          <a:stretch>
            <a:fillRect/>
          </a:stretch>
        </p:blipFill>
        <p:spPr>
          <a:xfrm>
            <a:off x="2119403" y="89165"/>
            <a:ext cx="1896020" cy="646232"/>
          </a:xfrm>
          <a:prstGeom prst="rect">
            <a:avLst/>
          </a:prstGeom>
        </p:spPr>
      </p:pic>
      <p:pic>
        <p:nvPicPr>
          <p:cNvPr id="22" name="Picture 4" descr="D:\Personal\Desktop\Nipic_20991718_20150617180623212143.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a:fillRect/>
          </a:stretch>
        </p:blipFill>
        <p:spPr bwMode="auto">
          <a:xfrm>
            <a:off x="11351419" y="0"/>
            <a:ext cx="865187"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advTm="4158">
        <p:fade/>
      </p:transition>
    </mc:Choice>
    <mc:Fallback>
      <p:transition spd="med" advTm="415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par>
                          <p:cTn id="11" fill="hold">
                            <p:stCondLst>
                              <p:cond delay="0"/>
                            </p:stCondLst>
                            <p:childTnLst>
                              <p:par>
                                <p:cTn id="12" presetID="42"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7"/>
          <p:cNvSpPr>
            <a:spLocks noEditPoints="1"/>
          </p:cNvSpPr>
          <p:nvPr/>
        </p:nvSpPr>
        <p:spPr bwMode="auto">
          <a:xfrm>
            <a:off x="6506193" y="-661496"/>
            <a:ext cx="8360182" cy="8370946"/>
          </a:xfrm>
          <a:custGeom>
            <a:avLst/>
            <a:gdLst>
              <a:gd name="T0" fmla="*/ 684 w 746"/>
              <a:gd name="T1" fmla="*/ 513 h 748"/>
              <a:gd name="T2" fmla="*/ 632 w 746"/>
              <a:gd name="T3" fmla="*/ 496 h 748"/>
              <a:gd name="T4" fmla="*/ 691 w 746"/>
              <a:gd name="T5" fmla="*/ 539 h 748"/>
              <a:gd name="T6" fmla="*/ 725 w 746"/>
              <a:gd name="T7" fmla="*/ 418 h 748"/>
              <a:gd name="T8" fmla="*/ 685 w 746"/>
              <a:gd name="T9" fmla="*/ 435 h 748"/>
              <a:gd name="T10" fmla="*/ 684 w 746"/>
              <a:gd name="T11" fmla="*/ 452 h 748"/>
              <a:gd name="T12" fmla="*/ 431 w 746"/>
              <a:gd name="T13" fmla="*/ 617 h 748"/>
              <a:gd name="T14" fmla="*/ 479 w 746"/>
              <a:gd name="T15" fmla="*/ 673 h 748"/>
              <a:gd name="T16" fmla="*/ 489 w 746"/>
              <a:gd name="T17" fmla="*/ 689 h 748"/>
              <a:gd name="T18" fmla="*/ 433 w 746"/>
              <a:gd name="T19" fmla="*/ 636 h 748"/>
              <a:gd name="T20" fmla="*/ 566 w 746"/>
              <a:gd name="T21" fmla="*/ 674 h 748"/>
              <a:gd name="T22" fmla="*/ 519 w 746"/>
              <a:gd name="T23" fmla="*/ 629 h 748"/>
              <a:gd name="T24" fmla="*/ 549 w 746"/>
              <a:gd name="T25" fmla="*/ 681 h 748"/>
              <a:gd name="T26" fmla="*/ 206 w 746"/>
              <a:gd name="T27" fmla="*/ 707 h 748"/>
              <a:gd name="T28" fmla="*/ 271 w 746"/>
              <a:gd name="T29" fmla="*/ 657 h 748"/>
              <a:gd name="T30" fmla="*/ 274 w 746"/>
              <a:gd name="T31" fmla="*/ 699 h 748"/>
              <a:gd name="T32" fmla="*/ 383 w 746"/>
              <a:gd name="T33" fmla="*/ 638 h 748"/>
              <a:gd name="T34" fmla="*/ 330 w 746"/>
              <a:gd name="T35" fmla="*/ 708 h 748"/>
              <a:gd name="T36" fmla="*/ 352 w 746"/>
              <a:gd name="T37" fmla="*/ 675 h 748"/>
              <a:gd name="T38" fmla="*/ 408 w 746"/>
              <a:gd name="T39" fmla="*/ 726 h 748"/>
              <a:gd name="T40" fmla="*/ 102 w 746"/>
              <a:gd name="T41" fmla="*/ 546 h 748"/>
              <a:gd name="T42" fmla="*/ 125 w 746"/>
              <a:gd name="T43" fmla="*/ 518 h 748"/>
              <a:gd name="T44" fmla="*/ 45 w 746"/>
              <a:gd name="T45" fmla="*/ 516 h 748"/>
              <a:gd name="T46" fmla="*/ 157 w 746"/>
              <a:gd name="T47" fmla="*/ 657 h 748"/>
              <a:gd name="T48" fmla="*/ 172 w 746"/>
              <a:gd name="T49" fmla="*/ 604 h 748"/>
              <a:gd name="T50" fmla="*/ 148 w 746"/>
              <a:gd name="T51" fmla="*/ 603 h 748"/>
              <a:gd name="T52" fmla="*/ 129 w 746"/>
              <a:gd name="T53" fmla="*/ 426 h 748"/>
              <a:gd name="T54" fmla="*/ 58 w 746"/>
              <a:gd name="T55" fmla="*/ 316 h 748"/>
              <a:gd name="T56" fmla="*/ 64 w 746"/>
              <a:gd name="T57" fmla="*/ 301 h 748"/>
              <a:gd name="T58" fmla="*/ 35 w 746"/>
              <a:gd name="T59" fmla="*/ 268 h 748"/>
              <a:gd name="T60" fmla="*/ 16 w 746"/>
              <a:gd name="T61" fmla="*/ 393 h 748"/>
              <a:gd name="T62" fmla="*/ 87 w 746"/>
              <a:gd name="T63" fmla="*/ 379 h 748"/>
              <a:gd name="T64" fmla="*/ 33 w 746"/>
              <a:gd name="T65" fmla="*/ 372 h 748"/>
              <a:gd name="T66" fmla="*/ 239 w 746"/>
              <a:gd name="T67" fmla="*/ 141 h 748"/>
              <a:gd name="T68" fmla="*/ 179 w 746"/>
              <a:gd name="T69" fmla="*/ 138 h 748"/>
              <a:gd name="T70" fmla="*/ 146 w 746"/>
              <a:gd name="T71" fmla="*/ 125 h 748"/>
              <a:gd name="T72" fmla="*/ 229 w 746"/>
              <a:gd name="T73" fmla="*/ 150 h 748"/>
              <a:gd name="T74" fmla="*/ 92 w 746"/>
              <a:gd name="T75" fmla="*/ 158 h 748"/>
              <a:gd name="T76" fmla="*/ 139 w 746"/>
              <a:gd name="T77" fmla="*/ 184 h 748"/>
              <a:gd name="T78" fmla="*/ 75 w 746"/>
              <a:gd name="T79" fmla="*/ 150 h 748"/>
              <a:gd name="T80" fmla="*/ 337 w 746"/>
              <a:gd name="T81" fmla="*/ 21 h 748"/>
              <a:gd name="T82" fmla="*/ 342 w 746"/>
              <a:gd name="T83" fmla="*/ 81 h 748"/>
              <a:gd name="T84" fmla="*/ 355 w 746"/>
              <a:gd name="T85" fmla="*/ 17 h 748"/>
              <a:gd name="T86" fmla="*/ 269 w 746"/>
              <a:gd name="T87" fmla="*/ 126 h 748"/>
              <a:gd name="T88" fmla="*/ 284 w 746"/>
              <a:gd name="T89" fmla="*/ 49 h 748"/>
              <a:gd name="T90" fmla="*/ 285 w 746"/>
              <a:gd name="T91" fmla="*/ 68 h 748"/>
              <a:gd name="T92" fmla="*/ 450 w 746"/>
              <a:gd name="T93" fmla="*/ 135 h 748"/>
              <a:gd name="T94" fmla="*/ 581 w 746"/>
              <a:gd name="T95" fmla="*/ 129 h 748"/>
              <a:gd name="T96" fmla="*/ 591 w 746"/>
              <a:gd name="T97" fmla="*/ 142 h 748"/>
              <a:gd name="T98" fmla="*/ 633 w 746"/>
              <a:gd name="T99" fmla="*/ 133 h 748"/>
              <a:gd name="T100" fmla="*/ 535 w 746"/>
              <a:gd name="T101" fmla="*/ 54 h 748"/>
              <a:gd name="T102" fmla="*/ 512 w 746"/>
              <a:gd name="T103" fmla="*/ 123 h 748"/>
              <a:gd name="T104" fmla="*/ 545 w 746"/>
              <a:gd name="T105" fmla="*/ 80 h 748"/>
              <a:gd name="T106" fmla="*/ 728 w 746"/>
              <a:gd name="T107" fmla="*/ 374 h 748"/>
              <a:gd name="T108" fmla="*/ 672 w 746"/>
              <a:gd name="T109" fmla="*/ 323 h 748"/>
              <a:gd name="T110" fmla="*/ 702 w 746"/>
              <a:gd name="T111" fmla="*/ 298 h 748"/>
              <a:gd name="T112" fmla="*/ 638 w 746"/>
              <a:gd name="T113" fmla="*/ 358 h 748"/>
              <a:gd name="T114" fmla="*/ 688 w 746"/>
              <a:gd name="T115" fmla="*/ 244 h 748"/>
              <a:gd name="T116" fmla="*/ 646 w 746"/>
              <a:gd name="T117" fmla="*/ 244 h 748"/>
              <a:gd name="T118" fmla="*/ 689 w 746"/>
              <a:gd name="T119" fmla="*/ 175 h 748"/>
              <a:gd name="T120" fmla="*/ 373 w 746"/>
              <a:gd name="T121" fmla="*/ 577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6" h="748">
                <a:moveTo>
                  <a:pt x="726" y="401"/>
                </a:moveTo>
                <a:cubicBezTo>
                  <a:pt x="641" y="394"/>
                  <a:pt x="641" y="394"/>
                  <a:pt x="641" y="394"/>
                </a:cubicBezTo>
                <a:cubicBezTo>
                  <a:pt x="631" y="394"/>
                  <a:pt x="623" y="400"/>
                  <a:pt x="621" y="408"/>
                </a:cubicBezTo>
                <a:cubicBezTo>
                  <a:pt x="615" y="449"/>
                  <a:pt x="600" y="489"/>
                  <a:pt x="574" y="522"/>
                </a:cubicBezTo>
                <a:cubicBezTo>
                  <a:pt x="569" y="529"/>
                  <a:pt x="572" y="540"/>
                  <a:pt x="579" y="546"/>
                </a:cubicBezTo>
                <a:cubicBezTo>
                  <a:pt x="645" y="601"/>
                  <a:pt x="645" y="601"/>
                  <a:pt x="645" y="601"/>
                </a:cubicBezTo>
                <a:cubicBezTo>
                  <a:pt x="653" y="608"/>
                  <a:pt x="665" y="606"/>
                  <a:pt x="673" y="596"/>
                </a:cubicBezTo>
                <a:cubicBezTo>
                  <a:pt x="685" y="580"/>
                  <a:pt x="695" y="563"/>
                  <a:pt x="704" y="546"/>
                </a:cubicBezTo>
                <a:cubicBezTo>
                  <a:pt x="709" y="535"/>
                  <a:pt x="706" y="523"/>
                  <a:pt x="697" y="518"/>
                </a:cubicBezTo>
                <a:cubicBezTo>
                  <a:pt x="684" y="513"/>
                  <a:pt x="684" y="513"/>
                  <a:pt x="684" y="513"/>
                </a:cubicBezTo>
                <a:cubicBezTo>
                  <a:pt x="674" y="509"/>
                  <a:pt x="663" y="513"/>
                  <a:pt x="658" y="522"/>
                </a:cubicBezTo>
                <a:cubicBezTo>
                  <a:pt x="657" y="526"/>
                  <a:pt x="654" y="530"/>
                  <a:pt x="652" y="534"/>
                </a:cubicBezTo>
                <a:cubicBezTo>
                  <a:pt x="652" y="535"/>
                  <a:pt x="651" y="535"/>
                  <a:pt x="650" y="535"/>
                </a:cubicBezTo>
                <a:cubicBezTo>
                  <a:pt x="649" y="536"/>
                  <a:pt x="648" y="536"/>
                  <a:pt x="647" y="535"/>
                </a:cubicBezTo>
                <a:cubicBezTo>
                  <a:pt x="636" y="529"/>
                  <a:pt x="636" y="529"/>
                  <a:pt x="636" y="529"/>
                </a:cubicBezTo>
                <a:cubicBezTo>
                  <a:pt x="635" y="528"/>
                  <a:pt x="635" y="527"/>
                  <a:pt x="634" y="526"/>
                </a:cubicBezTo>
                <a:cubicBezTo>
                  <a:pt x="634" y="525"/>
                  <a:pt x="634" y="525"/>
                  <a:pt x="635" y="524"/>
                </a:cubicBezTo>
                <a:cubicBezTo>
                  <a:pt x="639" y="517"/>
                  <a:pt x="642" y="510"/>
                  <a:pt x="646" y="503"/>
                </a:cubicBezTo>
                <a:cubicBezTo>
                  <a:pt x="648" y="499"/>
                  <a:pt x="646" y="495"/>
                  <a:pt x="642" y="493"/>
                </a:cubicBezTo>
                <a:cubicBezTo>
                  <a:pt x="638" y="491"/>
                  <a:pt x="634" y="493"/>
                  <a:pt x="632" y="496"/>
                </a:cubicBezTo>
                <a:cubicBezTo>
                  <a:pt x="629" y="503"/>
                  <a:pt x="626" y="510"/>
                  <a:pt x="622" y="516"/>
                </a:cubicBezTo>
                <a:cubicBezTo>
                  <a:pt x="617" y="524"/>
                  <a:pt x="620" y="535"/>
                  <a:pt x="629" y="541"/>
                </a:cubicBezTo>
                <a:cubicBezTo>
                  <a:pt x="639" y="548"/>
                  <a:pt x="639" y="548"/>
                  <a:pt x="639" y="548"/>
                </a:cubicBezTo>
                <a:cubicBezTo>
                  <a:pt x="648" y="554"/>
                  <a:pt x="659" y="551"/>
                  <a:pt x="665" y="541"/>
                </a:cubicBezTo>
                <a:cubicBezTo>
                  <a:pt x="667" y="537"/>
                  <a:pt x="670" y="533"/>
                  <a:pt x="672" y="529"/>
                </a:cubicBezTo>
                <a:cubicBezTo>
                  <a:pt x="672" y="528"/>
                  <a:pt x="673" y="528"/>
                  <a:pt x="674" y="527"/>
                </a:cubicBezTo>
                <a:cubicBezTo>
                  <a:pt x="675" y="527"/>
                  <a:pt x="676" y="527"/>
                  <a:pt x="677" y="527"/>
                </a:cubicBezTo>
                <a:cubicBezTo>
                  <a:pt x="689" y="534"/>
                  <a:pt x="689" y="534"/>
                  <a:pt x="689" y="534"/>
                </a:cubicBezTo>
                <a:cubicBezTo>
                  <a:pt x="690" y="534"/>
                  <a:pt x="691" y="535"/>
                  <a:pt x="691" y="536"/>
                </a:cubicBezTo>
                <a:cubicBezTo>
                  <a:pt x="691" y="537"/>
                  <a:pt x="691" y="538"/>
                  <a:pt x="691" y="539"/>
                </a:cubicBezTo>
                <a:cubicBezTo>
                  <a:pt x="682" y="556"/>
                  <a:pt x="672" y="572"/>
                  <a:pt x="661" y="587"/>
                </a:cubicBezTo>
                <a:cubicBezTo>
                  <a:pt x="660" y="588"/>
                  <a:pt x="659" y="588"/>
                  <a:pt x="658" y="589"/>
                </a:cubicBezTo>
                <a:cubicBezTo>
                  <a:pt x="657" y="589"/>
                  <a:pt x="656" y="589"/>
                  <a:pt x="655" y="588"/>
                </a:cubicBezTo>
                <a:cubicBezTo>
                  <a:pt x="587" y="536"/>
                  <a:pt x="587" y="536"/>
                  <a:pt x="587" y="536"/>
                </a:cubicBezTo>
                <a:cubicBezTo>
                  <a:pt x="586" y="536"/>
                  <a:pt x="586" y="535"/>
                  <a:pt x="586" y="534"/>
                </a:cubicBezTo>
                <a:cubicBezTo>
                  <a:pt x="585" y="533"/>
                  <a:pt x="586" y="532"/>
                  <a:pt x="586" y="531"/>
                </a:cubicBezTo>
                <a:cubicBezTo>
                  <a:pt x="613" y="496"/>
                  <a:pt x="630" y="454"/>
                  <a:pt x="636" y="410"/>
                </a:cubicBezTo>
                <a:cubicBezTo>
                  <a:pt x="636" y="409"/>
                  <a:pt x="636" y="408"/>
                  <a:pt x="637" y="408"/>
                </a:cubicBezTo>
                <a:cubicBezTo>
                  <a:pt x="638" y="407"/>
                  <a:pt x="639" y="407"/>
                  <a:pt x="640" y="407"/>
                </a:cubicBezTo>
                <a:cubicBezTo>
                  <a:pt x="725" y="418"/>
                  <a:pt x="725" y="418"/>
                  <a:pt x="725" y="418"/>
                </a:cubicBezTo>
                <a:cubicBezTo>
                  <a:pt x="726" y="418"/>
                  <a:pt x="727" y="418"/>
                  <a:pt x="727" y="419"/>
                </a:cubicBezTo>
                <a:cubicBezTo>
                  <a:pt x="728" y="420"/>
                  <a:pt x="728" y="421"/>
                  <a:pt x="728" y="422"/>
                </a:cubicBezTo>
                <a:cubicBezTo>
                  <a:pt x="726" y="441"/>
                  <a:pt x="721" y="459"/>
                  <a:pt x="716" y="477"/>
                </a:cubicBezTo>
                <a:cubicBezTo>
                  <a:pt x="716" y="479"/>
                  <a:pt x="715" y="479"/>
                  <a:pt x="714" y="480"/>
                </a:cubicBezTo>
                <a:cubicBezTo>
                  <a:pt x="713" y="481"/>
                  <a:pt x="712" y="481"/>
                  <a:pt x="711" y="480"/>
                </a:cubicBezTo>
                <a:cubicBezTo>
                  <a:pt x="698" y="476"/>
                  <a:pt x="698" y="476"/>
                  <a:pt x="698" y="476"/>
                </a:cubicBezTo>
                <a:cubicBezTo>
                  <a:pt x="697" y="476"/>
                  <a:pt x="696" y="475"/>
                  <a:pt x="696" y="474"/>
                </a:cubicBezTo>
                <a:cubicBezTo>
                  <a:pt x="695" y="473"/>
                  <a:pt x="695" y="472"/>
                  <a:pt x="695" y="471"/>
                </a:cubicBezTo>
                <a:cubicBezTo>
                  <a:pt x="699" y="458"/>
                  <a:pt x="699" y="458"/>
                  <a:pt x="699" y="458"/>
                </a:cubicBezTo>
                <a:cubicBezTo>
                  <a:pt x="702" y="447"/>
                  <a:pt x="696" y="437"/>
                  <a:pt x="685" y="435"/>
                </a:cubicBezTo>
                <a:cubicBezTo>
                  <a:pt x="673" y="433"/>
                  <a:pt x="673" y="433"/>
                  <a:pt x="673" y="433"/>
                </a:cubicBezTo>
                <a:cubicBezTo>
                  <a:pt x="663" y="431"/>
                  <a:pt x="653" y="437"/>
                  <a:pt x="651" y="446"/>
                </a:cubicBezTo>
                <a:cubicBezTo>
                  <a:pt x="649" y="453"/>
                  <a:pt x="647" y="460"/>
                  <a:pt x="644" y="467"/>
                </a:cubicBezTo>
                <a:cubicBezTo>
                  <a:pt x="643" y="470"/>
                  <a:pt x="645" y="474"/>
                  <a:pt x="649" y="476"/>
                </a:cubicBezTo>
                <a:cubicBezTo>
                  <a:pt x="653" y="477"/>
                  <a:pt x="657" y="475"/>
                  <a:pt x="659" y="471"/>
                </a:cubicBezTo>
                <a:cubicBezTo>
                  <a:pt x="661" y="464"/>
                  <a:pt x="663" y="457"/>
                  <a:pt x="665" y="449"/>
                </a:cubicBezTo>
                <a:cubicBezTo>
                  <a:pt x="665" y="448"/>
                  <a:pt x="666" y="448"/>
                  <a:pt x="667" y="447"/>
                </a:cubicBezTo>
                <a:cubicBezTo>
                  <a:pt x="668" y="447"/>
                  <a:pt x="669" y="447"/>
                  <a:pt x="670" y="447"/>
                </a:cubicBezTo>
                <a:cubicBezTo>
                  <a:pt x="682" y="450"/>
                  <a:pt x="682" y="450"/>
                  <a:pt x="682" y="450"/>
                </a:cubicBezTo>
                <a:cubicBezTo>
                  <a:pt x="683" y="450"/>
                  <a:pt x="683" y="451"/>
                  <a:pt x="684" y="452"/>
                </a:cubicBezTo>
                <a:cubicBezTo>
                  <a:pt x="684" y="452"/>
                  <a:pt x="685" y="453"/>
                  <a:pt x="684" y="454"/>
                </a:cubicBezTo>
                <a:cubicBezTo>
                  <a:pt x="681" y="467"/>
                  <a:pt x="681" y="467"/>
                  <a:pt x="681" y="467"/>
                </a:cubicBezTo>
                <a:cubicBezTo>
                  <a:pt x="678" y="477"/>
                  <a:pt x="683" y="488"/>
                  <a:pt x="692" y="492"/>
                </a:cubicBezTo>
                <a:cubicBezTo>
                  <a:pt x="706" y="496"/>
                  <a:pt x="706" y="496"/>
                  <a:pt x="706" y="496"/>
                </a:cubicBezTo>
                <a:cubicBezTo>
                  <a:pt x="715" y="500"/>
                  <a:pt x="727" y="494"/>
                  <a:pt x="730" y="482"/>
                </a:cubicBezTo>
                <a:cubicBezTo>
                  <a:pt x="736" y="463"/>
                  <a:pt x="740" y="444"/>
                  <a:pt x="743" y="424"/>
                </a:cubicBezTo>
                <a:cubicBezTo>
                  <a:pt x="745" y="412"/>
                  <a:pt x="737" y="402"/>
                  <a:pt x="726" y="401"/>
                </a:cubicBezTo>
                <a:close/>
                <a:moveTo>
                  <a:pt x="565" y="562"/>
                </a:moveTo>
                <a:cubicBezTo>
                  <a:pt x="558" y="555"/>
                  <a:pt x="547" y="554"/>
                  <a:pt x="541" y="559"/>
                </a:cubicBezTo>
                <a:cubicBezTo>
                  <a:pt x="510" y="587"/>
                  <a:pt x="472" y="607"/>
                  <a:pt x="431" y="617"/>
                </a:cubicBezTo>
                <a:cubicBezTo>
                  <a:pt x="424" y="619"/>
                  <a:pt x="418" y="628"/>
                  <a:pt x="420" y="638"/>
                </a:cubicBezTo>
                <a:cubicBezTo>
                  <a:pt x="435" y="722"/>
                  <a:pt x="435" y="722"/>
                  <a:pt x="435" y="722"/>
                </a:cubicBezTo>
                <a:cubicBezTo>
                  <a:pt x="436" y="733"/>
                  <a:pt x="448" y="740"/>
                  <a:pt x="460" y="736"/>
                </a:cubicBezTo>
                <a:cubicBezTo>
                  <a:pt x="479" y="732"/>
                  <a:pt x="497" y="726"/>
                  <a:pt x="516" y="719"/>
                </a:cubicBezTo>
                <a:cubicBezTo>
                  <a:pt x="527" y="714"/>
                  <a:pt x="532" y="701"/>
                  <a:pt x="528" y="692"/>
                </a:cubicBezTo>
                <a:cubicBezTo>
                  <a:pt x="522" y="680"/>
                  <a:pt x="522" y="680"/>
                  <a:pt x="522" y="680"/>
                </a:cubicBezTo>
                <a:cubicBezTo>
                  <a:pt x="517" y="670"/>
                  <a:pt x="506" y="667"/>
                  <a:pt x="496" y="671"/>
                </a:cubicBezTo>
                <a:cubicBezTo>
                  <a:pt x="484" y="675"/>
                  <a:pt x="484" y="675"/>
                  <a:pt x="484" y="675"/>
                </a:cubicBezTo>
                <a:cubicBezTo>
                  <a:pt x="483" y="676"/>
                  <a:pt x="482" y="676"/>
                  <a:pt x="481" y="675"/>
                </a:cubicBezTo>
                <a:cubicBezTo>
                  <a:pt x="480" y="675"/>
                  <a:pt x="479" y="674"/>
                  <a:pt x="479" y="673"/>
                </a:cubicBezTo>
                <a:cubicBezTo>
                  <a:pt x="475" y="662"/>
                  <a:pt x="475" y="662"/>
                  <a:pt x="475" y="662"/>
                </a:cubicBezTo>
                <a:cubicBezTo>
                  <a:pt x="475" y="661"/>
                  <a:pt x="475" y="660"/>
                  <a:pt x="475" y="659"/>
                </a:cubicBezTo>
                <a:cubicBezTo>
                  <a:pt x="476" y="658"/>
                  <a:pt x="476" y="657"/>
                  <a:pt x="477" y="657"/>
                </a:cubicBezTo>
                <a:cubicBezTo>
                  <a:pt x="485" y="654"/>
                  <a:pt x="492" y="651"/>
                  <a:pt x="499" y="648"/>
                </a:cubicBezTo>
                <a:cubicBezTo>
                  <a:pt x="503" y="646"/>
                  <a:pt x="504" y="641"/>
                  <a:pt x="502" y="638"/>
                </a:cubicBezTo>
                <a:cubicBezTo>
                  <a:pt x="501" y="634"/>
                  <a:pt x="496" y="632"/>
                  <a:pt x="493" y="634"/>
                </a:cubicBezTo>
                <a:cubicBezTo>
                  <a:pt x="486" y="638"/>
                  <a:pt x="479" y="640"/>
                  <a:pt x="472" y="643"/>
                </a:cubicBezTo>
                <a:cubicBezTo>
                  <a:pt x="463" y="646"/>
                  <a:pt x="458" y="657"/>
                  <a:pt x="461" y="666"/>
                </a:cubicBezTo>
                <a:cubicBezTo>
                  <a:pt x="465" y="678"/>
                  <a:pt x="465" y="678"/>
                  <a:pt x="465" y="678"/>
                </a:cubicBezTo>
                <a:cubicBezTo>
                  <a:pt x="468" y="688"/>
                  <a:pt x="479" y="693"/>
                  <a:pt x="489" y="689"/>
                </a:cubicBezTo>
                <a:cubicBezTo>
                  <a:pt x="502" y="685"/>
                  <a:pt x="502" y="685"/>
                  <a:pt x="502" y="685"/>
                </a:cubicBezTo>
                <a:cubicBezTo>
                  <a:pt x="503" y="684"/>
                  <a:pt x="504" y="684"/>
                  <a:pt x="505" y="685"/>
                </a:cubicBezTo>
                <a:cubicBezTo>
                  <a:pt x="506" y="685"/>
                  <a:pt x="507" y="686"/>
                  <a:pt x="507" y="687"/>
                </a:cubicBezTo>
                <a:cubicBezTo>
                  <a:pt x="513" y="700"/>
                  <a:pt x="513" y="700"/>
                  <a:pt x="513" y="700"/>
                </a:cubicBezTo>
                <a:cubicBezTo>
                  <a:pt x="513" y="701"/>
                  <a:pt x="513" y="702"/>
                  <a:pt x="512" y="703"/>
                </a:cubicBezTo>
                <a:cubicBezTo>
                  <a:pt x="512" y="704"/>
                  <a:pt x="511" y="704"/>
                  <a:pt x="510" y="705"/>
                </a:cubicBezTo>
                <a:cubicBezTo>
                  <a:pt x="492" y="712"/>
                  <a:pt x="475" y="718"/>
                  <a:pt x="456" y="722"/>
                </a:cubicBezTo>
                <a:cubicBezTo>
                  <a:pt x="455" y="722"/>
                  <a:pt x="454" y="722"/>
                  <a:pt x="453" y="722"/>
                </a:cubicBezTo>
                <a:cubicBezTo>
                  <a:pt x="452" y="721"/>
                  <a:pt x="452" y="720"/>
                  <a:pt x="451" y="719"/>
                </a:cubicBezTo>
                <a:cubicBezTo>
                  <a:pt x="433" y="636"/>
                  <a:pt x="433" y="636"/>
                  <a:pt x="433" y="636"/>
                </a:cubicBezTo>
                <a:cubicBezTo>
                  <a:pt x="432" y="635"/>
                  <a:pt x="433" y="634"/>
                  <a:pt x="433" y="633"/>
                </a:cubicBezTo>
                <a:cubicBezTo>
                  <a:pt x="433" y="632"/>
                  <a:pt x="434" y="632"/>
                  <a:pt x="435" y="631"/>
                </a:cubicBezTo>
                <a:cubicBezTo>
                  <a:pt x="478" y="621"/>
                  <a:pt x="518" y="600"/>
                  <a:pt x="551" y="570"/>
                </a:cubicBezTo>
                <a:cubicBezTo>
                  <a:pt x="552" y="569"/>
                  <a:pt x="553" y="569"/>
                  <a:pt x="553" y="569"/>
                </a:cubicBezTo>
                <a:cubicBezTo>
                  <a:pt x="554" y="569"/>
                  <a:pt x="555" y="570"/>
                  <a:pt x="556" y="571"/>
                </a:cubicBezTo>
                <a:cubicBezTo>
                  <a:pt x="614" y="633"/>
                  <a:pt x="614" y="633"/>
                  <a:pt x="614" y="633"/>
                </a:cubicBezTo>
                <a:cubicBezTo>
                  <a:pt x="615" y="634"/>
                  <a:pt x="615" y="635"/>
                  <a:pt x="615" y="636"/>
                </a:cubicBezTo>
                <a:cubicBezTo>
                  <a:pt x="615" y="637"/>
                  <a:pt x="614" y="638"/>
                  <a:pt x="613" y="639"/>
                </a:cubicBezTo>
                <a:cubicBezTo>
                  <a:pt x="600" y="652"/>
                  <a:pt x="585" y="663"/>
                  <a:pt x="569" y="673"/>
                </a:cubicBezTo>
                <a:cubicBezTo>
                  <a:pt x="568" y="674"/>
                  <a:pt x="567" y="674"/>
                  <a:pt x="566" y="674"/>
                </a:cubicBezTo>
                <a:cubicBezTo>
                  <a:pt x="565" y="674"/>
                  <a:pt x="564" y="673"/>
                  <a:pt x="563" y="673"/>
                </a:cubicBezTo>
                <a:cubicBezTo>
                  <a:pt x="556" y="661"/>
                  <a:pt x="556" y="661"/>
                  <a:pt x="556" y="661"/>
                </a:cubicBezTo>
                <a:cubicBezTo>
                  <a:pt x="555" y="660"/>
                  <a:pt x="555" y="659"/>
                  <a:pt x="555" y="658"/>
                </a:cubicBezTo>
                <a:cubicBezTo>
                  <a:pt x="556" y="657"/>
                  <a:pt x="556" y="656"/>
                  <a:pt x="557" y="655"/>
                </a:cubicBezTo>
                <a:cubicBezTo>
                  <a:pt x="561" y="653"/>
                  <a:pt x="565" y="650"/>
                  <a:pt x="568" y="648"/>
                </a:cubicBezTo>
                <a:cubicBezTo>
                  <a:pt x="577" y="641"/>
                  <a:pt x="579" y="629"/>
                  <a:pt x="573" y="621"/>
                </a:cubicBezTo>
                <a:cubicBezTo>
                  <a:pt x="565" y="611"/>
                  <a:pt x="565" y="611"/>
                  <a:pt x="565" y="611"/>
                </a:cubicBezTo>
                <a:cubicBezTo>
                  <a:pt x="558" y="603"/>
                  <a:pt x="547" y="602"/>
                  <a:pt x="539" y="607"/>
                </a:cubicBezTo>
                <a:cubicBezTo>
                  <a:pt x="534" y="612"/>
                  <a:pt x="527" y="615"/>
                  <a:pt x="521" y="619"/>
                </a:cubicBezTo>
                <a:cubicBezTo>
                  <a:pt x="518" y="621"/>
                  <a:pt x="517" y="626"/>
                  <a:pt x="519" y="629"/>
                </a:cubicBezTo>
                <a:cubicBezTo>
                  <a:pt x="521" y="633"/>
                  <a:pt x="525" y="634"/>
                  <a:pt x="529" y="632"/>
                </a:cubicBezTo>
                <a:cubicBezTo>
                  <a:pt x="535" y="628"/>
                  <a:pt x="542" y="624"/>
                  <a:pt x="548" y="619"/>
                </a:cubicBezTo>
                <a:cubicBezTo>
                  <a:pt x="549" y="619"/>
                  <a:pt x="550" y="619"/>
                  <a:pt x="551" y="619"/>
                </a:cubicBezTo>
                <a:cubicBezTo>
                  <a:pt x="552" y="619"/>
                  <a:pt x="553" y="619"/>
                  <a:pt x="553" y="620"/>
                </a:cubicBezTo>
                <a:cubicBezTo>
                  <a:pt x="561" y="630"/>
                  <a:pt x="561" y="630"/>
                  <a:pt x="561" y="630"/>
                </a:cubicBezTo>
                <a:cubicBezTo>
                  <a:pt x="561" y="631"/>
                  <a:pt x="561" y="632"/>
                  <a:pt x="561" y="633"/>
                </a:cubicBezTo>
                <a:cubicBezTo>
                  <a:pt x="561" y="634"/>
                  <a:pt x="560" y="635"/>
                  <a:pt x="560" y="636"/>
                </a:cubicBezTo>
                <a:cubicBezTo>
                  <a:pt x="556" y="638"/>
                  <a:pt x="553" y="641"/>
                  <a:pt x="549" y="643"/>
                </a:cubicBezTo>
                <a:cubicBezTo>
                  <a:pt x="540" y="648"/>
                  <a:pt x="537" y="660"/>
                  <a:pt x="542" y="669"/>
                </a:cubicBezTo>
                <a:cubicBezTo>
                  <a:pt x="549" y="681"/>
                  <a:pt x="549" y="681"/>
                  <a:pt x="549" y="681"/>
                </a:cubicBezTo>
                <a:cubicBezTo>
                  <a:pt x="554" y="690"/>
                  <a:pt x="567" y="692"/>
                  <a:pt x="577" y="686"/>
                </a:cubicBezTo>
                <a:cubicBezTo>
                  <a:pt x="593" y="675"/>
                  <a:pt x="609" y="664"/>
                  <a:pt x="624" y="650"/>
                </a:cubicBezTo>
                <a:cubicBezTo>
                  <a:pt x="633" y="642"/>
                  <a:pt x="634" y="629"/>
                  <a:pt x="626" y="622"/>
                </a:cubicBezTo>
                <a:lnTo>
                  <a:pt x="565" y="562"/>
                </a:lnTo>
                <a:close/>
                <a:moveTo>
                  <a:pt x="400" y="641"/>
                </a:moveTo>
                <a:cubicBezTo>
                  <a:pt x="398" y="631"/>
                  <a:pt x="391" y="623"/>
                  <a:pt x="383" y="623"/>
                </a:cubicBezTo>
                <a:cubicBezTo>
                  <a:pt x="341" y="626"/>
                  <a:pt x="299" y="616"/>
                  <a:pt x="262" y="597"/>
                </a:cubicBezTo>
                <a:cubicBezTo>
                  <a:pt x="254" y="594"/>
                  <a:pt x="244" y="598"/>
                  <a:pt x="239" y="606"/>
                </a:cubicBezTo>
                <a:cubicBezTo>
                  <a:pt x="196" y="680"/>
                  <a:pt x="196" y="680"/>
                  <a:pt x="196" y="680"/>
                </a:cubicBezTo>
                <a:cubicBezTo>
                  <a:pt x="191" y="689"/>
                  <a:pt x="195" y="702"/>
                  <a:pt x="206" y="707"/>
                </a:cubicBezTo>
                <a:cubicBezTo>
                  <a:pt x="224" y="716"/>
                  <a:pt x="242" y="723"/>
                  <a:pt x="261" y="729"/>
                </a:cubicBezTo>
                <a:cubicBezTo>
                  <a:pt x="273" y="733"/>
                  <a:pt x="284" y="727"/>
                  <a:pt x="287" y="717"/>
                </a:cubicBezTo>
                <a:cubicBezTo>
                  <a:pt x="290" y="704"/>
                  <a:pt x="290" y="704"/>
                  <a:pt x="290" y="704"/>
                </a:cubicBezTo>
                <a:cubicBezTo>
                  <a:pt x="293" y="693"/>
                  <a:pt x="286" y="683"/>
                  <a:pt x="276" y="680"/>
                </a:cubicBezTo>
                <a:cubicBezTo>
                  <a:pt x="264" y="676"/>
                  <a:pt x="264" y="676"/>
                  <a:pt x="264" y="676"/>
                </a:cubicBezTo>
                <a:cubicBezTo>
                  <a:pt x="263" y="676"/>
                  <a:pt x="262" y="675"/>
                  <a:pt x="262" y="674"/>
                </a:cubicBezTo>
                <a:cubicBezTo>
                  <a:pt x="262" y="673"/>
                  <a:pt x="261" y="672"/>
                  <a:pt x="262" y="671"/>
                </a:cubicBezTo>
                <a:cubicBezTo>
                  <a:pt x="266" y="660"/>
                  <a:pt x="266" y="660"/>
                  <a:pt x="266" y="660"/>
                </a:cubicBezTo>
                <a:cubicBezTo>
                  <a:pt x="267" y="659"/>
                  <a:pt x="267" y="658"/>
                  <a:pt x="268" y="657"/>
                </a:cubicBezTo>
                <a:cubicBezTo>
                  <a:pt x="269" y="657"/>
                  <a:pt x="270" y="657"/>
                  <a:pt x="271" y="657"/>
                </a:cubicBezTo>
                <a:cubicBezTo>
                  <a:pt x="278" y="660"/>
                  <a:pt x="286" y="663"/>
                  <a:pt x="294" y="664"/>
                </a:cubicBezTo>
                <a:cubicBezTo>
                  <a:pt x="297" y="665"/>
                  <a:pt x="301" y="663"/>
                  <a:pt x="302" y="659"/>
                </a:cubicBezTo>
                <a:cubicBezTo>
                  <a:pt x="303" y="655"/>
                  <a:pt x="301" y="651"/>
                  <a:pt x="298" y="650"/>
                </a:cubicBezTo>
                <a:cubicBezTo>
                  <a:pt x="290" y="648"/>
                  <a:pt x="283" y="646"/>
                  <a:pt x="276" y="643"/>
                </a:cubicBezTo>
                <a:cubicBezTo>
                  <a:pt x="267" y="640"/>
                  <a:pt x="257" y="645"/>
                  <a:pt x="252" y="654"/>
                </a:cubicBezTo>
                <a:cubicBezTo>
                  <a:pt x="248" y="666"/>
                  <a:pt x="248" y="666"/>
                  <a:pt x="248" y="666"/>
                </a:cubicBezTo>
                <a:cubicBezTo>
                  <a:pt x="243" y="675"/>
                  <a:pt x="249" y="686"/>
                  <a:pt x="259" y="690"/>
                </a:cubicBezTo>
                <a:cubicBezTo>
                  <a:pt x="272" y="695"/>
                  <a:pt x="272" y="695"/>
                  <a:pt x="272" y="695"/>
                </a:cubicBezTo>
                <a:cubicBezTo>
                  <a:pt x="273" y="695"/>
                  <a:pt x="274" y="696"/>
                  <a:pt x="274" y="697"/>
                </a:cubicBezTo>
                <a:cubicBezTo>
                  <a:pt x="275" y="697"/>
                  <a:pt x="275" y="698"/>
                  <a:pt x="274" y="699"/>
                </a:cubicBezTo>
                <a:cubicBezTo>
                  <a:pt x="270" y="713"/>
                  <a:pt x="270" y="713"/>
                  <a:pt x="270" y="713"/>
                </a:cubicBezTo>
                <a:cubicBezTo>
                  <a:pt x="270" y="714"/>
                  <a:pt x="269" y="715"/>
                  <a:pt x="268" y="715"/>
                </a:cubicBezTo>
                <a:cubicBezTo>
                  <a:pt x="267" y="716"/>
                  <a:pt x="266" y="716"/>
                  <a:pt x="265" y="715"/>
                </a:cubicBezTo>
                <a:cubicBezTo>
                  <a:pt x="247" y="709"/>
                  <a:pt x="230" y="703"/>
                  <a:pt x="213" y="694"/>
                </a:cubicBezTo>
                <a:cubicBezTo>
                  <a:pt x="212" y="693"/>
                  <a:pt x="211" y="693"/>
                  <a:pt x="211" y="692"/>
                </a:cubicBezTo>
                <a:cubicBezTo>
                  <a:pt x="210" y="691"/>
                  <a:pt x="210" y="690"/>
                  <a:pt x="211" y="689"/>
                </a:cubicBezTo>
                <a:cubicBezTo>
                  <a:pt x="250" y="613"/>
                  <a:pt x="250" y="613"/>
                  <a:pt x="250" y="613"/>
                </a:cubicBezTo>
                <a:cubicBezTo>
                  <a:pt x="251" y="612"/>
                  <a:pt x="251" y="611"/>
                  <a:pt x="252" y="611"/>
                </a:cubicBezTo>
                <a:cubicBezTo>
                  <a:pt x="253" y="610"/>
                  <a:pt x="254" y="610"/>
                  <a:pt x="255" y="611"/>
                </a:cubicBezTo>
                <a:cubicBezTo>
                  <a:pt x="294" y="630"/>
                  <a:pt x="339" y="641"/>
                  <a:pt x="383" y="638"/>
                </a:cubicBezTo>
                <a:cubicBezTo>
                  <a:pt x="384" y="638"/>
                  <a:pt x="385" y="639"/>
                  <a:pt x="386" y="639"/>
                </a:cubicBezTo>
                <a:cubicBezTo>
                  <a:pt x="386" y="640"/>
                  <a:pt x="387" y="641"/>
                  <a:pt x="387" y="642"/>
                </a:cubicBezTo>
                <a:cubicBezTo>
                  <a:pt x="391" y="727"/>
                  <a:pt x="391" y="727"/>
                  <a:pt x="391" y="727"/>
                </a:cubicBezTo>
                <a:cubicBezTo>
                  <a:pt x="391" y="728"/>
                  <a:pt x="390" y="729"/>
                  <a:pt x="390" y="730"/>
                </a:cubicBezTo>
                <a:cubicBezTo>
                  <a:pt x="389" y="731"/>
                  <a:pt x="388" y="731"/>
                  <a:pt x="387" y="731"/>
                </a:cubicBezTo>
                <a:cubicBezTo>
                  <a:pt x="368" y="733"/>
                  <a:pt x="349" y="731"/>
                  <a:pt x="331" y="729"/>
                </a:cubicBezTo>
                <a:cubicBezTo>
                  <a:pt x="329" y="729"/>
                  <a:pt x="328" y="728"/>
                  <a:pt x="328" y="728"/>
                </a:cubicBezTo>
                <a:cubicBezTo>
                  <a:pt x="327" y="727"/>
                  <a:pt x="327" y="726"/>
                  <a:pt x="327" y="725"/>
                </a:cubicBezTo>
                <a:cubicBezTo>
                  <a:pt x="329" y="711"/>
                  <a:pt x="329" y="711"/>
                  <a:pt x="329" y="711"/>
                </a:cubicBezTo>
                <a:cubicBezTo>
                  <a:pt x="329" y="710"/>
                  <a:pt x="329" y="709"/>
                  <a:pt x="330" y="708"/>
                </a:cubicBezTo>
                <a:cubicBezTo>
                  <a:pt x="331" y="708"/>
                  <a:pt x="332" y="708"/>
                  <a:pt x="333" y="708"/>
                </a:cubicBezTo>
                <a:cubicBezTo>
                  <a:pt x="338" y="709"/>
                  <a:pt x="342" y="709"/>
                  <a:pt x="346" y="709"/>
                </a:cubicBezTo>
                <a:cubicBezTo>
                  <a:pt x="358" y="710"/>
                  <a:pt x="367" y="702"/>
                  <a:pt x="367" y="691"/>
                </a:cubicBezTo>
                <a:cubicBezTo>
                  <a:pt x="367" y="679"/>
                  <a:pt x="367" y="679"/>
                  <a:pt x="367" y="679"/>
                </a:cubicBezTo>
                <a:cubicBezTo>
                  <a:pt x="367" y="669"/>
                  <a:pt x="360" y="660"/>
                  <a:pt x="350" y="659"/>
                </a:cubicBezTo>
                <a:cubicBezTo>
                  <a:pt x="343" y="659"/>
                  <a:pt x="336" y="658"/>
                  <a:pt x="329" y="657"/>
                </a:cubicBezTo>
                <a:cubicBezTo>
                  <a:pt x="325" y="656"/>
                  <a:pt x="321" y="659"/>
                  <a:pt x="321" y="663"/>
                </a:cubicBezTo>
                <a:cubicBezTo>
                  <a:pt x="320" y="667"/>
                  <a:pt x="323" y="671"/>
                  <a:pt x="327" y="671"/>
                </a:cubicBezTo>
                <a:cubicBezTo>
                  <a:pt x="334" y="672"/>
                  <a:pt x="342" y="674"/>
                  <a:pt x="349" y="674"/>
                </a:cubicBezTo>
                <a:cubicBezTo>
                  <a:pt x="350" y="674"/>
                  <a:pt x="351" y="675"/>
                  <a:pt x="352" y="675"/>
                </a:cubicBezTo>
                <a:cubicBezTo>
                  <a:pt x="352" y="676"/>
                  <a:pt x="353" y="677"/>
                  <a:pt x="353" y="678"/>
                </a:cubicBezTo>
                <a:cubicBezTo>
                  <a:pt x="352" y="690"/>
                  <a:pt x="352" y="690"/>
                  <a:pt x="352" y="690"/>
                </a:cubicBezTo>
                <a:cubicBezTo>
                  <a:pt x="352" y="692"/>
                  <a:pt x="351" y="692"/>
                  <a:pt x="350" y="693"/>
                </a:cubicBezTo>
                <a:cubicBezTo>
                  <a:pt x="350" y="694"/>
                  <a:pt x="349" y="694"/>
                  <a:pt x="348" y="694"/>
                </a:cubicBezTo>
                <a:cubicBezTo>
                  <a:pt x="343" y="694"/>
                  <a:pt x="339" y="694"/>
                  <a:pt x="335" y="693"/>
                </a:cubicBezTo>
                <a:cubicBezTo>
                  <a:pt x="325" y="691"/>
                  <a:pt x="315" y="698"/>
                  <a:pt x="313" y="708"/>
                </a:cubicBezTo>
                <a:cubicBezTo>
                  <a:pt x="310" y="722"/>
                  <a:pt x="310" y="722"/>
                  <a:pt x="310" y="722"/>
                </a:cubicBezTo>
                <a:cubicBezTo>
                  <a:pt x="308" y="732"/>
                  <a:pt x="317" y="742"/>
                  <a:pt x="329" y="744"/>
                </a:cubicBezTo>
                <a:cubicBezTo>
                  <a:pt x="348" y="746"/>
                  <a:pt x="368" y="748"/>
                  <a:pt x="387" y="746"/>
                </a:cubicBezTo>
                <a:cubicBezTo>
                  <a:pt x="400" y="746"/>
                  <a:pt x="409" y="737"/>
                  <a:pt x="408" y="726"/>
                </a:cubicBezTo>
                <a:lnTo>
                  <a:pt x="400" y="641"/>
                </a:lnTo>
                <a:close/>
                <a:moveTo>
                  <a:pt x="220" y="571"/>
                </a:moveTo>
                <a:cubicBezTo>
                  <a:pt x="186" y="546"/>
                  <a:pt x="161" y="511"/>
                  <a:pt x="144" y="473"/>
                </a:cubicBezTo>
                <a:cubicBezTo>
                  <a:pt x="140" y="466"/>
                  <a:pt x="131" y="462"/>
                  <a:pt x="121" y="466"/>
                </a:cubicBezTo>
                <a:cubicBezTo>
                  <a:pt x="40" y="495"/>
                  <a:pt x="40" y="495"/>
                  <a:pt x="40" y="495"/>
                </a:cubicBezTo>
                <a:cubicBezTo>
                  <a:pt x="31" y="498"/>
                  <a:pt x="26" y="511"/>
                  <a:pt x="31" y="522"/>
                </a:cubicBezTo>
                <a:cubicBezTo>
                  <a:pt x="39" y="540"/>
                  <a:pt x="48" y="557"/>
                  <a:pt x="58" y="574"/>
                </a:cubicBezTo>
                <a:cubicBezTo>
                  <a:pt x="65" y="585"/>
                  <a:pt x="78" y="587"/>
                  <a:pt x="86" y="581"/>
                </a:cubicBezTo>
                <a:cubicBezTo>
                  <a:pt x="98" y="573"/>
                  <a:pt x="98" y="573"/>
                  <a:pt x="98" y="573"/>
                </a:cubicBezTo>
                <a:cubicBezTo>
                  <a:pt x="106" y="567"/>
                  <a:pt x="107" y="555"/>
                  <a:pt x="102" y="546"/>
                </a:cubicBezTo>
                <a:cubicBezTo>
                  <a:pt x="95" y="535"/>
                  <a:pt x="95" y="535"/>
                  <a:pt x="95" y="535"/>
                </a:cubicBezTo>
                <a:cubicBezTo>
                  <a:pt x="95" y="534"/>
                  <a:pt x="95" y="533"/>
                  <a:pt x="95" y="532"/>
                </a:cubicBezTo>
                <a:cubicBezTo>
                  <a:pt x="95" y="531"/>
                  <a:pt x="96" y="530"/>
                  <a:pt x="97" y="530"/>
                </a:cubicBezTo>
                <a:cubicBezTo>
                  <a:pt x="107" y="524"/>
                  <a:pt x="107" y="524"/>
                  <a:pt x="107" y="524"/>
                </a:cubicBezTo>
                <a:cubicBezTo>
                  <a:pt x="108" y="523"/>
                  <a:pt x="109" y="523"/>
                  <a:pt x="110" y="523"/>
                </a:cubicBezTo>
                <a:cubicBezTo>
                  <a:pt x="111" y="524"/>
                  <a:pt x="112" y="524"/>
                  <a:pt x="113" y="525"/>
                </a:cubicBezTo>
                <a:cubicBezTo>
                  <a:pt x="117" y="532"/>
                  <a:pt x="120" y="539"/>
                  <a:pt x="125" y="545"/>
                </a:cubicBezTo>
                <a:cubicBezTo>
                  <a:pt x="128" y="548"/>
                  <a:pt x="132" y="549"/>
                  <a:pt x="136" y="547"/>
                </a:cubicBezTo>
                <a:cubicBezTo>
                  <a:pt x="139" y="544"/>
                  <a:pt x="140" y="540"/>
                  <a:pt x="137" y="537"/>
                </a:cubicBezTo>
                <a:cubicBezTo>
                  <a:pt x="133" y="531"/>
                  <a:pt x="129" y="524"/>
                  <a:pt x="125" y="518"/>
                </a:cubicBezTo>
                <a:cubicBezTo>
                  <a:pt x="120" y="510"/>
                  <a:pt x="110" y="506"/>
                  <a:pt x="100" y="511"/>
                </a:cubicBezTo>
                <a:cubicBezTo>
                  <a:pt x="89" y="516"/>
                  <a:pt x="89" y="516"/>
                  <a:pt x="89" y="516"/>
                </a:cubicBezTo>
                <a:cubicBezTo>
                  <a:pt x="80" y="521"/>
                  <a:pt x="76" y="533"/>
                  <a:pt x="82" y="543"/>
                </a:cubicBezTo>
                <a:cubicBezTo>
                  <a:pt x="89" y="554"/>
                  <a:pt x="89" y="554"/>
                  <a:pt x="89" y="554"/>
                </a:cubicBezTo>
                <a:cubicBezTo>
                  <a:pt x="90" y="555"/>
                  <a:pt x="90" y="556"/>
                  <a:pt x="90" y="557"/>
                </a:cubicBezTo>
                <a:cubicBezTo>
                  <a:pt x="90" y="558"/>
                  <a:pt x="89" y="559"/>
                  <a:pt x="88" y="560"/>
                </a:cubicBezTo>
                <a:cubicBezTo>
                  <a:pt x="77" y="567"/>
                  <a:pt x="77" y="567"/>
                  <a:pt x="77" y="567"/>
                </a:cubicBezTo>
                <a:cubicBezTo>
                  <a:pt x="76" y="568"/>
                  <a:pt x="75" y="568"/>
                  <a:pt x="74" y="568"/>
                </a:cubicBezTo>
                <a:cubicBezTo>
                  <a:pt x="73" y="567"/>
                  <a:pt x="72" y="567"/>
                  <a:pt x="71" y="566"/>
                </a:cubicBezTo>
                <a:cubicBezTo>
                  <a:pt x="61" y="550"/>
                  <a:pt x="52" y="533"/>
                  <a:pt x="45" y="516"/>
                </a:cubicBezTo>
                <a:cubicBezTo>
                  <a:pt x="44" y="515"/>
                  <a:pt x="44" y="514"/>
                  <a:pt x="44" y="513"/>
                </a:cubicBezTo>
                <a:cubicBezTo>
                  <a:pt x="45" y="512"/>
                  <a:pt x="45" y="511"/>
                  <a:pt x="46" y="511"/>
                </a:cubicBezTo>
                <a:cubicBezTo>
                  <a:pt x="125" y="478"/>
                  <a:pt x="125" y="478"/>
                  <a:pt x="125" y="478"/>
                </a:cubicBezTo>
                <a:cubicBezTo>
                  <a:pt x="126" y="477"/>
                  <a:pt x="127" y="477"/>
                  <a:pt x="128" y="477"/>
                </a:cubicBezTo>
                <a:cubicBezTo>
                  <a:pt x="129" y="478"/>
                  <a:pt x="130" y="478"/>
                  <a:pt x="130" y="479"/>
                </a:cubicBezTo>
                <a:cubicBezTo>
                  <a:pt x="148" y="519"/>
                  <a:pt x="175" y="556"/>
                  <a:pt x="211" y="583"/>
                </a:cubicBezTo>
                <a:cubicBezTo>
                  <a:pt x="211" y="583"/>
                  <a:pt x="212" y="584"/>
                  <a:pt x="212" y="585"/>
                </a:cubicBezTo>
                <a:cubicBezTo>
                  <a:pt x="212" y="586"/>
                  <a:pt x="212" y="587"/>
                  <a:pt x="211" y="588"/>
                </a:cubicBezTo>
                <a:cubicBezTo>
                  <a:pt x="159" y="656"/>
                  <a:pt x="159" y="656"/>
                  <a:pt x="159" y="656"/>
                </a:cubicBezTo>
                <a:cubicBezTo>
                  <a:pt x="159" y="657"/>
                  <a:pt x="158" y="657"/>
                  <a:pt x="157" y="657"/>
                </a:cubicBezTo>
                <a:cubicBezTo>
                  <a:pt x="156" y="657"/>
                  <a:pt x="154" y="657"/>
                  <a:pt x="154" y="656"/>
                </a:cubicBezTo>
                <a:cubicBezTo>
                  <a:pt x="139" y="645"/>
                  <a:pt x="125" y="632"/>
                  <a:pt x="112" y="619"/>
                </a:cubicBezTo>
                <a:cubicBezTo>
                  <a:pt x="111" y="618"/>
                  <a:pt x="111" y="617"/>
                  <a:pt x="111" y="615"/>
                </a:cubicBezTo>
                <a:cubicBezTo>
                  <a:pt x="111" y="614"/>
                  <a:pt x="111" y="613"/>
                  <a:pt x="112" y="613"/>
                </a:cubicBezTo>
                <a:cubicBezTo>
                  <a:pt x="122" y="603"/>
                  <a:pt x="122" y="603"/>
                  <a:pt x="122" y="603"/>
                </a:cubicBezTo>
                <a:cubicBezTo>
                  <a:pt x="123" y="603"/>
                  <a:pt x="124" y="602"/>
                  <a:pt x="125" y="602"/>
                </a:cubicBezTo>
                <a:cubicBezTo>
                  <a:pt x="126" y="602"/>
                  <a:pt x="127" y="603"/>
                  <a:pt x="128" y="604"/>
                </a:cubicBezTo>
                <a:cubicBezTo>
                  <a:pt x="131" y="607"/>
                  <a:pt x="134" y="610"/>
                  <a:pt x="137" y="613"/>
                </a:cubicBezTo>
                <a:cubicBezTo>
                  <a:pt x="145" y="621"/>
                  <a:pt x="158" y="621"/>
                  <a:pt x="164" y="613"/>
                </a:cubicBezTo>
                <a:cubicBezTo>
                  <a:pt x="172" y="604"/>
                  <a:pt x="172" y="604"/>
                  <a:pt x="172" y="604"/>
                </a:cubicBezTo>
                <a:cubicBezTo>
                  <a:pt x="179" y="596"/>
                  <a:pt x="179" y="584"/>
                  <a:pt x="172" y="578"/>
                </a:cubicBezTo>
                <a:cubicBezTo>
                  <a:pt x="167" y="573"/>
                  <a:pt x="162" y="567"/>
                  <a:pt x="157" y="562"/>
                </a:cubicBezTo>
                <a:cubicBezTo>
                  <a:pt x="155" y="559"/>
                  <a:pt x="150" y="559"/>
                  <a:pt x="147" y="562"/>
                </a:cubicBezTo>
                <a:cubicBezTo>
                  <a:pt x="144" y="564"/>
                  <a:pt x="143" y="569"/>
                  <a:pt x="146" y="572"/>
                </a:cubicBezTo>
                <a:cubicBezTo>
                  <a:pt x="151" y="577"/>
                  <a:pt x="156" y="583"/>
                  <a:pt x="162" y="589"/>
                </a:cubicBezTo>
                <a:cubicBezTo>
                  <a:pt x="162" y="589"/>
                  <a:pt x="163" y="590"/>
                  <a:pt x="163" y="591"/>
                </a:cubicBezTo>
                <a:cubicBezTo>
                  <a:pt x="163" y="592"/>
                  <a:pt x="162" y="593"/>
                  <a:pt x="162" y="594"/>
                </a:cubicBezTo>
                <a:cubicBezTo>
                  <a:pt x="153" y="603"/>
                  <a:pt x="153" y="603"/>
                  <a:pt x="153" y="603"/>
                </a:cubicBezTo>
                <a:cubicBezTo>
                  <a:pt x="152" y="603"/>
                  <a:pt x="151" y="604"/>
                  <a:pt x="150" y="604"/>
                </a:cubicBezTo>
                <a:cubicBezTo>
                  <a:pt x="149" y="604"/>
                  <a:pt x="148" y="603"/>
                  <a:pt x="148" y="603"/>
                </a:cubicBezTo>
                <a:cubicBezTo>
                  <a:pt x="144" y="600"/>
                  <a:pt x="142" y="597"/>
                  <a:pt x="139" y="594"/>
                </a:cubicBezTo>
                <a:cubicBezTo>
                  <a:pt x="132" y="586"/>
                  <a:pt x="119" y="585"/>
                  <a:pt x="111" y="591"/>
                </a:cubicBezTo>
                <a:cubicBezTo>
                  <a:pt x="101" y="600"/>
                  <a:pt x="101" y="600"/>
                  <a:pt x="101" y="600"/>
                </a:cubicBezTo>
                <a:cubicBezTo>
                  <a:pt x="93" y="607"/>
                  <a:pt x="93" y="619"/>
                  <a:pt x="101" y="629"/>
                </a:cubicBezTo>
                <a:cubicBezTo>
                  <a:pt x="114" y="643"/>
                  <a:pt x="129" y="656"/>
                  <a:pt x="144" y="668"/>
                </a:cubicBezTo>
                <a:cubicBezTo>
                  <a:pt x="154" y="676"/>
                  <a:pt x="167" y="675"/>
                  <a:pt x="173" y="666"/>
                </a:cubicBezTo>
                <a:cubicBezTo>
                  <a:pt x="221" y="596"/>
                  <a:pt x="221" y="596"/>
                  <a:pt x="221" y="596"/>
                </a:cubicBezTo>
                <a:cubicBezTo>
                  <a:pt x="227" y="587"/>
                  <a:pt x="226" y="576"/>
                  <a:pt x="220" y="571"/>
                </a:cubicBezTo>
                <a:close/>
                <a:moveTo>
                  <a:pt x="114" y="446"/>
                </a:moveTo>
                <a:cubicBezTo>
                  <a:pt x="124" y="443"/>
                  <a:pt x="131" y="434"/>
                  <a:pt x="129" y="426"/>
                </a:cubicBezTo>
                <a:cubicBezTo>
                  <a:pt x="120" y="386"/>
                  <a:pt x="122" y="342"/>
                  <a:pt x="133" y="302"/>
                </a:cubicBezTo>
                <a:cubicBezTo>
                  <a:pt x="136" y="294"/>
                  <a:pt x="131" y="285"/>
                  <a:pt x="121" y="282"/>
                </a:cubicBezTo>
                <a:cubicBezTo>
                  <a:pt x="40" y="252"/>
                  <a:pt x="40" y="252"/>
                  <a:pt x="40" y="252"/>
                </a:cubicBezTo>
                <a:cubicBezTo>
                  <a:pt x="31" y="249"/>
                  <a:pt x="19" y="255"/>
                  <a:pt x="16" y="267"/>
                </a:cubicBezTo>
                <a:cubicBezTo>
                  <a:pt x="10" y="286"/>
                  <a:pt x="6" y="305"/>
                  <a:pt x="4" y="325"/>
                </a:cubicBezTo>
                <a:cubicBezTo>
                  <a:pt x="1" y="337"/>
                  <a:pt x="10" y="348"/>
                  <a:pt x="20" y="348"/>
                </a:cubicBezTo>
                <a:cubicBezTo>
                  <a:pt x="34" y="349"/>
                  <a:pt x="34" y="349"/>
                  <a:pt x="34" y="349"/>
                </a:cubicBezTo>
                <a:cubicBezTo>
                  <a:pt x="44" y="350"/>
                  <a:pt x="53" y="342"/>
                  <a:pt x="55" y="331"/>
                </a:cubicBezTo>
                <a:cubicBezTo>
                  <a:pt x="57" y="319"/>
                  <a:pt x="57" y="319"/>
                  <a:pt x="57" y="319"/>
                </a:cubicBezTo>
                <a:cubicBezTo>
                  <a:pt x="57" y="318"/>
                  <a:pt x="57" y="317"/>
                  <a:pt x="58" y="316"/>
                </a:cubicBezTo>
                <a:cubicBezTo>
                  <a:pt x="59" y="316"/>
                  <a:pt x="60" y="315"/>
                  <a:pt x="61" y="315"/>
                </a:cubicBezTo>
                <a:cubicBezTo>
                  <a:pt x="73" y="318"/>
                  <a:pt x="73" y="318"/>
                  <a:pt x="73" y="318"/>
                </a:cubicBezTo>
                <a:cubicBezTo>
                  <a:pt x="74" y="318"/>
                  <a:pt x="75" y="318"/>
                  <a:pt x="75" y="319"/>
                </a:cubicBezTo>
                <a:cubicBezTo>
                  <a:pt x="76" y="320"/>
                  <a:pt x="76" y="321"/>
                  <a:pt x="76" y="322"/>
                </a:cubicBezTo>
                <a:cubicBezTo>
                  <a:pt x="75" y="330"/>
                  <a:pt x="73" y="338"/>
                  <a:pt x="73" y="346"/>
                </a:cubicBezTo>
                <a:cubicBezTo>
                  <a:pt x="73" y="350"/>
                  <a:pt x="76" y="353"/>
                  <a:pt x="80" y="353"/>
                </a:cubicBezTo>
                <a:cubicBezTo>
                  <a:pt x="84" y="354"/>
                  <a:pt x="88" y="351"/>
                  <a:pt x="88" y="347"/>
                </a:cubicBezTo>
                <a:cubicBezTo>
                  <a:pt x="88" y="339"/>
                  <a:pt x="90" y="332"/>
                  <a:pt x="91" y="325"/>
                </a:cubicBezTo>
                <a:cubicBezTo>
                  <a:pt x="92" y="315"/>
                  <a:pt x="86" y="306"/>
                  <a:pt x="76" y="303"/>
                </a:cubicBezTo>
                <a:cubicBezTo>
                  <a:pt x="64" y="301"/>
                  <a:pt x="64" y="301"/>
                  <a:pt x="64" y="301"/>
                </a:cubicBezTo>
                <a:cubicBezTo>
                  <a:pt x="54" y="298"/>
                  <a:pt x="43" y="305"/>
                  <a:pt x="42" y="316"/>
                </a:cubicBezTo>
                <a:cubicBezTo>
                  <a:pt x="40" y="329"/>
                  <a:pt x="40" y="329"/>
                  <a:pt x="40" y="329"/>
                </a:cubicBezTo>
                <a:cubicBezTo>
                  <a:pt x="40" y="330"/>
                  <a:pt x="39" y="331"/>
                  <a:pt x="38" y="332"/>
                </a:cubicBezTo>
                <a:cubicBezTo>
                  <a:pt x="37" y="333"/>
                  <a:pt x="36" y="333"/>
                  <a:pt x="35" y="333"/>
                </a:cubicBezTo>
                <a:cubicBezTo>
                  <a:pt x="21" y="331"/>
                  <a:pt x="21" y="331"/>
                  <a:pt x="21" y="331"/>
                </a:cubicBezTo>
                <a:cubicBezTo>
                  <a:pt x="20" y="331"/>
                  <a:pt x="20" y="331"/>
                  <a:pt x="19" y="330"/>
                </a:cubicBezTo>
                <a:cubicBezTo>
                  <a:pt x="18" y="329"/>
                  <a:pt x="18" y="328"/>
                  <a:pt x="18" y="327"/>
                </a:cubicBezTo>
                <a:cubicBezTo>
                  <a:pt x="21" y="308"/>
                  <a:pt x="25" y="290"/>
                  <a:pt x="30" y="272"/>
                </a:cubicBezTo>
                <a:cubicBezTo>
                  <a:pt x="30" y="270"/>
                  <a:pt x="31" y="269"/>
                  <a:pt x="32" y="269"/>
                </a:cubicBezTo>
                <a:cubicBezTo>
                  <a:pt x="33" y="268"/>
                  <a:pt x="34" y="268"/>
                  <a:pt x="35" y="268"/>
                </a:cubicBezTo>
                <a:cubicBezTo>
                  <a:pt x="116" y="294"/>
                  <a:pt x="116" y="294"/>
                  <a:pt x="116" y="294"/>
                </a:cubicBezTo>
                <a:cubicBezTo>
                  <a:pt x="117" y="294"/>
                  <a:pt x="118" y="295"/>
                  <a:pt x="119" y="295"/>
                </a:cubicBezTo>
                <a:cubicBezTo>
                  <a:pt x="119" y="296"/>
                  <a:pt x="119" y="297"/>
                  <a:pt x="119" y="298"/>
                </a:cubicBezTo>
                <a:cubicBezTo>
                  <a:pt x="107" y="340"/>
                  <a:pt x="105" y="386"/>
                  <a:pt x="114" y="429"/>
                </a:cubicBezTo>
                <a:cubicBezTo>
                  <a:pt x="114" y="430"/>
                  <a:pt x="114" y="431"/>
                  <a:pt x="114" y="432"/>
                </a:cubicBezTo>
                <a:cubicBezTo>
                  <a:pt x="113" y="433"/>
                  <a:pt x="112" y="433"/>
                  <a:pt x="111" y="433"/>
                </a:cubicBezTo>
                <a:cubicBezTo>
                  <a:pt x="28" y="452"/>
                  <a:pt x="28" y="452"/>
                  <a:pt x="28" y="452"/>
                </a:cubicBezTo>
                <a:cubicBezTo>
                  <a:pt x="27" y="453"/>
                  <a:pt x="26" y="452"/>
                  <a:pt x="25" y="452"/>
                </a:cubicBezTo>
                <a:cubicBezTo>
                  <a:pt x="24" y="451"/>
                  <a:pt x="23" y="450"/>
                  <a:pt x="23" y="449"/>
                </a:cubicBezTo>
                <a:cubicBezTo>
                  <a:pt x="20" y="431"/>
                  <a:pt x="16" y="412"/>
                  <a:pt x="16" y="393"/>
                </a:cubicBezTo>
                <a:cubicBezTo>
                  <a:pt x="16" y="392"/>
                  <a:pt x="16" y="391"/>
                  <a:pt x="17" y="390"/>
                </a:cubicBezTo>
                <a:cubicBezTo>
                  <a:pt x="18" y="389"/>
                  <a:pt x="18" y="389"/>
                  <a:pt x="19" y="389"/>
                </a:cubicBezTo>
                <a:cubicBezTo>
                  <a:pt x="33" y="388"/>
                  <a:pt x="33" y="388"/>
                  <a:pt x="33" y="388"/>
                </a:cubicBezTo>
                <a:cubicBezTo>
                  <a:pt x="34" y="388"/>
                  <a:pt x="35" y="389"/>
                  <a:pt x="36" y="389"/>
                </a:cubicBezTo>
                <a:cubicBezTo>
                  <a:pt x="37" y="390"/>
                  <a:pt x="37" y="391"/>
                  <a:pt x="37" y="392"/>
                </a:cubicBezTo>
                <a:cubicBezTo>
                  <a:pt x="38" y="405"/>
                  <a:pt x="38" y="405"/>
                  <a:pt x="38" y="405"/>
                </a:cubicBezTo>
                <a:cubicBezTo>
                  <a:pt x="39" y="417"/>
                  <a:pt x="49" y="424"/>
                  <a:pt x="59" y="423"/>
                </a:cubicBezTo>
                <a:cubicBezTo>
                  <a:pt x="72" y="421"/>
                  <a:pt x="72" y="421"/>
                  <a:pt x="72" y="421"/>
                </a:cubicBezTo>
                <a:cubicBezTo>
                  <a:pt x="82" y="419"/>
                  <a:pt x="89" y="410"/>
                  <a:pt x="88" y="401"/>
                </a:cubicBezTo>
                <a:cubicBezTo>
                  <a:pt x="87" y="379"/>
                  <a:pt x="87" y="379"/>
                  <a:pt x="87" y="379"/>
                </a:cubicBezTo>
                <a:cubicBezTo>
                  <a:pt x="86" y="375"/>
                  <a:pt x="83" y="372"/>
                  <a:pt x="79" y="372"/>
                </a:cubicBezTo>
                <a:cubicBezTo>
                  <a:pt x="75" y="372"/>
                  <a:pt x="71" y="375"/>
                  <a:pt x="72" y="379"/>
                </a:cubicBezTo>
                <a:cubicBezTo>
                  <a:pt x="73" y="402"/>
                  <a:pt x="73" y="402"/>
                  <a:pt x="73" y="402"/>
                </a:cubicBezTo>
                <a:cubicBezTo>
                  <a:pt x="73" y="403"/>
                  <a:pt x="73" y="404"/>
                  <a:pt x="72" y="405"/>
                </a:cubicBezTo>
                <a:cubicBezTo>
                  <a:pt x="71" y="406"/>
                  <a:pt x="70" y="406"/>
                  <a:pt x="69" y="406"/>
                </a:cubicBezTo>
                <a:cubicBezTo>
                  <a:pt x="57" y="408"/>
                  <a:pt x="57" y="408"/>
                  <a:pt x="57" y="408"/>
                </a:cubicBezTo>
                <a:cubicBezTo>
                  <a:pt x="56" y="408"/>
                  <a:pt x="55" y="407"/>
                  <a:pt x="54" y="407"/>
                </a:cubicBezTo>
                <a:cubicBezTo>
                  <a:pt x="53" y="406"/>
                  <a:pt x="53" y="405"/>
                  <a:pt x="53" y="404"/>
                </a:cubicBezTo>
                <a:cubicBezTo>
                  <a:pt x="52" y="391"/>
                  <a:pt x="52" y="391"/>
                  <a:pt x="52" y="391"/>
                </a:cubicBezTo>
                <a:cubicBezTo>
                  <a:pt x="52" y="381"/>
                  <a:pt x="43" y="372"/>
                  <a:pt x="33" y="372"/>
                </a:cubicBezTo>
                <a:cubicBezTo>
                  <a:pt x="19" y="372"/>
                  <a:pt x="19" y="372"/>
                  <a:pt x="19" y="372"/>
                </a:cubicBezTo>
                <a:cubicBezTo>
                  <a:pt x="8" y="372"/>
                  <a:pt x="0" y="382"/>
                  <a:pt x="1" y="394"/>
                </a:cubicBezTo>
                <a:cubicBezTo>
                  <a:pt x="1" y="414"/>
                  <a:pt x="5" y="433"/>
                  <a:pt x="8" y="452"/>
                </a:cubicBezTo>
                <a:cubicBezTo>
                  <a:pt x="11" y="464"/>
                  <a:pt x="22" y="472"/>
                  <a:pt x="32" y="469"/>
                </a:cubicBezTo>
                <a:lnTo>
                  <a:pt x="114" y="446"/>
                </a:lnTo>
                <a:close/>
                <a:moveTo>
                  <a:pt x="51" y="227"/>
                </a:moveTo>
                <a:cubicBezTo>
                  <a:pt x="128" y="263"/>
                  <a:pt x="128" y="263"/>
                  <a:pt x="128" y="263"/>
                </a:cubicBezTo>
                <a:cubicBezTo>
                  <a:pt x="138" y="267"/>
                  <a:pt x="148" y="264"/>
                  <a:pt x="152" y="257"/>
                </a:cubicBezTo>
                <a:cubicBezTo>
                  <a:pt x="172" y="220"/>
                  <a:pt x="201" y="188"/>
                  <a:pt x="235" y="165"/>
                </a:cubicBezTo>
                <a:cubicBezTo>
                  <a:pt x="242" y="161"/>
                  <a:pt x="244" y="150"/>
                  <a:pt x="239" y="141"/>
                </a:cubicBezTo>
                <a:cubicBezTo>
                  <a:pt x="196" y="67"/>
                  <a:pt x="196" y="67"/>
                  <a:pt x="196" y="67"/>
                </a:cubicBezTo>
                <a:cubicBezTo>
                  <a:pt x="191" y="58"/>
                  <a:pt x="178" y="56"/>
                  <a:pt x="168" y="62"/>
                </a:cubicBezTo>
                <a:cubicBezTo>
                  <a:pt x="152" y="73"/>
                  <a:pt x="136" y="85"/>
                  <a:pt x="122" y="98"/>
                </a:cubicBezTo>
                <a:cubicBezTo>
                  <a:pt x="112" y="107"/>
                  <a:pt x="111" y="120"/>
                  <a:pt x="119" y="127"/>
                </a:cubicBezTo>
                <a:cubicBezTo>
                  <a:pt x="129" y="137"/>
                  <a:pt x="129" y="137"/>
                  <a:pt x="129" y="137"/>
                </a:cubicBezTo>
                <a:cubicBezTo>
                  <a:pt x="136" y="144"/>
                  <a:pt x="148" y="143"/>
                  <a:pt x="156" y="136"/>
                </a:cubicBezTo>
                <a:cubicBezTo>
                  <a:pt x="166" y="128"/>
                  <a:pt x="166" y="128"/>
                  <a:pt x="166" y="128"/>
                </a:cubicBezTo>
                <a:cubicBezTo>
                  <a:pt x="167" y="127"/>
                  <a:pt x="168" y="127"/>
                  <a:pt x="169" y="127"/>
                </a:cubicBezTo>
                <a:cubicBezTo>
                  <a:pt x="170" y="127"/>
                  <a:pt x="171" y="127"/>
                  <a:pt x="171" y="128"/>
                </a:cubicBezTo>
                <a:cubicBezTo>
                  <a:pt x="179" y="138"/>
                  <a:pt x="179" y="138"/>
                  <a:pt x="179" y="138"/>
                </a:cubicBezTo>
                <a:cubicBezTo>
                  <a:pt x="180" y="138"/>
                  <a:pt x="180" y="139"/>
                  <a:pt x="180" y="140"/>
                </a:cubicBezTo>
                <a:cubicBezTo>
                  <a:pt x="180" y="141"/>
                  <a:pt x="179" y="142"/>
                  <a:pt x="179" y="143"/>
                </a:cubicBezTo>
                <a:cubicBezTo>
                  <a:pt x="161" y="159"/>
                  <a:pt x="161" y="159"/>
                  <a:pt x="161" y="159"/>
                </a:cubicBezTo>
                <a:cubicBezTo>
                  <a:pt x="158" y="162"/>
                  <a:pt x="159" y="167"/>
                  <a:pt x="162" y="169"/>
                </a:cubicBezTo>
                <a:cubicBezTo>
                  <a:pt x="165" y="172"/>
                  <a:pt x="169" y="172"/>
                  <a:pt x="172" y="170"/>
                </a:cubicBezTo>
                <a:cubicBezTo>
                  <a:pt x="188" y="154"/>
                  <a:pt x="188" y="154"/>
                  <a:pt x="188" y="154"/>
                </a:cubicBezTo>
                <a:cubicBezTo>
                  <a:pt x="195" y="148"/>
                  <a:pt x="197" y="137"/>
                  <a:pt x="191" y="129"/>
                </a:cubicBezTo>
                <a:cubicBezTo>
                  <a:pt x="183" y="119"/>
                  <a:pt x="183" y="119"/>
                  <a:pt x="183" y="119"/>
                </a:cubicBezTo>
                <a:cubicBezTo>
                  <a:pt x="177" y="111"/>
                  <a:pt x="165" y="109"/>
                  <a:pt x="156" y="116"/>
                </a:cubicBezTo>
                <a:cubicBezTo>
                  <a:pt x="146" y="125"/>
                  <a:pt x="146" y="125"/>
                  <a:pt x="146" y="125"/>
                </a:cubicBezTo>
                <a:cubicBezTo>
                  <a:pt x="145" y="126"/>
                  <a:pt x="144" y="126"/>
                  <a:pt x="143" y="127"/>
                </a:cubicBezTo>
                <a:cubicBezTo>
                  <a:pt x="142" y="126"/>
                  <a:pt x="141" y="126"/>
                  <a:pt x="141" y="125"/>
                </a:cubicBezTo>
                <a:cubicBezTo>
                  <a:pt x="131" y="115"/>
                  <a:pt x="131" y="115"/>
                  <a:pt x="131" y="115"/>
                </a:cubicBezTo>
                <a:cubicBezTo>
                  <a:pt x="130" y="114"/>
                  <a:pt x="130" y="113"/>
                  <a:pt x="130" y="112"/>
                </a:cubicBezTo>
                <a:cubicBezTo>
                  <a:pt x="130" y="111"/>
                  <a:pt x="131" y="110"/>
                  <a:pt x="132" y="109"/>
                </a:cubicBezTo>
                <a:cubicBezTo>
                  <a:pt x="145" y="96"/>
                  <a:pt x="161" y="85"/>
                  <a:pt x="176" y="75"/>
                </a:cubicBezTo>
                <a:cubicBezTo>
                  <a:pt x="177" y="74"/>
                  <a:pt x="178" y="74"/>
                  <a:pt x="179" y="74"/>
                </a:cubicBezTo>
                <a:cubicBezTo>
                  <a:pt x="180" y="74"/>
                  <a:pt x="181" y="75"/>
                  <a:pt x="182" y="76"/>
                </a:cubicBezTo>
                <a:cubicBezTo>
                  <a:pt x="228" y="147"/>
                  <a:pt x="228" y="147"/>
                  <a:pt x="228" y="147"/>
                </a:cubicBezTo>
                <a:cubicBezTo>
                  <a:pt x="228" y="148"/>
                  <a:pt x="229" y="149"/>
                  <a:pt x="229" y="150"/>
                </a:cubicBezTo>
                <a:cubicBezTo>
                  <a:pt x="228" y="151"/>
                  <a:pt x="228" y="152"/>
                  <a:pt x="227" y="152"/>
                </a:cubicBezTo>
                <a:cubicBezTo>
                  <a:pt x="190" y="177"/>
                  <a:pt x="160" y="211"/>
                  <a:pt x="139" y="250"/>
                </a:cubicBezTo>
                <a:cubicBezTo>
                  <a:pt x="138" y="251"/>
                  <a:pt x="138" y="251"/>
                  <a:pt x="137" y="251"/>
                </a:cubicBezTo>
                <a:cubicBezTo>
                  <a:pt x="136" y="252"/>
                  <a:pt x="135" y="251"/>
                  <a:pt x="134" y="251"/>
                </a:cubicBezTo>
                <a:cubicBezTo>
                  <a:pt x="58" y="212"/>
                  <a:pt x="58" y="212"/>
                  <a:pt x="58" y="212"/>
                </a:cubicBezTo>
                <a:cubicBezTo>
                  <a:pt x="57" y="211"/>
                  <a:pt x="56" y="211"/>
                  <a:pt x="56" y="210"/>
                </a:cubicBezTo>
                <a:cubicBezTo>
                  <a:pt x="56" y="208"/>
                  <a:pt x="56" y="207"/>
                  <a:pt x="57" y="206"/>
                </a:cubicBezTo>
                <a:cubicBezTo>
                  <a:pt x="66" y="190"/>
                  <a:pt x="75" y="174"/>
                  <a:pt x="87" y="159"/>
                </a:cubicBezTo>
                <a:cubicBezTo>
                  <a:pt x="87" y="158"/>
                  <a:pt x="88" y="157"/>
                  <a:pt x="90" y="157"/>
                </a:cubicBezTo>
                <a:cubicBezTo>
                  <a:pt x="91" y="157"/>
                  <a:pt x="92" y="157"/>
                  <a:pt x="92" y="158"/>
                </a:cubicBezTo>
                <a:cubicBezTo>
                  <a:pt x="104" y="166"/>
                  <a:pt x="104" y="166"/>
                  <a:pt x="104" y="166"/>
                </a:cubicBezTo>
                <a:cubicBezTo>
                  <a:pt x="104" y="167"/>
                  <a:pt x="105" y="168"/>
                  <a:pt x="105" y="169"/>
                </a:cubicBezTo>
                <a:cubicBezTo>
                  <a:pt x="105" y="170"/>
                  <a:pt x="105" y="171"/>
                  <a:pt x="104" y="172"/>
                </a:cubicBezTo>
                <a:cubicBezTo>
                  <a:pt x="96" y="183"/>
                  <a:pt x="96" y="183"/>
                  <a:pt x="96" y="183"/>
                </a:cubicBezTo>
                <a:cubicBezTo>
                  <a:pt x="90" y="192"/>
                  <a:pt x="93" y="204"/>
                  <a:pt x="101" y="209"/>
                </a:cubicBezTo>
                <a:cubicBezTo>
                  <a:pt x="112" y="216"/>
                  <a:pt x="112" y="216"/>
                  <a:pt x="112" y="216"/>
                </a:cubicBezTo>
                <a:cubicBezTo>
                  <a:pt x="121" y="221"/>
                  <a:pt x="132" y="219"/>
                  <a:pt x="137" y="211"/>
                </a:cubicBezTo>
                <a:cubicBezTo>
                  <a:pt x="150" y="194"/>
                  <a:pt x="150" y="194"/>
                  <a:pt x="150" y="194"/>
                </a:cubicBezTo>
                <a:cubicBezTo>
                  <a:pt x="152" y="190"/>
                  <a:pt x="152" y="186"/>
                  <a:pt x="149" y="183"/>
                </a:cubicBezTo>
                <a:cubicBezTo>
                  <a:pt x="146" y="181"/>
                  <a:pt x="141" y="181"/>
                  <a:pt x="139" y="184"/>
                </a:cubicBezTo>
                <a:cubicBezTo>
                  <a:pt x="125" y="202"/>
                  <a:pt x="125" y="202"/>
                  <a:pt x="125" y="202"/>
                </a:cubicBezTo>
                <a:cubicBezTo>
                  <a:pt x="124" y="203"/>
                  <a:pt x="123" y="204"/>
                  <a:pt x="122" y="204"/>
                </a:cubicBezTo>
                <a:cubicBezTo>
                  <a:pt x="121" y="204"/>
                  <a:pt x="120" y="204"/>
                  <a:pt x="119" y="203"/>
                </a:cubicBezTo>
                <a:cubicBezTo>
                  <a:pt x="109" y="196"/>
                  <a:pt x="109" y="196"/>
                  <a:pt x="109" y="196"/>
                </a:cubicBezTo>
                <a:cubicBezTo>
                  <a:pt x="108" y="196"/>
                  <a:pt x="108" y="195"/>
                  <a:pt x="108" y="194"/>
                </a:cubicBezTo>
                <a:cubicBezTo>
                  <a:pt x="108" y="193"/>
                  <a:pt x="108" y="192"/>
                  <a:pt x="108" y="191"/>
                </a:cubicBezTo>
                <a:cubicBezTo>
                  <a:pt x="116" y="181"/>
                  <a:pt x="116" y="181"/>
                  <a:pt x="116" y="181"/>
                </a:cubicBezTo>
                <a:cubicBezTo>
                  <a:pt x="122" y="172"/>
                  <a:pt x="121" y="160"/>
                  <a:pt x="114" y="154"/>
                </a:cubicBezTo>
                <a:cubicBezTo>
                  <a:pt x="103" y="145"/>
                  <a:pt x="103" y="145"/>
                  <a:pt x="103" y="145"/>
                </a:cubicBezTo>
                <a:cubicBezTo>
                  <a:pt x="95" y="138"/>
                  <a:pt x="82" y="140"/>
                  <a:pt x="75" y="150"/>
                </a:cubicBezTo>
                <a:cubicBezTo>
                  <a:pt x="63" y="165"/>
                  <a:pt x="53" y="182"/>
                  <a:pt x="43" y="199"/>
                </a:cubicBezTo>
                <a:cubicBezTo>
                  <a:pt x="38" y="210"/>
                  <a:pt x="41" y="223"/>
                  <a:pt x="51" y="227"/>
                </a:cubicBezTo>
                <a:close/>
                <a:moveTo>
                  <a:pt x="257" y="131"/>
                </a:moveTo>
                <a:cubicBezTo>
                  <a:pt x="262" y="141"/>
                  <a:pt x="271" y="145"/>
                  <a:pt x="279" y="142"/>
                </a:cubicBezTo>
                <a:cubicBezTo>
                  <a:pt x="318" y="127"/>
                  <a:pt x="360" y="120"/>
                  <a:pt x="402" y="125"/>
                </a:cubicBezTo>
                <a:cubicBezTo>
                  <a:pt x="410" y="126"/>
                  <a:pt x="418" y="119"/>
                  <a:pt x="420" y="109"/>
                </a:cubicBezTo>
                <a:cubicBezTo>
                  <a:pt x="435" y="25"/>
                  <a:pt x="435" y="25"/>
                  <a:pt x="435" y="25"/>
                </a:cubicBezTo>
                <a:cubicBezTo>
                  <a:pt x="437" y="15"/>
                  <a:pt x="428" y="5"/>
                  <a:pt x="416" y="3"/>
                </a:cubicBezTo>
                <a:cubicBezTo>
                  <a:pt x="396" y="1"/>
                  <a:pt x="377" y="0"/>
                  <a:pt x="357" y="1"/>
                </a:cubicBezTo>
                <a:cubicBezTo>
                  <a:pt x="345" y="2"/>
                  <a:pt x="336" y="11"/>
                  <a:pt x="337" y="21"/>
                </a:cubicBezTo>
                <a:cubicBezTo>
                  <a:pt x="338" y="35"/>
                  <a:pt x="338" y="35"/>
                  <a:pt x="338" y="35"/>
                </a:cubicBezTo>
                <a:cubicBezTo>
                  <a:pt x="340" y="45"/>
                  <a:pt x="349" y="53"/>
                  <a:pt x="360" y="53"/>
                </a:cubicBezTo>
                <a:cubicBezTo>
                  <a:pt x="372" y="52"/>
                  <a:pt x="372" y="52"/>
                  <a:pt x="372" y="52"/>
                </a:cubicBezTo>
                <a:cubicBezTo>
                  <a:pt x="373" y="52"/>
                  <a:pt x="374" y="52"/>
                  <a:pt x="375" y="53"/>
                </a:cubicBezTo>
                <a:cubicBezTo>
                  <a:pt x="376" y="54"/>
                  <a:pt x="376" y="55"/>
                  <a:pt x="376" y="56"/>
                </a:cubicBezTo>
                <a:cubicBezTo>
                  <a:pt x="376" y="68"/>
                  <a:pt x="376" y="68"/>
                  <a:pt x="376" y="68"/>
                </a:cubicBezTo>
                <a:cubicBezTo>
                  <a:pt x="376" y="69"/>
                  <a:pt x="376" y="70"/>
                  <a:pt x="375" y="71"/>
                </a:cubicBezTo>
                <a:cubicBezTo>
                  <a:pt x="374" y="71"/>
                  <a:pt x="373" y="72"/>
                  <a:pt x="372" y="72"/>
                </a:cubicBezTo>
                <a:cubicBezTo>
                  <a:pt x="349" y="73"/>
                  <a:pt x="349" y="73"/>
                  <a:pt x="349" y="73"/>
                </a:cubicBezTo>
                <a:cubicBezTo>
                  <a:pt x="345" y="73"/>
                  <a:pt x="342" y="77"/>
                  <a:pt x="342" y="81"/>
                </a:cubicBezTo>
                <a:cubicBezTo>
                  <a:pt x="343" y="85"/>
                  <a:pt x="346" y="88"/>
                  <a:pt x="350" y="88"/>
                </a:cubicBezTo>
                <a:cubicBezTo>
                  <a:pt x="372" y="87"/>
                  <a:pt x="372" y="87"/>
                  <a:pt x="372" y="87"/>
                </a:cubicBezTo>
                <a:cubicBezTo>
                  <a:pt x="382" y="87"/>
                  <a:pt x="390" y="79"/>
                  <a:pt x="391" y="69"/>
                </a:cubicBezTo>
                <a:cubicBezTo>
                  <a:pt x="391" y="57"/>
                  <a:pt x="391" y="57"/>
                  <a:pt x="391" y="57"/>
                </a:cubicBezTo>
                <a:cubicBezTo>
                  <a:pt x="392" y="46"/>
                  <a:pt x="384" y="37"/>
                  <a:pt x="372" y="37"/>
                </a:cubicBezTo>
                <a:cubicBezTo>
                  <a:pt x="359" y="38"/>
                  <a:pt x="359" y="38"/>
                  <a:pt x="359" y="38"/>
                </a:cubicBezTo>
                <a:cubicBezTo>
                  <a:pt x="358" y="38"/>
                  <a:pt x="357" y="37"/>
                  <a:pt x="356" y="37"/>
                </a:cubicBezTo>
                <a:cubicBezTo>
                  <a:pt x="355" y="36"/>
                  <a:pt x="355" y="35"/>
                  <a:pt x="355" y="34"/>
                </a:cubicBezTo>
                <a:cubicBezTo>
                  <a:pt x="354" y="20"/>
                  <a:pt x="354" y="20"/>
                  <a:pt x="354" y="20"/>
                </a:cubicBezTo>
                <a:cubicBezTo>
                  <a:pt x="354" y="19"/>
                  <a:pt x="354" y="18"/>
                  <a:pt x="355" y="17"/>
                </a:cubicBezTo>
                <a:cubicBezTo>
                  <a:pt x="356" y="17"/>
                  <a:pt x="357" y="16"/>
                  <a:pt x="358" y="16"/>
                </a:cubicBezTo>
                <a:cubicBezTo>
                  <a:pt x="377" y="14"/>
                  <a:pt x="395" y="16"/>
                  <a:pt x="414" y="18"/>
                </a:cubicBezTo>
                <a:cubicBezTo>
                  <a:pt x="415" y="18"/>
                  <a:pt x="416" y="19"/>
                  <a:pt x="417" y="19"/>
                </a:cubicBezTo>
                <a:cubicBezTo>
                  <a:pt x="418" y="20"/>
                  <a:pt x="418" y="21"/>
                  <a:pt x="418" y="22"/>
                </a:cubicBezTo>
                <a:cubicBezTo>
                  <a:pt x="407" y="107"/>
                  <a:pt x="407" y="107"/>
                  <a:pt x="407" y="107"/>
                </a:cubicBezTo>
                <a:cubicBezTo>
                  <a:pt x="407" y="108"/>
                  <a:pt x="407" y="109"/>
                  <a:pt x="406" y="109"/>
                </a:cubicBezTo>
                <a:cubicBezTo>
                  <a:pt x="405" y="110"/>
                  <a:pt x="404" y="110"/>
                  <a:pt x="404" y="110"/>
                </a:cubicBezTo>
                <a:cubicBezTo>
                  <a:pt x="359" y="105"/>
                  <a:pt x="314" y="112"/>
                  <a:pt x="273" y="128"/>
                </a:cubicBezTo>
                <a:cubicBezTo>
                  <a:pt x="272" y="128"/>
                  <a:pt x="272" y="128"/>
                  <a:pt x="271" y="128"/>
                </a:cubicBezTo>
                <a:cubicBezTo>
                  <a:pt x="270" y="127"/>
                  <a:pt x="269" y="127"/>
                  <a:pt x="269" y="126"/>
                </a:cubicBezTo>
                <a:cubicBezTo>
                  <a:pt x="236" y="47"/>
                  <a:pt x="236" y="47"/>
                  <a:pt x="236" y="47"/>
                </a:cubicBezTo>
                <a:cubicBezTo>
                  <a:pt x="235" y="46"/>
                  <a:pt x="235" y="45"/>
                  <a:pt x="236" y="44"/>
                </a:cubicBezTo>
                <a:cubicBezTo>
                  <a:pt x="236" y="43"/>
                  <a:pt x="237" y="42"/>
                  <a:pt x="238" y="42"/>
                </a:cubicBezTo>
                <a:cubicBezTo>
                  <a:pt x="256" y="35"/>
                  <a:pt x="273" y="29"/>
                  <a:pt x="292" y="25"/>
                </a:cubicBezTo>
                <a:cubicBezTo>
                  <a:pt x="293" y="25"/>
                  <a:pt x="294" y="25"/>
                  <a:pt x="295" y="25"/>
                </a:cubicBezTo>
                <a:cubicBezTo>
                  <a:pt x="296" y="26"/>
                  <a:pt x="297" y="27"/>
                  <a:pt x="297" y="28"/>
                </a:cubicBezTo>
                <a:cubicBezTo>
                  <a:pt x="300" y="41"/>
                  <a:pt x="300" y="41"/>
                  <a:pt x="300" y="41"/>
                </a:cubicBezTo>
                <a:cubicBezTo>
                  <a:pt x="300" y="42"/>
                  <a:pt x="300" y="43"/>
                  <a:pt x="299" y="44"/>
                </a:cubicBezTo>
                <a:cubicBezTo>
                  <a:pt x="299" y="45"/>
                  <a:pt x="298" y="46"/>
                  <a:pt x="297" y="46"/>
                </a:cubicBezTo>
                <a:cubicBezTo>
                  <a:pt x="284" y="49"/>
                  <a:pt x="284" y="49"/>
                  <a:pt x="284" y="49"/>
                </a:cubicBezTo>
                <a:cubicBezTo>
                  <a:pt x="273" y="52"/>
                  <a:pt x="267" y="63"/>
                  <a:pt x="270" y="73"/>
                </a:cubicBezTo>
                <a:cubicBezTo>
                  <a:pt x="274" y="85"/>
                  <a:pt x="274" y="85"/>
                  <a:pt x="274" y="85"/>
                </a:cubicBezTo>
                <a:cubicBezTo>
                  <a:pt x="278" y="94"/>
                  <a:pt x="288" y="99"/>
                  <a:pt x="297" y="97"/>
                </a:cubicBezTo>
                <a:cubicBezTo>
                  <a:pt x="304" y="96"/>
                  <a:pt x="311" y="93"/>
                  <a:pt x="318" y="92"/>
                </a:cubicBezTo>
                <a:cubicBezTo>
                  <a:pt x="322" y="92"/>
                  <a:pt x="324" y="88"/>
                  <a:pt x="324" y="84"/>
                </a:cubicBezTo>
                <a:cubicBezTo>
                  <a:pt x="323" y="80"/>
                  <a:pt x="319" y="77"/>
                  <a:pt x="315" y="78"/>
                </a:cubicBezTo>
                <a:cubicBezTo>
                  <a:pt x="308" y="79"/>
                  <a:pt x="300" y="81"/>
                  <a:pt x="293" y="83"/>
                </a:cubicBezTo>
                <a:cubicBezTo>
                  <a:pt x="292" y="83"/>
                  <a:pt x="291" y="83"/>
                  <a:pt x="290" y="83"/>
                </a:cubicBezTo>
                <a:cubicBezTo>
                  <a:pt x="289" y="82"/>
                  <a:pt x="289" y="81"/>
                  <a:pt x="288" y="80"/>
                </a:cubicBezTo>
                <a:cubicBezTo>
                  <a:pt x="285" y="68"/>
                  <a:pt x="285" y="68"/>
                  <a:pt x="285" y="68"/>
                </a:cubicBezTo>
                <a:cubicBezTo>
                  <a:pt x="285" y="67"/>
                  <a:pt x="285" y="66"/>
                  <a:pt x="285" y="65"/>
                </a:cubicBezTo>
                <a:cubicBezTo>
                  <a:pt x="286" y="65"/>
                  <a:pt x="287" y="64"/>
                  <a:pt x="288" y="64"/>
                </a:cubicBezTo>
                <a:cubicBezTo>
                  <a:pt x="300" y="61"/>
                  <a:pt x="300" y="61"/>
                  <a:pt x="300" y="61"/>
                </a:cubicBezTo>
                <a:cubicBezTo>
                  <a:pt x="310" y="57"/>
                  <a:pt x="318" y="49"/>
                  <a:pt x="316" y="38"/>
                </a:cubicBezTo>
                <a:cubicBezTo>
                  <a:pt x="314" y="24"/>
                  <a:pt x="314" y="24"/>
                  <a:pt x="314" y="24"/>
                </a:cubicBezTo>
                <a:cubicBezTo>
                  <a:pt x="312" y="14"/>
                  <a:pt x="300" y="7"/>
                  <a:pt x="288" y="10"/>
                </a:cubicBezTo>
                <a:cubicBezTo>
                  <a:pt x="269" y="15"/>
                  <a:pt x="251" y="21"/>
                  <a:pt x="233" y="28"/>
                </a:cubicBezTo>
                <a:cubicBezTo>
                  <a:pt x="221" y="33"/>
                  <a:pt x="216" y="45"/>
                  <a:pt x="220" y="54"/>
                </a:cubicBezTo>
                <a:lnTo>
                  <a:pt x="257" y="131"/>
                </a:lnTo>
                <a:close/>
                <a:moveTo>
                  <a:pt x="450" y="135"/>
                </a:moveTo>
                <a:cubicBezTo>
                  <a:pt x="489" y="149"/>
                  <a:pt x="526" y="171"/>
                  <a:pt x="555" y="202"/>
                </a:cubicBezTo>
                <a:cubicBezTo>
                  <a:pt x="560" y="208"/>
                  <a:pt x="571" y="207"/>
                  <a:pt x="579" y="201"/>
                </a:cubicBezTo>
                <a:cubicBezTo>
                  <a:pt x="645" y="146"/>
                  <a:pt x="645" y="146"/>
                  <a:pt x="645" y="146"/>
                </a:cubicBezTo>
                <a:cubicBezTo>
                  <a:pt x="653" y="139"/>
                  <a:pt x="652" y="126"/>
                  <a:pt x="644" y="117"/>
                </a:cubicBezTo>
                <a:cubicBezTo>
                  <a:pt x="631" y="103"/>
                  <a:pt x="616" y="90"/>
                  <a:pt x="601" y="78"/>
                </a:cubicBezTo>
                <a:cubicBezTo>
                  <a:pt x="591" y="71"/>
                  <a:pt x="578" y="72"/>
                  <a:pt x="572" y="80"/>
                </a:cubicBezTo>
                <a:cubicBezTo>
                  <a:pt x="564" y="92"/>
                  <a:pt x="564" y="92"/>
                  <a:pt x="564" y="92"/>
                </a:cubicBezTo>
                <a:cubicBezTo>
                  <a:pt x="559" y="100"/>
                  <a:pt x="561" y="112"/>
                  <a:pt x="569" y="119"/>
                </a:cubicBezTo>
                <a:cubicBezTo>
                  <a:pt x="573" y="121"/>
                  <a:pt x="576" y="124"/>
                  <a:pt x="579" y="127"/>
                </a:cubicBezTo>
                <a:cubicBezTo>
                  <a:pt x="580" y="127"/>
                  <a:pt x="581" y="128"/>
                  <a:pt x="581" y="129"/>
                </a:cubicBezTo>
                <a:cubicBezTo>
                  <a:pt x="581" y="130"/>
                  <a:pt x="580" y="131"/>
                  <a:pt x="580" y="132"/>
                </a:cubicBezTo>
                <a:cubicBezTo>
                  <a:pt x="572" y="142"/>
                  <a:pt x="572" y="142"/>
                  <a:pt x="572" y="142"/>
                </a:cubicBezTo>
                <a:cubicBezTo>
                  <a:pt x="571" y="142"/>
                  <a:pt x="570" y="143"/>
                  <a:pt x="569" y="143"/>
                </a:cubicBezTo>
                <a:cubicBezTo>
                  <a:pt x="568" y="143"/>
                  <a:pt x="567" y="143"/>
                  <a:pt x="567" y="142"/>
                </a:cubicBezTo>
                <a:cubicBezTo>
                  <a:pt x="560" y="137"/>
                  <a:pt x="554" y="132"/>
                  <a:pt x="548" y="128"/>
                </a:cubicBezTo>
                <a:cubicBezTo>
                  <a:pt x="544" y="125"/>
                  <a:pt x="540" y="126"/>
                  <a:pt x="538" y="129"/>
                </a:cubicBezTo>
                <a:cubicBezTo>
                  <a:pt x="535" y="133"/>
                  <a:pt x="536" y="137"/>
                  <a:pt x="539" y="140"/>
                </a:cubicBezTo>
                <a:cubicBezTo>
                  <a:pt x="545" y="144"/>
                  <a:pt x="551" y="149"/>
                  <a:pt x="557" y="153"/>
                </a:cubicBezTo>
                <a:cubicBezTo>
                  <a:pt x="564" y="160"/>
                  <a:pt x="575" y="159"/>
                  <a:pt x="583" y="151"/>
                </a:cubicBezTo>
                <a:cubicBezTo>
                  <a:pt x="591" y="142"/>
                  <a:pt x="591" y="142"/>
                  <a:pt x="591" y="142"/>
                </a:cubicBezTo>
                <a:cubicBezTo>
                  <a:pt x="598" y="135"/>
                  <a:pt x="597" y="123"/>
                  <a:pt x="589" y="115"/>
                </a:cubicBezTo>
                <a:cubicBezTo>
                  <a:pt x="586" y="112"/>
                  <a:pt x="582" y="110"/>
                  <a:pt x="578" y="107"/>
                </a:cubicBezTo>
                <a:cubicBezTo>
                  <a:pt x="577" y="106"/>
                  <a:pt x="577" y="105"/>
                  <a:pt x="577" y="104"/>
                </a:cubicBezTo>
                <a:cubicBezTo>
                  <a:pt x="577" y="103"/>
                  <a:pt x="577" y="102"/>
                  <a:pt x="577" y="101"/>
                </a:cubicBezTo>
                <a:cubicBezTo>
                  <a:pt x="586" y="90"/>
                  <a:pt x="586" y="90"/>
                  <a:pt x="586" y="90"/>
                </a:cubicBezTo>
                <a:cubicBezTo>
                  <a:pt x="586" y="89"/>
                  <a:pt x="587" y="89"/>
                  <a:pt x="588" y="89"/>
                </a:cubicBezTo>
                <a:cubicBezTo>
                  <a:pt x="590" y="89"/>
                  <a:pt x="591" y="89"/>
                  <a:pt x="592" y="90"/>
                </a:cubicBezTo>
                <a:cubicBezTo>
                  <a:pt x="607" y="101"/>
                  <a:pt x="620" y="114"/>
                  <a:pt x="633" y="127"/>
                </a:cubicBezTo>
                <a:cubicBezTo>
                  <a:pt x="634" y="128"/>
                  <a:pt x="634" y="129"/>
                  <a:pt x="634" y="130"/>
                </a:cubicBezTo>
                <a:cubicBezTo>
                  <a:pt x="634" y="132"/>
                  <a:pt x="634" y="133"/>
                  <a:pt x="633" y="133"/>
                </a:cubicBezTo>
                <a:cubicBezTo>
                  <a:pt x="571" y="191"/>
                  <a:pt x="571" y="191"/>
                  <a:pt x="571" y="191"/>
                </a:cubicBezTo>
                <a:cubicBezTo>
                  <a:pt x="570" y="192"/>
                  <a:pt x="569" y="192"/>
                  <a:pt x="568" y="192"/>
                </a:cubicBezTo>
                <a:cubicBezTo>
                  <a:pt x="567" y="192"/>
                  <a:pt x="566" y="192"/>
                  <a:pt x="566" y="191"/>
                </a:cubicBezTo>
                <a:cubicBezTo>
                  <a:pt x="536" y="159"/>
                  <a:pt x="496" y="135"/>
                  <a:pt x="455" y="121"/>
                </a:cubicBezTo>
                <a:cubicBezTo>
                  <a:pt x="454" y="121"/>
                  <a:pt x="453" y="120"/>
                  <a:pt x="453" y="119"/>
                </a:cubicBezTo>
                <a:cubicBezTo>
                  <a:pt x="452" y="118"/>
                  <a:pt x="452" y="117"/>
                  <a:pt x="453" y="116"/>
                </a:cubicBezTo>
                <a:cubicBezTo>
                  <a:pt x="478" y="35"/>
                  <a:pt x="478" y="35"/>
                  <a:pt x="478" y="35"/>
                </a:cubicBezTo>
                <a:cubicBezTo>
                  <a:pt x="478" y="34"/>
                  <a:pt x="479" y="33"/>
                  <a:pt x="480" y="33"/>
                </a:cubicBezTo>
                <a:cubicBezTo>
                  <a:pt x="481" y="32"/>
                  <a:pt x="482" y="32"/>
                  <a:pt x="483" y="33"/>
                </a:cubicBezTo>
                <a:cubicBezTo>
                  <a:pt x="501" y="39"/>
                  <a:pt x="518" y="45"/>
                  <a:pt x="535" y="54"/>
                </a:cubicBezTo>
                <a:cubicBezTo>
                  <a:pt x="536" y="55"/>
                  <a:pt x="537" y="55"/>
                  <a:pt x="537" y="56"/>
                </a:cubicBezTo>
                <a:cubicBezTo>
                  <a:pt x="538" y="57"/>
                  <a:pt x="538" y="58"/>
                  <a:pt x="537" y="59"/>
                </a:cubicBezTo>
                <a:cubicBezTo>
                  <a:pt x="531" y="72"/>
                  <a:pt x="531" y="72"/>
                  <a:pt x="531" y="72"/>
                </a:cubicBezTo>
                <a:cubicBezTo>
                  <a:pt x="530" y="73"/>
                  <a:pt x="529" y="73"/>
                  <a:pt x="528" y="74"/>
                </a:cubicBezTo>
                <a:cubicBezTo>
                  <a:pt x="527" y="74"/>
                  <a:pt x="526" y="74"/>
                  <a:pt x="525" y="73"/>
                </a:cubicBezTo>
                <a:cubicBezTo>
                  <a:pt x="513" y="68"/>
                  <a:pt x="513" y="68"/>
                  <a:pt x="513" y="68"/>
                </a:cubicBezTo>
                <a:cubicBezTo>
                  <a:pt x="503" y="62"/>
                  <a:pt x="491" y="68"/>
                  <a:pt x="488" y="77"/>
                </a:cubicBezTo>
                <a:cubicBezTo>
                  <a:pt x="483" y="89"/>
                  <a:pt x="483" y="89"/>
                  <a:pt x="483" y="89"/>
                </a:cubicBezTo>
                <a:cubicBezTo>
                  <a:pt x="480" y="99"/>
                  <a:pt x="484" y="108"/>
                  <a:pt x="492" y="113"/>
                </a:cubicBezTo>
                <a:cubicBezTo>
                  <a:pt x="499" y="116"/>
                  <a:pt x="506" y="119"/>
                  <a:pt x="512" y="123"/>
                </a:cubicBezTo>
                <a:cubicBezTo>
                  <a:pt x="515" y="124"/>
                  <a:pt x="519" y="123"/>
                  <a:pt x="522" y="120"/>
                </a:cubicBezTo>
                <a:cubicBezTo>
                  <a:pt x="524" y="116"/>
                  <a:pt x="523" y="112"/>
                  <a:pt x="519" y="109"/>
                </a:cubicBezTo>
                <a:cubicBezTo>
                  <a:pt x="512" y="106"/>
                  <a:pt x="505" y="103"/>
                  <a:pt x="499" y="99"/>
                </a:cubicBezTo>
                <a:cubicBezTo>
                  <a:pt x="498" y="99"/>
                  <a:pt x="497" y="98"/>
                  <a:pt x="497" y="97"/>
                </a:cubicBezTo>
                <a:cubicBezTo>
                  <a:pt x="496" y="96"/>
                  <a:pt x="496" y="95"/>
                  <a:pt x="497" y="94"/>
                </a:cubicBezTo>
                <a:cubicBezTo>
                  <a:pt x="502" y="83"/>
                  <a:pt x="502" y="83"/>
                  <a:pt x="502" y="83"/>
                </a:cubicBezTo>
                <a:cubicBezTo>
                  <a:pt x="502" y="82"/>
                  <a:pt x="503" y="81"/>
                  <a:pt x="504" y="81"/>
                </a:cubicBezTo>
                <a:cubicBezTo>
                  <a:pt x="505" y="81"/>
                  <a:pt x="506" y="81"/>
                  <a:pt x="507" y="81"/>
                </a:cubicBezTo>
                <a:cubicBezTo>
                  <a:pt x="518" y="87"/>
                  <a:pt x="518" y="87"/>
                  <a:pt x="518" y="87"/>
                </a:cubicBezTo>
                <a:cubicBezTo>
                  <a:pt x="528" y="91"/>
                  <a:pt x="539" y="89"/>
                  <a:pt x="545" y="80"/>
                </a:cubicBezTo>
                <a:cubicBezTo>
                  <a:pt x="552" y="68"/>
                  <a:pt x="552" y="68"/>
                  <a:pt x="552" y="68"/>
                </a:cubicBezTo>
                <a:cubicBezTo>
                  <a:pt x="557" y="59"/>
                  <a:pt x="553" y="46"/>
                  <a:pt x="542" y="41"/>
                </a:cubicBezTo>
                <a:cubicBezTo>
                  <a:pt x="524" y="32"/>
                  <a:pt x="506" y="25"/>
                  <a:pt x="488" y="18"/>
                </a:cubicBezTo>
                <a:cubicBezTo>
                  <a:pt x="476" y="15"/>
                  <a:pt x="464" y="21"/>
                  <a:pt x="461" y="31"/>
                </a:cubicBezTo>
                <a:cubicBezTo>
                  <a:pt x="440" y="113"/>
                  <a:pt x="440" y="113"/>
                  <a:pt x="440" y="113"/>
                </a:cubicBezTo>
                <a:cubicBezTo>
                  <a:pt x="438" y="124"/>
                  <a:pt x="442" y="133"/>
                  <a:pt x="450" y="135"/>
                </a:cubicBezTo>
                <a:close/>
                <a:moveTo>
                  <a:pt x="585" y="241"/>
                </a:moveTo>
                <a:cubicBezTo>
                  <a:pt x="607" y="276"/>
                  <a:pt x="621" y="317"/>
                  <a:pt x="623" y="359"/>
                </a:cubicBezTo>
                <a:cubicBezTo>
                  <a:pt x="623" y="367"/>
                  <a:pt x="632" y="373"/>
                  <a:pt x="642" y="374"/>
                </a:cubicBezTo>
                <a:cubicBezTo>
                  <a:pt x="728" y="374"/>
                  <a:pt x="728" y="374"/>
                  <a:pt x="728" y="374"/>
                </a:cubicBezTo>
                <a:cubicBezTo>
                  <a:pt x="738" y="374"/>
                  <a:pt x="746" y="364"/>
                  <a:pt x="745" y="351"/>
                </a:cubicBezTo>
                <a:cubicBezTo>
                  <a:pt x="745" y="332"/>
                  <a:pt x="741" y="312"/>
                  <a:pt x="738" y="293"/>
                </a:cubicBezTo>
                <a:cubicBezTo>
                  <a:pt x="735" y="281"/>
                  <a:pt x="724" y="274"/>
                  <a:pt x="714" y="277"/>
                </a:cubicBezTo>
                <a:cubicBezTo>
                  <a:pt x="701" y="281"/>
                  <a:pt x="701" y="281"/>
                  <a:pt x="701" y="281"/>
                </a:cubicBezTo>
                <a:cubicBezTo>
                  <a:pt x="691" y="283"/>
                  <a:pt x="685" y="294"/>
                  <a:pt x="687" y="304"/>
                </a:cubicBezTo>
                <a:cubicBezTo>
                  <a:pt x="689" y="308"/>
                  <a:pt x="689" y="313"/>
                  <a:pt x="690" y="317"/>
                </a:cubicBezTo>
                <a:cubicBezTo>
                  <a:pt x="690" y="318"/>
                  <a:pt x="690" y="319"/>
                  <a:pt x="689" y="320"/>
                </a:cubicBezTo>
                <a:cubicBezTo>
                  <a:pt x="688" y="321"/>
                  <a:pt x="688" y="321"/>
                  <a:pt x="687" y="321"/>
                </a:cubicBezTo>
                <a:cubicBezTo>
                  <a:pt x="674" y="323"/>
                  <a:pt x="674" y="323"/>
                  <a:pt x="674" y="323"/>
                </a:cubicBezTo>
                <a:cubicBezTo>
                  <a:pt x="673" y="324"/>
                  <a:pt x="672" y="323"/>
                  <a:pt x="672" y="323"/>
                </a:cubicBezTo>
                <a:cubicBezTo>
                  <a:pt x="671" y="322"/>
                  <a:pt x="670" y="321"/>
                  <a:pt x="670" y="320"/>
                </a:cubicBezTo>
                <a:cubicBezTo>
                  <a:pt x="669" y="312"/>
                  <a:pt x="667" y="305"/>
                  <a:pt x="665" y="297"/>
                </a:cubicBezTo>
                <a:cubicBezTo>
                  <a:pt x="664" y="293"/>
                  <a:pt x="660" y="291"/>
                  <a:pt x="656" y="292"/>
                </a:cubicBezTo>
                <a:cubicBezTo>
                  <a:pt x="652" y="293"/>
                  <a:pt x="650" y="297"/>
                  <a:pt x="650" y="301"/>
                </a:cubicBezTo>
                <a:cubicBezTo>
                  <a:pt x="652" y="308"/>
                  <a:pt x="655" y="315"/>
                  <a:pt x="655" y="323"/>
                </a:cubicBezTo>
                <a:cubicBezTo>
                  <a:pt x="657" y="332"/>
                  <a:pt x="666" y="339"/>
                  <a:pt x="677" y="338"/>
                </a:cubicBezTo>
                <a:cubicBezTo>
                  <a:pt x="689" y="336"/>
                  <a:pt x="689" y="336"/>
                  <a:pt x="689" y="336"/>
                </a:cubicBezTo>
                <a:cubicBezTo>
                  <a:pt x="699" y="335"/>
                  <a:pt x="706" y="325"/>
                  <a:pt x="704" y="314"/>
                </a:cubicBezTo>
                <a:cubicBezTo>
                  <a:pt x="704" y="310"/>
                  <a:pt x="703" y="305"/>
                  <a:pt x="702" y="301"/>
                </a:cubicBezTo>
                <a:cubicBezTo>
                  <a:pt x="702" y="300"/>
                  <a:pt x="702" y="299"/>
                  <a:pt x="702" y="298"/>
                </a:cubicBezTo>
                <a:cubicBezTo>
                  <a:pt x="703" y="297"/>
                  <a:pt x="704" y="297"/>
                  <a:pt x="705" y="296"/>
                </a:cubicBezTo>
                <a:cubicBezTo>
                  <a:pt x="718" y="293"/>
                  <a:pt x="718" y="293"/>
                  <a:pt x="718" y="293"/>
                </a:cubicBezTo>
                <a:cubicBezTo>
                  <a:pt x="719" y="293"/>
                  <a:pt x="720" y="293"/>
                  <a:pt x="721" y="294"/>
                </a:cubicBezTo>
                <a:cubicBezTo>
                  <a:pt x="722" y="294"/>
                  <a:pt x="723" y="295"/>
                  <a:pt x="723" y="297"/>
                </a:cubicBezTo>
                <a:cubicBezTo>
                  <a:pt x="726" y="315"/>
                  <a:pt x="730" y="333"/>
                  <a:pt x="731" y="352"/>
                </a:cubicBezTo>
                <a:cubicBezTo>
                  <a:pt x="731" y="353"/>
                  <a:pt x="730" y="354"/>
                  <a:pt x="730" y="355"/>
                </a:cubicBezTo>
                <a:cubicBezTo>
                  <a:pt x="729" y="356"/>
                  <a:pt x="728" y="357"/>
                  <a:pt x="727" y="357"/>
                </a:cubicBezTo>
                <a:cubicBezTo>
                  <a:pt x="642" y="361"/>
                  <a:pt x="642" y="361"/>
                  <a:pt x="642" y="361"/>
                </a:cubicBezTo>
                <a:cubicBezTo>
                  <a:pt x="641" y="361"/>
                  <a:pt x="640" y="360"/>
                  <a:pt x="639" y="360"/>
                </a:cubicBezTo>
                <a:cubicBezTo>
                  <a:pt x="638" y="359"/>
                  <a:pt x="638" y="359"/>
                  <a:pt x="638" y="358"/>
                </a:cubicBezTo>
                <a:cubicBezTo>
                  <a:pt x="636" y="313"/>
                  <a:pt x="621" y="270"/>
                  <a:pt x="598" y="233"/>
                </a:cubicBezTo>
                <a:cubicBezTo>
                  <a:pt x="597" y="232"/>
                  <a:pt x="597" y="231"/>
                  <a:pt x="597" y="230"/>
                </a:cubicBezTo>
                <a:cubicBezTo>
                  <a:pt x="598" y="229"/>
                  <a:pt x="598" y="228"/>
                  <a:pt x="599" y="228"/>
                </a:cubicBezTo>
                <a:cubicBezTo>
                  <a:pt x="671" y="181"/>
                  <a:pt x="671" y="181"/>
                  <a:pt x="671" y="181"/>
                </a:cubicBezTo>
                <a:cubicBezTo>
                  <a:pt x="672" y="181"/>
                  <a:pt x="673" y="181"/>
                  <a:pt x="674" y="181"/>
                </a:cubicBezTo>
                <a:cubicBezTo>
                  <a:pt x="675" y="181"/>
                  <a:pt x="676" y="182"/>
                  <a:pt x="676" y="183"/>
                </a:cubicBezTo>
                <a:cubicBezTo>
                  <a:pt x="687" y="199"/>
                  <a:pt x="695" y="216"/>
                  <a:pt x="703" y="233"/>
                </a:cubicBezTo>
                <a:cubicBezTo>
                  <a:pt x="703" y="234"/>
                  <a:pt x="703" y="235"/>
                  <a:pt x="703" y="236"/>
                </a:cubicBezTo>
                <a:cubicBezTo>
                  <a:pt x="702" y="237"/>
                  <a:pt x="702" y="238"/>
                  <a:pt x="701" y="238"/>
                </a:cubicBezTo>
                <a:cubicBezTo>
                  <a:pt x="688" y="244"/>
                  <a:pt x="688" y="244"/>
                  <a:pt x="688" y="244"/>
                </a:cubicBezTo>
                <a:cubicBezTo>
                  <a:pt x="687" y="244"/>
                  <a:pt x="686" y="244"/>
                  <a:pt x="685" y="243"/>
                </a:cubicBezTo>
                <a:cubicBezTo>
                  <a:pt x="684" y="243"/>
                  <a:pt x="683" y="242"/>
                  <a:pt x="683" y="241"/>
                </a:cubicBezTo>
                <a:cubicBezTo>
                  <a:pt x="677" y="229"/>
                  <a:pt x="677" y="229"/>
                  <a:pt x="677" y="229"/>
                </a:cubicBezTo>
                <a:cubicBezTo>
                  <a:pt x="672" y="219"/>
                  <a:pt x="661" y="215"/>
                  <a:pt x="652" y="220"/>
                </a:cubicBezTo>
                <a:cubicBezTo>
                  <a:pt x="641" y="226"/>
                  <a:pt x="641" y="226"/>
                  <a:pt x="641" y="226"/>
                </a:cubicBezTo>
                <a:cubicBezTo>
                  <a:pt x="632" y="231"/>
                  <a:pt x="628" y="242"/>
                  <a:pt x="632" y="251"/>
                </a:cubicBezTo>
                <a:cubicBezTo>
                  <a:pt x="635" y="257"/>
                  <a:pt x="638" y="264"/>
                  <a:pt x="641" y="270"/>
                </a:cubicBezTo>
                <a:cubicBezTo>
                  <a:pt x="642" y="274"/>
                  <a:pt x="646" y="276"/>
                  <a:pt x="650" y="274"/>
                </a:cubicBezTo>
                <a:cubicBezTo>
                  <a:pt x="654" y="273"/>
                  <a:pt x="656" y="269"/>
                  <a:pt x="655" y="265"/>
                </a:cubicBezTo>
                <a:cubicBezTo>
                  <a:pt x="652" y="258"/>
                  <a:pt x="649" y="251"/>
                  <a:pt x="646" y="244"/>
                </a:cubicBezTo>
                <a:cubicBezTo>
                  <a:pt x="645" y="243"/>
                  <a:pt x="645" y="242"/>
                  <a:pt x="645" y="241"/>
                </a:cubicBezTo>
                <a:cubicBezTo>
                  <a:pt x="646" y="240"/>
                  <a:pt x="646" y="240"/>
                  <a:pt x="647" y="239"/>
                </a:cubicBezTo>
                <a:cubicBezTo>
                  <a:pt x="658" y="234"/>
                  <a:pt x="658" y="234"/>
                  <a:pt x="658" y="234"/>
                </a:cubicBezTo>
                <a:cubicBezTo>
                  <a:pt x="659" y="233"/>
                  <a:pt x="660" y="233"/>
                  <a:pt x="661" y="234"/>
                </a:cubicBezTo>
                <a:cubicBezTo>
                  <a:pt x="662" y="234"/>
                  <a:pt x="663" y="235"/>
                  <a:pt x="664" y="236"/>
                </a:cubicBezTo>
                <a:cubicBezTo>
                  <a:pt x="669" y="247"/>
                  <a:pt x="669" y="247"/>
                  <a:pt x="669" y="247"/>
                </a:cubicBezTo>
                <a:cubicBezTo>
                  <a:pt x="673" y="257"/>
                  <a:pt x="684" y="262"/>
                  <a:pt x="694" y="259"/>
                </a:cubicBezTo>
                <a:cubicBezTo>
                  <a:pt x="707" y="254"/>
                  <a:pt x="707" y="254"/>
                  <a:pt x="707" y="254"/>
                </a:cubicBezTo>
                <a:cubicBezTo>
                  <a:pt x="716" y="251"/>
                  <a:pt x="721" y="238"/>
                  <a:pt x="716" y="227"/>
                </a:cubicBezTo>
                <a:cubicBezTo>
                  <a:pt x="708" y="209"/>
                  <a:pt x="700" y="191"/>
                  <a:pt x="689" y="175"/>
                </a:cubicBezTo>
                <a:cubicBezTo>
                  <a:pt x="683" y="164"/>
                  <a:pt x="670" y="161"/>
                  <a:pt x="661" y="167"/>
                </a:cubicBezTo>
                <a:cubicBezTo>
                  <a:pt x="592" y="217"/>
                  <a:pt x="592" y="217"/>
                  <a:pt x="592" y="217"/>
                </a:cubicBezTo>
                <a:cubicBezTo>
                  <a:pt x="583" y="223"/>
                  <a:pt x="581" y="233"/>
                  <a:pt x="585" y="241"/>
                </a:cubicBezTo>
                <a:close/>
                <a:moveTo>
                  <a:pt x="373" y="150"/>
                </a:moveTo>
                <a:cubicBezTo>
                  <a:pt x="250" y="150"/>
                  <a:pt x="150" y="250"/>
                  <a:pt x="150" y="374"/>
                </a:cubicBezTo>
                <a:cubicBezTo>
                  <a:pt x="150" y="497"/>
                  <a:pt x="250" y="597"/>
                  <a:pt x="373" y="597"/>
                </a:cubicBezTo>
                <a:cubicBezTo>
                  <a:pt x="497" y="597"/>
                  <a:pt x="596" y="497"/>
                  <a:pt x="596" y="374"/>
                </a:cubicBezTo>
                <a:cubicBezTo>
                  <a:pt x="596" y="250"/>
                  <a:pt x="497" y="150"/>
                  <a:pt x="373" y="150"/>
                </a:cubicBezTo>
                <a:close/>
                <a:moveTo>
                  <a:pt x="517" y="517"/>
                </a:moveTo>
                <a:cubicBezTo>
                  <a:pt x="480" y="554"/>
                  <a:pt x="429" y="577"/>
                  <a:pt x="373" y="577"/>
                </a:cubicBezTo>
                <a:cubicBezTo>
                  <a:pt x="317" y="577"/>
                  <a:pt x="266" y="554"/>
                  <a:pt x="229" y="517"/>
                </a:cubicBezTo>
                <a:cubicBezTo>
                  <a:pt x="193" y="481"/>
                  <a:pt x="170" y="430"/>
                  <a:pt x="170" y="374"/>
                </a:cubicBezTo>
                <a:cubicBezTo>
                  <a:pt x="170" y="317"/>
                  <a:pt x="193" y="267"/>
                  <a:pt x="229" y="230"/>
                </a:cubicBezTo>
                <a:cubicBezTo>
                  <a:pt x="266" y="193"/>
                  <a:pt x="317" y="170"/>
                  <a:pt x="373" y="170"/>
                </a:cubicBezTo>
                <a:cubicBezTo>
                  <a:pt x="429" y="170"/>
                  <a:pt x="480" y="193"/>
                  <a:pt x="517" y="230"/>
                </a:cubicBezTo>
                <a:cubicBezTo>
                  <a:pt x="554" y="267"/>
                  <a:pt x="577" y="317"/>
                  <a:pt x="577" y="374"/>
                </a:cubicBezTo>
                <a:cubicBezTo>
                  <a:pt x="577" y="430"/>
                  <a:pt x="554" y="481"/>
                  <a:pt x="517" y="517"/>
                </a:cubicBezTo>
                <a:close/>
              </a:path>
            </a:pathLst>
          </a:custGeom>
          <a:solidFill>
            <a:srgbClr val="E6E6E6">
              <a:alpha val="30196"/>
            </a:srgbClr>
          </a:solidFill>
          <a:ln>
            <a:noFill/>
          </a:ln>
        </p:spPr>
        <p:txBody>
          <a:bodyPr vert="horz" wrap="square" lIns="91440" tIns="45720" rIns="91440" bIns="45720" numCol="1" anchor="t" anchorCtr="0" compatLnSpc="1"/>
          <a:lstStyle/>
          <a:p>
            <a:endParaRPr lang="zh-CN" altLang="en-US" dirty="0"/>
          </a:p>
        </p:txBody>
      </p:sp>
      <p:sp>
        <p:nvSpPr>
          <p:cNvPr id="5" name="矩形 4"/>
          <p:cNvSpPr/>
          <p:nvPr/>
        </p:nvSpPr>
        <p:spPr>
          <a:xfrm>
            <a:off x="746535" y="1769864"/>
            <a:ext cx="6497905" cy="3702960"/>
          </a:xfrm>
          <a:prstGeom prst="rect">
            <a:avLst/>
          </a:prstGeom>
          <a:solidFill>
            <a:srgbClr val="E6E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ysClr val="windowText" lastClr="000000"/>
              </a:solidFill>
            </a:endParaRPr>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43566" y="1812435"/>
            <a:ext cx="5703841" cy="3624133"/>
          </a:xfrm>
          <a:prstGeom prst="rect">
            <a:avLst/>
          </a:prstGeom>
        </p:spPr>
      </p:pic>
      <p:sp>
        <p:nvSpPr>
          <p:cNvPr id="7" name="矩形 6"/>
          <p:cNvSpPr/>
          <p:nvPr/>
        </p:nvSpPr>
        <p:spPr>
          <a:xfrm>
            <a:off x="7793344" y="4438695"/>
            <a:ext cx="3570615" cy="646331"/>
          </a:xfrm>
          <a:prstGeom prst="rect">
            <a:avLst/>
          </a:prstGeom>
          <a:noFill/>
        </p:spPr>
        <p:txBody>
          <a:bodyPr wrap="square" lIns="0" tIns="0" rIns="0" bIns="0" rtlCol="0" anchor="t" anchorCtr="0">
            <a:spAutoFit/>
          </a:bodyPr>
          <a:lstStyle/>
          <a:p>
            <a:pPr>
              <a:defRPr/>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点击添加内容点击添加内容点击添加内容点击添加内容点击添加内容点击添加内容</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a:p>
            <a:pPr lvl="0">
              <a:defRPr/>
            </a:pP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TextBox 13"/>
          <p:cNvSpPr txBox="1"/>
          <p:nvPr/>
        </p:nvSpPr>
        <p:spPr>
          <a:xfrm>
            <a:off x="7712796" y="4075097"/>
            <a:ext cx="1374689"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0" name="图片 9"/>
          <p:cNvPicPr>
            <a:picLocks noChangeAspect="1"/>
          </p:cNvPicPr>
          <p:nvPr/>
        </p:nvPicPr>
        <p:blipFill>
          <a:blip r:embed="rId2"/>
          <a:stretch>
            <a:fillRect/>
          </a:stretch>
        </p:blipFill>
        <p:spPr>
          <a:xfrm flipH="1">
            <a:off x="0" y="0"/>
            <a:ext cx="2353519" cy="3335224"/>
          </a:xfrm>
          <a:prstGeom prst="rect">
            <a:avLst/>
          </a:prstGeom>
        </p:spPr>
      </p:pic>
      <p:pic>
        <p:nvPicPr>
          <p:cNvPr id="11" name="图片 10"/>
          <p:cNvPicPr>
            <a:picLocks noChangeAspect="1"/>
          </p:cNvPicPr>
          <p:nvPr/>
        </p:nvPicPr>
        <p:blipFill>
          <a:blip r:embed="rId3"/>
          <a:stretch>
            <a:fillRect/>
          </a:stretch>
        </p:blipFill>
        <p:spPr>
          <a:xfrm>
            <a:off x="2119403" y="89165"/>
            <a:ext cx="1896020" cy="646232"/>
          </a:xfrm>
          <a:prstGeom prst="rect">
            <a:avLst/>
          </a:prstGeom>
        </p:spPr>
      </p:pic>
      <p:pic>
        <p:nvPicPr>
          <p:cNvPr id="12" name="Picture 4" descr="D:\Personal\Desktop\Nipic_20991718_20150617180623212143.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a:fillRect/>
          </a:stretch>
        </p:blipFill>
        <p:spPr bwMode="auto">
          <a:xfrm>
            <a:off x="11351419" y="0"/>
            <a:ext cx="865187"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组合 48"/>
          <p:cNvGrpSpPr/>
          <p:nvPr/>
        </p:nvGrpSpPr>
        <p:grpSpPr bwMode="auto">
          <a:xfrm>
            <a:off x="7764437" y="19258"/>
            <a:ext cx="3198812" cy="3011488"/>
            <a:chOff x="1304220" y="3274724"/>
            <a:chExt cx="2630765" cy="2476367"/>
          </a:xfrm>
        </p:grpSpPr>
        <p:pic>
          <p:nvPicPr>
            <p:cNvPr id="14" name="Picture 10" descr="D:\Personal\Desktop\8.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304220" y="3274724"/>
              <a:ext cx="2549782" cy="247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0" descr="D:\Personal\Desktop\8.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2796580" flipH="1">
              <a:off x="1385203" y="3274725"/>
              <a:ext cx="2549782" cy="247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组合 51"/>
            <p:cNvGrpSpPr/>
            <p:nvPr/>
          </p:nvGrpSpPr>
          <p:grpSpPr bwMode="auto">
            <a:xfrm>
              <a:off x="2134080" y="3640039"/>
              <a:ext cx="890062" cy="1734904"/>
              <a:chOff x="2195309" y="3492709"/>
              <a:chExt cx="890062" cy="1734904"/>
            </a:xfrm>
          </p:grpSpPr>
          <p:sp>
            <p:nvSpPr>
              <p:cNvPr id="17" name="TextBox 52"/>
              <p:cNvSpPr txBox="1">
                <a:spLocks noChangeArrowheads="1"/>
              </p:cNvSpPr>
              <p:nvPr/>
            </p:nvSpPr>
            <p:spPr bwMode="auto">
              <a:xfrm>
                <a:off x="2195309" y="3492709"/>
                <a:ext cx="441983" cy="118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4400" dirty="0">
                    <a:latin typeface="叶根友刀锋黑草" panose="02010601030101010101" pitchFamily="2" charset="-122"/>
                    <a:ea typeface="叶根友刀锋黑草" panose="02010601030101010101" pitchFamily="2" charset="-122"/>
                  </a:rPr>
                  <a:t>中秋</a:t>
                </a:r>
                <a:endParaRPr lang="en-US" altLang="zh-CN" sz="4400" dirty="0">
                  <a:latin typeface="叶根友刀锋黑草" panose="02010601030101010101" pitchFamily="2" charset="-122"/>
                  <a:ea typeface="叶根友刀锋黑草" panose="02010601030101010101" pitchFamily="2" charset="-122"/>
                </a:endParaRPr>
              </a:p>
            </p:txBody>
          </p:sp>
          <p:grpSp>
            <p:nvGrpSpPr>
              <p:cNvPr id="18" name="组合 53"/>
              <p:cNvGrpSpPr/>
              <p:nvPr/>
            </p:nvGrpSpPr>
            <p:grpSpPr bwMode="auto">
              <a:xfrm>
                <a:off x="2388898" y="4693038"/>
                <a:ext cx="235386" cy="467108"/>
                <a:chOff x="2326399" y="4653136"/>
                <a:chExt cx="235386" cy="467108"/>
              </a:xfrm>
            </p:grpSpPr>
            <p:sp>
              <p:nvSpPr>
                <p:cNvPr id="20" name="Freeform 9"/>
                <p:cNvSpPr>
                  <a:spLocks noEditPoints="1"/>
                </p:cNvSpPr>
                <p:nvPr/>
              </p:nvSpPr>
              <p:spPr bwMode="auto">
                <a:xfrm flipH="1">
                  <a:off x="2326399" y="4653136"/>
                  <a:ext cx="235386" cy="467108"/>
                </a:xfrm>
                <a:custGeom>
                  <a:avLst/>
                  <a:gdLst>
                    <a:gd name="T0" fmla="*/ 84955 w 435"/>
                    <a:gd name="T1" fmla="*/ 33420 h 601"/>
                    <a:gd name="T2" fmla="*/ 62770 w 435"/>
                    <a:gd name="T3" fmla="*/ 62177 h 601"/>
                    <a:gd name="T4" fmla="*/ 60605 w 435"/>
                    <a:gd name="T5" fmla="*/ 69172 h 601"/>
                    <a:gd name="T6" fmla="*/ 35714 w 435"/>
                    <a:gd name="T7" fmla="*/ 96375 h 601"/>
                    <a:gd name="T8" fmla="*/ 18398 w 435"/>
                    <a:gd name="T9" fmla="*/ 122023 h 601"/>
                    <a:gd name="T10" fmla="*/ 0 w 435"/>
                    <a:gd name="T11" fmla="*/ 166325 h 601"/>
                    <a:gd name="T12" fmla="*/ 0 w 435"/>
                    <a:gd name="T13" fmla="*/ 197413 h 601"/>
                    <a:gd name="T14" fmla="*/ 0 w 435"/>
                    <a:gd name="T15" fmla="*/ 200522 h 601"/>
                    <a:gd name="T16" fmla="*/ 0 w 435"/>
                    <a:gd name="T17" fmla="*/ 224616 h 601"/>
                    <a:gd name="T18" fmla="*/ 23268 w 435"/>
                    <a:gd name="T19" fmla="*/ 306224 h 601"/>
                    <a:gd name="T20" fmla="*/ 44372 w 435"/>
                    <a:gd name="T21" fmla="*/ 355966 h 601"/>
                    <a:gd name="T22" fmla="*/ 65475 w 435"/>
                    <a:gd name="T23" fmla="*/ 390163 h 601"/>
                    <a:gd name="T24" fmla="*/ 70345 w 435"/>
                    <a:gd name="T25" fmla="*/ 407262 h 601"/>
                    <a:gd name="T26" fmla="*/ 84955 w 435"/>
                    <a:gd name="T27" fmla="*/ 431356 h 601"/>
                    <a:gd name="T28" fmla="*/ 89825 w 435"/>
                    <a:gd name="T29" fmla="*/ 441460 h 601"/>
                    <a:gd name="T30" fmla="*/ 143937 w 435"/>
                    <a:gd name="T31" fmla="*/ 451564 h 601"/>
                    <a:gd name="T32" fmla="*/ 156383 w 435"/>
                    <a:gd name="T33" fmla="*/ 429024 h 601"/>
                    <a:gd name="T34" fmla="*/ 169911 w 435"/>
                    <a:gd name="T35" fmla="*/ 421252 h 601"/>
                    <a:gd name="T36" fmla="*/ 172616 w 435"/>
                    <a:gd name="T37" fmla="*/ 411926 h 601"/>
                    <a:gd name="T38" fmla="*/ 187227 w 435"/>
                    <a:gd name="T39" fmla="*/ 398713 h 601"/>
                    <a:gd name="T40" fmla="*/ 194802 w 435"/>
                    <a:gd name="T41" fmla="*/ 388609 h 601"/>
                    <a:gd name="T42" fmla="*/ 209412 w 435"/>
                    <a:gd name="T43" fmla="*/ 366070 h 601"/>
                    <a:gd name="T44" fmla="*/ 214282 w 435"/>
                    <a:gd name="T45" fmla="*/ 352080 h 601"/>
                    <a:gd name="T46" fmla="*/ 215365 w 435"/>
                    <a:gd name="T47" fmla="*/ 343530 h 601"/>
                    <a:gd name="T48" fmla="*/ 209412 w 435"/>
                    <a:gd name="T49" fmla="*/ 261922 h 601"/>
                    <a:gd name="T50" fmla="*/ 181274 w 435"/>
                    <a:gd name="T51" fmla="*/ 45079 h 601"/>
                    <a:gd name="T52" fmla="*/ 139067 w 435"/>
                    <a:gd name="T53" fmla="*/ 7772 h 601"/>
                    <a:gd name="T54" fmla="*/ 155301 w 435"/>
                    <a:gd name="T55" fmla="*/ 16322 h 601"/>
                    <a:gd name="T56" fmla="*/ 136903 w 435"/>
                    <a:gd name="T57" fmla="*/ 36529 h 601"/>
                    <a:gd name="T58" fmla="*/ 141773 w 435"/>
                    <a:gd name="T59" fmla="*/ 45079 h 601"/>
                    <a:gd name="T60" fmla="*/ 137985 w 435"/>
                    <a:gd name="T61" fmla="*/ 59069 h 601"/>
                    <a:gd name="T62" fmla="*/ 135279 w 435"/>
                    <a:gd name="T63" fmla="*/ 56737 h 601"/>
                    <a:gd name="T64" fmla="*/ 125539 w 435"/>
                    <a:gd name="T65" fmla="*/ 41970 h 601"/>
                    <a:gd name="T66" fmla="*/ 119587 w 435"/>
                    <a:gd name="T67" fmla="*/ 29534 h 601"/>
                    <a:gd name="T68" fmla="*/ 141773 w 435"/>
                    <a:gd name="T69" fmla="*/ 27980 h 601"/>
                    <a:gd name="T70" fmla="*/ 152595 w 435"/>
                    <a:gd name="T71" fmla="*/ 19430 h 601"/>
                    <a:gd name="T72" fmla="*/ 114717 w 435"/>
                    <a:gd name="T73" fmla="*/ 24094 h 601"/>
                    <a:gd name="T74" fmla="*/ 119587 w 435"/>
                    <a:gd name="T75" fmla="*/ 29534 h 601"/>
                    <a:gd name="T76" fmla="*/ 174781 w 435"/>
                    <a:gd name="T77" fmla="*/ 45079 h 601"/>
                    <a:gd name="T78" fmla="*/ 174781 w 435"/>
                    <a:gd name="T79" fmla="*/ 45079 h 601"/>
                    <a:gd name="T80" fmla="*/ 141773 w 435"/>
                    <a:gd name="T81" fmla="*/ 65286 h 601"/>
                    <a:gd name="T82" fmla="*/ 156383 w 435"/>
                    <a:gd name="T83" fmla="*/ 72281 h 601"/>
                    <a:gd name="T84" fmla="*/ 157465 w 435"/>
                    <a:gd name="T85" fmla="*/ 72281 h 601"/>
                    <a:gd name="T86" fmla="*/ 157465 w 435"/>
                    <a:gd name="T87" fmla="*/ 72281 h 601"/>
                    <a:gd name="T88" fmla="*/ 213200 w 435"/>
                    <a:gd name="T89" fmla="*/ 142231 h 601"/>
                    <a:gd name="T90" fmla="*/ 177486 w 435"/>
                    <a:gd name="T91" fmla="*/ 80831 h 601"/>
                    <a:gd name="T92" fmla="*/ 215365 w 435"/>
                    <a:gd name="T93" fmla="*/ 150780 h 6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35"/>
                    <a:gd name="T142" fmla="*/ 0 h 601"/>
                    <a:gd name="T143" fmla="*/ 435 w 435"/>
                    <a:gd name="T144" fmla="*/ 601 h 60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35" h="601">
                      <a:moveTo>
                        <a:pt x="232" y="5"/>
                      </a:moveTo>
                      <a:cubicBezTo>
                        <a:pt x="191" y="5"/>
                        <a:pt x="192" y="19"/>
                        <a:pt x="173" y="27"/>
                      </a:cubicBezTo>
                      <a:cubicBezTo>
                        <a:pt x="170" y="35"/>
                        <a:pt x="164" y="38"/>
                        <a:pt x="157" y="43"/>
                      </a:cubicBezTo>
                      <a:lnTo>
                        <a:pt x="157" y="49"/>
                      </a:lnTo>
                      <a:cubicBezTo>
                        <a:pt x="139" y="49"/>
                        <a:pt x="145" y="68"/>
                        <a:pt x="137" y="75"/>
                      </a:cubicBezTo>
                      <a:cubicBezTo>
                        <a:pt x="130" y="69"/>
                        <a:pt x="122" y="75"/>
                        <a:pt x="116" y="80"/>
                      </a:cubicBezTo>
                      <a:lnTo>
                        <a:pt x="116" y="86"/>
                      </a:lnTo>
                      <a:lnTo>
                        <a:pt x="112" y="86"/>
                      </a:lnTo>
                      <a:lnTo>
                        <a:pt x="112" y="89"/>
                      </a:lnTo>
                      <a:cubicBezTo>
                        <a:pt x="101" y="89"/>
                        <a:pt x="103" y="89"/>
                        <a:pt x="96" y="95"/>
                      </a:cubicBezTo>
                      <a:lnTo>
                        <a:pt x="96" y="98"/>
                      </a:lnTo>
                      <a:cubicBezTo>
                        <a:pt x="78" y="98"/>
                        <a:pt x="70" y="122"/>
                        <a:pt x="66" y="124"/>
                      </a:cubicBezTo>
                      <a:cubicBezTo>
                        <a:pt x="55" y="130"/>
                        <a:pt x="41" y="133"/>
                        <a:pt x="41" y="148"/>
                      </a:cubicBezTo>
                      <a:lnTo>
                        <a:pt x="36" y="148"/>
                      </a:lnTo>
                      <a:cubicBezTo>
                        <a:pt x="35" y="153"/>
                        <a:pt x="34" y="152"/>
                        <a:pt x="34" y="157"/>
                      </a:cubicBezTo>
                      <a:cubicBezTo>
                        <a:pt x="17" y="171"/>
                        <a:pt x="19" y="170"/>
                        <a:pt x="11" y="196"/>
                      </a:cubicBezTo>
                      <a:cubicBezTo>
                        <a:pt x="10" y="198"/>
                        <a:pt x="5" y="196"/>
                        <a:pt x="5" y="212"/>
                      </a:cubicBezTo>
                      <a:lnTo>
                        <a:pt x="0" y="214"/>
                      </a:lnTo>
                      <a:cubicBezTo>
                        <a:pt x="0" y="225"/>
                        <a:pt x="2" y="236"/>
                        <a:pt x="5" y="247"/>
                      </a:cubicBezTo>
                      <a:lnTo>
                        <a:pt x="0" y="251"/>
                      </a:lnTo>
                      <a:lnTo>
                        <a:pt x="0" y="254"/>
                      </a:lnTo>
                      <a:lnTo>
                        <a:pt x="5" y="254"/>
                      </a:lnTo>
                      <a:lnTo>
                        <a:pt x="5" y="258"/>
                      </a:lnTo>
                      <a:lnTo>
                        <a:pt x="0" y="258"/>
                      </a:lnTo>
                      <a:lnTo>
                        <a:pt x="0" y="269"/>
                      </a:lnTo>
                      <a:cubicBezTo>
                        <a:pt x="7" y="271"/>
                        <a:pt x="7" y="285"/>
                        <a:pt x="0" y="287"/>
                      </a:cubicBezTo>
                      <a:lnTo>
                        <a:pt x="0" y="289"/>
                      </a:lnTo>
                      <a:lnTo>
                        <a:pt x="7" y="295"/>
                      </a:lnTo>
                      <a:cubicBezTo>
                        <a:pt x="7" y="304"/>
                        <a:pt x="4" y="322"/>
                        <a:pt x="11" y="328"/>
                      </a:cubicBezTo>
                      <a:cubicBezTo>
                        <a:pt x="11" y="344"/>
                        <a:pt x="32" y="394"/>
                        <a:pt x="43" y="394"/>
                      </a:cubicBezTo>
                      <a:cubicBezTo>
                        <a:pt x="43" y="412"/>
                        <a:pt x="62" y="422"/>
                        <a:pt x="68" y="438"/>
                      </a:cubicBezTo>
                      <a:lnTo>
                        <a:pt x="73" y="438"/>
                      </a:lnTo>
                      <a:cubicBezTo>
                        <a:pt x="73" y="448"/>
                        <a:pt x="78" y="452"/>
                        <a:pt x="82" y="458"/>
                      </a:cubicBezTo>
                      <a:lnTo>
                        <a:pt x="87" y="458"/>
                      </a:lnTo>
                      <a:cubicBezTo>
                        <a:pt x="87" y="467"/>
                        <a:pt x="110" y="492"/>
                        <a:pt x="116" y="502"/>
                      </a:cubicBezTo>
                      <a:lnTo>
                        <a:pt x="121" y="502"/>
                      </a:lnTo>
                      <a:lnTo>
                        <a:pt x="121" y="509"/>
                      </a:lnTo>
                      <a:lnTo>
                        <a:pt x="125" y="511"/>
                      </a:lnTo>
                      <a:lnTo>
                        <a:pt x="130" y="524"/>
                      </a:lnTo>
                      <a:cubicBezTo>
                        <a:pt x="137" y="527"/>
                        <a:pt x="138" y="528"/>
                        <a:pt x="141" y="537"/>
                      </a:cubicBezTo>
                      <a:lnTo>
                        <a:pt x="146" y="537"/>
                      </a:lnTo>
                      <a:cubicBezTo>
                        <a:pt x="146" y="544"/>
                        <a:pt x="150" y="552"/>
                        <a:pt x="157" y="555"/>
                      </a:cubicBezTo>
                      <a:lnTo>
                        <a:pt x="157" y="563"/>
                      </a:lnTo>
                      <a:lnTo>
                        <a:pt x="166" y="563"/>
                      </a:lnTo>
                      <a:lnTo>
                        <a:pt x="166" y="568"/>
                      </a:lnTo>
                      <a:cubicBezTo>
                        <a:pt x="197" y="593"/>
                        <a:pt x="216" y="601"/>
                        <a:pt x="253" y="587"/>
                      </a:cubicBezTo>
                      <a:lnTo>
                        <a:pt x="253" y="583"/>
                      </a:lnTo>
                      <a:cubicBezTo>
                        <a:pt x="258" y="583"/>
                        <a:pt x="261" y="582"/>
                        <a:pt x="266" y="581"/>
                      </a:cubicBezTo>
                      <a:lnTo>
                        <a:pt x="266" y="574"/>
                      </a:lnTo>
                      <a:cubicBezTo>
                        <a:pt x="278" y="571"/>
                        <a:pt x="280" y="563"/>
                        <a:pt x="289" y="555"/>
                      </a:cubicBezTo>
                      <a:lnTo>
                        <a:pt x="289" y="552"/>
                      </a:lnTo>
                      <a:lnTo>
                        <a:pt x="296" y="552"/>
                      </a:lnTo>
                      <a:lnTo>
                        <a:pt x="296" y="548"/>
                      </a:lnTo>
                      <a:cubicBezTo>
                        <a:pt x="306" y="548"/>
                        <a:pt x="305" y="542"/>
                        <a:pt x="314" y="542"/>
                      </a:cubicBezTo>
                      <a:lnTo>
                        <a:pt x="314" y="537"/>
                      </a:lnTo>
                      <a:lnTo>
                        <a:pt x="319" y="537"/>
                      </a:lnTo>
                      <a:lnTo>
                        <a:pt x="319" y="530"/>
                      </a:lnTo>
                      <a:lnTo>
                        <a:pt x="328" y="530"/>
                      </a:lnTo>
                      <a:lnTo>
                        <a:pt x="330" y="524"/>
                      </a:lnTo>
                      <a:cubicBezTo>
                        <a:pt x="342" y="520"/>
                        <a:pt x="335" y="518"/>
                        <a:pt x="346" y="513"/>
                      </a:cubicBezTo>
                      <a:lnTo>
                        <a:pt x="346" y="509"/>
                      </a:lnTo>
                      <a:cubicBezTo>
                        <a:pt x="353" y="509"/>
                        <a:pt x="351" y="508"/>
                        <a:pt x="357" y="506"/>
                      </a:cubicBezTo>
                      <a:lnTo>
                        <a:pt x="360" y="500"/>
                      </a:lnTo>
                      <a:lnTo>
                        <a:pt x="371" y="498"/>
                      </a:lnTo>
                      <a:cubicBezTo>
                        <a:pt x="374" y="493"/>
                        <a:pt x="376" y="493"/>
                        <a:pt x="376" y="487"/>
                      </a:cubicBezTo>
                      <a:cubicBezTo>
                        <a:pt x="384" y="487"/>
                        <a:pt x="387" y="480"/>
                        <a:pt x="387" y="471"/>
                      </a:cubicBezTo>
                      <a:lnTo>
                        <a:pt x="392" y="471"/>
                      </a:lnTo>
                      <a:cubicBezTo>
                        <a:pt x="395" y="465"/>
                        <a:pt x="394" y="466"/>
                        <a:pt x="394" y="454"/>
                      </a:cubicBezTo>
                      <a:lnTo>
                        <a:pt x="396" y="453"/>
                      </a:lnTo>
                      <a:lnTo>
                        <a:pt x="396" y="447"/>
                      </a:lnTo>
                      <a:lnTo>
                        <a:pt x="398" y="445"/>
                      </a:lnTo>
                      <a:lnTo>
                        <a:pt x="398" y="442"/>
                      </a:lnTo>
                      <a:lnTo>
                        <a:pt x="396" y="440"/>
                      </a:lnTo>
                      <a:cubicBezTo>
                        <a:pt x="396" y="422"/>
                        <a:pt x="392" y="419"/>
                        <a:pt x="392" y="399"/>
                      </a:cubicBezTo>
                      <a:cubicBezTo>
                        <a:pt x="380" y="390"/>
                        <a:pt x="387" y="354"/>
                        <a:pt x="387" y="337"/>
                      </a:cubicBezTo>
                      <a:cubicBezTo>
                        <a:pt x="425" y="337"/>
                        <a:pt x="435" y="188"/>
                        <a:pt x="421" y="177"/>
                      </a:cubicBezTo>
                      <a:cubicBezTo>
                        <a:pt x="408" y="93"/>
                        <a:pt x="373" y="108"/>
                        <a:pt x="373" y="80"/>
                      </a:cubicBezTo>
                      <a:cubicBezTo>
                        <a:pt x="350" y="74"/>
                        <a:pt x="347" y="61"/>
                        <a:pt x="335" y="58"/>
                      </a:cubicBezTo>
                      <a:cubicBezTo>
                        <a:pt x="348" y="47"/>
                        <a:pt x="325" y="30"/>
                        <a:pt x="314" y="30"/>
                      </a:cubicBezTo>
                      <a:lnTo>
                        <a:pt x="314" y="27"/>
                      </a:lnTo>
                      <a:cubicBezTo>
                        <a:pt x="290" y="7"/>
                        <a:pt x="281" y="10"/>
                        <a:pt x="257" y="10"/>
                      </a:cubicBezTo>
                      <a:lnTo>
                        <a:pt x="257" y="3"/>
                      </a:lnTo>
                      <a:cubicBezTo>
                        <a:pt x="250" y="3"/>
                        <a:pt x="238" y="0"/>
                        <a:pt x="232" y="5"/>
                      </a:cubicBezTo>
                      <a:close/>
                      <a:moveTo>
                        <a:pt x="287" y="21"/>
                      </a:moveTo>
                      <a:cubicBezTo>
                        <a:pt x="291" y="18"/>
                        <a:pt x="283" y="25"/>
                        <a:pt x="287" y="21"/>
                      </a:cubicBezTo>
                      <a:close/>
                      <a:moveTo>
                        <a:pt x="278" y="27"/>
                      </a:moveTo>
                      <a:lnTo>
                        <a:pt x="253" y="47"/>
                      </a:lnTo>
                      <a:lnTo>
                        <a:pt x="253" y="52"/>
                      </a:lnTo>
                      <a:cubicBezTo>
                        <a:pt x="256" y="55"/>
                        <a:pt x="256" y="54"/>
                        <a:pt x="262" y="54"/>
                      </a:cubicBezTo>
                      <a:lnTo>
                        <a:pt x="262" y="58"/>
                      </a:lnTo>
                      <a:lnTo>
                        <a:pt x="323" y="58"/>
                      </a:lnTo>
                      <a:cubicBezTo>
                        <a:pt x="305" y="58"/>
                        <a:pt x="267" y="55"/>
                        <a:pt x="253" y="67"/>
                      </a:cubicBezTo>
                      <a:cubicBezTo>
                        <a:pt x="253" y="72"/>
                        <a:pt x="253" y="72"/>
                        <a:pt x="255" y="76"/>
                      </a:cubicBezTo>
                      <a:cubicBezTo>
                        <a:pt x="260" y="78"/>
                        <a:pt x="259" y="77"/>
                        <a:pt x="262" y="82"/>
                      </a:cubicBezTo>
                      <a:cubicBezTo>
                        <a:pt x="256" y="77"/>
                        <a:pt x="258" y="78"/>
                        <a:pt x="250" y="78"/>
                      </a:cubicBezTo>
                      <a:lnTo>
                        <a:pt x="250" y="73"/>
                      </a:lnTo>
                      <a:cubicBezTo>
                        <a:pt x="243" y="67"/>
                        <a:pt x="229" y="57"/>
                        <a:pt x="221" y="63"/>
                      </a:cubicBezTo>
                      <a:cubicBezTo>
                        <a:pt x="218" y="61"/>
                        <a:pt x="178" y="65"/>
                        <a:pt x="161" y="63"/>
                      </a:cubicBezTo>
                      <a:cubicBezTo>
                        <a:pt x="194" y="56"/>
                        <a:pt x="219" y="65"/>
                        <a:pt x="232" y="54"/>
                      </a:cubicBezTo>
                      <a:lnTo>
                        <a:pt x="232" y="49"/>
                      </a:lnTo>
                      <a:cubicBezTo>
                        <a:pt x="228" y="45"/>
                        <a:pt x="229" y="45"/>
                        <a:pt x="223" y="45"/>
                      </a:cubicBezTo>
                      <a:cubicBezTo>
                        <a:pt x="223" y="41"/>
                        <a:pt x="223" y="41"/>
                        <a:pt x="221" y="38"/>
                      </a:cubicBezTo>
                      <a:cubicBezTo>
                        <a:pt x="226" y="39"/>
                        <a:pt x="227" y="40"/>
                        <a:pt x="232" y="40"/>
                      </a:cubicBezTo>
                      <a:lnTo>
                        <a:pt x="232" y="43"/>
                      </a:lnTo>
                      <a:cubicBezTo>
                        <a:pt x="253" y="43"/>
                        <a:pt x="247" y="38"/>
                        <a:pt x="262" y="36"/>
                      </a:cubicBezTo>
                      <a:cubicBezTo>
                        <a:pt x="266" y="29"/>
                        <a:pt x="264" y="34"/>
                        <a:pt x="271" y="29"/>
                      </a:cubicBezTo>
                      <a:lnTo>
                        <a:pt x="271" y="25"/>
                      </a:lnTo>
                      <a:lnTo>
                        <a:pt x="282" y="25"/>
                      </a:lnTo>
                      <a:lnTo>
                        <a:pt x="278" y="27"/>
                      </a:lnTo>
                      <a:close/>
                      <a:moveTo>
                        <a:pt x="209" y="30"/>
                      </a:moveTo>
                      <a:cubicBezTo>
                        <a:pt x="212" y="28"/>
                        <a:pt x="218" y="33"/>
                        <a:pt x="212" y="31"/>
                      </a:cubicBezTo>
                      <a:cubicBezTo>
                        <a:pt x="212" y="31"/>
                        <a:pt x="209" y="31"/>
                        <a:pt x="209" y="30"/>
                      </a:cubicBezTo>
                      <a:close/>
                      <a:moveTo>
                        <a:pt x="219" y="36"/>
                      </a:moveTo>
                      <a:lnTo>
                        <a:pt x="221" y="38"/>
                      </a:lnTo>
                      <a:lnTo>
                        <a:pt x="216" y="36"/>
                      </a:lnTo>
                      <a:lnTo>
                        <a:pt x="219" y="36"/>
                      </a:lnTo>
                      <a:close/>
                      <a:moveTo>
                        <a:pt x="323" y="58"/>
                      </a:moveTo>
                      <a:lnTo>
                        <a:pt x="326" y="58"/>
                      </a:lnTo>
                      <a:lnTo>
                        <a:pt x="323" y="60"/>
                      </a:lnTo>
                      <a:lnTo>
                        <a:pt x="323" y="58"/>
                      </a:lnTo>
                      <a:close/>
                      <a:moveTo>
                        <a:pt x="262" y="82"/>
                      </a:moveTo>
                      <a:lnTo>
                        <a:pt x="264" y="82"/>
                      </a:lnTo>
                      <a:lnTo>
                        <a:pt x="262" y="84"/>
                      </a:lnTo>
                      <a:lnTo>
                        <a:pt x="262" y="82"/>
                      </a:lnTo>
                      <a:close/>
                      <a:moveTo>
                        <a:pt x="275" y="87"/>
                      </a:moveTo>
                      <a:cubicBezTo>
                        <a:pt x="284" y="89"/>
                        <a:pt x="283" y="88"/>
                        <a:pt x="289" y="93"/>
                      </a:cubicBezTo>
                      <a:cubicBezTo>
                        <a:pt x="282" y="91"/>
                        <a:pt x="276" y="88"/>
                        <a:pt x="269" y="85"/>
                      </a:cubicBezTo>
                      <a:lnTo>
                        <a:pt x="275" y="87"/>
                      </a:lnTo>
                      <a:close/>
                      <a:moveTo>
                        <a:pt x="291" y="93"/>
                      </a:moveTo>
                      <a:cubicBezTo>
                        <a:pt x="299" y="93"/>
                        <a:pt x="315" y="97"/>
                        <a:pt x="321" y="102"/>
                      </a:cubicBezTo>
                      <a:cubicBezTo>
                        <a:pt x="311" y="100"/>
                        <a:pt x="297" y="99"/>
                        <a:pt x="289" y="93"/>
                      </a:cubicBezTo>
                      <a:lnTo>
                        <a:pt x="291" y="93"/>
                      </a:lnTo>
                      <a:close/>
                      <a:moveTo>
                        <a:pt x="328" y="104"/>
                      </a:moveTo>
                      <a:cubicBezTo>
                        <a:pt x="329" y="105"/>
                        <a:pt x="377" y="127"/>
                        <a:pt x="385" y="166"/>
                      </a:cubicBezTo>
                      <a:cubicBezTo>
                        <a:pt x="385" y="166"/>
                        <a:pt x="390" y="171"/>
                        <a:pt x="394" y="183"/>
                      </a:cubicBezTo>
                      <a:lnTo>
                        <a:pt x="398" y="194"/>
                      </a:lnTo>
                      <a:cubicBezTo>
                        <a:pt x="384" y="182"/>
                        <a:pt x="381" y="126"/>
                        <a:pt x="321" y="102"/>
                      </a:cubicBezTo>
                      <a:lnTo>
                        <a:pt x="328" y="104"/>
                      </a:lnTo>
                      <a:close/>
                      <a:moveTo>
                        <a:pt x="398" y="194"/>
                      </a:moveTo>
                      <a:cubicBezTo>
                        <a:pt x="401" y="209"/>
                        <a:pt x="411" y="251"/>
                        <a:pt x="403" y="263"/>
                      </a:cubicBezTo>
                      <a:cubicBezTo>
                        <a:pt x="408" y="251"/>
                        <a:pt x="401" y="210"/>
                        <a:pt x="398" y="194"/>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j-ea"/>
                    <a:ea typeface="+mj-ea"/>
                  </a:endParaRPr>
                </a:p>
              </p:txBody>
            </p:sp>
            <p:sp>
              <p:nvSpPr>
                <p:cNvPr id="21" name="TextBox 56"/>
                <p:cNvSpPr txBox="1">
                  <a:spLocks noChangeArrowheads="1"/>
                </p:cNvSpPr>
                <p:nvPr/>
              </p:nvSpPr>
              <p:spPr bwMode="auto">
                <a:xfrm>
                  <a:off x="2332418" y="4738658"/>
                  <a:ext cx="159280" cy="30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600">
                      <a:solidFill>
                        <a:schemeClr val="bg1"/>
                      </a:solidFill>
                      <a:latin typeface="+mj-ea"/>
                      <a:ea typeface="+mj-ea"/>
                    </a:rPr>
                    <a:t>氢设计</a:t>
                  </a:r>
                  <a:endParaRPr lang="zh-CN" altLang="en-US" sz="600">
                    <a:solidFill>
                      <a:schemeClr val="bg1"/>
                    </a:solidFill>
                    <a:latin typeface="+mj-ea"/>
                    <a:ea typeface="+mj-ea"/>
                  </a:endParaRPr>
                </a:p>
              </p:txBody>
            </p:sp>
          </p:grpSp>
          <p:sp>
            <p:nvSpPr>
              <p:cNvPr id="19" name="TextBox 54"/>
              <p:cNvSpPr txBox="1">
                <a:spLocks noChangeArrowheads="1"/>
              </p:cNvSpPr>
              <p:nvPr/>
            </p:nvSpPr>
            <p:spPr bwMode="auto">
              <a:xfrm>
                <a:off x="2643388" y="4038117"/>
                <a:ext cx="441983" cy="118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4400" dirty="0">
                    <a:latin typeface="叶根友刀锋黑草" panose="02010601030101010101" pitchFamily="2" charset="-122"/>
                    <a:ea typeface="叶根友刀锋黑草" panose="02010601030101010101" pitchFamily="2" charset="-122"/>
                  </a:rPr>
                  <a:t>佳</a:t>
                </a:r>
                <a:endParaRPr lang="en-US" altLang="zh-CN" sz="4400" dirty="0">
                  <a:latin typeface="叶根友刀锋黑草" panose="02010601030101010101" pitchFamily="2" charset="-122"/>
                  <a:ea typeface="叶根友刀锋黑草" panose="02010601030101010101" pitchFamily="2" charset="-122"/>
                </a:endParaRPr>
              </a:p>
              <a:p>
                <a:r>
                  <a:rPr lang="zh-CN" altLang="en-US" sz="4400" dirty="0">
                    <a:latin typeface="叶根友刀锋黑草" panose="02010601030101010101" pitchFamily="2" charset="-122"/>
                    <a:ea typeface="叶根友刀锋黑草" panose="02010601030101010101" pitchFamily="2" charset="-122"/>
                  </a:rPr>
                  <a:t>节</a:t>
                </a:r>
                <a:endParaRPr lang="en-US" altLang="zh-CN" sz="4400" dirty="0">
                  <a:latin typeface="叶根友刀锋黑草" panose="02010601030101010101" pitchFamily="2" charset="-122"/>
                  <a:ea typeface="叶根友刀锋黑草" panose="02010601030101010101" pitchFamily="2" charset="-122"/>
                </a:endParaRPr>
              </a:p>
            </p:txBody>
          </p:sp>
        </p:grpSp>
      </p:grpSp>
      <p:cxnSp>
        <p:nvCxnSpPr>
          <p:cNvPr id="22" name="89"/>
          <p:cNvCxnSpPr/>
          <p:nvPr/>
        </p:nvCxnSpPr>
        <p:spPr>
          <a:xfrm flipH="1" flipV="1">
            <a:off x="7505674" y="1525796"/>
            <a:ext cx="360363" cy="0"/>
          </a:xfrm>
          <a:prstGeom prst="line">
            <a:avLst/>
          </a:prstGeom>
          <a:ln w="38100">
            <a:solidFill>
              <a:srgbClr val="7DC13D"/>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3" name="1"/>
          <p:cNvSpPr/>
          <p:nvPr/>
        </p:nvSpPr>
        <p:spPr>
          <a:xfrm flipH="1">
            <a:off x="7845399" y="1436896"/>
            <a:ext cx="176213" cy="177800"/>
          </a:xfrm>
          <a:prstGeom prst="ellipse">
            <a:avLst/>
          </a:prstGeom>
          <a:solidFill>
            <a:srgbClr val="7DC13D"/>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endParaRPr lang="ko-KR" altLang="en-US">
              <a:solidFill>
                <a:srgbClr val="FFFFFF"/>
              </a:solidFill>
              <a:latin typeface="+mj-ea"/>
              <a:ea typeface="+mj-ea"/>
            </a:endParaRPr>
          </a:p>
        </p:txBody>
      </p:sp>
      <p:cxnSp>
        <p:nvCxnSpPr>
          <p:cNvPr id="24" name="14"/>
          <p:cNvCxnSpPr/>
          <p:nvPr/>
        </p:nvCxnSpPr>
        <p:spPr>
          <a:xfrm flipV="1">
            <a:off x="11021987" y="1525796"/>
            <a:ext cx="358775" cy="0"/>
          </a:xfrm>
          <a:prstGeom prst="line">
            <a:avLst/>
          </a:prstGeom>
          <a:ln w="38100">
            <a:solidFill>
              <a:srgbClr val="7DC13D"/>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5" name="236"/>
          <p:cNvSpPr/>
          <p:nvPr/>
        </p:nvSpPr>
        <p:spPr>
          <a:xfrm>
            <a:off x="10864824" y="1436896"/>
            <a:ext cx="177800" cy="177800"/>
          </a:xfrm>
          <a:prstGeom prst="ellipse">
            <a:avLst/>
          </a:prstGeom>
          <a:solidFill>
            <a:srgbClr val="7DC13D"/>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endParaRPr lang="ko-KR" altLang="en-US">
              <a:solidFill>
                <a:srgbClr val="FFFFFF"/>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med" p14:dur="700" advTm="3657">
        <p:fade/>
      </p:transition>
    </mc:Choice>
    <mc:Fallback>
      <p:transition spd="med" advTm="365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3"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a:spLocks noEditPoints="1"/>
          </p:cNvSpPr>
          <p:nvPr/>
        </p:nvSpPr>
        <p:spPr bwMode="auto">
          <a:xfrm>
            <a:off x="6506193" y="-661496"/>
            <a:ext cx="8360182" cy="8370946"/>
          </a:xfrm>
          <a:custGeom>
            <a:avLst/>
            <a:gdLst>
              <a:gd name="T0" fmla="*/ 684 w 746"/>
              <a:gd name="T1" fmla="*/ 513 h 748"/>
              <a:gd name="T2" fmla="*/ 632 w 746"/>
              <a:gd name="T3" fmla="*/ 496 h 748"/>
              <a:gd name="T4" fmla="*/ 691 w 746"/>
              <a:gd name="T5" fmla="*/ 539 h 748"/>
              <a:gd name="T6" fmla="*/ 725 w 746"/>
              <a:gd name="T7" fmla="*/ 418 h 748"/>
              <a:gd name="T8" fmla="*/ 685 w 746"/>
              <a:gd name="T9" fmla="*/ 435 h 748"/>
              <a:gd name="T10" fmla="*/ 684 w 746"/>
              <a:gd name="T11" fmla="*/ 452 h 748"/>
              <a:gd name="T12" fmla="*/ 431 w 746"/>
              <a:gd name="T13" fmla="*/ 617 h 748"/>
              <a:gd name="T14" fmla="*/ 479 w 746"/>
              <a:gd name="T15" fmla="*/ 673 h 748"/>
              <a:gd name="T16" fmla="*/ 489 w 746"/>
              <a:gd name="T17" fmla="*/ 689 h 748"/>
              <a:gd name="T18" fmla="*/ 433 w 746"/>
              <a:gd name="T19" fmla="*/ 636 h 748"/>
              <a:gd name="T20" fmla="*/ 566 w 746"/>
              <a:gd name="T21" fmla="*/ 674 h 748"/>
              <a:gd name="T22" fmla="*/ 519 w 746"/>
              <a:gd name="T23" fmla="*/ 629 h 748"/>
              <a:gd name="T24" fmla="*/ 549 w 746"/>
              <a:gd name="T25" fmla="*/ 681 h 748"/>
              <a:gd name="T26" fmla="*/ 206 w 746"/>
              <a:gd name="T27" fmla="*/ 707 h 748"/>
              <a:gd name="T28" fmla="*/ 271 w 746"/>
              <a:gd name="T29" fmla="*/ 657 h 748"/>
              <a:gd name="T30" fmla="*/ 274 w 746"/>
              <a:gd name="T31" fmla="*/ 699 h 748"/>
              <a:gd name="T32" fmla="*/ 383 w 746"/>
              <a:gd name="T33" fmla="*/ 638 h 748"/>
              <a:gd name="T34" fmla="*/ 330 w 746"/>
              <a:gd name="T35" fmla="*/ 708 h 748"/>
              <a:gd name="T36" fmla="*/ 352 w 746"/>
              <a:gd name="T37" fmla="*/ 675 h 748"/>
              <a:gd name="T38" fmla="*/ 408 w 746"/>
              <a:gd name="T39" fmla="*/ 726 h 748"/>
              <a:gd name="T40" fmla="*/ 102 w 746"/>
              <a:gd name="T41" fmla="*/ 546 h 748"/>
              <a:gd name="T42" fmla="*/ 125 w 746"/>
              <a:gd name="T43" fmla="*/ 518 h 748"/>
              <a:gd name="T44" fmla="*/ 45 w 746"/>
              <a:gd name="T45" fmla="*/ 516 h 748"/>
              <a:gd name="T46" fmla="*/ 157 w 746"/>
              <a:gd name="T47" fmla="*/ 657 h 748"/>
              <a:gd name="T48" fmla="*/ 172 w 746"/>
              <a:gd name="T49" fmla="*/ 604 h 748"/>
              <a:gd name="T50" fmla="*/ 148 w 746"/>
              <a:gd name="T51" fmla="*/ 603 h 748"/>
              <a:gd name="T52" fmla="*/ 129 w 746"/>
              <a:gd name="T53" fmla="*/ 426 h 748"/>
              <a:gd name="T54" fmla="*/ 58 w 746"/>
              <a:gd name="T55" fmla="*/ 316 h 748"/>
              <a:gd name="T56" fmla="*/ 64 w 746"/>
              <a:gd name="T57" fmla="*/ 301 h 748"/>
              <a:gd name="T58" fmla="*/ 35 w 746"/>
              <a:gd name="T59" fmla="*/ 268 h 748"/>
              <a:gd name="T60" fmla="*/ 16 w 746"/>
              <a:gd name="T61" fmla="*/ 393 h 748"/>
              <a:gd name="T62" fmla="*/ 87 w 746"/>
              <a:gd name="T63" fmla="*/ 379 h 748"/>
              <a:gd name="T64" fmla="*/ 33 w 746"/>
              <a:gd name="T65" fmla="*/ 372 h 748"/>
              <a:gd name="T66" fmla="*/ 239 w 746"/>
              <a:gd name="T67" fmla="*/ 141 h 748"/>
              <a:gd name="T68" fmla="*/ 179 w 746"/>
              <a:gd name="T69" fmla="*/ 138 h 748"/>
              <a:gd name="T70" fmla="*/ 146 w 746"/>
              <a:gd name="T71" fmla="*/ 125 h 748"/>
              <a:gd name="T72" fmla="*/ 229 w 746"/>
              <a:gd name="T73" fmla="*/ 150 h 748"/>
              <a:gd name="T74" fmla="*/ 92 w 746"/>
              <a:gd name="T75" fmla="*/ 158 h 748"/>
              <a:gd name="T76" fmla="*/ 139 w 746"/>
              <a:gd name="T77" fmla="*/ 184 h 748"/>
              <a:gd name="T78" fmla="*/ 75 w 746"/>
              <a:gd name="T79" fmla="*/ 150 h 748"/>
              <a:gd name="T80" fmla="*/ 337 w 746"/>
              <a:gd name="T81" fmla="*/ 21 h 748"/>
              <a:gd name="T82" fmla="*/ 342 w 746"/>
              <a:gd name="T83" fmla="*/ 81 h 748"/>
              <a:gd name="T84" fmla="*/ 355 w 746"/>
              <a:gd name="T85" fmla="*/ 17 h 748"/>
              <a:gd name="T86" fmla="*/ 269 w 746"/>
              <a:gd name="T87" fmla="*/ 126 h 748"/>
              <a:gd name="T88" fmla="*/ 284 w 746"/>
              <a:gd name="T89" fmla="*/ 49 h 748"/>
              <a:gd name="T90" fmla="*/ 285 w 746"/>
              <a:gd name="T91" fmla="*/ 68 h 748"/>
              <a:gd name="T92" fmla="*/ 450 w 746"/>
              <a:gd name="T93" fmla="*/ 135 h 748"/>
              <a:gd name="T94" fmla="*/ 581 w 746"/>
              <a:gd name="T95" fmla="*/ 129 h 748"/>
              <a:gd name="T96" fmla="*/ 591 w 746"/>
              <a:gd name="T97" fmla="*/ 142 h 748"/>
              <a:gd name="T98" fmla="*/ 633 w 746"/>
              <a:gd name="T99" fmla="*/ 133 h 748"/>
              <a:gd name="T100" fmla="*/ 535 w 746"/>
              <a:gd name="T101" fmla="*/ 54 h 748"/>
              <a:gd name="T102" fmla="*/ 512 w 746"/>
              <a:gd name="T103" fmla="*/ 123 h 748"/>
              <a:gd name="T104" fmla="*/ 545 w 746"/>
              <a:gd name="T105" fmla="*/ 80 h 748"/>
              <a:gd name="T106" fmla="*/ 728 w 746"/>
              <a:gd name="T107" fmla="*/ 374 h 748"/>
              <a:gd name="T108" fmla="*/ 672 w 746"/>
              <a:gd name="T109" fmla="*/ 323 h 748"/>
              <a:gd name="T110" fmla="*/ 702 w 746"/>
              <a:gd name="T111" fmla="*/ 298 h 748"/>
              <a:gd name="T112" fmla="*/ 638 w 746"/>
              <a:gd name="T113" fmla="*/ 358 h 748"/>
              <a:gd name="T114" fmla="*/ 688 w 746"/>
              <a:gd name="T115" fmla="*/ 244 h 748"/>
              <a:gd name="T116" fmla="*/ 646 w 746"/>
              <a:gd name="T117" fmla="*/ 244 h 748"/>
              <a:gd name="T118" fmla="*/ 689 w 746"/>
              <a:gd name="T119" fmla="*/ 175 h 748"/>
              <a:gd name="T120" fmla="*/ 373 w 746"/>
              <a:gd name="T121" fmla="*/ 577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6" h="748">
                <a:moveTo>
                  <a:pt x="726" y="401"/>
                </a:moveTo>
                <a:cubicBezTo>
                  <a:pt x="641" y="394"/>
                  <a:pt x="641" y="394"/>
                  <a:pt x="641" y="394"/>
                </a:cubicBezTo>
                <a:cubicBezTo>
                  <a:pt x="631" y="394"/>
                  <a:pt x="623" y="400"/>
                  <a:pt x="621" y="408"/>
                </a:cubicBezTo>
                <a:cubicBezTo>
                  <a:pt x="615" y="449"/>
                  <a:pt x="600" y="489"/>
                  <a:pt x="574" y="522"/>
                </a:cubicBezTo>
                <a:cubicBezTo>
                  <a:pt x="569" y="529"/>
                  <a:pt x="572" y="540"/>
                  <a:pt x="579" y="546"/>
                </a:cubicBezTo>
                <a:cubicBezTo>
                  <a:pt x="645" y="601"/>
                  <a:pt x="645" y="601"/>
                  <a:pt x="645" y="601"/>
                </a:cubicBezTo>
                <a:cubicBezTo>
                  <a:pt x="653" y="608"/>
                  <a:pt x="665" y="606"/>
                  <a:pt x="673" y="596"/>
                </a:cubicBezTo>
                <a:cubicBezTo>
                  <a:pt x="685" y="580"/>
                  <a:pt x="695" y="563"/>
                  <a:pt x="704" y="546"/>
                </a:cubicBezTo>
                <a:cubicBezTo>
                  <a:pt x="709" y="535"/>
                  <a:pt x="706" y="523"/>
                  <a:pt x="697" y="518"/>
                </a:cubicBezTo>
                <a:cubicBezTo>
                  <a:pt x="684" y="513"/>
                  <a:pt x="684" y="513"/>
                  <a:pt x="684" y="513"/>
                </a:cubicBezTo>
                <a:cubicBezTo>
                  <a:pt x="674" y="509"/>
                  <a:pt x="663" y="513"/>
                  <a:pt x="658" y="522"/>
                </a:cubicBezTo>
                <a:cubicBezTo>
                  <a:pt x="657" y="526"/>
                  <a:pt x="654" y="530"/>
                  <a:pt x="652" y="534"/>
                </a:cubicBezTo>
                <a:cubicBezTo>
                  <a:pt x="652" y="535"/>
                  <a:pt x="651" y="535"/>
                  <a:pt x="650" y="535"/>
                </a:cubicBezTo>
                <a:cubicBezTo>
                  <a:pt x="649" y="536"/>
                  <a:pt x="648" y="536"/>
                  <a:pt x="647" y="535"/>
                </a:cubicBezTo>
                <a:cubicBezTo>
                  <a:pt x="636" y="529"/>
                  <a:pt x="636" y="529"/>
                  <a:pt x="636" y="529"/>
                </a:cubicBezTo>
                <a:cubicBezTo>
                  <a:pt x="635" y="528"/>
                  <a:pt x="635" y="527"/>
                  <a:pt x="634" y="526"/>
                </a:cubicBezTo>
                <a:cubicBezTo>
                  <a:pt x="634" y="525"/>
                  <a:pt x="634" y="525"/>
                  <a:pt x="635" y="524"/>
                </a:cubicBezTo>
                <a:cubicBezTo>
                  <a:pt x="639" y="517"/>
                  <a:pt x="642" y="510"/>
                  <a:pt x="646" y="503"/>
                </a:cubicBezTo>
                <a:cubicBezTo>
                  <a:pt x="648" y="499"/>
                  <a:pt x="646" y="495"/>
                  <a:pt x="642" y="493"/>
                </a:cubicBezTo>
                <a:cubicBezTo>
                  <a:pt x="638" y="491"/>
                  <a:pt x="634" y="493"/>
                  <a:pt x="632" y="496"/>
                </a:cubicBezTo>
                <a:cubicBezTo>
                  <a:pt x="629" y="503"/>
                  <a:pt x="626" y="510"/>
                  <a:pt x="622" y="516"/>
                </a:cubicBezTo>
                <a:cubicBezTo>
                  <a:pt x="617" y="524"/>
                  <a:pt x="620" y="535"/>
                  <a:pt x="629" y="541"/>
                </a:cubicBezTo>
                <a:cubicBezTo>
                  <a:pt x="639" y="548"/>
                  <a:pt x="639" y="548"/>
                  <a:pt x="639" y="548"/>
                </a:cubicBezTo>
                <a:cubicBezTo>
                  <a:pt x="648" y="554"/>
                  <a:pt x="659" y="551"/>
                  <a:pt x="665" y="541"/>
                </a:cubicBezTo>
                <a:cubicBezTo>
                  <a:pt x="667" y="537"/>
                  <a:pt x="670" y="533"/>
                  <a:pt x="672" y="529"/>
                </a:cubicBezTo>
                <a:cubicBezTo>
                  <a:pt x="672" y="528"/>
                  <a:pt x="673" y="528"/>
                  <a:pt x="674" y="527"/>
                </a:cubicBezTo>
                <a:cubicBezTo>
                  <a:pt x="675" y="527"/>
                  <a:pt x="676" y="527"/>
                  <a:pt x="677" y="527"/>
                </a:cubicBezTo>
                <a:cubicBezTo>
                  <a:pt x="689" y="534"/>
                  <a:pt x="689" y="534"/>
                  <a:pt x="689" y="534"/>
                </a:cubicBezTo>
                <a:cubicBezTo>
                  <a:pt x="690" y="534"/>
                  <a:pt x="691" y="535"/>
                  <a:pt x="691" y="536"/>
                </a:cubicBezTo>
                <a:cubicBezTo>
                  <a:pt x="691" y="537"/>
                  <a:pt x="691" y="538"/>
                  <a:pt x="691" y="539"/>
                </a:cubicBezTo>
                <a:cubicBezTo>
                  <a:pt x="682" y="556"/>
                  <a:pt x="672" y="572"/>
                  <a:pt x="661" y="587"/>
                </a:cubicBezTo>
                <a:cubicBezTo>
                  <a:pt x="660" y="588"/>
                  <a:pt x="659" y="588"/>
                  <a:pt x="658" y="589"/>
                </a:cubicBezTo>
                <a:cubicBezTo>
                  <a:pt x="657" y="589"/>
                  <a:pt x="656" y="589"/>
                  <a:pt x="655" y="588"/>
                </a:cubicBezTo>
                <a:cubicBezTo>
                  <a:pt x="587" y="536"/>
                  <a:pt x="587" y="536"/>
                  <a:pt x="587" y="536"/>
                </a:cubicBezTo>
                <a:cubicBezTo>
                  <a:pt x="586" y="536"/>
                  <a:pt x="586" y="535"/>
                  <a:pt x="586" y="534"/>
                </a:cubicBezTo>
                <a:cubicBezTo>
                  <a:pt x="585" y="533"/>
                  <a:pt x="586" y="532"/>
                  <a:pt x="586" y="531"/>
                </a:cubicBezTo>
                <a:cubicBezTo>
                  <a:pt x="613" y="496"/>
                  <a:pt x="630" y="454"/>
                  <a:pt x="636" y="410"/>
                </a:cubicBezTo>
                <a:cubicBezTo>
                  <a:pt x="636" y="409"/>
                  <a:pt x="636" y="408"/>
                  <a:pt x="637" y="408"/>
                </a:cubicBezTo>
                <a:cubicBezTo>
                  <a:pt x="638" y="407"/>
                  <a:pt x="639" y="407"/>
                  <a:pt x="640" y="407"/>
                </a:cubicBezTo>
                <a:cubicBezTo>
                  <a:pt x="725" y="418"/>
                  <a:pt x="725" y="418"/>
                  <a:pt x="725" y="418"/>
                </a:cubicBezTo>
                <a:cubicBezTo>
                  <a:pt x="726" y="418"/>
                  <a:pt x="727" y="418"/>
                  <a:pt x="727" y="419"/>
                </a:cubicBezTo>
                <a:cubicBezTo>
                  <a:pt x="728" y="420"/>
                  <a:pt x="728" y="421"/>
                  <a:pt x="728" y="422"/>
                </a:cubicBezTo>
                <a:cubicBezTo>
                  <a:pt x="726" y="441"/>
                  <a:pt x="721" y="459"/>
                  <a:pt x="716" y="477"/>
                </a:cubicBezTo>
                <a:cubicBezTo>
                  <a:pt x="716" y="479"/>
                  <a:pt x="715" y="479"/>
                  <a:pt x="714" y="480"/>
                </a:cubicBezTo>
                <a:cubicBezTo>
                  <a:pt x="713" y="481"/>
                  <a:pt x="712" y="481"/>
                  <a:pt x="711" y="480"/>
                </a:cubicBezTo>
                <a:cubicBezTo>
                  <a:pt x="698" y="476"/>
                  <a:pt x="698" y="476"/>
                  <a:pt x="698" y="476"/>
                </a:cubicBezTo>
                <a:cubicBezTo>
                  <a:pt x="697" y="476"/>
                  <a:pt x="696" y="475"/>
                  <a:pt x="696" y="474"/>
                </a:cubicBezTo>
                <a:cubicBezTo>
                  <a:pt x="695" y="473"/>
                  <a:pt x="695" y="472"/>
                  <a:pt x="695" y="471"/>
                </a:cubicBezTo>
                <a:cubicBezTo>
                  <a:pt x="699" y="458"/>
                  <a:pt x="699" y="458"/>
                  <a:pt x="699" y="458"/>
                </a:cubicBezTo>
                <a:cubicBezTo>
                  <a:pt x="702" y="447"/>
                  <a:pt x="696" y="437"/>
                  <a:pt x="685" y="435"/>
                </a:cubicBezTo>
                <a:cubicBezTo>
                  <a:pt x="673" y="433"/>
                  <a:pt x="673" y="433"/>
                  <a:pt x="673" y="433"/>
                </a:cubicBezTo>
                <a:cubicBezTo>
                  <a:pt x="663" y="431"/>
                  <a:pt x="653" y="437"/>
                  <a:pt x="651" y="446"/>
                </a:cubicBezTo>
                <a:cubicBezTo>
                  <a:pt x="649" y="453"/>
                  <a:pt x="647" y="460"/>
                  <a:pt x="644" y="467"/>
                </a:cubicBezTo>
                <a:cubicBezTo>
                  <a:pt x="643" y="470"/>
                  <a:pt x="645" y="474"/>
                  <a:pt x="649" y="476"/>
                </a:cubicBezTo>
                <a:cubicBezTo>
                  <a:pt x="653" y="477"/>
                  <a:pt x="657" y="475"/>
                  <a:pt x="659" y="471"/>
                </a:cubicBezTo>
                <a:cubicBezTo>
                  <a:pt x="661" y="464"/>
                  <a:pt x="663" y="457"/>
                  <a:pt x="665" y="449"/>
                </a:cubicBezTo>
                <a:cubicBezTo>
                  <a:pt x="665" y="448"/>
                  <a:pt x="666" y="448"/>
                  <a:pt x="667" y="447"/>
                </a:cubicBezTo>
                <a:cubicBezTo>
                  <a:pt x="668" y="447"/>
                  <a:pt x="669" y="447"/>
                  <a:pt x="670" y="447"/>
                </a:cubicBezTo>
                <a:cubicBezTo>
                  <a:pt x="682" y="450"/>
                  <a:pt x="682" y="450"/>
                  <a:pt x="682" y="450"/>
                </a:cubicBezTo>
                <a:cubicBezTo>
                  <a:pt x="683" y="450"/>
                  <a:pt x="683" y="451"/>
                  <a:pt x="684" y="452"/>
                </a:cubicBezTo>
                <a:cubicBezTo>
                  <a:pt x="684" y="452"/>
                  <a:pt x="685" y="453"/>
                  <a:pt x="684" y="454"/>
                </a:cubicBezTo>
                <a:cubicBezTo>
                  <a:pt x="681" y="467"/>
                  <a:pt x="681" y="467"/>
                  <a:pt x="681" y="467"/>
                </a:cubicBezTo>
                <a:cubicBezTo>
                  <a:pt x="678" y="477"/>
                  <a:pt x="683" y="488"/>
                  <a:pt x="692" y="492"/>
                </a:cubicBezTo>
                <a:cubicBezTo>
                  <a:pt x="706" y="496"/>
                  <a:pt x="706" y="496"/>
                  <a:pt x="706" y="496"/>
                </a:cubicBezTo>
                <a:cubicBezTo>
                  <a:pt x="715" y="500"/>
                  <a:pt x="727" y="494"/>
                  <a:pt x="730" y="482"/>
                </a:cubicBezTo>
                <a:cubicBezTo>
                  <a:pt x="736" y="463"/>
                  <a:pt x="740" y="444"/>
                  <a:pt x="743" y="424"/>
                </a:cubicBezTo>
                <a:cubicBezTo>
                  <a:pt x="745" y="412"/>
                  <a:pt x="737" y="402"/>
                  <a:pt x="726" y="401"/>
                </a:cubicBezTo>
                <a:close/>
                <a:moveTo>
                  <a:pt x="565" y="562"/>
                </a:moveTo>
                <a:cubicBezTo>
                  <a:pt x="558" y="555"/>
                  <a:pt x="547" y="554"/>
                  <a:pt x="541" y="559"/>
                </a:cubicBezTo>
                <a:cubicBezTo>
                  <a:pt x="510" y="587"/>
                  <a:pt x="472" y="607"/>
                  <a:pt x="431" y="617"/>
                </a:cubicBezTo>
                <a:cubicBezTo>
                  <a:pt x="424" y="619"/>
                  <a:pt x="418" y="628"/>
                  <a:pt x="420" y="638"/>
                </a:cubicBezTo>
                <a:cubicBezTo>
                  <a:pt x="435" y="722"/>
                  <a:pt x="435" y="722"/>
                  <a:pt x="435" y="722"/>
                </a:cubicBezTo>
                <a:cubicBezTo>
                  <a:pt x="436" y="733"/>
                  <a:pt x="448" y="740"/>
                  <a:pt x="460" y="736"/>
                </a:cubicBezTo>
                <a:cubicBezTo>
                  <a:pt x="479" y="732"/>
                  <a:pt x="497" y="726"/>
                  <a:pt x="516" y="719"/>
                </a:cubicBezTo>
                <a:cubicBezTo>
                  <a:pt x="527" y="714"/>
                  <a:pt x="532" y="701"/>
                  <a:pt x="528" y="692"/>
                </a:cubicBezTo>
                <a:cubicBezTo>
                  <a:pt x="522" y="680"/>
                  <a:pt x="522" y="680"/>
                  <a:pt x="522" y="680"/>
                </a:cubicBezTo>
                <a:cubicBezTo>
                  <a:pt x="517" y="670"/>
                  <a:pt x="506" y="667"/>
                  <a:pt x="496" y="671"/>
                </a:cubicBezTo>
                <a:cubicBezTo>
                  <a:pt x="484" y="675"/>
                  <a:pt x="484" y="675"/>
                  <a:pt x="484" y="675"/>
                </a:cubicBezTo>
                <a:cubicBezTo>
                  <a:pt x="483" y="676"/>
                  <a:pt x="482" y="676"/>
                  <a:pt x="481" y="675"/>
                </a:cubicBezTo>
                <a:cubicBezTo>
                  <a:pt x="480" y="675"/>
                  <a:pt x="479" y="674"/>
                  <a:pt x="479" y="673"/>
                </a:cubicBezTo>
                <a:cubicBezTo>
                  <a:pt x="475" y="662"/>
                  <a:pt x="475" y="662"/>
                  <a:pt x="475" y="662"/>
                </a:cubicBezTo>
                <a:cubicBezTo>
                  <a:pt x="475" y="661"/>
                  <a:pt x="475" y="660"/>
                  <a:pt x="475" y="659"/>
                </a:cubicBezTo>
                <a:cubicBezTo>
                  <a:pt x="476" y="658"/>
                  <a:pt x="476" y="657"/>
                  <a:pt x="477" y="657"/>
                </a:cubicBezTo>
                <a:cubicBezTo>
                  <a:pt x="485" y="654"/>
                  <a:pt x="492" y="651"/>
                  <a:pt x="499" y="648"/>
                </a:cubicBezTo>
                <a:cubicBezTo>
                  <a:pt x="503" y="646"/>
                  <a:pt x="504" y="641"/>
                  <a:pt x="502" y="638"/>
                </a:cubicBezTo>
                <a:cubicBezTo>
                  <a:pt x="501" y="634"/>
                  <a:pt x="496" y="632"/>
                  <a:pt x="493" y="634"/>
                </a:cubicBezTo>
                <a:cubicBezTo>
                  <a:pt x="486" y="638"/>
                  <a:pt x="479" y="640"/>
                  <a:pt x="472" y="643"/>
                </a:cubicBezTo>
                <a:cubicBezTo>
                  <a:pt x="463" y="646"/>
                  <a:pt x="458" y="657"/>
                  <a:pt x="461" y="666"/>
                </a:cubicBezTo>
                <a:cubicBezTo>
                  <a:pt x="465" y="678"/>
                  <a:pt x="465" y="678"/>
                  <a:pt x="465" y="678"/>
                </a:cubicBezTo>
                <a:cubicBezTo>
                  <a:pt x="468" y="688"/>
                  <a:pt x="479" y="693"/>
                  <a:pt x="489" y="689"/>
                </a:cubicBezTo>
                <a:cubicBezTo>
                  <a:pt x="502" y="685"/>
                  <a:pt x="502" y="685"/>
                  <a:pt x="502" y="685"/>
                </a:cubicBezTo>
                <a:cubicBezTo>
                  <a:pt x="503" y="684"/>
                  <a:pt x="504" y="684"/>
                  <a:pt x="505" y="685"/>
                </a:cubicBezTo>
                <a:cubicBezTo>
                  <a:pt x="506" y="685"/>
                  <a:pt x="507" y="686"/>
                  <a:pt x="507" y="687"/>
                </a:cubicBezTo>
                <a:cubicBezTo>
                  <a:pt x="513" y="700"/>
                  <a:pt x="513" y="700"/>
                  <a:pt x="513" y="700"/>
                </a:cubicBezTo>
                <a:cubicBezTo>
                  <a:pt x="513" y="701"/>
                  <a:pt x="513" y="702"/>
                  <a:pt x="512" y="703"/>
                </a:cubicBezTo>
                <a:cubicBezTo>
                  <a:pt x="512" y="704"/>
                  <a:pt x="511" y="704"/>
                  <a:pt x="510" y="705"/>
                </a:cubicBezTo>
                <a:cubicBezTo>
                  <a:pt x="492" y="712"/>
                  <a:pt x="475" y="718"/>
                  <a:pt x="456" y="722"/>
                </a:cubicBezTo>
                <a:cubicBezTo>
                  <a:pt x="455" y="722"/>
                  <a:pt x="454" y="722"/>
                  <a:pt x="453" y="722"/>
                </a:cubicBezTo>
                <a:cubicBezTo>
                  <a:pt x="452" y="721"/>
                  <a:pt x="452" y="720"/>
                  <a:pt x="451" y="719"/>
                </a:cubicBezTo>
                <a:cubicBezTo>
                  <a:pt x="433" y="636"/>
                  <a:pt x="433" y="636"/>
                  <a:pt x="433" y="636"/>
                </a:cubicBezTo>
                <a:cubicBezTo>
                  <a:pt x="432" y="635"/>
                  <a:pt x="433" y="634"/>
                  <a:pt x="433" y="633"/>
                </a:cubicBezTo>
                <a:cubicBezTo>
                  <a:pt x="433" y="632"/>
                  <a:pt x="434" y="632"/>
                  <a:pt x="435" y="631"/>
                </a:cubicBezTo>
                <a:cubicBezTo>
                  <a:pt x="478" y="621"/>
                  <a:pt x="518" y="600"/>
                  <a:pt x="551" y="570"/>
                </a:cubicBezTo>
                <a:cubicBezTo>
                  <a:pt x="552" y="569"/>
                  <a:pt x="553" y="569"/>
                  <a:pt x="553" y="569"/>
                </a:cubicBezTo>
                <a:cubicBezTo>
                  <a:pt x="554" y="569"/>
                  <a:pt x="555" y="570"/>
                  <a:pt x="556" y="571"/>
                </a:cubicBezTo>
                <a:cubicBezTo>
                  <a:pt x="614" y="633"/>
                  <a:pt x="614" y="633"/>
                  <a:pt x="614" y="633"/>
                </a:cubicBezTo>
                <a:cubicBezTo>
                  <a:pt x="615" y="634"/>
                  <a:pt x="615" y="635"/>
                  <a:pt x="615" y="636"/>
                </a:cubicBezTo>
                <a:cubicBezTo>
                  <a:pt x="615" y="637"/>
                  <a:pt x="614" y="638"/>
                  <a:pt x="613" y="639"/>
                </a:cubicBezTo>
                <a:cubicBezTo>
                  <a:pt x="600" y="652"/>
                  <a:pt x="585" y="663"/>
                  <a:pt x="569" y="673"/>
                </a:cubicBezTo>
                <a:cubicBezTo>
                  <a:pt x="568" y="674"/>
                  <a:pt x="567" y="674"/>
                  <a:pt x="566" y="674"/>
                </a:cubicBezTo>
                <a:cubicBezTo>
                  <a:pt x="565" y="674"/>
                  <a:pt x="564" y="673"/>
                  <a:pt x="563" y="673"/>
                </a:cubicBezTo>
                <a:cubicBezTo>
                  <a:pt x="556" y="661"/>
                  <a:pt x="556" y="661"/>
                  <a:pt x="556" y="661"/>
                </a:cubicBezTo>
                <a:cubicBezTo>
                  <a:pt x="555" y="660"/>
                  <a:pt x="555" y="659"/>
                  <a:pt x="555" y="658"/>
                </a:cubicBezTo>
                <a:cubicBezTo>
                  <a:pt x="556" y="657"/>
                  <a:pt x="556" y="656"/>
                  <a:pt x="557" y="655"/>
                </a:cubicBezTo>
                <a:cubicBezTo>
                  <a:pt x="561" y="653"/>
                  <a:pt x="565" y="650"/>
                  <a:pt x="568" y="648"/>
                </a:cubicBezTo>
                <a:cubicBezTo>
                  <a:pt x="577" y="641"/>
                  <a:pt x="579" y="629"/>
                  <a:pt x="573" y="621"/>
                </a:cubicBezTo>
                <a:cubicBezTo>
                  <a:pt x="565" y="611"/>
                  <a:pt x="565" y="611"/>
                  <a:pt x="565" y="611"/>
                </a:cubicBezTo>
                <a:cubicBezTo>
                  <a:pt x="558" y="603"/>
                  <a:pt x="547" y="602"/>
                  <a:pt x="539" y="607"/>
                </a:cubicBezTo>
                <a:cubicBezTo>
                  <a:pt x="534" y="612"/>
                  <a:pt x="527" y="615"/>
                  <a:pt x="521" y="619"/>
                </a:cubicBezTo>
                <a:cubicBezTo>
                  <a:pt x="518" y="621"/>
                  <a:pt x="517" y="626"/>
                  <a:pt x="519" y="629"/>
                </a:cubicBezTo>
                <a:cubicBezTo>
                  <a:pt x="521" y="633"/>
                  <a:pt x="525" y="634"/>
                  <a:pt x="529" y="632"/>
                </a:cubicBezTo>
                <a:cubicBezTo>
                  <a:pt x="535" y="628"/>
                  <a:pt x="542" y="624"/>
                  <a:pt x="548" y="619"/>
                </a:cubicBezTo>
                <a:cubicBezTo>
                  <a:pt x="549" y="619"/>
                  <a:pt x="550" y="619"/>
                  <a:pt x="551" y="619"/>
                </a:cubicBezTo>
                <a:cubicBezTo>
                  <a:pt x="552" y="619"/>
                  <a:pt x="553" y="619"/>
                  <a:pt x="553" y="620"/>
                </a:cubicBezTo>
                <a:cubicBezTo>
                  <a:pt x="561" y="630"/>
                  <a:pt x="561" y="630"/>
                  <a:pt x="561" y="630"/>
                </a:cubicBezTo>
                <a:cubicBezTo>
                  <a:pt x="561" y="631"/>
                  <a:pt x="561" y="632"/>
                  <a:pt x="561" y="633"/>
                </a:cubicBezTo>
                <a:cubicBezTo>
                  <a:pt x="561" y="634"/>
                  <a:pt x="560" y="635"/>
                  <a:pt x="560" y="636"/>
                </a:cubicBezTo>
                <a:cubicBezTo>
                  <a:pt x="556" y="638"/>
                  <a:pt x="553" y="641"/>
                  <a:pt x="549" y="643"/>
                </a:cubicBezTo>
                <a:cubicBezTo>
                  <a:pt x="540" y="648"/>
                  <a:pt x="537" y="660"/>
                  <a:pt x="542" y="669"/>
                </a:cubicBezTo>
                <a:cubicBezTo>
                  <a:pt x="549" y="681"/>
                  <a:pt x="549" y="681"/>
                  <a:pt x="549" y="681"/>
                </a:cubicBezTo>
                <a:cubicBezTo>
                  <a:pt x="554" y="690"/>
                  <a:pt x="567" y="692"/>
                  <a:pt x="577" y="686"/>
                </a:cubicBezTo>
                <a:cubicBezTo>
                  <a:pt x="593" y="675"/>
                  <a:pt x="609" y="664"/>
                  <a:pt x="624" y="650"/>
                </a:cubicBezTo>
                <a:cubicBezTo>
                  <a:pt x="633" y="642"/>
                  <a:pt x="634" y="629"/>
                  <a:pt x="626" y="622"/>
                </a:cubicBezTo>
                <a:lnTo>
                  <a:pt x="565" y="562"/>
                </a:lnTo>
                <a:close/>
                <a:moveTo>
                  <a:pt x="400" y="641"/>
                </a:moveTo>
                <a:cubicBezTo>
                  <a:pt x="398" y="631"/>
                  <a:pt x="391" y="623"/>
                  <a:pt x="383" y="623"/>
                </a:cubicBezTo>
                <a:cubicBezTo>
                  <a:pt x="341" y="626"/>
                  <a:pt x="299" y="616"/>
                  <a:pt x="262" y="597"/>
                </a:cubicBezTo>
                <a:cubicBezTo>
                  <a:pt x="254" y="594"/>
                  <a:pt x="244" y="598"/>
                  <a:pt x="239" y="606"/>
                </a:cubicBezTo>
                <a:cubicBezTo>
                  <a:pt x="196" y="680"/>
                  <a:pt x="196" y="680"/>
                  <a:pt x="196" y="680"/>
                </a:cubicBezTo>
                <a:cubicBezTo>
                  <a:pt x="191" y="689"/>
                  <a:pt x="195" y="702"/>
                  <a:pt x="206" y="707"/>
                </a:cubicBezTo>
                <a:cubicBezTo>
                  <a:pt x="224" y="716"/>
                  <a:pt x="242" y="723"/>
                  <a:pt x="261" y="729"/>
                </a:cubicBezTo>
                <a:cubicBezTo>
                  <a:pt x="273" y="733"/>
                  <a:pt x="284" y="727"/>
                  <a:pt x="287" y="717"/>
                </a:cubicBezTo>
                <a:cubicBezTo>
                  <a:pt x="290" y="704"/>
                  <a:pt x="290" y="704"/>
                  <a:pt x="290" y="704"/>
                </a:cubicBezTo>
                <a:cubicBezTo>
                  <a:pt x="293" y="693"/>
                  <a:pt x="286" y="683"/>
                  <a:pt x="276" y="680"/>
                </a:cubicBezTo>
                <a:cubicBezTo>
                  <a:pt x="264" y="676"/>
                  <a:pt x="264" y="676"/>
                  <a:pt x="264" y="676"/>
                </a:cubicBezTo>
                <a:cubicBezTo>
                  <a:pt x="263" y="676"/>
                  <a:pt x="262" y="675"/>
                  <a:pt x="262" y="674"/>
                </a:cubicBezTo>
                <a:cubicBezTo>
                  <a:pt x="262" y="673"/>
                  <a:pt x="261" y="672"/>
                  <a:pt x="262" y="671"/>
                </a:cubicBezTo>
                <a:cubicBezTo>
                  <a:pt x="266" y="660"/>
                  <a:pt x="266" y="660"/>
                  <a:pt x="266" y="660"/>
                </a:cubicBezTo>
                <a:cubicBezTo>
                  <a:pt x="267" y="659"/>
                  <a:pt x="267" y="658"/>
                  <a:pt x="268" y="657"/>
                </a:cubicBezTo>
                <a:cubicBezTo>
                  <a:pt x="269" y="657"/>
                  <a:pt x="270" y="657"/>
                  <a:pt x="271" y="657"/>
                </a:cubicBezTo>
                <a:cubicBezTo>
                  <a:pt x="278" y="660"/>
                  <a:pt x="286" y="663"/>
                  <a:pt x="294" y="664"/>
                </a:cubicBezTo>
                <a:cubicBezTo>
                  <a:pt x="297" y="665"/>
                  <a:pt x="301" y="663"/>
                  <a:pt x="302" y="659"/>
                </a:cubicBezTo>
                <a:cubicBezTo>
                  <a:pt x="303" y="655"/>
                  <a:pt x="301" y="651"/>
                  <a:pt x="298" y="650"/>
                </a:cubicBezTo>
                <a:cubicBezTo>
                  <a:pt x="290" y="648"/>
                  <a:pt x="283" y="646"/>
                  <a:pt x="276" y="643"/>
                </a:cubicBezTo>
                <a:cubicBezTo>
                  <a:pt x="267" y="640"/>
                  <a:pt x="257" y="645"/>
                  <a:pt x="252" y="654"/>
                </a:cubicBezTo>
                <a:cubicBezTo>
                  <a:pt x="248" y="666"/>
                  <a:pt x="248" y="666"/>
                  <a:pt x="248" y="666"/>
                </a:cubicBezTo>
                <a:cubicBezTo>
                  <a:pt x="243" y="675"/>
                  <a:pt x="249" y="686"/>
                  <a:pt x="259" y="690"/>
                </a:cubicBezTo>
                <a:cubicBezTo>
                  <a:pt x="272" y="695"/>
                  <a:pt x="272" y="695"/>
                  <a:pt x="272" y="695"/>
                </a:cubicBezTo>
                <a:cubicBezTo>
                  <a:pt x="273" y="695"/>
                  <a:pt x="274" y="696"/>
                  <a:pt x="274" y="697"/>
                </a:cubicBezTo>
                <a:cubicBezTo>
                  <a:pt x="275" y="697"/>
                  <a:pt x="275" y="698"/>
                  <a:pt x="274" y="699"/>
                </a:cubicBezTo>
                <a:cubicBezTo>
                  <a:pt x="270" y="713"/>
                  <a:pt x="270" y="713"/>
                  <a:pt x="270" y="713"/>
                </a:cubicBezTo>
                <a:cubicBezTo>
                  <a:pt x="270" y="714"/>
                  <a:pt x="269" y="715"/>
                  <a:pt x="268" y="715"/>
                </a:cubicBezTo>
                <a:cubicBezTo>
                  <a:pt x="267" y="716"/>
                  <a:pt x="266" y="716"/>
                  <a:pt x="265" y="715"/>
                </a:cubicBezTo>
                <a:cubicBezTo>
                  <a:pt x="247" y="709"/>
                  <a:pt x="230" y="703"/>
                  <a:pt x="213" y="694"/>
                </a:cubicBezTo>
                <a:cubicBezTo>
                  <a:pt x="212" y="693"/>
                  <a:pt x="211" y="693"/>
                  <a:pt x="211" y="692"/>
                </a:cubicBezTo>
                <a:cubicBezTo>
                  <a:pt x="210" y="691"/>
                  <a:pt x="210" y="690"/>
                  <a:pt x="211" y="689"/>
                </a:cubicBezTo>
                <a:cubicBezTo>
                  <a:pt x="250" y="613"/>
                  <a:pt x="250" y="613"/>
                  <a:pt x="250" y="613"/>
                </a:cubicBezTo>
                <a:cubicBezTo>
                  <a:pt x="251" y="612"/>
                  <a:pt x="251" y="611"/>
                  <a:pt x="252" y="611"/>
                </a:cubicBezTo>
                <a:cubicBezTo>
                  <a:pt x="253" y="610"/>
                  <a:pt x="254" y="610"/>
                  <a:pt x="255" y="611"/>
                </a:cubicBezTo>
                <a:cubicBezTo>
                  <a:pt x="294" y="630"/>
                  <a:pt x="339" y="641"/>
                  <a:pt x="383" y="638"/>
                </a:cubicBezTo>
                <a:cubicBezTo>
                  <a:pt x="384" y="638"/>
                  <a:pt x="385" y="639"/>
                  <a:pt x="386" y="639"/>
                </a:cubicBezTo>
                <a:cubicBezTo>
                  <a:pt x="386" y="640"/>
                  <a:pt x="387" y="641"/>
                  <a:pt x="387" y="642"/>
                </a:cubicBezTo>
                <a:cubicBezTo>
                  <a:pt x="391" y="727"/>
                  <a:pt x="391" y="727"/>
                  <a:pt x="391" y="727"/>
                </a:cubicBezTo>
                <a:cubicBezTo>
                  <a:pt x="391" y="728"/>
                  <a:pt x="390" y="729"/>
                  <a:pt x="390" y="730"/>
                </a:cubicBezTo>
                <a:cubicBezTo>
                  <a:pt x="389" y="731"/>
                  <a:pt x="388" y="731"/>
                  <a:pt x="387" y="731"/>
                </a:cubicBezTo>
                <a:cubicBezTo>
                  <a:pt x="368" y="733"/>
                  <a:pt x="349" y="731"/>
                  <a:pt x="331" y="729"/>
                </a:cubicBezTo>
                <a:cubicBezTo>
                  <a:pt x="329" y="729"/>
                  <a:pt x="328" y="728"/>
                  <a:pt x="328" y="728"/>
                </a:cubicBezTo>
                <a:cubicBezTo>
                  <a:pt x="327" y="727"/>
                  <a:pt x="327" y="726"/>
                  <a:pt x="327" y="725"/>
                </a:cubicBezTo>
                <a:cubicBezTo>
                  <a:pt x="329" y="711"/>
                  <a:pt x="329" y="711"/>
                  <a:pt x="329" y="711"/>
                </a:cubicBezTo>
                <a:cubicBezTo>
                  <a:pt x="329" y="710"/>
                  <a:pt x="329" y="709"/>
                  <a:pt x="330" y="708"/>
                </a:cubicBezTo>
                <a:cubicBezTo>
                  <a:pt x="331" y="708"/>
                  <a:pt x="332" y="708"/>
                  <a:pt x="333" y="708"/>
                </a:cubicBezTo>
                <a:cubicBezTo>
                  <a:pt x="338" y="709"/>
                  <a:pt x="342" y="709"/>
                  <a:pt x="346" y="709"/>
                </a:cubicBezTo>
                <a:cubicBezTo>
                  <a:pt x="358" y="710"/>
                  <a:pt x="367" y="702"/>
                  <a:pt x="367" y="691"/>
                </a:cubicBezTo>
                <a:cubicBezTo>
                  <a:pt x="367" y="679"/>
                  <a:pt x="367" y="679"/>
                  <a:pt x="367" y="679"/>
                </a:cubicBezTo>
                <a:cubicBezTo>
                  <a:pt x="367" y="669"/>
                  <a:pt x="360" y="660"/>
                  <a:pt x="350" y="659"/>
                </a:cubicBezTo>
                <a:cubicBezTo>
                  <a:pt x="343" y="659"/>
                  <a:pt x="336" y="658"/>
                  <a:pt x="329" y="657"/>
                </a:cubicBezTo>
                <a:cubicBezTo>
                  <a:pt x="325" y="656"/>
                  <a:pt x="321" y="659"/>
                  <a:pt x="321" y="663"/>
                </a:cubicBezTo>
                <a:cubicBezTo>
                  <a:pt x="320" y="667"/>
                  <a:pt x="323" y="671"/>
                  <a:pt x="327" y="671"/>
                </a:cubicBezTo>
                <a:cubicBezTo>
                  <a:pt x="334" y="672"/>
                  <a:pt x="342" y="674"/>
                  <a:pt x="349" y="674"/>
                </a:cubicBezTo>
                <a:cubicBezTo>
                  <a:pt x="350" y="674"/>
                  <a:pt x="351" y="675"/>
                  <a:pt x="352" y="675"/>
                </a:cubicBezTo>
                <a:cubicBezTo>
                  <a:pt x="352" y="676"/>
                  <a:pt x="353" y="677"/>
                  <a:pt x="353" y="678"/>
                </a:cubicBezTo>
                <a:cubicBezTo>
                  <a:pt x="352" y="690"/>
                  <a:pt x="352" y="690"/>
                  <a:pt x="352" y="690"/>
                </a:cubicBezTo>
                <a:cubicBezTo>
                  <a:pt x="352" y="692"/>
                  <a:pt x="351" y="692"/>
                  <a:pt x="350" y="693"/>
                </a:cubicBezTo>
                <a:cubicBezTo>
                  <a:pt x="350" y="694"/>
                  <a:pt x="349" y="694"/>
                  <a:pt x="348" y="694"/>
                </a:cubicBezTo>
                <a:cubicBezTo>
                  <a:pt x="343" y="694"/>
                  <a:pt x="339" y="694"/>
                  <a:pt x="335" y="693"/>
                </a:cubicBezTo>
                <a:cubicBezTo>
                  <a:pt x="325" y="691"/>
                  <a:pt x="315" y="698"/>
                  <a:pt x="313" y="708"/>
                </a:cubicBezTo>
                <a:cubicBezTo>
                  <a:pt x="310" y="722"/>
                  <a:pt x="310" y="722"/>
                  <a:pt x="310" y="722"/>
                </a:cubicBezTo>
                <a:cubicBezTo>
                  <a:pt x="308" y="732"/>
                  <a:pt x="317" y="742"/>
                  <a:pt x="329" y="744"/>
                </a:cubicBezTo>
                <a:cubicBezTo>
                  <a:pt x="348" y="746"/>
                  <a:pt x="368" y="748"/>
                  <a:pt x="387" y="746"/>
                </a:cubicBezTo>
                <a:cubicBezTo>
                  <a:pt x="400" y="746"/>
                  <a:pt x="409" y="737"/>
                  <a:pt x="408" y="726"/>
                </a:cubicBezTo>
                <a:lnTo>
                  <a:pt x="400" y="641"/>
                </a:lnTo>
                <a:close/>
                <a:moveTo>
                  <a:pt x="220" y="571"/>
                </a:moveTo>
                <a:cubicBezTo>
                  <a:pt x="186" y="546"/>
                  <a:pt x="161" y="511"/>
                  <a:pt x="144" y="473"/>
                </a:cubicBezTo>
                <a:cubicBezTo>
                  <a:pt x="140" y="466"/>
                  <a:pt x="131" y="462"/>
                  <a:pt x="121" y="466"/>
                </a:cubicBezTo>
                <a:cubicBezTo>
                  <a:pt x="40" y="495"/>
                  <a:pt x="40" y="495"/>
                  <a:pt x="40" y="495"/>
                </a:cubicBezTo>
                <a:cubicBezTo>
                  <a:pt x="31" y="498"/>
                  <a:pt x="26" y="511"/>
                  <a:pt x="31" y="522"/>
                </a:cubicBezTo>
                <a:cubicBezTo>
                  <a:pt x="39" y="540"/>
                  <a:pt x="48" y="557"/>
                  <a:pt x="58" y="574"/>
                </a:cubicBezTo>
                <a:cubicBezTo>
                  <a:pt x="65" y="585"/>
                  <a:pt x="78" y="587"/>
                  <a:pt x="86" y="581"/>
                </a:cubicBezTo>
                <a:cubicBezTo>
                  <a:pt x="98" y="573"/>
                  <a:pt x="98" y="573"/>
                  <a:pt x="98" y="573"/>
                </a:cubicBezTo>
                <a:cubicBezTo>
                  <a:pt x="106" y="567"/>
                  <a:pt x="107" y="555"/>
                  <a:pt x="102" y="546"/>
                </a:cubicBezTo>
                <a:cubicBezTo>
                  <a:pt x="95" y="535"/>
                  <a:pt x="95" y="535"/>
                  <a:pt x="95" y="535"/>
                </a:cubicBezTo>
                <a:cubicBezTo>
                  <a:pt x="95" y="534"/>
                  <a:pt x="95" y="533"/>
                  <a:pt x="95" y="532"/>
                </a:cubicBezTo>
                <a:cubicBezTo>
                  <a:pt x="95" y="531"/>
                  <a:pt x="96" y="530"/>
                  <a:pt x="97" y="530"/>
                </a:cubicBezTo>
                <a:cubicBezTo>
                  <a:pt x="107" y="524"/>
                  <a:pt x="107" y="524"/>
                  <a:pt x="107" y="524"/>
                </a:cubicBezTo>
                <a:cubicBezTo>
                  <a:pt x="108" y="523"/>
                  <a:pt x="109" y="523"/>
                  <a:pt x="110" y="523"/>
                </a:cubicBezTo>
                <a:cubicBezTo>
                  <a:pt x="111" y="524"/>
                  <a:pt x="112" y="524"/>
                  <a:pt x="113" y="525"/>
                </a:cubicBezTo>
                <a:cubicBezTo>
                  <a:pt x="117" y="532"/>
                  <a:pt x="120" y="539"/>
                  <a:pt x="125" y="545"/>
                </a:cubicBezTo>
                <a:cubicBezTo>
                  <a:pt x="128" y="548"/>
                  <a:pt x="132" y="549"/>
                  <a:pt x="136" y="547"/>
                </a:cubicBezTo>
                <a:cubicBezTo>
                  <a:pt x="139" y="544"/>
                  <a:pt x="140" y="540"/>
                  <a:pt x="137" y="537"/>
                </a:cubicBezTo>
                <a:cubicBezTo>
                  <a:pt x="133" y="531"/>
                  <a:pt x="129" y="524"/>
                  <a:pt x="125" y="518"/>
                </a:cubicBezTo>
                <a:cubicBezTo>
                  <a:pt x="120" y="510"/>
                  <a:pt x="110" y="506"/>
                  <a:pt x="100" y="511"/>
                </a:cubicBezTo>
                <a:cubicBezTo>
                  <a:pt x="89" y="516"/>
                  <a:pt x="89" y="516"/>
                  <a:pt x="89" y="516"/>
                </a:cubicBezTo>
                <a:cubicBezTo>
                  <a:pt x="80" y="521"/>
                  <a:pt x="76" y="533"/>
                  <a:pt x="82" y="543"/>
                </a:cubicBezTo>
                <a:cubicBezTo>
                  <a:pt x="89" y="554"/>
                  <a:pt x="89" y="554"/>
                  <a:pt x="89" y="554"/>
                </a:cubicBezTo>
                <a:cubicBezTo>
                  <a:pt x="90" y="555"/>
                  <a:pt x="90" y="556"/>
                  <a:pt x="90" y="557"/>
                </a:cubicBezTo>
                <a:cubicBezTo>
                  <a:pt x="90" y="558"/>
                  <a:pt x="89" y="559"/>
                  <a:pt x="88" y="560"/>
                </a:cubicBezTo>
                <a:cubicBezTo>
                  <a:pt x="77" y="567"/>
                  <a:pt x="77" y="567"/>
                  <a:pt x="77" y="567"/>
                </a:cubicBezTo>
                <a:cubicBezTo>
                  <a:pt x="76" y="568"/>
                  <a:pt x="75" y="568"/>
                  <a:pt x="74" y="568"/>
                </a:cubicBezTo>
                <a:cubicBezTo>
                  <a:pt x="73" y="567"/>
                  <a:pt x="72" y="567"/>
                  <a:pt x="71" y="566"/>
                </a:cubicBezTo>
                <a:cubicBezTo>
                  <a:pt x="61" y="550"/>
                  <a:pt x="52" y="533"/>
                  <a:pt x="45" y="516"/>
                </a:cubicBezTo>
                <a:cubicBezTo>
                  <a:pt x="44" y="515"/>
                  <a:pt x="44" y="514"/>
                  <a:pt x="44" y="513"/>
                </a:cubicBezTo>
                <a:cubicBezTo>
                  <a:pt x="45" y="512"/>
                  <a:pt x="45" y="511"/>
                  <a:pt x="46" y="511"/>
                </a:cubicBezTo>
                <a:cubicBezTo>
                  <a:pt x="125" y="478"/>
                  <a:pt x="125" y="478"/>
                  <a:pt x="125" y="478"/>
                </a:cubicBezTo>
                <a:cubicBezTo>
                  <a:pt x="126" y="477"/>
                  <a:pt x="127" y="477"/>
                  <a:pt x="128" y="477"/>
                </a:cubicBezTo>
                <a:cubicBezTo>
                  <a:pt x="129" y="478"/>
                  <a:pt x="130" y="478"/>
                  <a:pt x="130" y="479"/>
                </a:cubicBezTo>
                <a:cubicBezTo>
                  <a:pt x="148" y="519"/>
                  <a:pt x="175" y="556"/>
                  <a:pt x="211" y="583"/>
                </a:cubicBezTo>
                <a:cubicBezTo>
                  <a:pt x="211" y="583"/>
                  <a:pt x="212" y="584"/>
                  <a:pt x="212" y="585"/>
                </a:cubicBezTo>
                <a:cubicBezTo>
                  <a:pt x="212" y="586"/>
                  <a:pt x="212" y="587"/>
                  <a:pt x="211" y="588"/>
                </a:cubicBezTo>
                <a:cubicBezTo>
                  <a:pt x="159" y="656"/>
                  <a:pt x="159" y="656"/>
                  <a:pt x="159" y="656"/>
                </a:cubicBezTo>
                <a:cubicBezTo>
                  <a:pt x="159" y="657"/>
                  <a:pt x="158" y="657"/>
                  <a:pt x="157" y="657"/>
                </a:cubicBezTo>
                <a:cubicBezTo>
                  <a:pt x="156" y="657"/>
                  <a:pt x="154" y="657"/>
                  <a:pt x="154" y="656"/>
                </a:cubicBezTo>
                <a:cubicBezTo>
                  <a:pt x="139" y="645"/>
                  <a:pt x="125" y="632"/>
                  <a:pt x="112" y="619"/>
                </a:cubicBezTo>
                <a:cubicBezTo>
                  <a:pt x="111" y="618"/>
                  <a:pt x="111" y="617"/>
                  <a:pt x="111" y="615"/>
                </a:cubicBezTo>
                <a:cubicBezTo>
                  <a:pt x="111" y="614"/>
                  <a:pt x="111" y="613"/>
                  <a:pt x="112" y="613"/>
                </a:cubicBezTo>
                <a:cubicBezTo>
                  <a:pt x="122" y="603"/>
                  <a:pt x="122" y="603"/>
                  <a:pt x="122" y="603"/>
                </a:cubicBezTo>
                <a:cubicBezTo>
                  <a:pt x="123" y="603"/>
                  <a:pt x="124" y="602"/>
                  <a:pt x="125" y="602"/>
                </a:cubicBezTo>
                <a:cubicBezTo>
                  <a:pt x="126" y="602"/>
                  <a:pt x="127" y="603"/>
                  <a:pt x="128" y="604"/>
                </a:cubicBezTo>
                <a:cubicBezTo>
                  <a:pt x="131" y="607"/>
                  <a:pt x="134" y="610"/>
                  <a:pt x="137" y="613"/>
                </a:cubicBezTo>
                <a:cubicBezTo>
                  <a:pt x="145" y="621"/>
                  <a:pt x="158" y="621"/>
                  <a:pt x="164" y="613"/>
                </a:cubicBezTo>
                <a:cubicBezTo>
                  <a:pt x="172" y="604"/>
                  <a:pt x="172" y="604"/>
                  <a:pt x="172" y="604"/>
                </a:cubicBezTo>
                <a:cubicBezTo>
                  <a:pt x="179" y="596"/>
                  <a:pt x="179" y="584"/>
                  <a:pt x="172" y="578"/>
                </a:cubicBezTo>
                <a:cubicBezTo>
                  <a:pt x="167" y="573"/>
                  <a:pt x="162" y="567"/>
                  <a:pt x="157" y="562"/>
                </a:cubicBezTo>
                <a:cubicBezTo>
                  <a:pt x="155" y="559"/>
                  <a:pt x="150" y="559"/>
                  <a:pt x="147" y="562"/>
                </a:cubicBezTo>
                <a:cubicBezTo>
                  <a:pt x="144" y="564"/>
                  <a:pt x="143" y="569"/>
                  <a:pt x="146" y="572"/>
                </a:cubicBezTo>
                <a:cubicBezTo>
                  <a:pt x="151" y="577"/>
                  <a:pt x="156" y="583"/>
                  <a:pt x="162" y="589"/>
                </a:cubicBezTo>
                <a:cubicBezTo>
                  <a:pt x="162" y="589"/>
                  <a:pt x="163" y="590"/>
                  <a:pt x="163" y="591"/>
                </a:cubicBezTo>
                <a:cubicBezTo>
                  <a:pt x="163" y="592"/>
                  <a:pt x="162" y="593"/>
                  <a:pt x="162" y="594"/>
                </a:cubicBezTo>
                <a:cubicBezTo>
                  <a:pt x="153" y="603"/>
                  <a:pt x="153" y="603"/>
                  <a:pt x="153" y="603"/>
                </a:cubicBezTo>
                <a:cubicBezTo>
                  <a:pt x="152" y="603"/>
                  <a:pt x="151" y="604"/>
                  <a:pt x="150" y="604"/>
                </a:cubicBezTo>
                <a:cubicBezTo>
                  <a:pt x="149" y="604"/>
                  <a:pt x="148" y="603"/>
                  <a:pt x="148" y="603"/>
                </a:cubicBezTo>
                <a:cubicBezTo>
                  <a:pt x="144" y="600"/>
                  <a:pt x="142" y="597"/>
                  <a:pt x="139" y="594"/>
                </a:cubicBezTo>
                <a:cubicBezTo>
                  <a:pt x="132" y="586"/>
                  <a:pt x="119" y="585"/>
                  <a:pt x="111" y="591"/>
                </a:cubicBezTo>
                <a:cubicBezTo>
                  <a:pt x="101" y="600"/>
                  <a:pt x="101" y="600"/>
                  <a:pt x="101" y="600"/>
                </a:cubicBezTo>
                <a:cubicBezTo>
                  <a:pt x="93" y="607"/>
                  <a:pt x="93" y="619"/>
                  <a:pt x="101" y="629"/>
                </a:cubicBezTo>
                <a:cubicBezTo>
                  <a:pt x="114" y="643"/>
                  <a:pt x="129" y="656"/>
                  <a:pt x="144" y="668"/>
                </a:cubicBezTo>
                <a:cubicBezTo>
                  <a:pt x="154" y="676"/>
                  <a:pt x="167" y="675"/>
                  <a:pt x="173" y="666"/>
                </a:cubicBezTo>
                <a:cubicBezTo>
                  <a:pt x="221" y="596"/>
                  <a:pt x="221" y="596"/>
                  <a:pt x="221" y="596"/>
                </a:cubicBezTo>
                <a:cubicBezTo>
                  <a:pt x="227" y="587"/>
                  <a:pt x="226" y="576"/>
                  <a:pt x="220" y="571"/>
                </a:cubicBezTo>
                <a:close/>
                <a:moveTo>
                  <a:pt x="114" y="446"/>
                </a:moveTo>
                <a:cubicBezTo>
                  <a:pt x="124" y="443"/>
                  <a:pt x="131" y="434"/>
                  <a:pt x="129" y="426"/>
                </a:cubicBezTo>
                <a:cubicBezTo>
                  <a:pt x="120" y="386"/>
                  <a:pt x="122" y="342"/>
                  <a:pt x="133" y="302"/>
                </a:cubicBezTo>
                <a:cubicBezTo>
                  <a:pt x="136" y="294"/>
                  <a:pt x="131" y="285"/>
                  <a:pt x="121" y="282"/>
                </a:cubicBezTo>
                <a:cubicBezTo>
                  <a:pt x="40" y="252"/>
                  <a:pt x="40" y="252"/>
                  <a:pt x="40" y="252"/>
                </a:cubicBezTo>
                <a:cubicBezTo>
                  <a:pt x="31" y="249"/>
                  <a:pt x="19" y="255"/>
                  <a:pt x="16" y="267"/>
                </a:cubicBezTo>
                <a:cubicBezTo>
                  <a:pt x="10" y="286"/>
                  <a:pt x="6" y="305"/>
                  <a:pt x="4" y="325"/>
                </a:cubicBezTo>
                <a:cubicBezTo>
                  <a:pt x="1" y="337"/>
                  <a:pt x="10" y="348"/>
                  <a:pt x="20" y="348"/>
                </a:cubicBezTo>
                <a:cubicBezTo>
                  <a:pt x="34" y="349"/>
                  <a:pt x="34" y="349"/>
                  <a:pt x="34" y="349"/>
                </a:cubicBezTo>
                <a:cubicBezTo>
                  <a:pt x="44" y="350"/>
                  <a:pt x="53" y="342"/>
                  <a:pt x="55" y="331"/>
                </a:cubicBezTo>
                <a:cubicBezTo>
                  <a:pt x="57" y="319"/>
                  <a:pt x="57" y="319"/>
                  <a:pt x="57" y="319"/>
                </a:cubicBezTo>
                <a:cubicBezTo>
                  <a:pt x="57" y="318"/>
                  <a:pt x="57" y="317"/>
                  <a:pt x="58" y="316"/>
                </a:cubicBezTo>
                <a:cubicBezTo>
                  <a:pt x="59" y="316"/>
                  <a:pt x="60" y="315"/>
                  <a:pt x="61" y="315"/>
                </a:cubicBezTo>
                <a:cubicBezTo>
                  <a:pt x="73" y="318"/>
                  <a:pt x="73" y="318"/>
                  <a:pt x="73" y="318"/>
                </a:cubicBezTo>
                <a:cubicBezTo>
                  <a:pt x="74" y="318"/>
                  <a:pt x="75" y="318"/>
                  <a:pt x="75" y="319"/>
                </a:cubicBezTo>
                <a:cubicBezTo>
                  <a:pt x="76" y="320"/>
                  <a:pt x="76" y="321"/>
                  <a:pt x="76" y="322"/>
                </a:cubicBezTo>
                <a:cubicBezTo>
                  <a:pt x="75" y="330"/>
                  <a:pt x="73" y="338"/>
                  <a:pt x="73" y="346"/>
                </a:cubicBezTo>
                <a:cubicBezTo>
                  <a:pt x="73" y="350"/>
                  <a:pt x="76" y="353"/>
                  <a:pt x="80" y="353"/>
                </a:cubicBezTo>
                <a:cubicBezTo>
                  <a:pt x="84" y="354"/>
                  <a:pt x="88" y="351"/>
                  <a:pt x="88" y="347"/>
                </a:cubicBezTo>
                <a:cubicBezTo>
                  <a:pt x="88" y="339"/>
                  <a:pt x="90" y="332"/>
                  <a:pt x="91" y="325"/>
                </a:cubicBezTo>
                <a:cubicBezTo>
                  <a:pt x="92" y="315"/>
                  <a:pt x="86" y="306"/>
                  <a:pt x="76" y="303"/>
                </a:cubicBezTo>
                <a:cubicBezTo>
                  <a:pt x="64" y="301"/>
                  <a:pt x="64" y="301"/>
                  <a:pt x="64" y="301"/>
                </a:cubicBezTo>
                <a:cubicBezTo>
                  <a:pt x="54" y="298"/>
                  <a:pt x="43" y="305"/>
                  <a:pt x="42" y="316"/>
                </a:cubicBezTo>
                <a:cubicBezTo>
                  <a:pt x="40" y="329"/>
                  <a:pt x="40" y="329"/>
                  <a:pt x="40" y="329"/>
                </a:cubicBezTo>
                <a:cubicBezTo>
                  <a:pt x="40" y="330"/>
                  <a:pt x="39" y="331"/>
                  <a:pt x="38" y="332"/>
                </a:cubicBezTo>
                <a:cubicBezTo>
                  <a:pt x="37" y="333"/>
                  <a:pt x="36" y="333"/>
                  <a:pt x="35" y="333"/>
                </a:cubicBezTo>
                <a:cubicBezTo>
                  <a:pt x="21" y="331"/>
                  <a:pt x="21" y="331"/>
                  <a:pt x="21" y="331"/>
                </a:cubicBezTo>
                <a:cubicBezTo>
                  <a:pt x="20" y="331"/>
                  <a:pt x="20" y="331"/>
                  <a:pt x="19" y="330"/>
                </a:cubicBezTo>
                <a:cubicBezTo>
                  <a:pt x="18" y="329"/>
                  <a:pt x="18" y="328"/>
                  <a:pt x="18" y="327"/>
                </a:cubicBezTo>
                <a:cubicBezTo>
                  <a:pt x="21" y="308"/>
                  <a:pt x="25" y="290"/>
                  <a:pt x="30" y="272"/>
                </a:cubicBezTo>
                <a:cubicBezTo>
                  <a:pt x="30" y="270"/>
                  <a:pt x="31" y="269"/>
                  <a:pt x="32" y="269"/>
                </a:cubicBezTo>
                <a:cubicBezTo>
                  <a:pt x="33" y="268"/>
                  <a:pt x="34" y="268"/>
                  <a:pt x="35" y="268"/>
                </a:cubicBezTo>
                <a:cubicBezTo>
                  <a:pt x="116" y="294"/>
                  <a:pt x="116" y="294"/>
                  <a:pt x="116" y="294"/>
                </a:cubicBezTo>
                <a:cubicBezTo>
                  <a:pt x="117" y="294"/>
                  <a:pt x="118" y="295"/>
                  <a:pt x="119" y="295"/>
                </a:cubicBezTo>
                <a:cubicBezTo>
                  <a:pt x="119" y="296"/>
                  <a:pt x="119" y="297"/>
                  <a:pt x="119" y="298"/>
                </a:cubicBezTo>
                <a:cubicBezTo>
                  <a:pt x="107" y="340"/>
                  <a:pt x="105" y="386"/>
                  <a:pt x="114" y="429"/>
                </a:cubicBezTo>
                <a:cubicBezTo>
                  <a:pt x="114" y="430"/>
                  <a:pt x="114" y="431"/>
                  <a:pt x="114" y="432"/>
                </a:cubicBezTo>
                <a:cubicBezTo>
                  <a:pt x="113" y="433"/>
                  <a:pt x="112" y="433"/>
                  <a:pt x="111" y="433"/>
                </a:cubicBezTo>
                <a:cubicBezTo>
                  <a:pt x="28" y="452"/>
                  <a:pt x="28" y="452"/>
                  <a:pt x="28" y="452"/>
                </a:cubicBezTo>
                <a:cubicBezTo>
                  <a:pt x="27" y="453"/>
                  <a:pt x="26" y="452"/>
                  <a:pt x="25" y="452"/>
                </a:cubicBezTo>
                <a:cubicBezTo>
                  <a:pt x="24" y="451"/>
                  <a:pt x="23" y="450"/>
                  <a:pt x="23" y="449"/>
                </a:cubicBezTo>
                <a:cubicBezTo>
                  <a:pt x="20" y="431"/>
                  <a:pt x="16" y="412"/>
                  <a:pt x="16" y="393"/>
                </a:cubicBezTo>
                <a:cubicBezTo>
                  <a:pt x="16" y="392"/>
                  <a:pt x="16" y="391"/>
                  <a:pt x="17" y="390"/>
                </a:cubicBezTo>
                <a:cubicBezTo>
                  <a:pt x="18" y="389"/>
                  <a:pt x="18" y="389"/>
                  <a:pt x="19" y="389"/>
                </a:cubicBezTo>
                <a:cubicBezTo>
                  <a:pt x="33" y="388"/>
                  <a:pt x="33" y="388"/>
                  <a:pt x="33" y="388"/>
                </a:cubicBezTo>
                <a:cubicBezTo>
                  <a:pt x="34" y="388"/>
                  <a:pt x="35" y="389"/>
                  <a:pt x="36" y="389"/>
                </a:cubicBezTo>
                <a:cubicBezTo>
                  <a:pt x="37" y="390"/>
                  <a:pt x="37" y="391"/>
                  <a:pt x="37" y="392"/>
                </a:cubicBezTo>
                <a:cubicBezTo>
                  <a:pt x="38" y="405"/>
                  <a:pt x="38" y="405"/>
                  <a:pt x="38" y="405"/>
                </a:cubicBezTo>
                <a:cubicBezTo>
                  <a:pt x="39" y="417"/>
                  <a:pt x="49" y="424"/>
                  <a:pt x="59" y="423"/>
                </a:cubicBezTo>
                <a:cubicBezTo>
                  <a:pt x="72" y="421"/>
                  <a:pt x="72" y="421"/>
                  <a:pt x="72" y="421"/>
                </a:cubicBezTo>
                <a:cubicBezTo>
                  <a:pt x="82" y="419"/>
                  <a:pt x="89" y="410"/>
                  <a:pt x="88" y="401"/>
                </a:cubicBezTo>
                <a:cubicBezTo>
                  <a:pt x="87" y="379"/>
                  <a:pt x="87" y="379"/>
                  <a:pt x="87" y="379"/>
                </a:cubicBezTo>
                <a:cubicBezTo>
                  <a:pt x="86" y="375"/>
                  <a:pt x="83" y="372"/>
                  <a:pt x="79" y="372"/>
                </a:cubicBezTo>
                <a:cubicBezTo>
                  <a:pt x="75" y="372"/>
                  <a:pt x="71" y="375"/>
                  <a:pt x="72" y="379"/>
                </a:cubicBezTo>
                <a:cubicBezTo>
                  <a:pt x="73" y="402"/>
                  <a:pt x="73" y="402"/>
                  <a:pt x="73" y="402"/>
                </a:cubicBezTo>
                <a:cubicBezTo>
                  <a:pt x="73" y="403"/>
                  <a:pt x="73" y="404"/>
                  <a:pt x="72" y="405"/>
                </a:cubicBezTo>
                <a:cubicBezTo>
                  <a:pt x="71" y="406"/>
                  <a:pt x="70" y="406"/>
                  <a:pt x="69" y="406"/>
                </a:cubicBezTo>
                <a:cubicBezTo>
                  <a:pt x="57" y="408"/>
                  <a:pt x="57" y="408"/>
                  <a:pt x="57" y="408"/>
                </a:cubicBezTo>
                <a:cubicBezTo>
                  <a:pt x="56" y="408"/>
                  <a:pt x="55" y="407"/>
                  <a:pt x="54" y="407"/>
                </a:cubicBezTo>
                <a:cubicBezTo>
                  <a:pt x="53" y="406"/>
                  <a:pt x="53" y="405"/>
                  <a:pt x="53" y="404"/>
                </a:cubicBezTo>
                <a:cubicBezTo>
                  <a:pt x="52" y="391"/>
                  <a:pt x="52" y="391"/>
                  <a:pt x="52" y="391"/>
                </a:cubicBezTo>
                <a:cubicBezTo>
                  <a:pt x="52" y="381"/>
                  <a:pt x="43" y="372"/>
                  <a:pt x="33" y="372"/>
                </a:cubicBezTo>
                <a:cubicBezTo>
                  <a:pt x="19" y="372"/>
                  <a:pt x="19" y="372"/>
                  <a:pt x="19" y="372"/>
                </a:cubicBezTo>
                <a:cubicBezTo>
                  <a:pt x="8" y="372"/>
                  <a:pt x="0" y="382"/>
                  <a:pt x="1" y="394"/>
                </a:cubicBezTo>
                <a:cubicBezTo>
                  <a:pt x="1" y="414"/>
                  <a:pt x="5" y="433"/>
                  <a:pt x="8" y="452"/>
                </a:cubicBezTo>
                <a:cubicBezTo>
                  <a:pt x="11" y="464"/>
                  <a:pt x="22" y="472"/>
                  <a:pt x="32" y="469"/>
                </a:cubicBezTo>
                <a:lnTo>
                  <a:pt x="114" y="446"/>
                </a:lnTo>
                <a:close/>
                <a:moveTo>
                  <a:pt x="51" y="227"/>
                </a:moveTo>
                <a:cubicBezTo>
                  <a:pt x="128" y="263"/>
                  <a:pt x="128" y="263"/>
                  <a:pt x="128" y="263"/>
                </a:cubicBezTo>
                <a:cubicBezTo>
                  <a:pt x="138" y="267"/>
                  <a:pt x="148" y="264"/>
                  <a:pt x="152" y="257"/>
                </a:cubicBezTo>
                <a:cubicBezTo>
                  <a:pt x="172" y="220"/>
                  <a:pt x="201" y="188"/>
                  <a:pt x="235" y="165"/>
                </a:cubicBezTo>
                <a:cubicBezTo>
                  <a:pt x="242" y="161"/>
                  <a:pt x="244" y="150"/>
                  <a:pt x="239" y="141"/>
                </a:cubicBezTo>
                <a:cubicBezTo>
                  <a:pt x="196" y="67"/>
                  <a:pt x="196" y="67"/>
                  <a:pt x="196" y="67"/>
                </a:cubicBezTo>
                <a:cubicBezTo>
                  <a:pt x="191" y="58"/>
                  <a:pt x="178" y="56"/>
                  <a:pt x="168" y="62"/>
                </a:cubicBezTo>
                <a:cubicBezTo>
                  <a:pt x="152" y="73"/>
                  <a:pt x="136" y="85"/>
                  <a:pt x="122" y="98"/>
                </a:cubicBezTo>
                <a:cubicBezTo>
                  <a:pt x="112" y="107"/>
                  <a:pt x="111" y="120"/>
                  <a:pt x="119" y="127"/>
                </a:cubicBezTo>
                <a:cubicBezTo>
                  <a:pt x="129" y="137"/>
                  <a:pt x="129" y="137"/>
                  <a:pt x="129" y="137"/>
                </a:cubicBezTo>
                <a:cubicBezTo>
                  <a:pt x="136" y="144"/>
                  <a:pt x="148" y="143"/>
                  <a:pt x="156" y="136"/>
                </a:cubicBezTo>
                <a:cubicBezTo>
                  <a:pt x="166" y="128"/>
                  <a:pt x="166" y="128"/>
                  <a:pt x="166" y="128"/>
                </a:cubicBezTo>
                <a:cubicBezTo>
                  <a:pt x="167" y="127"/>
                  <a:pt x="168" y="127"/>
                  <a:pt x="169" y="127"/>
                </a:cubicBezTo>
                <a:cubicBezTo>
                  <a:pt x="170" y="127"/>
                  <a:pt x="171" y="127"/>
                  <a:pt x="171" y="128"/>
                </a:cubicBezTo>
                <a:cubicBezTo>
                  <a:pt x="179" y="138"/>
                  <a:pt x="179" y="138"/>
                  <a:pt x="179" y="138"/>
                </a:cubicBezTo>
                <a:cubicBezTo>
                  <a:pt x="180" y="138"/>
                  <a:pt x="180" y="139"/>
                  <a:pt x="180" y="140"/>
                </a:cubicBezTo>
                <a:cubicBezTo>
                  <a:pt x="180" y="141"/>
                  <a:pt x="179" y="142"/>
                  <a:pt x="179" y="143"/>
                </a:cubicBezTo>
                <a:cubicBezTo>
                  <a:pt x="161" y="159"/>
                  <a:pt x="161" y="159"/>
                  <a:pt x="161" y="159"/>
                </a:cubicBezTo>
                <a:cubicBezTo>
                  <a:pt x="158" y="162"/>
                  <a:pt x="159" y="167"/>
                  <a:pt x="162" y="169"/>
                </a:cubicBezTo>
                <a:cubicBezTo>
                  <a:pt x="165" y="172"/>
                  <a:pt x="169" y="172"/>
                  <a:pt x="172" y="170"/>
                </a:cubicBezTo>
                <a:cubicBezTo>
                  <a:pt x="188" y="154"/>
                  <a:pt x="188" y="154"/>
                  <a:pt x="188" y="154"/>
                </a:cubicBezTo>
                <a:cubicBezTo>
                  <a:pt x="195" y="148"/>
                  <a:pt x="197" y="137"/>
                  <a:pt x="191" y="129"/>
                </a:cubicBezTo>
                <a:cubicBezTo>
                  <a:pt x="183" y="119"/>
                  <a:pt x="183" y="119"/>
                  <a:pt x="183" y="119"/>
                </a:cubicBezTo>
                <a:cubicBezTo>
                  <a:pt x="177" y="111"/>
                  <a:pt x="165" y="109"/>
                  <a:pt x="156" y="116"/>
                </a:cubicBezTo>
                <a:cubicBezTo>
                  <a:pt x="146" y="125"/>
                  <a:pt x="146" y="125"/>
                  <a:pt x="146" y="125"/>
                </a:cubicBezTo>
                <a:cubicBezTo>
                  <a:pt x="145" y="126"/>
                  <a:pt x="144" y="126"/>
                  <a:pt x="143" y="127"/>
                </a:cubicBezTo>
                <a:cubicBezTo>
                  <a:pt x="142" y="126"/>
                  <a:pt x="141" y="126"/>
                  <a:pt x="141" y="125"/>
                </a:cubicBezTo>
                <a:cubicBezTo>
                  <a:pt x="131" y="115"/>
                  <a:pt x="131" y="115"/>
                  <a:pt x="131" y="115"/>
                </a:cubicBezTo>
                <a:cubicBezTo>
                  <a:pt x="130" y="114"/>
                  <a:pt x="130" y="113"/>
                  <a:pt x="130" y="112"/>
                </a:cubicBezTo>
                <a:cubicBezTo>
                  <a:pt x="130" y="111"/>
                  <a:pt x="131" y="110"/>
                  <a:pt x="132" y="109"/>
                </a:cubicBezTo>
                <a:cubicBezTo>
                  <a:pt x="145" y="96"/>
                  <a:pt x="161" y="85"/>
                  <a:pt x="176" y="75"/>
                </a:cubicBezTo>
                <a:cubicBezTo>
                  <a:pt x="177" y="74"/>
                  <a:pt x="178" y="74"/>
                  <a:pt x="179" y="74"/>
                </a:cubicBezTo>
                <a:cubicBezTo>
                  <a:pt x="180" y="74"/>
                  <a:pt x="181" y="75"/>
                  <a:pt x="182" y="76"/>
                </a:cubicBezTo>
                <a:cubicBezTo>
                  <a:pt x="228" y="147"/>
                  <a:pt x="228" y="147"/>
                  <a:pt x="228" y="147"/>
                </a:cubicBezTo>
                <a:cubicBezTo>
                  <a:pt x="228" y="148"/>
                  <a:pt x="229" y="149"/>
                  <a:pt x="229" y="150"/>
                </a:cubicBezTo>
                <a:cubicBezTo>
                  <a:pt x="228" y="151"/>
                  <a:pt x="228" y="152"/>
                  <a:pt x="227" y="152"/>
                </a:cubicBezTo>
                <a:cubicBezTo>
                  <a:pt x="190" y="177"/>
                  <a:pt x="160" y="211"/>
                  <a:pt x="139" y="250"/>
                </a:cubicBezTo>
                <a:cubicBezTo>
                  <a:pt x="138" y="251"/>
                  <a:pt x="138" y="251"/>
                  <a:pt x="137" y="251"/>
                </a:cubicBezTo>
                <a:cubicBezTo>
                  <a:pt x="136" y="252"/>
                  <a:pt x="135" y="251"/>
                  <a:pt x="134" y="251"/>
                </a:cubicBezTo>
                <a:cubicBezTo>
                  <a:pt x="58" y="212"/>
                  <a:pt x="58" y="212"/>
                  <a:pt x="58" y="212"/>
                </a:cubicBezTo>
                <a:cubicBezTo>
                  <a:pt x="57" y="211"/>
                  <a:pt x="56" y="211"/>
                  <a:pt x="56" y="210"/>
                </a:cubicBezTo>
                <a:cubicBezTo>
                  <a:pt x="56" y="208"/>
                  <a:pt x="56" y="207"/>
                  <a:pt x="57" y="206"/>
                </a:cubicBezTo>
                <a:cubicBezTo>
                  <a:pt x="66" y="190"/>
                  <a:pt x="75" y="174"/>
                  <a:pt x="87" y="159"/>
                </a:cubicBezTo>
                <a:cubicBezTo>
                  <a:pt x="87" y="158"/>
                  <a:pt x="88" y="157"/>
                  <a:pt x="90" y="157"/>
                </a:cubicBezTo>
                <a:cubicBezTo>
                  <a:pt x="91" y="157"/>
                  <a:pt x="92" y="157"/>
                  <a:pt x="92" y="158"/>
                </a:cubicBezTo>
                <a:cubicBezTo>
                  <a:pt x="104" y="166"/>
                  <a:pt x="104" y="166"/>
                  <a:pt x="104" y="166"/>
                </a:cubicBezTo>
                <a:cubicBezTo>
                  <a:pt x="104" y="167"/>
                  <a:pt x="105" y="168"/>
                  <a:pt x="105" y="169"/>
                </a:cubicBezTo>
                <a:cubicBezTo>
                  <a:pt x="105" y="170"/>
                  <a:pt x="105" y="171"/>
                  <a:pt x="104" y="172"/>
                </a:cubicBezTo>
                <a:cubicBezTo>
                  <a:pt x="96" y="183"/>
                  <a:pt x="96" y="183"/>
                  <a:pt x="96" y="183"/>
                </a:cubicBezTo>
                <a:cubicBezTo>
                  <a:pt x="90" y="192"/>
                  <a:pt x="93" y="204"/>
                  <a:pt x="101" y="209"/>
                </a:cubicBezTo>
                <a:cubicBezTo>
                  <a:pt x="112" y="216"/>
                  <a:pt x="112" y="216"/>
                  <a:pt x="112" y="216"/>
                </a:cubicBezTo>
                <a:cubicBezTo>
                  <a:pt x="121" y="221"/>
                  <a:pt x="132" y="219"/>
                  <a:pt x="137" y="211"/>
                </a:cubicBezTo>
                <a:cubicBezTo>
                  <a:pt x="150" y="194"/>
                  <a:pt x="150" y="194"/>
                  <a:pt x="150" y="194"/>
                </a:cubicBezTo>
                <a:cubicBezTo>
                  <a:pt x="152" y="190"/>
                  <a:pt x="152" y="186"/>
                  <a:pt x="149" y="183"/>
                </a:cubicBezTo>
                <a:cubicBezTo>
                  <a:pt x="146" y="181"/>
                  <a:pt x="141" y="181"/>
                  <a:pt x="139" y="184"/>
                </a:cubicBezTo>
                <a:cubicBezTo>
                  <a:pt x="125" y="202"/>
                  <a:pt x="125" y="202"/>
                  <a:pt x="125" y="202"/>
                </a:cubicBezTo>
                <a:cubicBezTo>
                  <a:pt x="124" y="203"/>
                  <a:pt x="123" y="204"/>
                  <a:pt x="122" y="204"/>
                </a:cubicBezTo>
                <a:cubicBezTo>
                  <a:pt x="121" y="204"/>
                  <a:pt x="120" y="204"/>
                  <a:pt x="119" y="203"/>
                </a:cubicBezTo>
                <a:cubicBezTo>
                  <a:pt x="109" y="196"/>
                  <a:pt x="109" y="196"/>
                  <a:pt x="109" y="196"/>
                </a:cubicBezTo>
                <a:cubicBezTo>
                  <a:pt x="108" y="196"/>
                  <a:pt x="108" y="195"/>
                  <a:pt x="108" y="194"/>
                </a:cubicBezTo>
                <a:cubicBezTo>
                  <a:pt x="108" y="193"/>
                  <a:pt x="108" y="192"/>
                  <a:pt x="108" y="191"/>
                </a:cubicBezTo>
                <a:cubicBezTo>
                  <a:pt x="116" y="181"/>
                  <a:pt x="116" y="181"/>
                  <a:pt x="116" y="181"/>
                </a:cubicBezTo>
                <a:cubicBezTo>
                  <a:pt x="122" y="172"/>
                  <a:pt x="121" y="160"/>
                  <a:pt x="114" y="154"/>
                </a:cubicBezTo>
                <a:cubicBezTo>
                  <a:pt x="103" y="145"/>
                  <a:pt x="103" y="145"/>
                  <a:pt x="103" y="145"/>
                </a:cubicBezTo>
                <a:cubicBezTo>
                  <a:pt x="95" y="138"/>
                  <a:pt x="82" y="140"/>
                  <a:pt x="75" y="150"/>
                </a:cubicBezTo>
                <a:cubicBezTo>
                  <a:pt x="63" y="165"/>
                  <a:pt x="53" y="182"/>
                  <a:pt x="43" y="199"/>
                </a:cubicBezTo>
                <a:cubicBezTo>
                  <a:pt x="38" y="210"/>
                  <a:pt x="41" y="223"/>
                  <a:pt x="51" y="227"/>
                </a:cubicBezTo>
                <a:close/>
                <a:moveTo>
                  <a:pt x="257" y="131"/>
                </a:moveTo>
                <a:cubicBezTo>
                  <a:pt x="262" y="141"/>
                  <a:pt x="271" y="145"/>
                  <a:pt x="279" y="142"/>
                </a:cubicBezTo>
                <a:cubicBezTo>
                  <a:pt x="318" y="127"/>
                  <a:pt x="360" y="120"/>
                  <a:pt x="402" y="125"/>
                </a:cubicBezTo>
                <a:cubicBezTo>
                  <a:pt x="410" y="126"/>
                  <a:pt x="418" y="119"/>
                  <a:pt x="420" y="109"/>
                </a:cubicBezTo>
                <a:cubicBezTo>
                  <a:pt x="435" y="25"/>
                  <a:pt x="435" y="25"/>
                  <a:pt x="435" y="25"/>
                </a:cubicBezTo>
                <a:cubicBezTo>
                  <a:pt x="437" y="15"/>
                  <a:pt x="428" y="5"/>
                  <a:pt x="416" y="3"/>
                </a:cubicBezTo>
                <a:cubicBezTo>
                  <a:pt x="396" y="1"/>
                  <a:pt x="377" y="0"/>
                  <a:pt x="357" y="1"/>
                </a:cubicBezTo>
                <a:cubicBezTo>
                  <a:pt x="345" y="2"/>
                  <a:pt x="336" y="11"/>
                  <a:pt x="337" y="21"/>
                </a:cubicBezTo>
                <a:cubicBezTo>
                  <a:pt x="338" y="35"/>
                  <a:pt x="338" y="35"/>
                  <a:pt x="338" y="35"/>
                </a:cubicBezTo>
                <a:cubicBezTo>
                  <a:pt x="340" y="45"/>
                  <a:pt x="349" y="53"/>
                  <a:pt x="360" y="53"/>
                </a:cubicBezTo>
                <a:cubicBezTo>
                  <a:pt x="372" y="52"/>
                  <a:pt x="372" y="52"/>
                  <a:pt x="372" y="52"/>
                </a:cubicBezTo>
                <a:cubicBezTo>
                  <a:pt x="373" y="52"/>
                  <a:pt x="374" y="52"/>
                  <a:pt x="375" y="53"/>
                </a:cubicBezTo>
                <a:cubicBezTo>
                  <a:pt x="376" y="54"/>
                  <a:pt x="376" y="55"/>
                  <a:pt x="376" y="56"/>
                </a:cubicBezTo>
                <a:cubicBezTo>
                  <a:pt x="376" y="68"/>
                  <a:pt x="376" y="68"/>
                  <a:pt x="376" y="68"/>
                </a:cubicBezTo>
                <a:cubicBezTo>
                  <a:pt x="376" y="69"/>
                  <a:pt x="376" y="70"/>
                  <a:pt x="375" y="71"/>
                </a:cubicBezTo>
                <a:cubicBezTo>
                  <a:pt x="374" y="71"/>
                  <a:pt x="373" y="72"/>
                  <a:pt x="372" y="72"/>
                </a:cubicBezTo>
                <a:cubicBezTo>
                  <a:pt x="349" y="73"/>
                  <a:pt x="349" y="73"/>
                  <a:pt x="349" y="73"/>
                </a:cubicBezTo>
                <a:cubicBezTo>
                  <a:pt x="345" y="73"/>
                  <a:pt x="342" y="77"/>
                  <a:pt x="342" y="81"/>
                </a:cubicBezTo>
                <a:cubicBezTo>
                  <a:pt x="343" y="85"/>
                  <a:pt x="346" y="88"/>
                  <a:pt x="350" y="88"/>
                </a:cubicBezTo>
                <a:cubicBezTo>
                  <a:pt x="372" y="87"/>
                  <a:pt x="372" y="87"/>
                  <a:pt x="372" y="87"/>
                </a:cubicBezTo>
                <a:cubicBezTo>
                  <a:pt x="382" y="87"/>
                  <a:pt x="390" y="79"/>
                  <a:pt x="391" y="69"/>
                </a:cubicBezTo>
                <a:cubicBezTo>
                  <a:pt x="391" y="57"/>
                  <a:pt x="391" y="57"/>
                  <a:pt x="391" y="57"/>
                </a:cubicBezTo>
                <a:cubicBezTo>
                  <a:pt x="392" y="46"/>
                  <a:pt x="384" y="37"/>
                  <a:pt x="372" y="37"/>
                </a:cubicBezTo>
                <a:cubicBezTo>
                  <a:pt x="359" y="38"/>
                  <a:pt x="359" y="38"/>
                  <a:pt x="359" y="38"/>
                </a:cubicBezTo>
                <a:cubicBezTo>
                  <a:pt x="358" y="38"/>
                  <a:pt x="357" y="37"/>
                  <a:pt x="356" y="37"/>
                </a:cubicBezTo>
                <a:cubicBezTo>
                  <a:pt x="355" y="36"/>
                  <a:pt x="355" y="35"/>
                  <a:pt x="355" y="34"/>
                </a:cubicBezTo>
                <a:cubicBezTo>
                  <a:pt x="354" y="20"/>
                  <a:pt x="354" y="20"/>
                  <a:pt x="354" y="20"/>
                </a:cubicBezTo>
                <a:cubicBezTo>
                  <a:pt x="354" y="19"/>
                  <a:pt x="354" y="18"/>
                  <a:pt x="355" y="17"/>
                </a:cubicBezTo>
                <a:cubicBezTo>
                  <a:pt x="356" y="17"/>
                  <a:pt x="357" y="16"/>
                  <a:pt x="358" y="16"/>
                </a:cubicBezTo>
                <a:cubicBezTo>
                  <a:pt x="377" y="14"/>
                  <a:pt x="395" y="16"/>
                  <a:pt x="414" y="18"/>
                </a:cubicBezTo>
                <a:cubicBezTo>
                  <a:pt x="415" y="18"/>
                  <a:pt x="416" y="19"/>
                  <a:pt x="417" y="19"/>
                </a:cubicBezTo>
                <a:cubicBezTo>
                  <a:pt x="418" y="20"/>
                  <a:pt x="418" y="21"/>
                  <a:pt x="418" y="22"/>
                </a:cubicBezTo>
                <a:cubicBezTo>
                  <a:pt x="407" y="107"/>
                  <a:pt x="407" y="107"/>
                  <a:pt x="407" y="107"/>
                </a:cubicBezTo>
                <a:cubicBezTo>
                  <a:pt x="407" y="108"/>
                  <a:pt x="407" y="109"/>
                  <a:pt x="406" y="109"/>
                </a:cubicBezTo>
                <a:cubicBezTo>
                  <a:pt x="405" y="110"/>
                  <a:pt x="404" y="110"/>
                  <a:pt x="404" y="110"/>
                </a:cubicBezTo>
                <a:cubicBezTo>
                  <a:pt x="359" y="105"/>
                  <a:pt x="314" y="112"/>
                  <a:pt x="273" y="128"/>
                </a:cubicBezTo>
                <a:cubicBezTo>
                  <a:pt x="272" y="128"/>
                  <a:pt x="272" y="128"/>
                  <a:pt x="271" y="128"/>
                </a:cubicBezTo>
                <a:cubicBezTo>
                  <a:pt x="270" y="127"/>
                  <a:pt x="269" y="127"/>
                  <a:pt x="269" y="126"/>
                </a:cubicBezTo>
                <a:cubicBezTo>
                  <a:pt x="236" y="47"/>
                  <a:pt x="236" y="47"/>
                  <a:pt x="236" y="47"/>
                </a:cubicBezTo>
                <a:cubicBezTo>
                  <a:pt x="235" y="46"/>
                  <a:pt x="235" y="45"/>
                  <a:pt x="236" y="44"/>
                </a:cubicBezTo>
                <a:cubicBezTo>
                  <a:pt x="236" y="43"/>
                  <a:pt x="237" y="42"/>
                  <a:pt x="238" y="42"/>
                </a:cubicBezTo>
                <a:cubicBezTo>
                  <a:pt x="256" y="35"/>
                  <a:pt x="273" y="29"/>
                  <a:pt x="292" y="25"/>
                </a:cubicBezTo>
                <a:cubicBezTo>
                  <a:pt x="293" y="25"/>
                  <a:pt x="294" y="25"/>
                  <a:pt x="295" y="25"/>
                </a:cubicBezTo>
                <a:cubicBezTo>
                  <a:pt x="296" y="26"/>
                  <a:pt x="297" y="27"/>
                  <a:pt x="297" y="28"/>
                </a:cubicBezTo>
                <a:cubicBezTo>
                  <a:pt x="300" y="41"/>
                  <a:pt x="300" y="41"/>
                  <a:pt x="300" y="41"/>
                </a:cubicBezTo>
                <a:cubicBezTo>
                  <a:pt x="300" y="42"/>
                  <a:pt x="300" y="43"/>
                  <a:pt x="299" y="44"/>
                </a:cubicBezTo>
                <a:cubicBezTo>
                  <a:pt x="299" y="45"/>
                  <a:pt x="298" y="46"/>
                  <a:pt x="297" y="46"/>
                </a:cubicBezTo>
                <a:cubicBezTo>
                  <a:pt x="284" y="49"/>
                  <a:pt x="284" y="49"/>
                  <a:pt x="284" y="49"/>
                </a:cubicBezTo>
                <a:cubicBezTo>
                  <a:pt x="273" y="52"/>
                  <a:pt x="267" y="63"/>
                  <a:pt x="270" y="73"/>
                </a:cubicBezTo>
                <a:cubicBezTo>
                  <a:pt x="274" y="85"/>
                  <a:pt x="274" y="85"/>
                  <a:pt x="274" y="85"/>
                </a:cubicBezTo>
                <a:cubicBezTo>
                  <a:pt x="278" y="94"/>
                  <a:pt x="288" y="99"/>
                  <a:pt x="297" y="97"/>
                </a:cubicBezTo>
                <a:cubicBezTo>
                  <a:pt x="304" y="96"/>
                  <a:pt x="311" y="93"/>
                  <a:pt x="318" y="92"/>
                </a:cubicBezTo>
                <a:cubicBezTo>
                  <a:pt x="322" y="92"/>
                  <a:pt x="324" y="88"/>
                  <a:pt x="324" y="84"/>
                </a:cubicBezTo>
                <a:cubicBezTo>
                  <a:pt x="323" y="80"/>
                  <a:pt x="319" y="77"/>
                  <a:pt x="315" y="78"/>
                </a:cubicBezTo>
                <a:cubicBezTo>
                  <a:pt x="308" y="79"/>
                  <a:pt x="300" y="81"/>
                  <a:pt x="293" y="83"/>
                </a:cubicBezTo>
                <a:cubicBezTo>
                  <a:pt x="292" y="83"/>
                  <a:pt x="291" y="83"/>
                  <a:pt x="290" y="83"/>
                </a:cubicBezTo>
                <a:cubicBezTo>
                  <a:pt x="289" y="82"/>
                  <a:pt x="289" y="81"/>
                  <a:pt x="288" y="80"/>
                </a:cubicBezTo>
                <a:cubicBezTo>
                  <a:pt x="285" y="68"/>
                  <a:pt x="285" y="68"/>
                  <a:pt x="285" y="68"/>
                </a:cubicBezTo>
                <a:cubicBezTo>
                  <a:pt x="285" y="67"/>
                  <a:pt x="285" y="66"/>
                  <a:pt x="285" y="65"/>
                </a:cubicBezTo>
                <a:cubicBezTo>
                  <a:pt x="286" y="65"/>
                  <a:pt x="287" y="64"/>
                  <a:pt x="288" y="64"/>
                </a:cubicBezTo>
                <a:cubicBezTo>
                  <a:pt x="300" y="61"/>
                  <a:pt x="300" y="61"/>
                  <a:pt x="300" y="61"/>
                </a:cubicBezTo>
                <a:cubicBezTo>
                  <a:pt x="310" y="57"/>
                  <a:pt x="318" y="49"/>
                  <a:pt x="316" y="38"/>
                </a:cubicBezTo>
                <a:cubicBezTo>
                  <a:pt x="314" y="24"/>
                  <a:pt x="314" y="24"/>
                  <a:pt x="314" y="24"/>
                </a:cubicBezTo>
                <a:cubicBezTo>
                  <a:pt x="312" y="14"/>
                  <a:pt x="300" y="7"/>
                  <a:pt x="288" y="10"/>
                </a:cubicBezTo>
                <a:cubicBezTo>
                  <a:pt x="269" y="15"/>
                  <a:pt x="251" y="21"/>
                  <a:pt x="233" y="28"/>
                </a:cubicBezTo>
                <a:cubicBezTo>
                  <a:pt x="221" y="33"/>
                  <a:pt x="216" y="45"/>
                  <a:pt x="220" y="54"/>
                </a:cubicBezTo>
                <a:lnTo>
                  <a:pt x="257" y="131"/>
                </a:lnTo>
                <a:close/>
                <a:moveTo>
                  <a:pt x="450" y="135"/>
                </a:moveTo>
                <a:cubicBezTo>
                  <a:pt x="489" y="149"/>
                  <a:pt x="526" y="171"/>
                  <a:pt x="555" y="202"/>
                </a:cubicBezTo>
                <a:cubicBezTo>
                  <a:pt x="560" y="208"/>
                  <a:pt x="571" y="207"/>
                  <a:pt x="579" y="201"/>
                </a:cubicBezTo>
                <a:cubicBezTo>
                  <a:pt x="645" y="146"/>
                  <a:pt x="645" y="146"/>
                  <a:pt x="645" y="146"/>
                </a:cubicBezTo>
                <a:cubicBezTo>
                  <a:pt x="653" y="139"/>
                  <a:pt x="652" y="126"/>
                  <a:pt x="644" y="117"/>
                </a:cubicBezTo>
                <a:cubicBezTo>
                  <a:pt x="631" y="103"/>
                  <a:pt x="616" y="90"/>
                  <a:pt x="601" y="78"/>
                </a:cubicBezTo>
                <a:cubicBezTo>
                  <a:pt x="591" y="71"/>
                  <a:pt x="578" y="72"/>
                  <a:pt x="572" y="80"/>
                </a:cubicBezTo>
                <a:cubicBezTo>
                  <a:pt x="564" y="92"/>
                  <a:pt x="564" y="92"/>
                  <a:pt x="564" y="92"/>
                </a:cubicBezTo>
                <a:cubicBezTo>
                  <a:pt x="559" y="100"/>
                  <a:pt x="561" y="112"/>
                  <a:pt x="569" y="119"/>
                </a:cubicBezTo>
                <a:cubicBezTo>
                  <a:pt x="573" y="121"/>
                  <a:pt x="576" y="124"/>
                  <a:pt x="579" y="127"/>
                </a:cubicBezTo>
                <a:cubicBezTo>
                  <a:pt x="580" y="127"/>
                  <a:pt x="581" y="128"/>
                  <a:pt x="581" y="129"/>
                </a:cubicBezTo>
                <a:cubicBezTo>
                  <a:pt x="581" y="130"/>
                  <a:pt x="580" y="131"/>
                  <a:pt x="580" y="132"/>
                </a:cubicBezTo>
                <a:cubicBezTo>
                  <a:pt x="572" y="142"/>
                  <a:pt x="572" y="142"/>
                  <a:pt x="572" y="142"/>
                </a:cubicBezTo>
                <a:cubicBezTo>
                  <a:pt x="571" y="142"/>
                  <a:pt x="570" y="143"/>
                  <a:pt x="569" y="143"/>
                </a:cubicBezTo>
                <a:cubicBezTo>
                  <a:pt x="568" y="143"/>
                  <a:pt x="567" y="143"/>
                  <a:pt x="567" y="142"/>
                </a:cubicBezTo>
                <a:cubicBezTo>
                  <a:pt x="560" y="137"/>
                  <a:pt x="554" y="132"/>
                  <a:pt x="548" y="128"/>
                </a:cubicBezTo>
                <a:cubicBezTo>
                  <a:pt x="544" y="125"/>
                  <a:pt x="540" y="126"/>
                  <a:pt x="538" y="129"/>
                </a:cubicBezTo>
                <a:cubicBezTo>
                  <a:pt x="535" y="133"/>
                  <a:pt x="536" y="137"/>
                  <a:pt x="539" y="140"/>
                </a:cubicBezTo>
                <a:cubicBezTo>
                  <a:pt x="545" y="144"/>
                  <a:pt x="551" y="149"/>
                  <a:pt x="557" y="153"/>
                </a:cubicBezTo>
                <a:cubicBezTo>
                  <a:pt x="564" y="160"/>
                  <a:pt x="575" y="159"/>
                  <a:pt x="583" y="151"/>
                </a:cubicBezTo>
                <a:cubicBezTo>
                  <a:pt x="591" y="142"/>
                  <a:pt x="591" y="142"/>
                  <a:pt x="591" y="142"/>
                </a:cubicBezTo>
                <a:cubicBezTo>
                  <a:pt x="598" y="135"/>
                  <a:pt x="597" y="123"/>
                  <a:pt x="589" y="115"/>
                </a:cubicBezTo>
                <a:cubicBezTo>
                  <a:pt x="586" y="112"/>
                  <a:pt x="582" y="110"/>
                  <a:pt x="578" y="107"/>
                </a:cubicBezTo>
                <a:cubicBezTo>
                  <a:pt x="577" y="106"/>
                  <a:pt x="577" y="105"/>
                  <a:pt x="577" y="104"/>
                </a:cubicBezTo>
                <a:cubicBezTo>
                  <a:pt x="577" y="103"/>
                  <a:pt x="577" y="102"/>
                  <a:pt x="577" y="101"/>
                </a:cubicBezTo>
                <a:cubicBezTo>
                  <a:pt x="586" y="90"/>
                  <a:pt x="586" y="90"/>
                  <a:pt x="586" y="90"/>
                </a:cubicBezTo>
                <a:cubicBezTo>
                  <a:pt x="586" y="89"/>
                  <a:pt x="587" y="89"/>
                  <a:pt x="588" y="89"/>
                </a:cubicBezTo>
                <a:cubicBezTo>
                  <a:pt x="590" y="89"/>
                  <a:pt x="591" y="89"/>
                  <a:pt x="592" y="90"/>
                </a:cubicBezTo>
                <a:cubicBezTo>
                  <a:pt x="607" y="101"/>
                  <a:pt x="620" y="114"/>
                  <a:pt x="633" y="127"/>
                </a:cubicBezTo>
                <a:cubicBezTo>
                  <a:pt x="634" y="128"/>
                  <a:pt x="634" y="129"/>
                  <a:pt x="634" y="130"/>
                </a:cubicBezTo>
                <a:cubicBezTo>
                  <a:pt x="634" y="132"/>
                  <a:pt x="634" y="133"/>
                  <a:pt x="633" y="133"/>
                </a:cubicBezTo>
                <a:cubicBezTo>
                  <a:pt x="571" y="191"/>
                  <a:pt x="571" y="191"/>
                  <a:pt x="571" y="191"/>
                </a:cubicBezTo>
                <a:cubicBezTo>
                  <a:pt x="570" y="192"/>
                  <a:pt x="569" y="192"/>
                  <a:pt x="568" y="192"/>
                </a:cubicBezTo>
                <a:cubicBezTo>
                  <a:pt x="567" y="192"/>
                  <a:pt x="566" y="192"/>
                  <a:pt x="566" y="191"/>
                </a:cubicBezTo>
                <a:cubicBezTo>
                  <a:pt x="536" y="159"/>
                  <a:pt x="496" y="135"/>
                  <a:pt x="455" y="121"/>
                </a:cubicBezTo>
                <a:cubicBezTo>
                  <a:pt x="454" y="121"/>
                  <a:pt x="453" y="120"/>
                  <a:pt x="453" y="119"/>
                </a:cubicBezTo>
                <a:cubicBezTo>
                  <a:pt x="452" y="118"/>
                  <a:pt x="452" y="117"/>
                  <a:pt x="453" y="116"/>
                </a:cubicBezTo>
                <a:cubicBezTo>
                  <a:pt x="478" y="35"/>
                  <a:pt x="478" y="35"/>
                  <a:pt x="478" y="35"/>
                </a:cubicBezTo>
                <a:cubicBezTo>
                  <a:pt x="478" y="34"/>
                  <a:pt x="479" y="33"/>
                  <a:pt x="480" y="33"/>
                </a:cubicBezTo>
                <a:cubicBezTo>
                  <a:pt x="481" y="32"/>
                  <a:pt x="482" y="32"/>
                  <a:pt x="483" y="33"/>
                </a:cubicBezTo>
                <a:cubicBezTo>
                  <a:pt x="501" y="39"/>
                  <a:pt x="518" y="45"/>
                  <a:pt x="535" y="54"/>
                </a:cubicBezTo>
                <a:cubicBezTo>
                  <a:pt x="536" y="55"/>
                  <a:pt x="537" y="55"/>
                  <a:pt x="537" y="56"/>
                </a:cubicBezTo>
                <a:cubicBezTo>
                  <a:pt x="538" y="57"/>
                  <a:pt x="538" y="58"/>
                  <a:pt x="537" y="59"/>
                </a:cubicBezTo>
                <a:cubicBezTo>
                  <a:pt x="531" y="72"/>
                  <a:pt x="531" y="72"/>
                  <a:pt x="531" y="72"/>
                </a:cubicBezTo>
                <a:cubicBezTo>
                  <a:pt x="530" y="73"/>
                  <a:pt x="529" y="73"/>
                  <a:pt x="528" y="74"/>
                </a:cubicBezTo>
                <a:cubicBezTo>
                  <a:pt x="527" y="74"/>
                  <a:pt x="526" y="74"/>
                  <a:pt x="525" y="73"/>
                </a:cubicBezTo>
                <a:cubicBezTo>
                  <a:pt x="513" y="68"/>
                  <a:pt x="513" y="68"/>
                  <a:pt x="513" y="68"/>
                </a:cubicBezTo>
                <a:cubicBezTo>
                  <a:pt x="503" y="62"/>
                  <a:pt x="491" y="68"/>
                  <a:pt x="488" y="77"/>
                </a:cubicBezTo>
                <a:cubicBezTo>
                  <a:pt x="483" y="89"/>
                  <a:pt x="483" y="89"/>
                  <a:pt x="483" y="89"/>
                </a:cubicBezTo>
                <a:cubicBezTo>
                  <a:pt x="480" y="99"/>
                  <a:pt x="484" y="108"/>
                  <a:pt x="492" y="113"/>
                </a:cubicBezTo>
                <a:cubicBezTo>
                  <a:pt x="499" y="116"/>
                  <a:pt x="506" y="119"/>
                  <a:pt x="512" y="123"/>
                </a:cubicBezTo>
                <a:cubicBezTo>
                  <a:pt x="515" y="124"/>
                  <a:pt x="519" y="123"/>
                  <a:pt x="522" y="120"/>
                </a:cubicBezTo>
                <a:cubicBezTo>
                  <a:pt x="524" y="116"/>
                  <a:pt x="523" y="112"/>
                  <a:pt x="519" y="109"/>
                </a:cubicBezTo>
                <a:cubicBezTo>
                  <a:pt x="512" y="106"/>
                  <a:pt x="505" y="103"/>
                  <a:pt x="499" y="99"/>
                </a:cubicBezTo>
                <a:cubicBezTo>
                  <a:pt x="498" y="99"/>
                  <a:pt x="497" y="98"/>
                  <a:pt x="497" y="97"/>
                </a:cubicBezTo>
                <a:cubicBezTo>
                  <a:pt x="496" y="96"/>
                  <a:pt x="496" y="95"/>
                  <a:pt x="497" y="94"/>
                </a:cubicBezTo>
                <a:cubicBezTo>
                  <a:pt x="502" y="83"/>
                  <a:pt x="502" y="83"/>
                  <a:pt x="502" y="83"/>
                </a:cubicBezTo>
                <a:cubicBezTo>
                  <a:pt x="502" y="82"/>
                  <a:pt x="503" y="81"/>
                  <a:pt x="504" y="81"/>
                </a:cubicBezTo>
                <a:cubicBezTo>
                  <a:pt x="505" y="81"/>
                  <a:pt x="506" y="81"/>
                  <a:pt x="507" y="81"/>
                </a:cubicBezTo>
                <a:cubicBezTo>
                  <a:pt x="518" y="87"/>
                  <a:pt x="518" y="87"/>
                  <a:pt x="518" y="87"/>
                </a:cubicBezTo>
                <a:cubicBezTo>
                  <a:pt x="528" y="91"/>
                  <a:pt x="539" y="89"/>
                  <a:pt x="545" y="80"/>
                </a:cubicBezTo>
                <a:cubicBezTo>
                  <a:pt x="552" y="68"/>
                  <a:pt x="552" y="68"/>
                  <a:pt x="552" y="68"/>
                </a:cubicBezTo>
                <a:cubicBezTo>
                  <a:pt x="557" y="59"/>
                  <a:pt x="553" y="46"/>
                  <a:pt x="542" y="41"/>
                </a:cubicBezTo>
                <a:cubicBezTo>
                  <a:pt x="524" y="32"/>
                  <a:pt x="506" y="25"/>
                  <a:pt x="488" y="18"/>
                </a:cubicBezTo>
                <a:cubicBezTo>
                  <a:pt x="476" y="15"/>
                  <a:pt x="464" y="21"/>
                  <a:pt x="461" y="31"/>
                </a:cubicBezTo>
                <a:cubicBezTo>
                  <a:pt x="440" y="113"/>
                  <a:pt x="440" y="113"/>
                  <a:pt x="440" y="113"/>
                </a:cubicBezTo>
                <a:cubicBezTo>
                  <a:pt x="438" y="124"/>
                  <a:pt x="442" y="133"/>
                  <a:pt x="450" y="135"/>
                </a:cubicBezTo>
                <a:close/>
                <a:moveTo>
                  <a:pt x="585" y="241"/>
                </a:moveTo>
                <a:cubicBezTo>
                  <a:pt x="607" y="276"/>
                  <a:pt x="621" y="317"/>
                  <a:pt x="623" y="359"/>
                </a:cubicBezTo>
                <a:cubicBezTo>
                  <a:pt x="623" y="367"/>
                  <a:pt x="632" y="373"/>
                  <a:pt x="642" y="374"/>
                </a:cubicBezTo>
                <a:cubicBezTo>
                  <a:pt x="728" y="374"/>
                  <a:pt x="728" y="374"/>
                  <a:pt x="728" y="374"/>
                </a:cubicBezTo>
                <a:cubicBezTo>
                  <a:pt x="738" y="374"/>
                  <a:pt x="746" y="364"/>
                  <a:pt x="745" y="351"/>
                </a:cubicBezTo>
                <a:cubicBezTo>
                  <a:pt x="745" y="332"/>
                  <a:pt x="741" y="312"/>
                  <a:pt x="738" y="293"/>
                </a:cubicBezTo>
                <a:cubicBezTo>
                  <a:pt x="735" y="281"/>
                  <a:pt x="724" y="274"/>
                  <a:pt x="714" y="277"/>
                </a:cubicBezTo>
                <a:cubicBezTo>
                  <a:pt x="701" y="281"/>
                  <a:pt x="701" y="281"/>
                  <a:pt x="701" y="281"/>
                </a:cubicBezTo>
                <a:cubicBezTo>
                  <a:pt x="691" y="283"/>
                  <a:pt x="685" y="294"/>
                  <a:pt x="687" y="304"/>
                </a:cubicBezTo>
                <a:cubicBezTo>
                  <a:pt x="689" y="308"/>
                  <a:pt x="689" y="313"/>
                  <a:pt x="690" y="317"/>
                </a:cubicBezTo>
                <a:cubicBezTo>
                  <a:pt x="690" y="318"/>
                  <a:pt x="690" y="319"/>
                  <a:pt x="689" y="320"/>
                </a:cubicBezTo>
                <a:cubicBezTo>
                  <a:pt x="688" y="321"/>
                  <a:pt x="688" y="321"/>
                  <a:pt x="687" y="321"/>
                </a:cubicBezTo>
                <a:cubicBezTo>
                  <a:pt x="674" y="323"/>
                  <a:pt x="674" y="323"/>
                  <a:pt x="674" y="323"/>
                </a:cubicBezTo>
                <a:cubicBezTo>
                  <a:pt x="673" y="324"/>
                  <a:pt x="672" y="323"/>
                  <a:pt x="672" y="323"/>
                </a:cubicBezTo>
                <a:cubicBezTo>
                  <a:pt x="671" y="322"/>
                  <a:pt x="670" y="321"/>
                  <a:pt x="670" y="320"/>
                </a:cubicBezTo>
                <a:cubicBezTo>
                  <a:pt x="669" y="312"/>
                  <a:pt x="667" y="305"/>
                  <a:pt x="665" y="297"/>
                </a:cubicBezTo>
                <a:cubicBezTo>
                  <a:pt x="664" y="293"/>
                  <a:pt x="660" y="291"/>
                  <a:pt x="656" y="292"/>
                </a:cubicBezTo>
                <a:cubicBezTo>
                  <a:pt x="652" y="293"/>
                  <a:pt x="650" y="297"/>
                  <a:pt x="650" y="301"/>
                </a:cubicBezTo>
                <a:cubicBezTo>
                  <a:pt x="652" y="308"/>
                  <a:pt x="655" y="315"/>
                  <a:pt x="655" y="323"/>
                </a:cubicBezTo>
                <a:cubicBezTo>
                  <a:pt x="657" y="332"/>
                  <a:pt x="666" y="339"/>
                  <a:pt x="677" y="338"/>
                </a:cubicBezTo>
                <a:cubicBezTo>
                  <a:pt x="689" y="336"/>
                  <a:pt x="689" y="336"/>
                  <a:pt x="689" y="336"/>
                </a:cubicBezTo>
                <a:cubicBezTo>
                  <a:pt x="699" y="335"/>
                  <a:pt x="706" y="325"/>
                  <a:pt x="704" y="314"/>
                </a:cubicBezTo>
                <a:cubicBezTo>
                  <a:pt x="704" y="310"/>
                  <a:pt x="703" y="305"/>
                  <a:pt x="702" y="301"/>
                </a:cubicBezTo>
                <a:cubicBezTo>
                  <a:pt x="702" y="300"/>
                  <a:pt x="702" y="299"/>
                  <a:pt x="702" y="298"/>
                </a:cubicBezTo>
                <a:cubicBezTo>
                  <a:pt x="703" y="297"/>
                  <a:pt x="704" y="297"/>
                  <a:pt x="705" y="296"/>
                </a:cubicBezTo>
                <a:cubicBezTo>
                  <a:pt x="718" y="293"/>
                  <a:pt x="718" y="293"/>
                  <a:pt x="718" y="293"/>
                </a:cubicBezTo>
                <a:cubicBezTo>
                  <a:pt x="719" y="293"/>
                  <a:pt x="720" y="293"/>
                  <a:pt x="721" y="294"/>
                </a:cubicBezTo>
                <a:cubicBezTo>
                  <a:pt x="722" y="294"/>
                  <a:pt x="723" y="295"/>
                  <a:pt x="723" y="297"/>
                </a:cubicBezTo>
                <a:cubicBezTo>
                  <a:pt x="726" y="315"/>
                  <a:pt x="730" y="333"/>
                  <a:pt x="731" y="352"/>
                </a:cubicBezTo>
                <a:cubicBezTo>
                  <a:pt x="731" y="353"/>
                  <a:pt x="730" y="354"/>
                  <a:pt x="730" y="355"/>
                </a:cubicBezTo>
                <a:cubicBezTo>
                  <a:pt x="729" y="356"/>
                  <a:pt x="728" y="357"/>
                  <a:pt x="727" y="357"/>
                </a:cubicBezTo>
                <a:cubicBezTo>
                  <a:pt x="642" y="361"/>
                  <a:pt x="642" y="361"/>
                  <a:pt x="642" y="361"/>
                </a:cubicBezTo>
                <a:cubicBezTo>
                  <a:pt x="641" y="361"/>
                  <a:pt x="640" y="360"/>
                  <a:pt x="639" y="360"/>
                </a:cubicBezTo>
                <a:cubicBezTo>
                  <a:pt x="638" y="359"/>
                  <a:pt x="638" y="359"/>
                  <a:pt x="638" y="358"/>
                </a:cubicBezTo>
                <a:cubicBezTo>
                  <a:pt x="636" y="313"/>
                  <a:pt x="621" y="270"/>
                  <a:pt x="598" y="233"/>
                </a:cubicBezTo>
                <a:cubicBezTo>
                  <a:pt x="597" y="232"/>
                  <a:pt x="597" y="231"/>
                  <a:pt x="597" y="230"/>
                </a:cubicBezTo>
                <a:cubicBezTo>
                  <a:pt x="598" y="229"/>
                  <a:pt x="598" y="228"/>
                  <a:pt x="599" y="228"/>
                </a:cubicBezTo>
                <a:cubicBezTo>
                  <a:pt x="671" y="181"/>
                  <a:pt x="671" y="181"/>
                  <a:pt x="671" y="181"/>
                </a:cubicBezTo>
                <a:cubicBezTo>
                  <a:pt x="672" y="181"/>
                  <a:pt x="673" y="181"/>
                  <a:pt x="674" y="181"/>
                </a:cubicBezTo>
                <a:cubicBezTo>
                  <a:pt x="675" y="181"/>
                  <a:pt x="676" y="182"/>
                  <a:pt x="676" y="183"/>
                </a:cubicBezTo>
                <a:cubicBezTo>
                  <a:pt x="687" y="199"/>
                  <a:pt x="695" y="216"/>
                  <a:pt x="703" y="233"/>
                </a:cubicBezTo>
                <a:cubicBezTo>
                  <a:pt x="703" y="234"/>
                  <a:pt x="703" y="235"/>
                  <a:pt x="703" y="236"/>
                </a:cubicBezTo>
                <a:cubicBezTo>
                  <a:pt x="702" y="237"/>
                  <a:pt x="702" y="238"/>
                  <a:pt x="701" y="238"/>
                </a:cubicBezTo>
                <a:cubicBezTo>
                  <a:pt x="688" y="244"/>
                  <a:pt x="688" y="244"/>
                  <a:pt x="688" y="244"/>
                </a:cubicBezTo>
                <a:cubicBezTo>
                  <a:pt x="687" y="244"/>
                  <a:pt x="686" y="244"/>
                  <a:pt x="685" y="243"/>
                </a:cubicBezTo>
                <a:cubicBezTo>
                  <a:pt x="684" y="243"/>
                  <a:pt x="683" y="242"/>
                  <a:pt x="683" y="241"/>
                </a:cubicBezTo>
                <a:cubicBezTo>
                  <a:pt x="677" y="229"/>
                  <a:pt x="677" y="229"/>
                  <a:pt x="677" y="229"/>
                </a:cubicBezTo>
                <a:cubicBezTo>
                  <a:pt x="672" y="219"/>
                  <a:pt x="661" y="215"/>
                  <a:pt x="652" y="220"/>
                </a:cubicBezTo>
                <a:cubicBezTo>
                  <a:pt x="641" y="226"/>
                  <a:pt x="641" y="226"/>
                  <a:pt x="641" y="226"/>
                </a:cubicBezTo>
                <a:cubicBezTo>
                  <a:pt x="632" y="231"/>
                  <a:pt x="628" y="242"/>
                  <a:pt x="632" y="251"/>
                </a:cubicBezTo>
                <a:cubicBezTo>
                  <a:pt x="635" y="257"/>
                  <a:pt x="638" y="264"/>
                  <a:pt x="641" y="270"/>
                </a:cubicBezTo>
                <a:cubicBezTo>
                  <a:pt x="642" y="274"/>
                  <a:pt x="646" y="276"/>
                  <a:pt x="650" y="274"/>
                </a:cubicBezTo>
                <a:cubicBezTo>
                  <a:pt x="654" y="273"/>
                  <a:pt x="656" y="269"/>
                  <a:pt x="655" y="265"/>
                </a:cubicBezTo>
                <a:cubicBezTo>
                  <a:pt x="652" y="258"/>
                  <a:pt x="649" y="251"/>
                  <a:pt x="646" y="244"/>
                </a:cubicBezTo>
                <a:cubicBezTo>
                  <a:pt x="645" y="243"/>
                  <a:pt x="645" y="242"/>
                  <a:pt x="645" y="241"/>
                </a:cubicBezTo>
                <a:cubicBezTo>
                  <a:pt x="646" y="240"/>
                  <a:pt x="646" y="240"/>
                  <a:pt x="647" y="239"/>
                </a:cubicBezTo>
                <a:cubicBezTo>
                  <a:pt x="658" y="234"/>
                  <a:pt x="658" y="234"/>
                  <a:pt x="658" y="234"/>
                </a:cubicBezTo>
                <a:cubicBezTo>
                  <a:pt x="659" y="233"/>
                  <a:pt x="660" y="233"/>
                  <a:pt x="661" y="234"/>
                </a:cubicBezTo>
                <a:cubicBezTo>
                  <a:pt x="662" y="234"/>
                  <a:pt x="663" y="235"/>
                  <a:pt x="664" y="236"/>
                </a:cubicBezTo>
                <a:cubicBezTo>
                  <a:pt x="669" y="247"/>
                  <a:pt x="669" y="247"/>
                  <a:pt x="669" y="247"/>
                </a:cubicBezTo>
                <a:cubicBezTo>
                  <a:pt x="673" y="257"/>
                  <a:pt x="684" y="262"/>
                  <a:pt x="694" y="259"/>
                </a:cubicBezTo>
                <a:cubicBezTo>
                  <a:pt x="707" y="254"/>
                  <a:pt x="707" y="254"/>
                  <a:pt x="707" y="254"/>
                </a:cubicBezTo>
                <a:cubicBezTo>
                  <a:pt x="716" y="251"/>
                  <a:pt x="721" y="238"/>
                  <a:pt x="716" y="227"/>
                </a:cubicBezTo>
                <a:cubicBezTo>
                  <a:pt x="708" y="209"/>
                  <a:pt x="700" y="191"/>
                  <a:pt x="689" y="175"/>
                </a:cubicBezTo>
                <a:cubicBezTo>
                  <a:pt x="683" y="164"/>
                  <a:pt x="670" y="161"/>
                  <a:pt x="661" y="167"/>
                </a:cubicBezTo>
                <a:cubicBezTo>
                  <a:pt x="592" y="217"/>
                  <a:pt x="592" y="217"/>
                  <a:pt x="592" y="217"/>
                </a:cubicBezTo>
                <a:cubicBezTo>
                  <a:pt x="583" y="223"/>
                  <a:pt x="581" y="233"/>
                  <a:pt x="585" y="241"/>
                </a:cubicBezTo>
                <a:close/>
                <a:moveTo>
                  <a:pt x="373" y="150"/>
                </a:moveTo>
                <a:cubicBezTo>
                  <a:pt x="250" y="150"/>
                  <a:pt x="150" y="250"/>
                  <a:pt x="150" y="374"/>
                </a:cubicBezTo>
                <a:cubicBezTo>
                  <a:pt x="150" y="497"/>
                  <a:pt x="250" y="597"/>
                  <a:pt x="373" y="597"/>
                </a:cubicBezTo>
                <a:cubicBezTo>
                  <a:pt x="497" y="597"/>
                  <a:pt x="596" y="497"/>
                  <a:pt x="596" y="374"/>
                </a:cubicBezTo>
                <a:cubicBezTo>
                  <a:pt x="596" y="250"/>
                  <a:pt x="497" y="150"/>
                  <a:pt x="373" y="150"/>
                </a:cubicBezTo>
                <a:close/>
                <a:moveTo>
                  <a:pt x="517" y="517"/>
                </a:moveTo>
                <a:cubicBezTo>
                  <a:pt x="480" y="554"/>
                  <a:pt x="429" y="577"/>
                  <a:pt x="373" y="577"/>
                </a:cubicBezTo>
                <a:cubicBezTo>
                  <a:pt x="317" y="577"/>
                  <a:pt x="266" y="554"/>
                  <a:pt x="229" y="517"/>
                </a:cubicBezTo>
                <a:cubicBezTo>
                  <a:pt x="193" y="481"/>
                  <a:pt x="170" y="430"/>
                  <a:pt x="170" y="374"/>
                </a:cubicBezTo>
                <a:cubicBezTo>
                  <a:pt x="170" y="317"/>
                  <a:pt x="193" y="267"/>
                  <a:pt x="229" y="230"/>
                </a:cubicBezTo>
                <a:cubicBezTo>
                  <a:pt x="266" y="193"/>
                  <a:pt x="317" y="170"/>
                  <a:pt x="373" y="170"/>
                </a:cubicBezTo>
                <a:cubicBezTo>
                  <a:pt x="429" y="170"/>
                  <a:pt x="480" y="193"/>
                  <a:pt x="517" y="230"/>
                </a:cubicBezTo>
                <a:cubicBezTo>
                  <a:pt x="554" y="267"/>
                  <a:pt x="577" y="317"/>
                  <a:pt x="577" y="374"/>
                </a:cubicBezTo>
                <a:cubicBezTo>
                  <a:pt x="577" y="430"/>
                  <a:pt x="554" y="481"/>
                  <a:pt x="517" y="517"/>
                </a:cubicBezTo>
                <a:close/>
              </a:path>
            </a:pathLst>
          </a:custGeom>
          <a:solidFill>
            <a:srgbClr val="E6E6E6">
              <a:alpha val="30196"/>
            </a:srgbClr>
          </a:solidFill>
          <a:ln>
            <a:noFill/>
          </a:ln>
        </p:spPr>
        <p:txBody>
          <a:bodyPr vert="horz" wrap="square" lIns="91440" tIns="45720" rIns="91440" bIns="45720" numCol="1" anchor="t" anchorCtr="0" compatLnSpc="1"/>
          <a:lstStyle/>
          <a:p>
            <a:endParaRPr lang="zh-CN" altLang="en-US"/>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645606" y="4255805"/>
            <a:ext cx="1608716" cy="739410"/>
          </a:xfrm>
          <a:prstGeom prst="rect">
            <a:avLst/>
          </a:prstGeom>
        </p:spPr>
      </p:pic>
      <p:pic>
        <p:nvPicPr>
          <p:cNvPr id="45" name="图片 4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650768" y="1085556"/>
            <a:ext cx="2924436" cy="1344151"/>
          </a:xfrm>
          <a:prstGeom prst="rect">
            <a:avLst/>
          </a:prstGeom>
        </p:spPr>
      </p:pic>
      <p:sp>
        <p:nvSpPr>
          <p:cNvPr id="49" name="文本框 48"/>
          <p:cNvSpPr txBox="1"/>
          <p:nvPr/>
        </p:nvSpPr>
        <p:spPr>
          <a:xfrm>
            <a:off x="3823784" y="2284259"/>
            <a:ext cx="5139766" cy="1200329"/>
          </a:xfrm>
          <a:prstGeom prst="rect">
            <a:avLst/>
          </a:prstGeom>
          <a:noFill/>
        </p:spPr>
        <p:txBody>
          <a:bodyPr wrap="square" rtlCol="0">
            <a:spAutoFit/>
          </a:bodyPr>
          <a:lstStyle/>
          <a:p>
            <a:r>
              <a:rPr lang="en-US" altLang="zh-CN" sz="7200" dirty="0">
                <a:latin typeface="TypeLand 康熙字典體試用版" pitchFamily="50" charset="-120"/>
                <a:ea typeface="TypeLand 康熙字典體試用版" pitchFamily="50" charset="-120"/>
              </a:rPr>
              <a:t>2.</a:t>
            </a:r>
            <a:r>
              <a:rPr lang="zh-CN" altLang="en-US" sz="7200" dirty="0">
                <a:latin typeface="TypeLand 康熙字典體試用版" pitchFamily="50" charset="-120"/>
                <a:ea typeface="TypeLand 康熙字典體試用版" pitchFamily="50" charset="-120"/>
              </a:rPr>
              <a:t>花好月圆</a:t>
            </a:r>
            <a:endParaRPr lang="zh-CN" altLang="en-US" sz="7200" dirty="0">
              <a:latin typeface="TypeLand 康熙字典體試用版" pitchFamily="50" charset="-120"/>
              <a:ea typeface="TypeLand 康熙字典體試用版" pitchFamily="50" charset="-120"/>
            </a:endParaRPr>
          </a:p>
        </p:txBody>
      </p:sp>
      <p:pic>
        <p:nvPicPr>
          <p:cNvPr id="50" name="图片 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6468" y="878144"/>
            <a:ext cx="2396246" cy="737305"/>
          </a:xfrm>
          <a:prstGeom prst="rect">
            <a:avLst/>
          </a:prstGeom>
        </p:spPr>
      </p:pic>
      <p:pic>
        <p:nvPicPr>
          <p:cNvPr id="8" name="图片 7"/>
          <p:cNvPicPr>
            <a:picLocks noChangeAspect="1"/>
          </p:cNvPicPr>
          <p:nvPr/>
        </p:nvPicPr>
        <p:blipFill>
          <a:blip r:embed="rId3"/>
          <a:stretch>
            <a:fillRect/>
          </a:stretch>
        </p:blipFill>
        <p:spPr>
          <a:xfrm flipH="1">
            <a:off x="0" y="0"/>
            <a:ext cx="2353519" cy="3335224"/>
          </a:xfrm>
          <a:prstGeom prst="rect">
            <a:avLst/>
          </a:prstGeom>
        </p:spPr>
      </p:pic>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90088" y="4996781"/>
            <a:ext cx="2318630" cy="1065706"/>
          </a:xfrm>
          <a:prstGeom prst="rect">
            <a:avLst/>
          </a:prstGeom>
        </p:spPr>
      </p:pic>
      <p:pic>
        <p:nvPicPr>
          <p:cNvPr id="13" name="Picture 4" descr="D:\Personal\Desktop\Nipic_20991718_20150617180623212143.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a:fillRect/>
          </a:stretch>
        </p:blipFill>
        <p:spPr bwMode="auto">
          <a:xfrm>
            <a:off x="11351419" y="0"/>
            <a:ext cx="865187"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advTm="3175">
        <p:fade/>
      </p:transition>
    </mc:Choice>
    <mc:Fallback>
      <p:transition spd="med" advTm="317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TIMING" val="|2.1"/>
</p:tagLst>
</file>

<file path=ppt/tags/tag2.xml><?xml version="1.0" encoding="utf-8"?>
<p:tagLst xmlns:p="http://schemas.openxmlformats.org/presentationml/2006/main">
  <p:tag name="ISPRING_PRESENTATION_TITLE" val="6466.pptx"/>
  <p:tag name="commondata" val="eyJoZGlkIjoiYTQ3YTc2YjBlNWRhYjQ0NTA0MDBkN2E0YWM4YTZjZG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画廊">
  <a:themeElements>
    <a:clrScheme name="画廊">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画廊">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画廊">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1606</Words>
  <Application>WPS 演示</Application>
  <PresentationFormat>宽屏</PresentationFormat>
  <Paragraphs>296</Paragraphs>
  <Slides>25</Slides>
  <Notes>24</Notes>
  <HiddenSlides>0</HiddenSlides>
  <MMClips>1</MMClips>
  <ScaleCrop>false</ScaleCrop>
  <HeadingPairs>
    <vt:vector size="6" baseType="variant">
      <vt:variant>
        <vt:lpstr>已用的字体</vt:lpstr>
      </vt:variant>
      <vt:variant>
        <vt:i4>18</vt:i4>
      </vt:variant>
      <vt:variant>
        <vt:lpstr>主题</vt:lpstr>
      </vt:variant>
      <vt:variant>
        <vt:i4>2</vt:i4>
      </vt:variant>
      <vt:variant>
        <vt:lpstr>幻灯片标题</vt:lpstr>
      </vt:variant>
      <vt:variant>
        <vt:i4>25</vt:i4>
      </vt:variant>
    </vt:vector>
  </HeadingPairs>
  <TitlesOfParts>
    <vt:vector size="45" baseType="lpstr">
      <vt:lpstr>Arial</vt:lpstr>
      <vt:lpstr>宋体</vt:lpstr>
      <vt:lpstr>Wingdings</vt:lpstr>
      <vt:lpstr>Calibri</vt:lpstr>
      <vt:lpstr>微软雅黑</vt:lpstr>
      <vt:lpstr>TypeLand 康熙字典體試用版</vt:lpstr>
      <vt:lpstr>MingLiU-ExtB</vt:lpstr>
      <vt:lpstr>Calibri</vt:lpstr>
      <vt:lpstr>叶根友刀锋黑草</vt:lpstr>
      <vt:lpstr>黑体</vt:lpstr>
      <vt:lpstr>Gill Sans MT</vt:lpstr>
      <vt:lpstr>Arial Unicode MS</vt:lpstr>
      <vt:lpstr>等线 Light</vt:lpstr>
      <vt:lpstr>等线</vt:lpstr>
      <vt:lpstr>Source Sans Pro Light</vt:lpstr>
      <vt:lpstr>Segoe Print</vt:lpstr>
      <vt:lpstr>Calibri Light</vt:lpstr>
      <vt:lpstr>Malgun Gothic</vt:lpstr>
      <vt:lpstr>Office 主题</vt:lpstr>
      <vt:lpstr>画廊</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Years later</cp:lastModifiedBy>
  <cp:revision>2</cp:revision>
  <dcterms:created xsi:type="dcterms:W3CDTF">2017-05-17T07:47:00Z</dcterms:created>
  <dcterms:modified xsi:type="dcterms:W3CDTF">2024-06-05T07:41:59Z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952DDE7C2AFF44B886E1FA23BBC597F2_13</vt:lpwstr>
  </property>
  <property fmtid="{D5CDD505-2E9C-101B-9397-08002B2CF9AE}" pid="3" name="KSOProductBuildVer">
    <vt:lpwstr>2052-12.1.0.16417</vt:lpwstr>
  </property>
</Properties>
</file>